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8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179.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8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34" r:id="rId4"/>
    <p:sldMasterId id="2147483835" r:id="rId5"/>
    <p:sldMasterId id="2147483836" r:id="rId6"/>
    <p:sldMasterId id="2147483837" r:id="rId7"/>
    <p:sldMasterId id="2147483838" r:id="rId8"/>
    <p:sldMasterId id="2147483839" r:id="rId9"/>
    <p:sldMasterId id="2147483840" r:id="rId10"/>
    <p:sldMasterId id="2147483841"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Lst>
  <p:sldSz cy="5143500" cx="9144000"/>
  <p:notesSz cx="6858000" cy="9144000"/>
  <p:embeddedFontLst>
    <p:embeddedFont>
      <p:font typeface="Lobster"/>
      <p:regular r:id="rId78"/>
    </p:embeddedFont>
    <p:embeddedFont>
      <p:font typeface="Lato"/>
      <p:regular r:id="rId79"/>
      <p:bold r:id="rId80"/>
      <p:italic r:id="rId81"/>
      <p:boldItalic r:id="rId82"/>
    </p:embeddedFont>
    <p:embeddedFont>
      <p:font typeface="Bebas Neue"/>
      <p:regular r:id="rId83"/>
    </p:embeddedFont>
    <p:embeddedFont>
      <p:font typeface="Pacifico"/>
      <p:regular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8.xml"/><Relationship Id="rId84" Type="http://schemas.openxmlformats.org/officeDocument/2006/relationships/font" Target="fonts/Pacifico-regular.fntdata"/><Relationship Id="rId83" Type="http://schemas.openxmlformats.org/officeDocument/2006/relationships/font" Target="fonts/BebasNeue-regular.fntdata"/><Relationship Id="rId42" Type="http://schemas.openxmlformats.org/officeDocument/2006/relationships/slide" Target="slides/slide30.xml"/><Relationship Id="rId41" Type="http://schemas.openxmlformats.org/officeDocument/2006/relationships/slide" Target="slides/slide29.xml"/><Relationship Id="rId44" Type="http://schemas.openxmlformats.org/officeDocument/2006/relationships/slide" Target="slides/slide32.xml"/><Relationship Id="rId43" Type="http://schemas.openxmlformats.org/officeDocument/2006/relationships/slide" Target="slides/slide31.xml"/><Relationship Id="rId46" Type="http://schemas.openxmlformats.org/officeDocument/2006/relationships/slide" Target="slides/slide34.xml"/><Relationship Id="rId45" Type="http://schemas.openxmlformats.org/officeDocument/2006/relationships/slide" Target="slides/slide33.xml"/><Relationship Id="rId80" Type="http://schemas.openxmlformats.org/officeDocument/2006/relationships/font" Target="fonts/Lato-bold.fntdata"/><Relationship Id="rId82" Type="http://schemas.openxmlformats.org/officeDocument/2006/relationships/font" Target="fonts/Lato-boldItalic.fntdata"/><Relationship Id="rId81"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6.xml"/><Relationship Id="rId47" Type="http://schemas.openxmlformats.org/officeDocument/2006/relationships/slide" Target="slides/slide35.xml"/><Relationship Id="rId49" Type="http://schemas.openxmlformats.org/officeDocument/2006/relationships/slide" Target="slides/slide37.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1.xml"/><Relationship Id="rId72" Type="http://schemas.openxmlformats.org/officeDocument/2006/relationships/slide" Target="slides/slide60.xml"/><Relationship Id="rId31" Type="http://schemas.openxmlformats.org/officeDocument/2006/relationships/slide" Target="slides/slide19.xml"/><Relationship Id="rId75" Type="http://schemas.openxmlformats.org/officeDocument/2006/relationships/slide" Target="slides/slide63.xml"/><Relationship Id="rId30" Type="http://schemas.openxmlformats.org/officeDocument/2006/relationships/slide" Target="slides/slide18.xml"/><Relationship Id="rId74" Type="http://schemas.openxmlformats.org/officeDocument/2006/relationships/slide" Target="slides/slide62.xml"/><Relationship Id="rId33" Type="http://schemas.openxmlformats.org/officeDocument/2006/relationships/slide" Target="slides/slide21.xml"/><Relationship Id="rId77" Type="http://schemas.openxmlformats.org/officeDocument/2006/relationships/slide" Target="slides/slide65.xml"/><Relationship Id="rId32" Type="http://schemas.openxmlformats.org/officeDocument/2006/relationships/slide" Target="slides/slide20.xml"/><Relationship Id="rId76" Type="http://schemas.openxmlformats.org/officeDocument/2006/relationships/slide" Target="slides/slide64.xml"/><Relationship Id="rId35" Type="http://schemas.openxmlformats.org/officeDocument/2006/relationships/slide" Target="slides/slide23.xml"/><Relationship Id="rId79" Type="http://schemas.openxmlformats.org/officeDocument/2006/relationships/font" Target="fonts/Lato-regular.fntdata"/><Relationship Id="rId34" Type="http://schemas.openxmlformats.org/officeDocument/2006/relationships/slide" Target="slides/slide22.xml"/><Relationship Id="rId78" Type="http://schemas.openxmlformats.org/officeDocument/2006/relationships/font" Target="fonts/Lobster-regular.fntdata"/><Relationship Id="rId71" Type="http://schemas.openxmlformats.org/officeDocument/2006/relationships/slide" Target="slides/slide59.xml"/><Relationship Id="rId70" Type="http://schemas.openxmlformats.org/officeDocument/2006/relationships/slide" Target="slides/slide58.xml"/><Relationship Id="rId37" Type="http://schemas.openxmlformats.org/officeDocument/2006/relationships/slide" Target="slides/slide25.xml"/><Relationship Id="rId36" Type="http://schemas.openxmlformats.org/officeDocument/2006/relationships/slide" Target="slides/slide24.xml"/><Relationship Id="rId39" Type="http://schemas.openxmlformats.org/officeDocument/2006/relationships/slide" Target="slides/slide27.xml"/><Relationship Id="rId38" Type="http://schemas.openxmlformats.org/officeDocument/2006/relationships/slide" Target="slides/slide26.xml"/><Relationship Id="rId62" Type="http://schemas.openxmlformats.org/officeDocument/2006/relationships/slide" Target="slides/slide50.xml"/><Relationship Id="rId61" Type="http://schemas.openxmlformats.org/officeDocument/2006/relationships/slide" Target="slides/slide49.xml"/><Relationship Id="rId20" Type="http://schemas.openxmlformats.org/officeDocument/2006/relationships/slide" Target="slides/slide8.xml"/><Relationship Id="rId64" Type="http://schemas.openxmlformats.org/officeDocument/2006/relationships/slide" Target="slides/slide52.xml"/><Relationship Id="rId63" Type="http://schemas.openxmlformats.org/officeDocument/2006/relationships/slide" Target="slides/slide51.xml"/><Relationship Id="rId22" Type="http://schemas.openxmlformats.org/officeDocument/2006/relationships/slide" Target="slides/slide10.xml"/><Relationship Id="rId66" Type="http://schemas.openxmlformats.org/officeDocument/2006/relationships/slide" Target="slides/slide54.xml"/><Relationship Id="rId21" Type="http://schemas.openxmlformats.org/officeDocument/2006/relationships/slide" Target="slides/slide9.xml"/><Relationship Id="rId65" Type="http://schemas.openxmlformats.org/officeDocument/2006/relationships/slide" Target="slides/slide53.xml"/><Relationship Id="rId24" Type="http://schemas.openxmlformats.org/officeDocument/2006/relationships/slide" Target="slides/slide12.xml"/><Relationship Id="rId68" Type="http://schemas.openxmlformats.org/officeDocument/2006/relationships/slide" Target="slides/slide56.xml"/><Relationship Id="rId23" Type="http://schemas.openxmlformats.org/officeDocument/2006/relationships/slide" Target="slides/slide11.xml"/><Relationship Id="rId67" Type="http://schemas.openxmlformats.org/officeDocument/2006/relationships/slide" Target="slides/slide55.xml"/><Relationship Id="rId60" Type="http://schemas.openxmlformats.org/officeDocument/2006/relationships/slide" Target="slides/slide48.xml"/><Relationship Id="rId26" Type="http://schemas.openxmlformats.org/officeDocument/2006/relationships/slide" Target="slides/slide14.xml"/><Relationship Id="rId25" Type="http://schemas.openxmlformats.org/officeDocument/2006/relationships/slide" Target="slides/slide13.xml"/><Relationship Id="rId69" Type="http://schemas.openxmlformats.org/officeDocument/2006/relationships/slide" Target="slides/slide57.xml"/><Relationship Id="rId28" Type="http://schemas.openxmlformats.org/officeDocument/2006/relationships/slide" Target="slides/slide16.xml"/><Relationship Id="rId27" Type="http://schemas.openxmlformats.org/officeDocument/2006/relationships/slide" Target="slides/slide15.xml"/><Relationship Id="rId29" Type="http://schemas.openxmlformats.org/officeDocument/2006/relationships/slide" Target="slides/slide17.xml"/><Relationship Id="rId51" Type="http://schemas.openxmlformats.org/officeDocument/2006/relationships/slide" Target="slides/slide39.xml"/><Relationship Id="rId50" Type="http://schemas.openxmlformats.org/officeDocument/2006/relationships/slide" Target="slides/slide38.xml"/><Relationship Id="rId53" Type="http://schemas.openxmlformats.org/officeDocument/2006/relationships/slide" Target="slides/slide41.xml"/><Relationship Id="rId52" Type="http://schemas.openxmlformats.org/officeDocument/2006/relationships/slide" Target="slides/slide40.xml"/><Relationship Id="rId11" Type="http://schemas.openxmlformats.org/officeDocument/2006/relationships/slideMaster" Target="slideMasters/slideMaster8.xml"/><Relationship Id="rId55" Type="http://schemas.openxmlformats.org/officeDocument/2006/relationships/slide" Target="slides/slide43.xml"/><Relationship Id="rId10" Type="http://schemas.openxmlformats.org/officeDocument/2006/relationships/slideMaster" Target="slideMasters/slideMaster7.xml"/><Relationship Id="rId54" Type="http://schemas.openxmlformats.org/officeDocument/2006/relationships/slide" Target="slides/slide42.xml"/><Relationship Id="rId13" Type="http://schemas.openxmlformats.org/officeDocument/2006/relationships/slide" Target="slides/slide1.xml"/><Relationship Id="rId57" Type="http://schemas.openxmlformats.org/officeDocument/2006/relationships/slide" Target="slides/slide45.xml"/><Relationship Id="rId12" Type="http://schemas.openxmlformats.org/officeDocument/2006/relationships/notesMaster" Target="notesMasters/notesMaster1.xml"/><Relationship Id="rId56" Type="http://schemas.openxmlformats.org/officeDocument/2006/relationships/slide" Target="slides/slide44.xml"/><Relationship Id="rId15" Type="http://schemas.openxmlformats.org/officeDocument/2006/relationships/slide" Target="slides/slide3.xml"/><Relationship Id="rId59" Type="http://schemas.openxmlformats.org/officeDocument/2006/relationships/slide" Target="slides/slide47.xml"/><Relationship Id="rId14" Type="http://schemas.openxmlformats.org/officeDocument/2006/relationships/slide" Target="slides/slide2.xml"/><Relationship Id="rId58" Type="http://schemas.openxmlformats.org/officeDocument/2006/relationships/slide" Target="slides/slide46.xml"/><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aaa925d98d_3_1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aaa925d98d_3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b315ca4fe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b315ca4fe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aaa925d98d_8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aaa925d98d_8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aaa925d98d_8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aaa925d98d_8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aaa925d98d_8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aaa925d98d_8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aaa925d98d_8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aaa925d98d_8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aaa925d98d_8_1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aaa925d98d_8_1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gaaa925d98d_8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aaa925d98d_8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aaa925d98d_8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aaa925d98d_8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aaa925d98d_3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aaa925d98d_3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b49b316c25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b49b316c25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aaa925d98d_3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aaa925d98d_3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b49b316c25_2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b49b316c25_2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b49b316c25_2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b49b316c25_2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9" name="Shape 2269"/>
        <p:cNvGrpSpPr/>
        <p:nvPr/>
      </p:nvGrpSpPr>
      <p:grpSpPr>
        <a:xfrm>
          <a:off x="0" y="0"/>
          <a:ext cx="0" cy="0"/>
          <a:chOff x="0" y="0"/>
          <a:chExt cx="0" cy="0"/>
        </a:xfrm>
      </p:grpSpPr>
      <p:sp>
        <p:nvSpPr>
          <p:cNvPr id="2270" name="Google Shape;2270;gb49b316c25_2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1" name="Google Shape;2271;gb49b316c25_2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gb49b316c25_2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4" name="Google Shape;2554;gb49b316c25_2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6" name="Shape 3106"/>
        <p:cNvGrpSpPr/>
        <p:nvPr/>
      </p:nvGrpSpPr>
      <p:grpSpPr>
        <a:xfrm>
          <a:off x="0" y="0"/>
          <a:ext cx="0" cy="0"/>
          <a:chOff x="0" y="0"/>
          <a:chExt cx="0" cy="0"/>
        </a:xfrm>
      </p:grpSpPr>
      <p:sp>
        <p:nvSpPr>
          <p:cNvPr id="3107" name="Google Shape;3107;gb49b316c25_2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8" name="Google Shape;3108;gb49b316c25_2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4" name="Shape 3134"/>
        <p:cNvGrpSpPr/>
        <p:nvPr/>
      </p:nvGrpSpPr>
      <p:grpSpPr>
        <a:xfrm>
          <a:off x="0" y="0"/>
          <a:ext cx="0" cy="0"/>
          <a:chOff x="0" y="0"/>
          <a:chExt cx="0" cy="0"/>
        </a:xfrm>
      </p:grpSpPr>
      <p:sp>
        <p:nvSpPr>
          <p:cNvPr id="3135" name="Google Shape;3135;gb49b316c25_2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6" name="Google Shape;3136;gb49b316c25_2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0" name="Shape 3220"/>
        <p:cNvGrpSpPr/>
        <p:nvPr/>
      </p:nvGrpSpPr>
      <p:grpSpPr>
        <a:xfrm>
          <a:off x="0" y="0"/>
          <a:ext cx="0" cy="0"/>
          <a:chOff x="0" y="0"/>
          <a:chExt cx="0" cy="0"/>
        </a:xfrm>
      </p:grpSpPr>
      <p:sp>
        <p:nvSpPr>
          <p:cNvPr id="3221" name="Google Shape;3221;gb49b316c25_2_1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2" name="Google Shape;3222;gb49b316c25_2_1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1" name="Shape 3501"/>
        <p:cNvGrpSpPr/>
        <p:nvPr/>
      </p:nvGrpSpPr>
      <p:grpSpPr>
        <a:xfrm>
          <a:off x="0" y="0"/>
          <a:ext cx="0" cy="0"/>
          <a:chOff x="0" y="0"/>
          <a:chExt cx="0" cy="0"/>
        </a:xfrm>
      </p:grpSpPr>
      <p:sp>
        <p:nvSpPr>
          <p:cNvPr id="3502" name="Google Shape;3502;gb49b316c25_2_1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3" name="Google Shape;3503;gb49b316c25_2_1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7" name="Shape 3817"/>
        <p:cNvGrpSpPr/>
        <p:nvPr/>
      </p:nvGrpSpPr>
      <p:grpSpPr>
        <a:xfrm>
          <a:off x="0" y="0"/>
          <a:ext cx="0" cy="0"/>
          <a:chOff x="0" y="0"/>
          <a:chExt cx="0" cy="0"/>
        </a:xfrm>
      </p:grpSpPr>
      <p:sp>
        <p:nvSpPr>
          <p:cNvPr id="3818" name="Google Shape;3818;gb49b316c25_1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9" name="Google Shape;3819;gb49b316c25_1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9" name="Shape 3989"/>
        <p:cNvGrpSpPr/>
        <p:nvPr/>
      </p:nvGrpSpPr>
      <p:grpSpPr>
        <a:xfrm>
          <a:off x="0" y="0"/>
          <a:ext cx="0" cy="0"/>
          <a:chOff x="0" y="0"/>
          <a:chExt cx="0" cy="0"/>
        </a:xfrm>
      </p:grpSpPr>
      <p:sp>
        <p:nvSpPr>
          <p:cNvPr id="3990" name="Google Shape;3990;gb49b316c25_12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1" name="Google Shape;3991;gb49b316c25_12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aaa925d98d_3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aaa925d98d_3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6" name="Shape 3996"/>
        <p:cNvGrpSpPr/>
        <p:nvPr/>
      </p:nvGrpSpPr>
      <p:grpSpPr>
        <a:xfrm>
          <a:off x="0" y="0"/>
          <a:ext cx="0" cy="0"/>
          <a:chOff x="0" y="0"/>
          <a:chExt cx="0" cy="0"/>
        </a:xfrm>
      </p:grpSpPr>
      <p:sp>
        <p:nvSpPr>
          <p:cNvPr id="3997" name="Google Shape;3997;gb49b316c25_12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8" name="Google Shape;3998;gb49b316c25_12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8" name="Shape 4028"/>
        <p:cNvGrpSpPr/>
        <p:nvPr/>
      </p:nvGrpSpPr>
      <p:grpSpPr>
        <a:xfrm>
          <a:off x="0" y="0"/>
          <a:ext cx="0" cy="0"/>
          <a:chOff x="0" y="0"/>
          <a:chExt cx="0" cy="0"/>
        </a:xfrm>
      </p:grpSpPr>
      <p:sp>
        <p:nvSpPr>
          <p:cNvPr id="4029" name="Google Shape;4029;gb49b316c25_12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0" name="Google Shape;4030;gb49b316c25_12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9" name="Shape 4059"/>
        <p:cNvGrpSpPr/>
        <p:nvPr/>
      </p:nvGrpSpPr>
      <p:grpSpPr>
        <a:xfrm>
          <a:off x="0" y="0"/>
          <a:ext cx="0" cy="0"/>
          <a:chOff x="0" y="0"/>
          <a:chExt cx="0" cy="0"/>
        </a:xfrm>
      </p:grpSpPr>
      <p:sp>
        <p:nvSpPr>
          <p:cNvPr id="4060" name="Google Shape;4060;gb49b316c25_12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1" name="Google Shape;4061;gb49b316c25_12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0" name="Shape 4070"/>
        <p:cNvGrpSpPr/>
        <p:nvPr/>
      </p:nvGrpSpPr>
      <p:grpSpPr>
        <a:xfrm>
          <a:off x="0" y="0"/>
          <a:ext cx="0" cy="0"/>
          <a:chOff x="0" y="0"/>
          <a:chExt cx="0" cy="0"/>
        </a:xfrm>
      </p:grpSpPr>
      <p:sp>
        <p:nvSpPr>
          <p:cNvPr id="4071" name="Google Shape;4071;gb49b316c25_12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2" name="Google Shape;4072;gb49b316c25_12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4" name="Shape 4084"/>
        <p:cNvGrpSpPr/>
        <p:nvPr/>
      </p:nvGrpSpPr>
      <p:grpSpPr>
        <a:xfrm>
          <a:off x="0" y="0"/>
          <a:ext cx="0" cy="0"/>
          <a:chOff x="0" y="0"/>
          <a:chExt cx="0" cy="0"/>
        </a:xfrm>
      </p:grpSpPr>
      <p:sp>
        <p:nvSpPr>
          <p:cNvPr id="4085" name="Google Shape;4085;gb49b316c25_12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6" name="Google Shape;4086;gb49b316c25_12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2" name="Shape 4092"/>
        <p:cNvGrpSpPr/>
        <p:nvPr/>
      </p:nvGrpSpPr>
      <p:grpSpPr>
        <a:xfrm>
          <a:off x="0" y="0"/>
          <a:ext cx="0" cy="0"/>
          <a:chOff x="0" y="0"/>
          <a:chExt cx="0" cy="0"/>
        </a:xfrm>
      </p:grpSpPr>
      <p:sp>
        <p:nvSpPr>
          <p:cNvPr id="4093" name="Google Shape;4093;gb49b316c25_12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4" name="Google Shape;4094;gb49b316c25_12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2" name="Shape 4102"/>
        <p:cNvGrpSpPr/>
        <p:nvPr/>
      </p:nvGrpSpPr>
      <p:grpSpPr>
        <a:xfrm>
          <a:off x="0" y="0"/>
          <a:ext cx="0" cy="0"/>
          <a:chOff x="0" y="0"/>
          <a:chExt cx="0" cy="0"/>
        </a:xfrm>
      </p:grpSpPr>
      <p:sp>
        <p:nvSpPr>
          <p:cNvPr id="4103" name="Google Shape;4103;gb49b316c25_12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4" name="Google Shape;4104;gb49b316c25_12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7" name="Shape 4167"/>
        <p:cNvGrpSpPr/>
        <p:nvPr/>
      </p:nvGrpSpPr>
      <p:grpSpPr>
        <a:xfrm>
          <a:off x="0" y="0"/>
          <a:ext cx="0" cy="0"/>
          <a:chOff x="0" y="0"/>
          <a:chExt cx="0" cy="0"/>
        </a:xfrm>
      </p:grpSpPr>
      <p:sp>
        <p:nvSpPr>
          <p:cNvPr id="4168" name="Google Shape;4168;gb49b316c25_12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9" name="Google Shape;4169;gb49b316c25_12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0" name="Shape 4510"/>
        <p:cNvGrpSpPr/>
        <p:nvPr/>
      </p:nvGrpSpPr>
      <p:grpSpPr>
        <a:xfrm>
          <a:off x="0" y="0"/>
          <a:ext cx="0" cy="0"/>
          <a:chOff x="0" y="0"/>
          <a:chExt cx="0" cy="0"/>
        </a:xfrm>
      </p:grpSpPr>
      <p:sp>
        <p:nvSpPr>
          <p:cNvPr id="4511" name="Google Shape;4511;gb49b316c25_12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2" name="Google Shape;4512;gb49b316c25_12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6" name="Shape 4596"/>
        <p:cNvGrpSpPr/>
        <p:nvPr/>
      </p:nvGrpSpPr>
      <p:grpSpPr>
        <a:xfrm>
          <a:off x="0" y="0"/>
          <a:ext cx="0" cy="0"/>
          <a:chOff x="0" y="0"/>
          <a:chExt cx="0" cy="0"/>
        </a:xfrm>
      </p:grpSpPr>
      <p:sp>
        <p:nvSpPr>
          <p:cNvPr id="4597" name="Google Shape;4597;gb49b316c25_12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8" name="Google Shape;4598;gb49b316c25_12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aaa925d98d_3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aaa925d98d_3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7" name="Shape 4837"/>
        <p:cNvGrpSpPr/>
        <p:nvPr/>
      </p:nvGrpSpPr>
      <p:grpSpPr>
        <a:xfrm>
          <a:off x="0" y="0"/>
          <a:ext cx="0" cy="0"/>
          <a:chOff x="0" y="0"/>
          <a:chExt cx="0" cy="0"/>
        </a:xfrm>
      </p:grpSpPr>
      <p:sp>
        <p:nvSpPr>
          <p:cNvPr id="4838" name="Google Shape;4838;gb49b316c25_12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9" name="Google Shape;4839;gb49b316c25_12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8" name="Shape 4848"/>
        <p:cNvGrpSpPr/>
        <p:nvPr/>
      </p:nvGrpSpPr>
      <p:grpSpPr>
        <a:xfrm>
          <a:off x="0" y="0"/>
          <a:ext cx="0" cy="0"/>
          <a:chOff x="0" y="0"/>
          <a:chExt cx="0" cy="0"/>
        </a:xfrm>
      </p:grpSpPr>
      <p:sp>
        <p:nvSpPr>
          <p:cNvPr id="4849" name="Google Shape;4849;gb49b316c25_12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0" name="Google Shape;4850;gb49b316c25_12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3" name="Shape 4943"/>
        <p:cNvGrpSpPr/>
        <p:nvPr/>
      </p:nvGrpSpPr>
      <p:grpSpPr>
        <a:xfrm>
          <a:off x="0" y="0"/>
          <a:ext cx="0" cy="0"/>
          <a:chOff x="0" y="0"/>
          <a:chExt cx="0" cy="0"/>
        </a:xfrm>
      </p:grpSpPr>
      <p:sp>
        <p:nvSpPr>
          <p:cNvPr id="4944" name="Google Shape;4944;gb49b316c25_12_1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5" name="Google Shape;4945;gb49b316c25_12_1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8" name="Shape 4988"/>
        <p:cNvGrpSpPr/>
        <p:nvPr/>
      </p:nvGrpSpPr>
      <p:grpSpPr>
        <a:xfrm>
          <a:off x="0" y="0"/>
          <a:ext cx="0" cy="0"/>
          <a:chOff x="0" y="0"/>
          <a:chExt cx="0" cy="0"/>
        </a:xfrm>
      </p:grpSpPr>
      <p:sp>
        <p:nvSpPr>
          <p:cNvPr id="4989" name="Google Shape;4989;gb49b316c25_12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0" name="Google Shape;4990;gb49b316c25_12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0" name="Shape 5080"/>
        <p:cNvGrpSpPr/>
        <p:nvPr/>
      </p:nvGrpSpPr>
      <p:grpSpPr>
        <a:xfrm>
          <a:off x="0" y="0"/>
          <a:ext cx="0" cy="0"/>
          <a:chOff x="0" y="0"/>
          <a:chExt cx="0" cy="0"/>
        </a:xfrm>
      </p:grpSpPr>
      <p:sp>
        <p:nvSpPr>
          <p:cNvPr id="5081" name="Google Shape;5081;gb49b316c25_17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2" name="Google Shape;5082;gb49b316c25_17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8" name="Shape 5088"/>
        <p:cNvGrpSpPr/>
        <p:nvPr/>
      </p:nvGrpSpPr>
      <p:grpSpPr>
        <a:xfrm>
          <a:off x="0" y="0"/>
          <a:ext cx="0" cy="0"/>
          <a:chOff x="0" y="0"/>
          <a:chExt cx="0" cy="0"/>
        </a:xfrm>
      </p:grpSpPr>
      <p:sp>
        <p:nvSpPr>
          <p:cNvPr id="5089" name="Google Shape;5089;gb49b316c25_17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0" name="Google Shape;5090;gb49b316c25_17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5" name="Shape 5115"/>
        <p:cNvGrpSpPr/>
        <p:nvPr/>
      </p:nvGrpSpPr>
      <p:grpSpPr>
        <a:xfrm>
          <a:off x="0" y="0"/>
          <a:ext cx="0" cy="0"/>
          <a:chOff x="0" y="0"/>
          <a:chExt cx="0" cy="0"/>
        </a:xfrm>
      </p:grpSpPr>
      <p:sp>
        <p:nvSpPr>
          <p:cNvPr id="5116" name="Google Shape;5116;gb49b316c25_17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7" name="Google Shape;5117;gb49b316c25_17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6" name="Shape 5126"/>
        <p:cNvGrpSpPr/>
        <p:nvPr/>
      </p:nvGrpSpPr>
      <p:grpSpPr>
        <a:xfrm>
          <a:off x="0" y="0"/>
          <a:ext cx="0" cy="0"/>
          <a:chOff x="0" y="0"/>
          <a:chExt cx="0" cy="0"/>
        </a:xfrm>
      </p:grpSpPr>
      <p:sp>
        <p:nvSpPr>
          <p:cNvPr id="5127" name="Google Shape;5127;gb49b316c25_17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8" name="Google Shape;5128;gb49b316c25_17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0" name="Shape 5140"/>
        <p:cNvGrpSpPr/>
        <p:nvPr/>
      </p:nvGrpSpPr>
      <p:grpSpPr>
        <a:xfrm>
          <a:off x="0" y="0"/>
          <a:ext cx="0" cy="0"/>
          <a:chOff x="0" y="0"/>
          <a:chExt cx="0" cy="0"/>
        </a:xfrm>
      </p:grpSpPr>
      <p:sp>
        <p:nvSpPr>
          <p:cNvPr id="5141" name="Google Shape;5141;gb49b316c25_17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2" name="Google Shape;5142;gb49b316c25_17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0" name="Shape 5150"/>
        <p:cNvGrpSpPr/>
        <p:nvPr/>
      </p:nvGrpSpPr>
      <p:grpSpPr>
        <a:xfrm>
          <a:off x="0" y="0"/>
          <a:ext cx="0" cy="0"/>
          <a:chOff x="0" y="0"/>
          <a:chExt cx="0" cy="0"/>
        </a:xfrm>
      </p:grpSpPr>
      <p:sp>
        <p:nvSpPr>
          <p:cNvPr id="5151" name="Google Shape;5151;gb49b316c25_17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2" name="Google Shape;5152;gb49b316c25_17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aaa925d98d_3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aaa925d98d_3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1" name="Shape 5161"/>
        <p:cNvGrpSpPr/>
        <p:nvPr/>
      </p:nvGrpSpPr>
      <p:grpSpPr>
        <a:xfrm>
          <a:off x="0" y="0"/>
          <a:ext cx="0" cy="0"/>
          <a:chOff x="0" y="0"/>
          <a:chExt cx="0" cy="0"/>
        </a:xfrm>
      </p:grpSpPr>
      <p:sp>
        <p:nvSpPr>
          <p:cNvPr id="5162" name="Google Shape;5162;gb49b316c25_17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3" name="Google Shape;5163;gb49b316c25_17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2" name="Shape 5172"/>
        <p:cNvGrpSpPr/>
        <p:nvPr/>
      </p:nvGrpSpPr>
      <p:grpSpPr>
        <a:xfrm>
          <a:off x="0" y="0"/>
          <a:ext cx="0" cy="0"/>
          <a:chOff x="0" y="0"/>
          <a:chExt cx="0" cy="0"/>
        </a:xfrm>
      </p:grpSpPr>
      <p:sp>
        <p:nvSpPr>
          <p:cNvPr id="5173" name="Google Shape;5173;gb49b316c25_27_1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174" name="Google Shape;5174;gb49b316c25_27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7" name="Shape 5347"/>
        <p:cNvGrpSpPr/>
        <p:nvPr/>
      </p:nvGrpSpPr>
      <p:grpSpPr>
        <a:xfrm>
          <a:off x="0" y="0"/>
          <a:ext cx="0" cy="0"/>
          <a:chOff x="0" y="0"/>
          <a:chExt cx="0" cy="0"/>
        </a:xfrm>
      </p:grpSpPr>
      <p:sp>
        <p:nvSpPr>
          <p:cNvPr id="5348" name="Google Shape;5348;gb49b316c25_27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9" name="Google Shape;5349;gb49b316c25_27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6" name="Shape 5356"/>
        <p:cNvGrpSpPr/>
        <p:nvPr/>
      </p:nvGrpSpPr>
      <p:grpSpPr>
        <a:xfrm>
          <a:off x="0" y="0"/>
          <a:ext cx="0" cy="0"/>
          <a:chOff x="0" y="0"/>
          <a:chExt cx="0" cy="0"/>
        </a:xfrm>
      </p:grpSpPr>
      <p:sp>
        <p:nvSpPr>
          <p:cNvPr id="5357" name="Google Shape;5357;gb49b316c25_27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8" name="Google Shape;5358;gb49b316c25_27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2" name="Shape 5372"/>
        <p:cNvGrpSpPr/>
        <p:nvPr/>
      </p:nvGrpSpPr>
      <p:grpSpPr>
        <a:xfrm>
          <a:off x="0" y="0"/>
          <a:ext cx="0" cy="0"/>
          <a:chOff x="0" y="0"/>
          <a:chExt cx="0" cy="0"/>
        </a:xfrm>
      </p:grpSpPr>
      <p:sp>
        <p:nvSpPr>
          <p:cNvPr id="5373" name="Google Shape;5373;gb49b316c25_27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4" name="Google Shape;5374;gb49b316c25_27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1" name="Shape 5381"/>
        <p:cNvGrpSpPr/>
        <p:nvPr/>
      </p:nvGrpSpPr>
      <p:grpSpPr>
        <a:xfrm>
          <a:off x="0" y="0"/>
          <a:ext cx="0" cy="0"/>
          <a:chOff x="0" y="0"/>
          <a:chExt cx="0" cy="0"/>
        </a:xfrm>
      </p:grpSpPr>
      <p:sp>
        <p:nvSpPr>
          <p:cNvPr id="5382" name="Google Shape;5382;gb49b316c25_27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3" name="Google Shape;5383;gb49b316c25_27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2" name="Shape 5392"/>
        <p:cNvGrpSpPr/>
        <p:nvPr/>
      </p:nvGrpSpPr>
      <p:grpSpPr>
        <a:xfrm>
          <a:off x="0" y="0"/>
          <a:ext cx="0" cy="0"/>
          <a:chOff x="0" y="0"/>
          <a:chExt cx="0" cy="0"/>
        </a:xfrm>
      </p:grpSpPr>
      <p:sp>
        <p:nvSpPr>
          <p:cNvPr id="5393" name="Google Shape;5393;gb49b316c25_27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4" name="Google Shape;5394;gb49b316c25_27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8" name="Shape 5398"/>
        <p:cNvGrpSpPr/>
        <p:nvPr/>
      </p:nvGrpSpPr>
      <p:grpSpPr>
        <a:xfrm>
          <a:off x="0" y="0"/>
          <a:ext cx="0" cy="0"/>
          <a:chOff x="0" y="0"/>
          <a:chExt cx="0" cy="0"/>
        </a:xfrm>
      </p:grpSpPr>
      <p:sp>
        <p:nvSpPr>
          <p:cNvPr id="5399" name="Google Shape;5399;gb49b316c25_27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0" name="Google Shape;5400;gb49b316c25_27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7" name="Shape 5407"/>
        <p:cNvGrpSpPr/>
        <p:nvPr/>
      </p:nvGrpSpPr>
      <p:grpSpPr>
        <a:xfrm>
          <a:off x="0" y="0"/>
          <a:ext cx="0" cy="0"/>
          <a:chOff x="0" y="0"/>
          <a:chExt cx="0" cy="0"/>
        </a:xfrm>
      </p:grpSpPr>
      <p:sp>
        <p:nvSpPr>
          <p:cNvPr id="5408" name="Google Shape;5408;gb49b316c25_27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9" name="Google Shape;5409;gb49b316c25_27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7" name="Shape 5417"/>
        <p:cNvGrpSpPr/>
        <p:nvPr/>
      </p:nvGrpSpPr>
      <p:grpSpPr>
        <a:xfrm>
          <a:off x="0" y="0"/>
          <a:ext cx="0" cy="0"/>
          <a:chOff x="0" y="0"/>
          <a:chExt cx="0" cy="0"/>
        </a:xfrm>
      </p:grpSpPr>
      <p:sp>
        <p:nvSpPr>
          <p:cNvPr id="5418" name="Google Shape;5418;gb49b316c25_27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9" name="Google Shape;5419;gb49b316c25_27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aaa925d98d_3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aaa925d98d_3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7" name="Shape 5427"/>
        <p:cNvGrpSpPr/>
        <p:nvPr/>
      </p:nvGrpSpPr>
      <p:grpSpPr>
        <a:xfrm>
          <a:off x="0" y="0"/>
          <a:ext cx="0" cy="0"/>
          <a:chOff x="0" y="0"/>
          <a:chExt cx="0" cy="0"/>
        </a:xfrm>
      </p:grpSpPr>
      <p:sp>
        <p:nvSpPr>
          <p:cNvPr id="5428" name="Google Shape;5428;gb49b316c25_27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9" name="Google Shape;5429;gb49b316c25_27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5" name="Shape 5445"/>
        <p:cNvGrpSpPr/>
        <p:nvPr/>
      </p:nvGrpSpPr>
      <p:grpSpPr>
        <a:xfrm>
          <a:off x="0" y="0"/>
          <a:ext cx="0" cy="0"/>
          <a:chOff x="0" y="0"/>
          <a:chExt cx="0" cy="0"/>
        </a:xfrm>
      </p:grpSpPr>
      <p:sp>
        <p:nvSpPr>
          <p:cNvPr id="5446" name="Google Shape;5446;gb49b316c25_27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7" name="Google Shape;5447;gb49b316c25_27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4" name="Shape 5454"/>
        <p:cNvGrpSpPr/>
        <p:nvPr/>
      </p:nvGrpSpPr>
      <p:grpSpPr>
        <a:xfrm>
          <a:off x="0" y="0"/>
          <a:ext cx="0" cy="0"/>
          <a:chOff x="0" y="0"/>
          <a:chExt cx="0" cy="0"/>
        </a:xfrm>
      </p:grpSpPr>
      <p:sp>
        <p:nvSpPr>
          <p:cNvPr id="5455" name="Google Shape;5455;gb49b316c25_27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6" name="Google Shape;5456;gb49b316c25_27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2" name="Shape 5462"/>
        <p:cNvGrpSpPr/>
        <p:nvPr/>
      </p:nvGrpSpPr>
      <p:grpSpPr>
        <a:xfrm>
          <a:off x="0" y="0"/>
          <a:ext cx="0" cy="0"/>
          <a:chOff x="0" y="0"/>
          <a:chExt cx="0" cy="0"/>
        </a:xfrm>
      </p:grpSpPr>
      <p:sp>
        <p:nvSpPr>
          <p:cNvPr id="5463" name="Google Shape;5463;gb49b316c25_27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4" name="Google Shape;5464;gb49b316c25_27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2" name="Shape 5472"/>
        <p:cNvGrpSpPr/>
        <p:nvPr/>
      </p:nvGrpSpPr>
      <p:grpSpPr>
        <a:xfrm>
          <a:off x="0" y="0"/>
          <a:ext cx="0" cy="0"/>
          <a:chOff x="0" y="0"/>
          <a:chExt cx="0" cy="0"/>
        </a:xfrm>
      </p:grpSpPr>
      <p:sp>
        <p:nvSpPr>
          <p:cNvPr id="5473" name="Google Shape;5473;gb4b345f21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4" name="Google Shape;5474;gb4b345f21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2" name="Shape 5482"/>
        <p:cNvGrpSpPr/>
        <p:nvPr/>
      </p:nvGrpSpPr>
      <p:grpSpPr>
        <a:xfrm>
          <a:off x="0" y="0"/>
          <a:ext cx="0" cy="0"/>
          <a:chOff x="0" y="0"/>
          <a:chExt cx="0" cy="0"/>
        </a:xfrm>
      </p:grpSpPr>
      <p:sp>
        <p:nvSpPr>
          <p:cNvPr id="5483" name="Google Shape;5483;gb49b316c25_27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4" name="Google Shape;5484;gb49b316c25_27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aaa925d98d_8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aaa925d98d_8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aaa925d98d_8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aaa925d98d_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aaa925d98d_8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aaa925d98d_8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www.stories.com/" TargetMode="Externa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www.stories.com/" TargetMode="Externa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www.stories.com/" TargetMode="Externa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www.stories.com/" TargetMode="Externa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www.stories.com/"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www.stories.com/" TargetMode="Externa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www.stories.com/" TargetMode="Externa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463" name="Shape 463"/>
        <p:cNvGrpSpPr/>
        <p:nvPr/>
      </p:nvGrpSpPr>
      <p:grpSpPr>
        <a:xfrm>
          <a:off x="0" y="0"/>
          <a:ext cx="0" cy="0"/>
          <a:chOff x="0" y="0"/>
          <a:chExt cx="0" cy="0"/>
        </a:xfrm>
      </p:grpSpPr>
      <p:sp>
        <p:nvSpPr>
          <p:cNvPr id="464" name="Google Shape;464;p105"/>
          <p:cNvSpPr txBox="1"/>
          <p:nvPr>
            <p:ph type="title"/>
          </p:nvPr>
        </p:nvSpPr>
        <p:spPr>
          <a:xfrm>
            <a:off x="685800" y="527275"/>
            <a:ext cx="4091700" cy="64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65" name="Google Shape;465;p105"/>
          <p:cNvSpPr txBox="1"/>
          <p:nvPr>
            <p:ph idx="1" type="body"/>
          </p:nvPr>
        </p:nvSpPr>
        <p:spPr>
          <a:xfrm>
            <a:off x="685800" y="1268825"/>
            <a:ext cx="2531700" cy="1734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
    <p:spTree>
      <p:nvGrpSpPr>
        <p:cNvPr id="466" name="Shape 466"/>
        <p:cNvGrpSpPr/>
        <p:nvPr/>
      </p:nvGrpSpPr>
      <p:grpSpPr>
        <a:xfrm>
          <a:off x="0" y="0"/>
          <a:ext cx="0" cy="0"/>
          <a:chOff x="0" y="0"/>
          <a:chExt cx="0" cy="0"/>
        </a:xfrm>
      </p:grpSpPr>
      <p:sp>
        <p:nvSpPr>
          <p:cNvPr id="467" name="Google Shape;467;p106"/>
          <p:cNvSpPr txBox="1"/>
          <p:nvPr>
            <p:ph type="title"/>
          </p:nvPr>
        </p:nvSpPr>
        <p:spPr>
          <a:xfrm>
            <a:off x="685800" y="1409625"/>
            <a:ext cx="3231000" cy="2049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68" name="Google Shape;468;p106"/>
          <p:cNvSpPr txBox="1"/>
          <p:nvPr>
            <p:ph idx="1" type="body"/>
          </p:nvPr>
        </p:nvSpPr>
        <p:spPr>
          <a:xfrm>
            <a:off x="685800" y="3458875"/>
            <a:ext cx="3231000" cy="11622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spTree>
      <p:nvGrpSpPr>
        <p:cNvPr id="469" name="Shape 469"/>
        <p:cNvGrpSpPr/>
        <p:nvPr/>
      </p:nvGrpSpPr>
      <p:grpSpPr>
        <a:xfrm>
          <a:off x="0" y="0"/>
          <a:ext cx="0" cy="0"/>
          <a:chOff x="0" y="0"/>
          <a:chExt cx="0" cy="0"/>
        </a:xfrm>
      </p:grpSpPr>
      <p:sp>
        <p:nvSpPr>
          <p:cNvPr id="470" name="Google Shape;470;p107"/>
          <p:cNvSpPr txBox="1"/>
          <p:nvPr>
            <p:ph idx="1" type="body"/>
          </p:nvPr>
        </p:nvSpPr>
        <p:spPr>
          <a:xfrm>
            <a:off x="685800" y="1706275"/>
            <a:ext cx="4734600" cy="11190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471" name="Google Shape;471;p107"/>
          <p:cNvSpPr txBox="1"/>
          <p:nvPr>
            <p:ph idx="2" type="subTitle"/>
          </p:nvPr>
        </p:nvSpPr>
        <p:spPr>
          <a:xfrm>
            <a:off x="685800" y="2825275"/>
            <a:ext cx="4734600" cy="49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our columns 2">
  <p:cSld name="CUSTOM_4">
    <p:spTree>
      <p:nvGrpSpPr>
        <p:cNvPr id="472" name="Shape 472"/>
        <p:cNvGrpSpPr/>
        <p:nvPr/>
      </p:nvGrpSpPr>
      <p:grpSpPr>
        <a:xfrm>
          <a:off x="0" y="0"/>
          <a:ext cx="0" cy="0"/>
          <a:chOff x="0" y="0"/>
          <a:chExt cx="0" cy="0"/>
        </a:xfrm>
      </p:grpSpPr>
      <p:sp>
        <p:nvSpPr>
          <p:cNvPr id="473" name="Google Shape;473;p108"/>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108"/>
          <p:cNvSpPr txBox="1"/>
          <p:nvPr>
            <p:ph idx="1" type="body"/>
          </p:nvPr>
        </p:nvSpPr>
        <p:spPr>
          <a:xfrm>
            <a:off x="6786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475" name="Google Shape;475;p108"/>
          <p:cNvSpPr txBox="1"/>
          <p:nvPr>
            <p:ph idx="2" type="subTitle"/>
          </p:nvPr>
        </p:nvSpPr>
        <p:spPr>
          <a:xfrm>
            <a:off x="6786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476" name="Google Shape;476;p108"/>
          <p:cNvSpPr txBox="1"/>
          <p:nvPr>
            <p:ph idx="3" type="body"/>
          </p:nvPr>
        </p:nvSpPr>
        <p:spPr>
          <a:xfrm>
            <a:off x="27221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477" name="Google Shape;477;p108"/>
          <p:cNvSpPr txBox="1"/>
          <p:nvPr>
            <p:ph idx="4" type="subTitle"/>
          </p:nvPr>
        </p:nvSpPr>
        <p:spPr>
          <a:xfrm>
            <a:off x="27221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478" name="Google Shape;478;p108"/>
          <p:cNvSpPr txBox="1"/>
          <p:nvPr>
            <p:ph idx="5" type="body"/>
          </p:nvPr>
        </p:nvSpPr>
        <p:spPr>
          <a:xfrm>
            <a:off x="47656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479" name="Google Shape;479;p108"/>
          <p:cNvSpPr txBox="1"/>
          <p:nvPr>
            <p:ph idx="6" type="subTitle"/>
          </p:nvPr>
        </p:nvSpPr>
        <p:spPr>
          <a:xfrm>
            <a:off x="47656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480" name="Google Shape;480;p108"/>
          <p:cNvSpPr txBox="1"/>
          <p:nvPr>
            <p:ph idx="7" type="body"/>
          </p:nvPr>
        </p:nvSpPr>
        <p:spPr>
          <a:xfrm>
            <a:off x="68091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481" name="Google Shape;481;p108"/>
          <p:cNvSpPr txBox="1"/>
          <p:nvPr>
            <p:ph idx="8" type="subTitle"/>
          </p:nvPr>
        </p:nvSpPr>
        <p:spPr>
          <a:xfrm>
            <a:off x="68091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hree columns">
  <p:cSld name="CUSTOM_2">
    <p:spTree>
      <p:nvGrpSpPr>
        <p:cNvPr id="482" name="Shape 482"/>
        <p:cNvGrpSpPr/>
        <p:nvPr/>
      </p:nvGrpSpPr>
      <p:grpSpPr>
        <a:xfrm>
          <a:off x="0" y="0"/>
          <a:ext cx="0" cy="0"/>
          <a:chOff x="0" y="0"/>
          <a:chExt cx="0" cy="0"/>
        </a:xfrm>
      </p:grpSpPr>
      <p:sp>
        <p:nvSpPr>
          <p:cNvPr id="483" name="Google Shape;483;p109"/>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4" name="Google Shape;484;p109"/>
          <p:cNvSpPr txBox="1"/>
          <p:nvPr>
            <p:ph idx="1" type="body"/>
          </p:nvPr>
        </p:nvSpPr>
        <p:spPr>
          <a:xfrm>
            <a:off x="678600" y="3669325"/>
            <a:ext cx="2209500" cy="946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485" name="Google Shape;485;p109"/>
          <p:cNvSpPr txBox="1"/>
          <p:nvPr>
            <p:ph idx="2" type="subTitle"/>
          </p:nvPr>
        </p:nvSpPr>
        <p:spPr>
          <a:xfrm>
            <a:off x="678612" y="3131425"/>
            <a:ext cx="22095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486" name="Google Shape;486;p109"/>
          <p:cNvSpPr txBox="1"/>
          <p:nvPr>
            <p:ph idx="3" type="body"/>
          </p:nvPr>
        </p:nvSpPr>
        <p:spPr>
          <a:xfrm>
            <a:off x="6242075" y="3669325"/>
            <a:ext cx="2209500" cy="946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487" name="Google Shape;487;p109"/>
          <p:cNvSpPr txBox="1"/>
          <p:nvPr>
            <p:ph idx="4" type="subTitle"/>
          </p:nvPr>
        </p:nvSpPr>
        <p:spPr>
          <a:xfrm>
            <a:off x="6242087" y="3131425"/>
            <a:ext cx="22095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488" name="Google Shape;488;p109"/>
          <p:cNvSpPr txBox="1"/>
          <p:nvPr>
            <p:ph idx="5" type="body"/>
          </p:nvPr>
        </p:nvSpPr>
        <p:spPr>
          <a:xfrm>
            <a:off x="3460338" y="2069125"/>
            <a:ext cx="2209500" cy="946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489" name="Google Shape;489;p109"/>
          <p:cNvSpPr txBox="1"/>
          <p:nvPr>
            <p:ph idx="6" type="subTitle"/>
          </p:nvPr>
        </p:nvSpPr>
        <p:spPr>
          <a:xfrm>
            <a:off x="3460350" y="1531225"/>
            <a:ext cx="22095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our columns">
  <p:cSld name="CUSTOM_2_1">
    <p:spTree>
      <p:nvGrpSpPr>
        <p:cNvPr id="490" name="Shape 490"/>
        <p:cNvGrpSpPr/>
        <p:nvPr/>
      </p:nvGrpSpPr>
      <p:grpSpPr>
        <a:xfrm>
          <a:off x="0" y="0"/>
          <a:ext cx="0" cy="0"/>
          <a:chOff x="0" y="0"/>
          <a:chExt cx="0" cy="0"/>
        </a:xfrm>
      </p:grpSpPr>
      <p:sp>
        <p:nvSpPr>
          <p:cNvPr id="491" name="Google Shape;491;p110"/>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2" name="Google Shape;492;p110"/>
          <p:cNvSpPr txBox="1"/>
          <p:nvPr>
            <p:ph idx="1" type="body"/>
          </p:nvPr>
        </p:nvSpPr>
        <p:spPr>
          <a:xfrm>
            <a:off x="678600" y="3916800"/>
            <a:ext cx="2818500" cy="699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493" name="Google Shape;493;p110"/>
          <p:cNvSpPr txBox="1"/>
          <p:nvPr>
            <p:ph idx="2" type="subTitle"/>
          </p:nvPr>
        </p:nvSpPr>
        <p:spPr>
          <a:xfrm>
            <a:off x="678600" y="3583200"/>
            <a:ext cx="2818500" cy="33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spcBef>
                <a:spcPts val="0"/>
              </a:spcBef>
              <a:spcAft>
                <a:spcPts val="0"/>
              </a:spcAft>
              <a:buSzPts val="2400"/>
              <a:buNone/>
              <a:defRPr sz="2400"/>
            </a:lvl2pPr>
            <a:lvl3pPr lvl="2" rtl="0">
              <a:spcBef>
                <a:spcPts val="1600"/>
              </a:spcBef>
              <a:spcAft>
                <a:spcPts val="0"/>
              </a:spcAft>
              <a:buSzPts val="2400"/>
              <a:buNone/>
              <a:defRPr sz="2400"/>
            </a:lvl3pPr>
            <a:lvl4pPr lvl="3" rtl="0">
              <a:spcBef>
                <a:spcPts val="1600"/>
              </a:spcBef>
              <a:spcAft>
                <a:spcPts val="0"/>
              </a:spcAft>
              <a:buSzPts val="2400"/>
              <a:buNone/>
              <a:defRPr sz="2400"/>
            </a:lvl4pPr>
            <a:lvl5pPr lvl="4" rtl="0">
              <a:spcBef>
                <a:spcPts val="1600"/>
              </a:spcBef>
              <a:spcAft>
                <a:spcPts val="0"/>
              </a:spcAft>
              <a:buSzPts val="2400"/>
              <a:buNone/>
              <a:defRPr sz="2400"/>
            </a:lvl5pPr>
            <a:lvl6pPr lvl="5" rtl="0">
              <a:spcBef>
                <a:spcPts val="1600"/>
              </a:spcBef>
              <a:spcAft>
                <a:spcPts val="0"/>
              </a:spcAft>
              <a:buSzPts val="2400"/>
              <a:buNone/>
              <a:defRPr sz="2400"/>
            </a:lvl6pPr>
            <a:lvl7pPr lvl="6" rtl="0">
              <a:spcBef>
                <a:spcPts val="1600"/>
              </a:spcBef>
              <a:spcAft>
                <a:spcPts val="0"/>
              </a:spcAft>
              <a:buSzPts val="2400"/>
              <a:buNone/>
              <a:defRPr sz="2400"/>
            </a:lvl7pPr>
            <a:lvl8pPr lvl="7" rtl="0">
              <a:spcBef>
                <a:spcPts val="1600"/>
              </a:spcBef>
              <a:spcAft>
                <a:spcPts val="0"/>
              </a:spcAft>
              <a:buSzPts val="2400"/>
              <a:buNone/>
              <a:defRPr sz="2400"/>
            </a:lvl8pPr>
            <a:lvl9pPr lvl="8" rtl="0">
              <a:spcBef>
                <a:spcPts val="1600"/>
              </a:spcBef>
              <a:spcAft>
                <a:spcPts val="1600"/>
              </a:spcAft>
              <a:buSzPts val="2400"/>
              <a:buNone/>
              <a:defRPr sz="2400"/>
            </a:lvl9pPr>
          </a:lstStyle>
          <a:p/>
        </p:txBody>
      </p:sp>
      <p:sp>
        <p:nvSpPr>
          <p:cNvPr id="494" name="Google Shape;494;p110"/>
          <p:cNvSpPr txBox="1"/>
          <p:nvPr>
            <p:ph idx="3" type="body"/>
          </p:nvPr>
        </p:nvSpPr>
        <p:spPr>
          <a:xfrm>
            <a:off x="678600" y="2388900"/>
            <a:ext cx="2818500" cy="699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495" name="Google Shape;495;p110"/>
          <p:cNvSpPr txBox="1"/>
          <p:nvPr>
            <p:ph idx="4" type="subTitle"/>
          </p:nvPr>
        </p:nvSpPr>
        <p:spPr>
          <a:xfrm>
            <a:off x="678600" y="2055300"/>
            <a:ext cx="2818500" cy="33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spcBef>
                <a:spcPts val="0"/>
              </a:spcBef>
              <a:spcAft>
                <a:spcPts val="0"/>
              </a:spcAft>
              <a:buSzPts val="2400"/>
              <a:buNone/>
              <a:defRPr sz="2400"/>
            </a:lvl2pPr>
            <a:lvl3pPr lvl="2" rtl="0">
              <a:spcBef>
                <a:spcPts val="1600"/>
              </a:spcBef>
              <a:spcAft>
                <a:spcPts val="0"/>
              </a:spcAft>
              <a:buSzPts val="2400"/>
              <a:buNone/>
              <a:defRPr sz="2400"/>
            </a:lvl3pPr>
            <a:lvl4pPr lvl="3" rtl="0">
              <a:spcBef>
                <a:spcPts val="1600"/>
              </a:spcBef>
              <a:spcAft>
                <a:spcPts val="0"/>
              </a:spcAft>
              <a:buSzPts val="2400"/>
              <a:buNone/>
              <a:defRPr sz="2400"/>
            </a:lvl4pPr>
            <a:lvl5pPr lvl="4" rtl="0">
              <a:spcBef>
                <a:spcPts val="1600"/>
              </a:spcBef>
              <a:spcAft>
                <a:spcPts val="0"/>
              </a:spcAft>
              <a:buSzPts val="2400"/>
              <a:buNone/>
              <a:defRPr sz="2400"/>
            </a:lvl5pPr>
            <a:lvl6pPr lvl="5" rtl="0">
              <a:spcBef>
                <a:spcPts val="1600"/>
              </a:spcBef>
              <a:spcAft>
                <a:spcPts val="0"/>
              </a:spcAft>
              <a:buSzPts val="2400"/>
              <a:buNone/>
              <a:defRPr sz="2400"/>
            </a:lvl6pPr>
            <a:lvl7pPr lvl="6" rtl="0">
              <a:spcBef>
                <a:spcPts val="1600"/>
              </a:spcBef>
              <a:spcAft>
                <a:spcPts val="0"/>
              </a:spcAft>
              <a:buSzPts val="2400"/>
              <a:buNone/>
              <a:defRPr sz="2400"/>
            </a:lvl7pPr>
            <a:lvl8pPr lvl="7" rtl="0">
              <a:spcBef>
                <a:spcPts val="1600"/>
              </a:spcBef>
              <a:spcAft>
                <a:spcPts val="0"/>
              </a:spcAft>
              <a:buSzPts val="2400"/>
              <a:buNone/>
              <a:defRPr sz="2400"/>
            </a:lvl8pPr>
            <a:lvl9pPr lvl="8" rtl="0">
              <a:spcBef>
                <a:spcPts val="1600"/>
              </a:spcBef>
              <a:spcAft>
                <a:spcPts val="1600"/>
              </a:spcAft>
              <a:buSzPts val="2400"/>
              <a:buNone/>
              <a:defRPr sz="2400"/>
            </a:lvl9pPr>
          </a:lstStyle>
          <a:p/>
        </p:txBody>
      </p:sp>
      <p:sp>
        <p:nvSpPr>
          <p:cNvPr id="496" name="Google Shape;496;p110"/>
          <p:cNvSpPr txBox="1"/>
          <p:nvPr>
            <p:ph idx="5" type="body"/>
          </p:nvPr>
        </p:nvSpPr>
        <p:spPr>
          <a:xfrm>
            <a:off x="5639700" y="3916800"/>
            <a:ext cx="2818500" cy="699300"/>
          </a:xfrm>
          <a:prstGeom prst="rect">
            <a:avLst/>
          </a:prstGeom>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sp>
        <p:nvSpPr>
          <p:cNvPr id="497" name="Google Shape;497;p110"/>
          <p:cNvSpPr txBox="1"/>
          <p:nvPr>
            <p:ph idx="6" type="subTitle"/>
          </p:nvPr>
        </p:nvSpPr>
        <p:spPr>
          <a:xfrm>
            <a:off x="5639700" y="3583200"/>
            <a:ext cx="2818500" cy="33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r">
              <a:spcBef>
                <a:spcPts val="0"/>
              </a:spcBef>
              <a:spcAft>
                <a:spcPts val="0"/>
              </a:spcAft>
              <a:buSzPts val="2400"/>
              <a:buNone/>
              <a:defRPr sz="2400"/>
            </a:lvl2pPr>
            <a:lvl3pPr lvl="2" rtl="0" algn="r">
              <a:spcBef>
                <a:spcPts val="1600"/>
              </a:spcBef>
              <a:spcAft>
                <a:spcPts val="0"/>
              </a:spcAft>
              <a:buSzPts val="2400"/>
              <a:buNone/>
              <a:defRPr sz="2400"/>
            </a:lvl3pPr>
            <a:lvl4pPr lvl="3" rtl="0" algn="r">
              <a:spcBef>
                <a:spcPts val="1600"/>
              </a:spcBef>
              <a:spcAft>
                <a:spcPts val="0"/>
              </a:spcAft>
              <a:buSzPts val="2400"/>
              <a:buNone/>
              <a:defRPr sz="2400"/>
            </a:lvl4pPr>
            <a:lvl5pPr lvl="4" rtl="0" algn="r">
              <a:spcBef>
                <a:spcPts val="1600"/>
              </a:spcBef>
              <a:spcAft>
                <a:spcPts val="0"/>
              </a:spcAft>
              <a:buSzPts val="2400"/>
              <a:buNone/>
              <a:defRPr sz="2400"/>
            </a:lvl5pPr>
            <a:lvl6pPr lvl="5" rtl="0" algn="r">
              <a:spcBef>
                <a:spcPts val="1600"/>
              </a:spcBef>
              <a:spcAft>
                <a:spcPts val="0"/>
              </a:spcAft>
              <a:buSzPts val="2400"/>
              <a:buNone/>
              <a:defRPr sz="2400"/>
            </a:lvl6pPr>
            <a:lvl7pPr lvl="6" rtl="0" algn="r">
              <a:spcBef>
                <a:spcPts val="1600"/>
              </a:spcBef>
              <a:spcAft>
                <a:spcPts val="0"/>
              </a:spcAft>
              <a:buSzPts val="2400"/>
              <a:buNone/>
              <a:defRPr sz="2400"/>
            </a:lvl7pPr>
            <a:lvl8pPr lvl="7" rtl="0" algn="r">
              <a:spcBef>
                <a:spcPts val="1600"/>
              </a:spcBef>
              <a:spcAft>
                <a:spcPts val="0"/>
              </a:spcAft>
              <a:buSzPts val="2400"/>
              <a:buNone/>
              <a:defRPr sz="2400"/>
            </a:lvl8pPr>
            <a:lvl9pPr lvl="8" rtl="0" algn="r">
              <a:spcBef>
                <a:spcPts val="1600"/>
              </a:spcBef>
              <a:spcAft>
                <a:spcPts val="1600"/>
              </a:spcAft>
              <a:buSzPts val="2400"/>
              <a:buNone/>
              <a:defRPr sz="2400"/>
            </a:lvl9pPr>
          </a:lstStyle>
          <a:p/>
        </p:txBody>
      </p:sp>
      <p:sp>
        <p:nvSpPr>
          <p:cNvPr id="498" name="Google Shape;498;p110"/>
          <p:cNvSpPr txBox="1"/>
          <p:nvPr>
            <p:ph idx="7" type="body"/>
          </p:nvPr>
        </p:nvSpPr>
        <p:spPr>
          <a:xfrm>
            <a:off x="5639700" y="2388900"/>
            <a:ext cx="2818500" cy="699300"/>
          </a:xfrm>
          <a:prstGeom prst="rect">
            <a:avLst/>
          </a:prstGeom>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sp>
        <p:nvSpPr>
          <p:cNvPr id="499" name="Google Shape;499;p110"/>
          <p:cNvSpPr txBox="1"/>
          <p:nvPr>
            <p:ph idx="8" type="subTitle"/>
          </p:nvPr>
        </p:nvSpPr>
        <p:spPr>
          <a:xfrm>
            <a:off x="5639700" y="2055300"/>
            <a:ext cx="2818500" cy="33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r">
              <a:spcBef>
                <a:spcPts val="0"/>
              </a:spcBef>
              <a:spcAft>
                <a:spcPts val="0"/>
              </a:spcAft>
              <a:buSzPts val="2400"/>
              <a:buNone/>
              <a:defRPr sz="2400"/>
            </a:lvl2pPr>
            <a:lvl3pPr lvl="2" rtl="0" algn="r">
              <a:spcBef>
                <a:spcPts val="1600"/>
              </a:spcBef>
              <a:spcAft>
                <a:spcPts val="0"/>
              </a:spcAft>
              <a:buSzPts val="2400"/>
              <a:buNone/>
              <a:defRPr sz="2400"/>
            </a:lvl3pPr>
            <a:lvl4pPr lvl="3" rtl="0" algn="r">
              <a:spcBef>
                <a:spcPts val="1600"/>
              </a:spcBef>
              <a:spcAft>
                <a:spcPts val="0"/>
              </a:spcAft>
              <a:buSzPts val="2400"/>
              <a:buNone/>
              <a:defRPr sz="2400"/>
            </a:lvl4pPr>
            <a:lvl5pPr lvl="4" rtl="0" algn="r">
              <a:spcBef>
                <a:spcPts val="1600"/>
              </a:spcBef>
              <a:spcAft>
                <a:spcPts val="0"/>
              </a:spcAft>
              <a:buSzPts val="2400"/>
              <a:buNone/>
              <a:defRPr sz="2400"/>
            </a:lvl5pPr>
            <a:lvl6pPr lvl="5" rtl="0" algn="r">
              <a:spcBef>
                <a:spcPts val="1600"/>
              </a:spcBef>
              <a:spcAft>
                <a:spcPts val="0"/>
              </a:spcAft>
              <a:buSzPts val="2400"/>
              <a:buNone/>
              <a:defRPr sz="2400"/>
            </a:lvl6pPr>
            <a:lvl7pPr lvl="6" rtl="0" algn="r">
              <a:spcBef>
                <a:spcPts val="1600"/>
              </a:spcBef>
              <a:spcAft>
                <a:spcPts val="0"/>
              </a:spcAft>
              <a:buSzPts val="2400"/>
              <a:buNone/>
              <a:defRPr sz="2400"/>
            </a:lvl7pPr>
            <a:lvl8pPr lvl="7" rtl="0" algn="r">
              <a:spcBef>
                <a:spcPts val="1600"/>
              </a:spcBef>
              <a:spcAft>
                <a:spcPts val="0"/>
              </a:spcAft>
              <a:buSzPts val="2400"/>
              <a:buNone/>
              <a:defRPr sz="2400"/>
            </a:lvl8pPr>
            <a:lvl9pPr lvl="8" rtl="0" algn="r">
              <a:spcBef>
                <a:spcPts val="1600"/>
              </a:spcBef>
              <a:spcAft>
                <a:spcPts val="1600"/>
              </a:spcAft>
              <a:buSzPts val="2400"/>
              <a:buNone/>
              <a:defRPr sz="2400"/>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six Columns">
  <p:cSld name="CUSTOM_3">
    <p:spTree>
      <p:nvGrpSpPr>
        <p:cNvPr id="500" name="Shape 500"/>
        <p:cNvGrpSpPr/>
        <p:nvPr/>
      </p:nvGrpSpPr>
      <p:grpSpPr>
        <a:xfrm>
          <a:off x="0" y="0"/>
          <a:ext cx="0" cy="0"/>
          <a:chOff x="0" y="0"/>
          <a:chExt cx="0" cy="0"/>
        </a:xfrm>
      </p:grpSpPr>
      <p:sp>
        <p:nvSpPr>
          <p:cNvPr id="501" name="Google Shape;501;p111"/>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502" name="Google Shape;502;p111"/>
          <p:cNvSpPr txBox="1"/>
          <p:nvPr>
            <p:ph idx="1" type="body"/>
          </p:nvPr>
        </p:nvSpPr>
        <p:spPr>
          <a:xfrm>
            <a:off x="678600" y="3950213"/>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503" name="Google Shape;503;p111"/>
          <p:cNvSpPr txBox="1"/>
          <p:nvPr>
            <p:ph idx="2" type="subTitle"/>
          </p:nvPr>
        </p:nvSpPr>
        <p:spPr>
          <a:xfrm>
            <a:off x="678600" y="3584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504" name="Google Shape;504;p111"/>
          <p:cNvSpPr txBox="1"/>
          <p:nvPr>
            <p:ph idx="3" type="body"/>
          </p:nvPr>
        </p:nvSpPr>
        <p:spPr>
          <a:xfrm>
            <a:off x="6801900" y="3950213"/>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505" name="Google Shape;505;p111"/>
          <p:cNvSpPr txBox="1"/>
          <p:nvPr>
            <p:ph idx="4" type="subTitle"/>
          </p:nvPr>
        </p:nvSpPr>
        <p:spPr>
          <a:xfrm>
            <a:off x="6801900" y="3584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506" name="Google Shape;506;p111"/>
          <p:cNvSpPr txBox="1"/>
          <p:nvPr>
            <p:ph idx="5" type="body"/>
          </p:nvPr>
        </p:nvSpPr>
        <p:spPr>
          <a:xfrm>
            <a:off x="3740250" y="3950213"/>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507" name="Google Shape;507;p111"/>
          <p:cNvSpPr txBox="1"/>
          <p:nvPr>
            <p:ph idx="6" type="subTitle"/>
          </p:nvPr>
        </p:nvSpPr>
        <p:spPr>
          <a:xfrm>
            <a:off x="3740250" y="3584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508" name="Google Shape;508;p111"/>
          <p:cNvSpPr txBox="1"/>
          <p:nvPr>
            <p:ph idx="7" type="body"/>
          </p:nvPr>
        </p:nvSpPr>
        <p:spPr>
          <a:xfrm>
            <a:off x="678600" y="2184275"/>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509" name="Google Shape;509;p111"/>
          <p:cNvSpPr txBox="1"/>
          <p:nvPr>
            <p:ph idx="8" type="subTitle"/>
          </p:nvPr>
        </p:nvSpPr>
        <p:spPr>
          <a:xfrm>
            <a:off x="678600" y="1818563"/>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510" name="Google Shape;510;p111"/>
          <p:cNvSpPr txBox="1"/>
          <p:nvPr>
            <p:ph idx="9" type="body"/>
          </p:nvPr>
        </p:nvSpPr>
        <p:spPr>
          <a:xfrm>
            <a:off x="6801900" y="2184275"/>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511" name="Google Shape;511;p111"/>
          <p:cNvSpPr txBox="1"/>
          <p:nvPr>
            <p:ph idx="13" type="subTitle"/>
          </p:nvPr>
        </p:nvSpPr>
        <p:spPr>
          <a:xfrm>
            <a:off x="6801900" y="1818563"/>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512" name="Google Shape;512;p111"/>
          <p:cNvSpPr txBox="1"/>
          <p:nvPr>
            <p:ph idx="14" type="body"/>
          </p:nvPr>
        </p:nvSpPr>
        <p:spPr>
          <a:xfrm>
            <a:off x="3740250" y="2184275"/>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513" name="Google Shape;513;p111"/>
          <p:cNvSpPr txBox="1"/>
          <p:nvPr>
            <p:ph idx="15" type="subTitle"/>
          </p:nvPr>
        </p:nvSpPr>
        <p:spPr>
          <a:xfrm>
            <a:off x="3740250" y="1818563"/>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1">
    <p:spTree>
      <p:nvGrpSpPr>
        <p:cNvPr id="514" name="Shape 514"/>
        <p:cNvGrpSpPr/>
        <p:nvPr/>
      </p:nvGrpSpPr>
      <p:grpSpPr>
        <a:xfrm>
          <a:off x="0" y="0"/>
          <a:ext cx="0" cy="0"/>
          <a:chOff x="0" y="0"/>
          <a:chExt cx="0" cy="0"/>
        </a:xfrm>
      </p:grpSpPr>
      <p:sp>
        <p:nvSpPr>
          <p:cNvPr id="515" name="Google Shape;515;p112"/>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9">
    <p:spTree>
      <p:nvGrpSpPr>
        <p:cNvPr id="516" name="Shape 516"/>
        <p:cNvGrpSpPr/>
        <p:nvPr/>
      </p:nvGrpSpPr>
      <p:grpSpPr>
        <a:xfrm>
          <a:off x="0" y="0"/>
          <a:ext cx="0" cy="0"/>
          <a:chOff x="0" y="0"/>
          <a:chExt cx="0" cy="0"/>
        </a:xfrm>
      </p:grpSpPr>
      <p:sp>
        <p:nvSpPr>
          <p:cNvPr id="517" name="Google Shape;517;p113"/>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18" name="Shape 518"/>
        <p:cNvGrpSpPr/>
        <p:nvPr/>
      </p:nvGrpSpPr>
      <p:grpSpPr>
        <a:xfrm>
          <a:off x="0" y="0"/>
          <a:ext cx="0" cy="0"/>
          <a:chOff x="0" y="0"/>
          <a:chExt cx="0" cy="0"/>
        </a:xfrm>
      </p:grpSpPr>
      <p:sp>
        <p:nvSpPr>
          <p:cNvPr id="519" name="Google Shape;519;p114"/>
          <p:cNvSpPr txBox="1"/>
          <p:nvPr>
            <p:ph hasCustomPrompt="1" type="title"/>
          </p:nvPr>
        </p:nvSpPr>
        <p:spPr>
          <a:xfrm>
            <a:off x="685800" y="704124"/>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20" name="Google Shape;520;p114"/>
          <p:cNvSpPr txBox="1"/>
          <p:nvPr>
            <p:ph hasCustomPrompt="1" idx="2" type="title"/>
          </p:nvPr>
        </p:nvSpPr>
        <p:spPr>
          <a:xfrm>
            <a:off x="685800" y="1779970"/>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21" name="Google Shape;521;p114"/>
          <p:cNvSpPr txBox="1"/>
          <p:nvPr>
            <p:ph idx="1" type="body"/>
          </p:nvPr>
        </p:nvSpPr>
        <p:spPr>
          <a:xfrm>
            <a:off x="2028700" y="101807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522" name="Google Shape;522;p114"/>
          <p:cNvSpPr txBox="1"/>
          <p:nvPr>
            <p:ph idx="3" type="title"/>
          </p:nvPr>
        </p:nvSpPr>
        <p:spPr>
          <a:xfrm>
            <a:off x="4853100" y="527275"/>
            <a:ext cx="3605100" cy="1334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p:txBody>
      </p:sp>
      <p:sp>
        <p:nvSpPr>
          <p:cNvPr id="523" name="Google Shape;523;p114"/>
          <p:cNvSpPr txBox="1"/>
          <p:nvPr>
            <p:ph hasCustomPrompt="1" idx="4" type="title"/>
          </p:nvPr>
        </p:nvSpPr>
        <p:spPr>
          <a:xfrm>
            <a:off x="685800" y="2855816"/>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24" name="Google Shape;524;p114"/>
          <p:cNvSpPr txBox="1"/>
          <p:nvPr>
            <p:ph hasCustomPrompt="1" idx="5" type="title"/>
          </p:nvPr>
        </p:nvSpPr>
        <p:spPr>
          <a:xfrm>
            <a:off x="685800" y="3931662"/>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25" name="Google Shape;525;p114"/>
          <p:cNvSpPr txBox="1"/>
          <p:nvPr>
            <p:ph idx="6" type="subTitle"/>
          </p:nvPr>
        </p:nvSpPr>
        <p:spPr>
          <a:xfrm>
            <a:off x="2028700" y="66286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26" name="Google Shape;526;p114"/>
          <p:cNvSpPr txBox="1"/>
          <p:nvPr>
            <p:ph idx="7" type="body"/>
          </p:nvPr>
        </p:nvSpPr>
        <p:spPr>
          <a:xfrm>
            <a:off x="2028700" y="209392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527" name="Google Shape;527;p114"/>
          <p:cNvSpPr txBox="1"/>
          <p:nvPr>
            <p:ph idx="8" type="subTitle"/>
          </p:nvPr>
        </p:nvSpPr>
        <p:spPr>
          <a:xfrm>
            <a:off x="2028700" y="173871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28" name="Google Shape;528;p114"/>
          <p:cNvSpPr txBox="1"/>
          <p:nvPr>
            <p:ph idx="9" type="body"/>
          </p:nvPr>
        </p:nvSpPr>
        <p:spPr>
          <a:xfrm>
            <a:off x="2028700" y="314912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529" name="Google Shape;529;p114"/>
          <p:cNvSpPr txBox="1"/>
          <p:nvPr>
            <p:ph idx="13" type="subTitle"/>
          </p:nvPr>
        </p:nvSpPr>
        <p:spPr>
          <a:xfrm>
            <a:off x="2028700" y="279391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30" name="Google Shape;530;p114"/>
          <p:cNvSpPr txBox="1"/>
          <p:nvPr>
            <p:ph idx="14" type="body"/>
          </p:nvPr>
        </p:nvSpPr>
        <p:spPr>
          <a:xfrm>
            <a:off x="2028700" y="420432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531" name="Google Shape;531;p114"/>
          <p:cNvSpPr txBox="1"/>
          <p:nvPr>
            <p:ph idx="15" type="subTitle"/>
          </p:nvPr>
        </p:nvSpPr>
        <p:spPr>
          <a:xfrm>
            <a:off x="2028700" y="384911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532" name="Shape 532"/>
        <p:cNvGrpSpPr/>
        <p:nvPr/>
      </p:nvGrpSpPr>
      <p:grpSpPr>
        <a:xfrm>
          <a:off x="0" y="0"/>
          <a:ext cx="0" cy="0"/>
          <a:chOff x="0" y="0"/>
          <a:chExt cx="0" cy="0"/>
        </a:xfrm>
      </p:grpSpPr>
      <p:sp>
        <p:nvSpPr>
          <p:cNvPr id="533" name="Google Shape;533;p115"/>
          <p:cNvSpPr txBox="1"/>
          <p:nvPr>
            <p:ph type="title"/>
          </p:nvPr>
        </p:nvSpPr>
        <p:spPr>
          <a:xfrm>
            <a:off x="685800" y="527275"/>
            <a:ext cx="7772700" cy="645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Font typeface="Bebas Neue"/>
              <a:buNone/>
              <a:defRPr b="1" sz="4800">
                <a:latin typeface="Bebas Neue"/>
                <a:ea typeface="Bebas Neue"/>
                <a:cs typeface="Bebas Neue"/>
                <a:sym typeface="Bebas Neue"/>
              </a:defRPr>
            </a:lvl2pPr>
            <a:lvl3pPr lvl="2" rtl="0" algn="r">
              <a:spcBef>
                <a:spcPts val="0"/>
              </a:spcBef>
              <a:spcAft>
                <a:spcPts val="0"/>
              </a:spcAft>
              <a:buSzPts val="4800"/>
              <a:buFont typeface="Bebas Neue"/>
              <a:buNone/>
              <a:defRPr b="1" sz="4800">
                <a:latin typeface="Bebas Neue"/>
                <a:ea typeface="Bebas Neue"/>
                <a:cs typeface="Bebas Neue"/>
                <a:sym typeface="Bebas Neue"/>
              </a:defRPr>
            </a:lvl3pPr>
            <a:lvl4pPr lvl="3" rtl="0" algn="r">
              <a:spcBef>
                <a:spcPts val="0"/>
              </a:spcBef>
              <a:spcAft>
                <a:spcPts val="0"/>
              </a:spcAft>
              <a:buSzPts val="4800"/>
              <a:buFont typeface="Bebas Neue"/>
              <a:buNone/>
              <a:defRPr b="1" sz="4800">
                <a:latin typeface="Bebas Neue"/>
                <a:ea typeface="Bebas Neue"/>
                <a:cs typeface="Bebas Neue"/>
                <a:sym typeface="Bebas Neue"/>
              </a:defRPr>
            </a:lvl4pPr>
            <a:lvl5pPr lvl="4" rtl="0" algn="r">
              <a:spcBef>
                <a:spcPts val="0"/>
              </a:spcBef>
              <a:spcAft>
                <a:spcPts val="0"/>
              </a:spcAft>
              <a:buSzPts val="4800"/>
              <a:buFont typeface="Bebas Neue"/>
              <a:buNone/>
              <a:defRPr b="1" sz="4800">
                <a:latin typeface="Bebas Neue"/>
                <a:ea typeface="Bebas Neue"/>
                <a:cs typeface="Bebas Neue"/>
                <a:sym typeface="Bebas Neue"/>
              </a:defRPr>
            </a:lvl5pPr>
            <a:lvl6pPr lvl="5" rtl="0" algn="r">
              <a:spcBef>
                <a:spcPts val="0"/>
              </a:spcBef>
              <a:spcAft>
                <a:spcPts val="0"/>
              </a:spcAft>
              <a:buSzPts val="4800"/>
              <a:buFont typeface="Bebas Neue"/>
              <a:buNone/>
              <a:defRPr b="1" sz="4800">
                <a:latin typeface="Bebas Neue"/>
                <a:ea typeface="Bebas Neue"/>
                <a:cs typeface="Bebas Neue"/>
                <a:sym typeface="Bebas Neue"/>
              </a:defRPr>
            </a:lvl6pPr>
            <a:lvl7pPr lvl="6" rtl="0" algn="r">
              <a:spcBef>
                <a:spcPts val="0"/>
              </a:spcBef>
              <a:spcAft>
                <a:spcPts val="0"/>
              </a:spcAft>
              <a:buSzPts val="4800"/>
              <a:buFont typeface="Bebas Neue"/>
              <a:buNone/>
              <a:defRPr b="1" sz="4800">
                <a:latin typeface="Bebas Neue"/>
                <a:ea typeface="Bebas Neue"/>
                <a:cs typeface="Bebas Neue"/>
                <a:sym typeface="Bebas Neue"/>
              </a:defRPr>
            </a:lvl7pPr>
            <a:lvl8pPr lvl="7" rtl="0" algn="r">
              <a:spcBef>
                <a:spcPts val="0"/>
              </a:spcBef>
              <a:spcAft>
                <a:spcPts val="0"/>
              </a:spcAft>
              <a:buSzPts val="4800"/>
              <a:buFont typeface="Bebas Neue"/>
              <a:buNone/>
              <a:defRPr b="1" sz="4800">
                <a:latin typeface="Bebas Neue"/>
                <a:ea typeface="Bebas Neue"/>
                <a:cs typeface="Bebas Neue"/>
                <a:sym typeface="Bebas Neue"/>
              </a:defRPr>
            </a:lvl8pPr>
            <a:lvl9pPr lvl="8" rtl="0" algn="r">
              <a:spcBef>
                <a:spcPts val="0"/>
              </a:spcBef>
              <a:spcAft>
                <a:spcPts val="0"/>
              </a:spcAft>
              <a:buSzPts val="4800"/>
              <a:buFont typeface="Bebas Neue"/>
              <a:buNone/>
              <a:defRPr b="1" sz="4800">
                <a:latin typeface="Bebas Neue"/>
                <a:ea typeface="Bebas Neue"/>
                <a:cs typeface="Bebas Neue"/>
                <a:sym typeface="Bebas Neue"/>
              </a:defRPr>
            </a:lvl9pPr>
          </a:lstStyle>
          <a:p/>
        </p:txBody>
      </p:sp>
      <p:sp>
        <p:nvSpPr>
          <p:cNvPr id="534" name="Google Shape;534;p115"/>
          <p:cNvSpPr txBox="1"/>
          <p:nvPr>
            <p:ph idx="1" type="subTitle"/>
          </p:nvPr>
        </p:nvSpPr>
        <p:spPr>
          <a:xfrm>
            <a:off x="5068488" y="1627650"/>
            <a:ext cx="3390000" cy="537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Bebas Neue"/>
              <a:buNone/>
              <a:defRPr sz="20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35" name="Google Shape;535;p115"/>
          <p:cNvSpPr txBox="1"/>
          <p:nvPr>
            <p:ph idx="2" type="body"/>
          </p:nvPr>
        </p:nvSpPr>
        <p:spPr>
          <a:xfrm>
            <a:off x="5068488" y="2144100"/>
            <a:ext cx="3390000" cy="1000800"/>
          </a:xfrm>
          <a:prstGeom prst="rect">
            <a:avLst/>
          </a:prstGeom>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sp>
        <p:nvSpPr>
          <p:cNvPr id="536" name="Google Shape;536;p115"/>
          <p:cNvSpPr txBox="1"/>
          <p:nvPr/>
        </p:nvSpPr>
        <p:spPr>
          <a:xfrm>
            <a:off x="5208075" y="3257800"/>
            <a:ext cx="3250200" cy="849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chemeClr val="accent1"/>
                </a:solidFill>
                <a:latin typeface="Lato"/>
                <a:ea typeface="Lato"/>
                <a:cs typeface="Lato"/>
                <a:sym typeface="Lato"/>
              </a:rPr>
              <a:t>CREDITS:</a:t>
            </a:r>
            <a:r>
              <a:rPr lang="en" sz="1200">
                <a:latin typeface="Lato"/>
                <a:ea typeface="Lato"/>
                <a:cs typeface="Lato"/>
                <a:sym typeface="Lato"/>
              </a:rPr>
              <a:t> This presentation template was created by </a:t>
            </a:r>
            <a:r>
              <a:rPr b="1" lang="en" sz="1200">
                <a:solidFill>
                  <a:schemeClr val="hlink"/>
                </a:solidFill>
                <a:uFill>
                  <a:noFill/>
                </a:uFill>
                <a:latin typeface="Lato"/>
                <a:ea typeface="Lato"/>
                <a:cs typeface="Lato"/>
                <a:sym typeface="Lato"/>
                <a:hlinkClick r:id="rId2"/>
              </a:rPr>
              <a:t>Slidesgo</a:t>
            </a:r>
            <a:r>
              <a:rPr lang="en" sz="1200">
                <a:latin typeface="Lato"/>
                <a:ea typeface="Lato"/>
                <a:cs typeface="Lato"/>
                <a:sym typeface="Lato"/>
              </a:rPr>
              <a:t>, including icons by </a:t>
            </a:r>
            <a:r>
              <a:rPr b="1" lang="en" sz="1200">
                <a:solidFill>
                  <a:schemeClr val="hlink"/>
                </a:solidFill>
                <a:uFill>
                  <a:noFill/>
                </a:uFill>
                <a:latin typeface="Lato"/>
                <a:ea typeface="Lato"/>
                <a:cs typeface="Lato"/>
                <a:sym typeface="Lato"/>
                <a:hlinkClick r:id="rId3"/>
              </a:rPr>
              <a:t>Flaticon</a:t>
            </a:r>
            <a:r>
              <a:rPr lang="en" sz="1200">
                <a:latin typeface="Lato"/>
                <a:ea typeface="Lato"/>
                <a:cs typeface="Lato"/>
                <a:sym typeface="Lato"/>
              </a:rPr>
              <a:t>, and infographics &amp; images by </a:t>
            </a:r>
            <a:r>
              <a:rPr b="1" lang="en" sz="1200">
                <a:solidFill>
                  <a:schemeClr val="hlink"/>
                </a:solidFill>
                <a:uFill>
                  <a:noFill/>
                </a:uFill>
                <a:latin typeface="Lato"/>
                <a:ea typeface="Lato"/>
                <a:cs typeface="Lato"/>
                <a:sym typeface="Lato"/>
                <a:hlinkClick r:id="rId4"/>
              </a:rPr>
              <a:t>Freepik</a:t>
            </a:r>
            <a:r>
              <a:rPr lang="en" sz="1200">
                <a:latin typeface="Lato"/>
                <a:ea typeface="Lato"/>
                <a:cs typeface="Lato"/>
                <a:sym typeface="Lato"/>
              </a:rPr>
              <a:t> and illustrations by </a:t>
            </a:r>
            <a:r>
              <a:rPr b="1" lang="en" sz="1200">
                <a:solidFill>
                  <a:schemeClr val="hlink"/>
                </a:solidFill>
                <a:uFill>
                  <a:noFill/>
                </a:uFill>
                <a:latin typeface="Lato"/>
                <a:ea typeface="Lato"/>
                <a:cs typeface="Lato"/>
                <a:sym typeface="Lato"/>
                <a:hlinkClick r:id="rId5"/>
              </a:rPr>
              <a:t>Stories</a:t>
            </a:r>
            <a:endParaRPr b="1" sz="1200">
              <a:latin typeface="Lato"/>
              <a:ea typeface="Lato"/>
              <a:cs typeface="Lato"/>
              <a:sym typeface="Lato"/>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7_1">
    <p:spTree>
      <p:nvGrpSpPr>
        <p:cNvPr id="537" name="Shape 537"/>
        <p:cNvGrpSpPr/>
        <p:nvPr/>
      </p:nvGrpSpPr>
      <p:grpSpPr>
        <a:xfrm>
          <a:off x="0" y="0"/>
          <a:ext cx="0" cy="0"/>
          <a:chOff x="0" y="0"/>
          <a:chExt cx="0" cy="0"/>
        </a:xfrm>
      </p:grpSpPr>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1" name="Shape 541"/>
        <p:cNvGrpSpPr/>
        <p:nvPr/>
      </p:nvGrpSpPr>
      <p:grpSpPr>
        <a:xfrm>
          <a:off x="0" y="0"/>
          <a:ext cx="0" cy="0"/>
          <a:chOff x="0" y="0"/>
          <a:chExt cx="0" cy="0"/>
        </a:xfrm>
      </p:grpSpPr>
      <p:sp>
        <p:nvSpPr>
          <p:cNvPr id="542" name="Google Shape;542;p118"/>
          <p:cNvSpPr txBox="1"/>
          <p:nvPr>
            <p:ph type="ctrTitle"/>
          </p:nvPr>
        </p:nvSpPr>
        <p:spPr>
          <a:xfrm>
            <a:off x="685800" y="527275"/>
            <a:ext cx="2746800" cy="26901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43" name="Google Shape;543;p118"/>
          <p:cNvSpPr txBox="1"/>
          <p:nvPr>
            <p:ph idx="1" type="subTitle"/>
          </p:nvPr>
        </p:nvSpPr>
        <p:spPr>
          <a:xfrm>
            <a:off x="685800" y="3514825"/>
            <a:ext cx="2746800" cy="79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44" name="Shape 544"/>
        <p:cNvGrpSpPr/>
        <p:nvPr/>
      </p:nvGrpSpPr>
      <p:grpSpPr>
        <a:xfrm>
          <a:off x="0" y="0"/>
          <a:ext cx="0" cy="0"/>
          <a:chOff x="0" y="0"/>
          <a:chExt cx="0" cy="0"/>
        </a:xfrm>
      </p:grpSpPr>
      <p:sp>
        <p:nvSpPr>
          <p:cNvPr id="545" name="Google Shape;545;p119"/>
          <p:cNvSpPr/>
          <p:nvPr/>
        </p:nvSpPr>
        <p:spPr>
          <a:xfrm>
            <a:off x="5248200" y="1172875"/>
            <a:ext cx="38958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9"/>
          <p:cNvSpPr txBox="1"/>
          <p:nvPr>
            <p:ph type="title"/>
          </p:nvPr>
        </p:nvSpPr>
        <p:spPr>
          <a:xfrm>
            <a:off x="5821500" y="2152100"/>
            <a:ext cx="2636700" cy="132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47" name="Google Shape;547;p119"/>
          <p:cNvSpPr txBox="1"/>
          <p:nvPr>
            <p:ph hasCustomPrompt="1" idx="2" type="title"/>
          </p:nvPr>
        </p:nvSpPr>
        <p:spPr>
          <a:xfrm>
            <a:off x="5821500" y="1307400"/>
            <a:ext cx="2636700" cy="704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8" name="Shape 548"/>
        <p:cNvGrpSpPr/>
        <p:nvPr/>
      </p:nvGrpSpPr>
      <p:grpSpPr>
        <a:xfrm>
          <a:off x="0" y="0"/>
          <a:ext cx="0" cy="0"/>
          <a:chOff x="0" y="0"/>
          <a:chExt cx="0" cy="0"/>
        </a:xfrm>
      </p:grpSpPr>
      <p:sp>
        <p:nvSpPr>
          <p:cNvPr id="549" name="Google Shape;549;p120"/>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50" name="Google Shape;550;p120"/>
          <p:cNvSpPr txBox="1"/>
          <p:nvPr>
            <p:ph idx="1" type="body"/>
          </p:nvPr>
        </p:nvSpPr>
        <p:spPr>
          <a:xfrm>
            <a:off x="678600" y="1280500"/>
            <a:ext cx="7786800" cy="33357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1" name="Shape 551"/>
        <p:cNvGrpSpPr/>
        <p:nvPr/>
      </p:nvGrpSpPr>
      <p:grpSpPr>
        <a:xfrm>
          <a:off x="0" y="0"/>
          <a:ext cx="0" cy="0"/>
          <a:chOff x="0" y="0"/>
          <a:chExt cx="0" cy="0"/>
        </a:xfrm>
      </p:grpSpPr>
      <p:sp>
        <p:nvSpPr>
          <p:cNvPr id="552" name="Google Shape;552;p121"/>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53" name="Google Shape;553;p121"/>
          <p:cNvSpPr txBox="1"/>
          <p:nvPr>
            <p:ph idx="1" type="body"/>
          </p:nvPr>
        </p:nvSpPr>
        <p:spPr>
          <a:xfrm>
            <a:off x="678600" y="3464875"/>
            <a:ext cx="3360000" cy="11514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554" name="Google Shape;554;p121"/>
          <p:cNvSpPr txBox="1"/>
          <p:nvPr>
            <p:ph idx="2" type="subTitle"/>
          </p:nvPr>
        </p:nvSpPr>
        <p:spPr>
          <a:xfrm>
            <a:off x="688675" y="2942875"/>
            <a:ext cx="33600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555" name="Google Shape;555;p121"/>
          <p:cNvSpPr txBox="1"/>
          <p:nvPr>
            <p:ph idx="3" type="body"/>
          </p:nvPr>
        </p:nvSpPr>
        <p:spPr>
          <a:xfrm>
            <a:off x="5088125" y="3464875"/>
            <a:ext cx="3360000" cy="11514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556" name="Google Shape;556;p121"/>
          <p:cNvSpPr txBox="1"/>
          <p:nvPr>
            <p:ph idx="4" type="subTitle"/>
          </p:nvPr>
        </p:nvSpPr>
        <p:spPr>
          <a:xfrm>
            <a:off x="5098200" y="2942875"/>
            <a:ext cx="33600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7" name="Shape 557"/>
        <p:cNvGrpSpPr/>
        <p:nvPr/>
      </p:nvGrpSpPr>
      <p:grpSpPr>
        <a:xfrm>
          <a:off x="0" y="0"/>
          <a:ext cx="0" cy="0"/>
          <a:chOff x="0" y="0"/>
          <a:chExt cx="0" cy="0"/>
        </a:xfrm>
      </p:grpSpPr>
      <p:sp>
        <p:nvSpPr>
          <p:cNvPr id="558" name="Google Shape;558;p122"/>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9" name="Shape 559"/>
        <p:cNvGrpSpPr/>
        <p:nvPr/>
      </p:nvGrpSpPr>
      <p:grpSpPr>
        <a:xfrm>
          <a:off x="0" y="0"/>
          <a:ext cx="0" cy="0"/>
          <a:chOff x="0" y="0"/>
          <a:chExt cx="0" cy="0"/>
        </a:xfrm>
      </p:grpSpPr>
      <p:sp>
        <p:nvSpPr>
          <p:cNvPr id="560" name="Google Shape;560;p123"/>
          <p:cNvSpPr txBox="1"/>
          <p:nvPr>
            <p:ph type="title"/>
          </p:nvPr>
        </p:nvSpPr>
        <p:spPr>
          <a:xfrm>
            <a:off x="4366500" y="527275"/>
            <a:ext cx="4091700" cy="645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561" name="Google Shape;561;p123"/>
          <p:cNvSpPr txBox="1"/>
          <p:nvPr>
            <p:ph idx="1" type="body"/>
          </p:nvPr>
        </p:nvSpPr>
        <p:spPr>
          <a:xfrm>
            <a:off x="4366500" y="1352300"/>
            <a:ext cx="4091700" cy="1678800"/>
          </a:xfrm>
          <a:prstGeom prst="rect">
            <a:avLst/>
          </a:prstGeom>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2" name="Shape 562"/>
        <p:cNvGrpSpPr/>
        <p:nvPr/>
      </p:nvGrpSpPr>
      <p:grpSpPr>
        <a:xfrm>
          <a:off x="0" y="0"/>
          <a:ext cx="0" cy="0"/>
          <a:chOff x="0" y="0"/>
          <a:chExt cx="0" cy="0"/>
        </a:xfrm>
      </p:grpSpPr>
      <p:sp>
        <p:nvSpPr>
          <p:cNvPr id="563" name="Google Shape;563;p124"/>
          <p:cNvSpPr txBox="1"/>
          <p:nvPr>
            <p:ph type="title"/>
          </p:nvPr>
        </p:nvSpPr>
        <p:spPr>
          <a:xfrm>
            <a:off x="5259600" y="527275"/>
            <a:ext cx="3198600" cy="2550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4" name="Shape 564"/>
        <p:cNvGrpSpPr/>
        <p:nvPr/>
      </p:nvGrpSpPr>
      <p:grpSpPr>
        <a:xfrm>
          <a:off x="0" y="0"/>
          <a:ext cx="0" cy="0"/>
          <a:chOff x="0" y="0"/>
          <a:chExt cx="0" cy="0"/>
        </a:xfrm>
      </p:grpSpPr>
      <p:sp>
        <p:nvSpPr>
          <p:cNvPr id="565" name="Google Shape;565;p125"/>
          <p:cNvSpPr txBox="1"/>
          <p:nvPr>
            <p:ph type="title"/>
          </p:nvPr>
        </p:nvSpPr>
        <p:spPr>
          <a:xfrm>
            <a:off x="685800" y="527275"/>
            <a:ext cx="7772400" cy="64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66" name="Google Shape;566;p125"/>
          <p:cNvSpPr txBox="1"/>
          <p:nvPr>
            <p:ph idx="1" type="subTitle"/>
          </p:nvPr>
        </p:nvSpPr>
        <p:spPr>
          <a:xfrm>
            <a:off x="4572000" y="1172875"/>
            <a:ext cx="3886200" cy="473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ebas Neue"/>
              <a:buNone/>
              <a:defRPr sz="1800">
                <a:latin typeface="Bebas Neue"/>
                <a:ea typeface="Bebas Neue"/>
                <a:cs typeface="Bebas Neue"/>
                <a:sym typeface="Bebas Neue"/>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567" name="Google Shape;567;p125"/>
          <p:cNvSpPr txBox="1"/>
          <p:nvPr>
            <p:ph idx="2" type="body"/>
          </p:nvPr>
        </p:nvSpPr>
        <p:spPr>
          <a:xfrm>
            <a:off x="4572000" y="1818500"/>
            <a:ext cx="3886200" cy="1248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FFFF"/>
        </a:solid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685800" y="527275"/>
            <a:ext cx="2746800" cy="26901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5" name="Google Shape;55;p14"/>
          <p:cNvSpPr txBox="1"/>
          <p:nvPr>
            <p:ph idx="1" type="subTitle"/>
          </p:nvPr>
        </p:nvSpPr>
        <p:spPr>
          <a:xfrm>
            <a:off x="685800" y="3514825"/>
            <a:ext cx="2746800" cy="792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8" name="Shape 568"/>
        <p:cNvGrpSpPr/>
        <p:nvPr/>
      </p:nvGrpSpPr>
      <p:grpSpPr>
        <a:xfrm>
          <a:off x="0" y="0"/>
          <a:ext cx="0" cy="0"/>
          <a:chOff x="0" y="0"/>
          <a:chExt cx="0" cy="0"/>
        </a:xfrm>
      </p:grpSpPr>
      <p:sp>
        <p:nvSpPr>
          <p:cNvPr id="569" name="Google Shape;569;p126"/>
          <p:cNvSpPr txBox="1"/>
          <p:nvPr>
            <p:ph type="title"/>
          </p:nvPr>
        </p:nvSpPr>
        <p:spPr>
          <a:xfrm>
            <a:off x="685800" y="2561000"/>
            <a:ext cx="4931100" cy="20553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0" name="Shape 570"/>
        <p:cNvGrpSpPr/>
        <p:nvPr/>
      </p:nvGrpSpPr>
      <p:grpSpPr>
        <a:xfrm>
          <a:off x="0" y="0"/>
          <a:ext cx="0" cy="0"/>
          <a:chOff x="0" y="0"/>
          <a:chExt cx="0" cy="0"/>
        </a:xfrm>
      </p:grpSpPr>
      <p:sp>
        <p:nvSpPr>
          <p:cNvPr id="571" name="Google Shape;571;p127"/>
          <p:cNvSpPr txBox="1"/>
          <p:nvPr>
            <p:ph hasCustomPrompt="1" type="title"/>
          </p:nvPr>
        </p:nvSpPr>
        <p:spPr>
          <a:xfrm>
            <a:off x="685800" y="1172875"/>
            <a:ext cx="7772400" cy="116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72" name="Google Shape;572;p127"/>
          <p:cNvSpPr txBox="1"/>
          <p:nvPr>
            <p:ph idx="1" type="subTitle"/>
          </p:nvPr>
        </p:nvSpPr>
        <p:spPr>
          <a:xfrm>
            <a:off x="685800" y="2838000"/>
            <a:ext cx="7772400" cy="69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3" name="Shape 573"/>
        <p:cNvGrpSpPr/>
        <p:nvPr/>
      </p:nvGrpSpPr>
      <p:grpSpPr>
        <a:xfrm>
          <a:off x="0" y="0"/>
          <a:ext cx="0" cy="0"/>
          <a:chOff x="0" y="0"/>
          <a:chExt cx="0" cy="0"/>
        </a:xfrm>
      </p:grpSpPr>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
    <p:spTree>
      <p:nvGrpSpPr>
        <p:cNvPr id="574" name="Shape 574"/>
        <p:cNvGrpSpPr/>
        <p:nvPr/>
      </p:nvGrpSpPr>
      <p:grpSpPr>
        <a:xfrm>
          <a:off x="0" y="0"/>
          <a:ext cx="0" cy="0"/>
          <a:chOff x="0" y="0"/>
          <a:chExt cx="0" cy="0"/>
        </a:xfrm>
      </p:grpSpPr>
      <p:sp>
        <p:nvSpPr>
          <p:cNvPr id="575" name="Google Shape;575;p129"/>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6" name="Google Shape;576;p129"/>
          <p:cNvSpPr txBox="1"/>
          <p:nvPr>
            <p:ph idx="1" type="body"/>
          </p:nvPr>
        </p:nvSpPr>
        <p:spPr>
          <a:xfrm>
            <a:off x="678600" y="1716300"/>
            <a:ext cx="3722400" cy="17055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577" name="Google Shape;577;p129"/>
          <p:cNvSpPr txBox="1"/>
          <p:nvPr>
            <p:ph idx="2" type="body"/>
          </p:nvPr>
        </p:nvSpPr>
        <p:spPr>
          <a:xfrm>
            <a:off x="678600" y="4035175"/>
            <a:ext cx="3722400" cy="5811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78" name="Shape 578"/>
        <p:cNvGrpSpPr/>
        <p:nvPr/>
      </p:nvGrpSpPr>
      <p:grpSpPr>
        <a:xfrm>
          <a:off x="0" y="0"/>
          <a:ext cx="0" cy="0"/>
          <a:chOff x="0" y="0"/>
          <a:chExt cx="0" cy="0"/>
        </a:xfrm>
      </p:grpSpPr>
      <p:sp>
        <p:nvSpPr>
          <p:cNvPr id="579" name="Google Shape;579;p130"/>
          <p:cNvSpPr txBox="1"/>
          <p:nvPr>
            <p:ph hasCustomPrompt="1" type="title"/>
          </p:nvPr>
        </p:nvSpPr>
        <p:spPr>
          <a:xfrm>
            <a:off x="1695600" y="661763"/>
            <a:ext cx="5752800" cy="7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80" name="Google Shape;580;p130"/>
          <p:cNvSpPr txBox="1"/>
          <p:nvPr>
            <p:ph idx="1" type="subTitle"/>
          </p:nvPr>
        </p:nvSpPr>
        <p:spPr>
          <a:xfrm>
            <a:off x="1695600" y="1402588"/>
            <a:ext cx="57528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81" name="Google Shape;581;p130"/>
          <p:cNvSpPr txBox="1"/>
          <p:nvPr>
            <p:ph hasCustomPrompt="1" idx="2" type="title"/>
          </p:nvPr>
        </p:nvSpPr>
        <p:spPr>
          <a:xfrm>
            <a:off x="1695600" y="1974538"/>
            <a:ext cx="5752800" cy="7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82" name="Google Shape;582;p130"/>
          <p:cNvSpPr txBox="1"/>
          <p:nvPr>
            <p:ph idx="3" type="subTitle"/>
          </p:nvPr>
        </p:nvSpPr>
        <p:spPr>
          <a:xfrm>
            <a:off x="1695600" y="2715363"/>
            <a:ext cx="57528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83" name="Google Shape;583;p130"/>
          <p:cNvSpPr txBox="1"/>
          <p:nvPr>
            <p:ph hasCustomPrompt="1" idx="4" type="title"/>
          </p:nvPr>
        </p:nvSpPr>
        <p:spPr>
          <a:xfrm>
            <a:off x="1695600" y="3287313"/>
            <a:ext cx="5752800" cy="7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84" name="Google Shape;584;p130"/>
          <p:cNvSpPr txBox="1"/>
          <p:nvPr>
            <p:ph idx="5" type="subTitle"/>
          </p:nvPr>
        </p:nvSpPr>
        <p:spPr>
          <a:xfrm>
            <a:off x="1695600" y="4028138"/>
            <a:ext cx="57528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585" name="Shape 585"/>
        <p:cNvGrpSpPr/>
        <p:nvPr/>
      </p:nvGrpSpPr>
      <p:grpSpPr>
        <a:xfrm>
          <a:off x="0" y="0"/>
          <a:ext cx="0" cy="0"/>
          <a:chOff x="0" y="0"/>
          <a:chExt cx="0" cy="0"/>
        </a:xfrm>
      </p:grpSpPr>
      <p:sp>
        <p:nvSpPr>
          <p:cNvPr id="586" name="Google Shape;586;p131"/>
          <p:cNvSpPr txBox="1"/>
          <p:nvPr>
            <p:ph type="title"/>
          </p:nvPr>
        </p:nvSpPr>
        <p:spPr>
          <a:xfrm>
            <a:off x="685800" y="527275"/>
            <a:ext cx="4091700" cy="64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87" name="Google Shape;587;p131"/>
          <p:cNvSpPr txBox="1"/>
          <p:nvPr>
            <p:ph idx="1" type="body"/>
          </p:nvPr>
        </p:nvSpPr>
        <p:spPr>
          <a:xfrm>
            <a:off x="685800" y="1268825"/>
            <a:ext cx="2531700" cy="1734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
    <p:spTree>
      <p:nvGrpSpPr>
        <p:cNvPr id="588" name="Shape 588"/>
        <p:cNvGrpSpPr/>
        <p:nvPr/>
      </p:nvGrpSpPr>
      <p:grpSpPr>
        <a:xfrm>
          <a:off x="0" y="0"/>
          <a:ext cx="0" cy="0"/>
          <a:chOff x="0" y="0"/>
          <a:chExt cx="0" cy="0"/>
        </a:xfrm>
      </p:grpSpPr>
      <p:sp>
        <p:nvSpPr>
          <p:cNvPr id="589" name="Google Shape;589;p132"/>
          <p:cNvSpPr txBox="1"/>
          <p:nvPr>
            <p:ph type="title"/>
          </p:nvPr>
        </p:nvSpPr>
        <p:spPr>
          <a:xfrm>
            <a:off x="685800" y="1409625"/>
            <a:ext cx="3231000" cy="2049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90" name="Google Shape;590;p132"/>
          <p:cNvSpPr txBox="1"/>
          <p:nvPr>
            <p:ph idx="1" type="body"/>
          </p:nvPr>
        </p:nvSpPr>
        <p:spPr>
          <a:xfrm>
            <a:off x="685800" y="3458875"/>
            <a:ext cx="3231000" cy="11622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spTree>
      <p:nvGrpSpPr>
        <p:cNvPr id="591" name="Shape 591"/>
        <p:cNvGrpSpPr/>
        <p:nvPr/>
      </p:nvGrpSpPr>
      <p:grpSpPr>
        <a:xfrm>
          <a:off x="0" y="0"/>
          <a:ext cx="0" cy="0"/>
          <a:chOff x="0" y="0"/>
          <a:chExt cx="0" cy="0"/>
        </a:xfrm>
      </p:grpSpPr>
      <p:sp>
        <p:nvSpPr>
          <p:cNvPr id="592" name="Google Shape;592;p133"/>
          <p:cNvSpPr txBox="1"/>
          <p:nvPr>
            <p:ph idx="1" type="body"/>
          </p:nvPr>
        </p:nvSpPr>
        <p:spPr>
          <a:xfrm>
            <a:off x="685800" y="1706275"/>
            <a:ext cx="4734600" cy="11190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593" name="Google Shape;593;p133"/>
          <p:cNvSpPr txBox="1"/>
          <p:nvPr>
            <p:ph idx="2" type="subTitle"/>
          </p:nvPr>
        </p:nvSpPr>
        <p:spPr>
          <a:xfrm>
            <a:off x="685800" y="2825275"/>
            <a:ext cx="4734600" cy="49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our columns 2">
  <p:cSld name="CUSTOM_4">
    <p:spTree>
      <p:nvGrpSpPr>
        <p:cNvPr id="594" name="Shape 594"/>
        <p:cNvGrpSpPr/>
        <p:nvPr/>
      </p:nvGrpSpPr>
      <p:grpSpPr>
        <a:xfrm>
          <a:off x="0" y="0"/>
          <a:ext cx="0" cy="0"/>
          <a:chOff x="0" y="0"/>
          <a:chExt cx="0" cy="0"/>
        </a:xfrm>
      </p:grpSpPr>
      <p:sp>
        <p:nvSpPr>
          <p:cNvPr id="595" name="Google Shape;595;p134"/>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6" name="Google Shape;596;p134"/>
          <p:cNvSpPr txBox="1"/>
          <p:nvPr>
            <p:ph idx="1" type="body"/>
          </p:nvPr>
        </p:nvSpPr>
        <p:spPr>
          <a:xfrm>
            <a:off x="6786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597" name="Google Shape;597;p134"/>
          <p:cNvSpPr txBox="1"/>
          <p:nvPr>
            <p:ph idx="2" type="subTitle"/>
          </p:nvPr>
        </p:nvSpPr>
        <p:spPr>
          <a:xfrm>
            <a:off x="6786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598" name="Google Shape;598;p134"/>
          <p:cNvSpPr txBox="1"/>
          <p:nvPr>
            <p:ph idx="3" type="body"/>
          </p:nvPr>
        </p:nvSpPr>
        <p:spPr>
          <a:xfrm>
            <a:off x="27221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599" name="Google Shape;599;p134"/>
          <p:cNvSpPr txBox="1"/>
          <p:nvPr>
            <p:ph idx="4" type="subTitle"/>
          </p:nvPr>
        </p:nvSpPr>
        <p:spPr>
          <a:xfrm>
            <a:off x="27221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600" name="Google Shape;600;p134"/>
          <p:cNvSpPr txBox="1"/>
          <p:nvPr>
            <p:ph idx="5" type="body"/>
          </p:nvPr>
        </p:nvSpPr>
        <p:spPr>
          <a:xfrm>
            <a:off x="47656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601" name="Google Shape;601;p134"/>
          <p:cNvSpPr txBox="1"/>
          <p:nvPr>
            <p:ph idx="6" type="subTitle"/>
          </p:nvPr>
        </p:nvSpPr>
        <p:spPr>
          <a:xfrm>
            <a:off x="47656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602" name="Google Shape;602;p134"/>
          <p:cNvSpPr txBox="1"/>
          <p:nvPr>
            <p:ph idx="7" type="body"/>
          </p:nvPr>
        </p:nvSpPr>
        <p:spPr>
          <a:xfrm>
            <a:off x="68091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603" name="Google Shape;603;p134"/>
          <p:cNvSpPr txBox="1"/>
          <p:nvPr>
            <p:ph idx="8" type="subTitle"/>
          </p:nvPr>
        </p:nvSpPr>
        <p:spPr>
          <a:xfrm>
            <a:off x="68091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hree columns">
  <p:cSld name="CUSTOM_2">
    <p:spTree>
      <p:nvGrpSpPr>
        <p:cNvPr id="604" name="Shape 604"/>
        <p:cNvGrpSpPr/>
        <p:nvPr/>
      </p:nvGrpSpPr>
      <p:grpSpPr>
        <a:xfrm>
          <a:off x="0" y="0"/>
          <a:ext cx="0" cy="0"/>
          <a:chOff x="0" y="0"/>
          <a:chExt cx="0" cy="0"/>
        </a:xfrm>
      </p:grpSpPr>
      <p:sp>
        <p:nvSpPr>
          <p:cNvPr id="605" name="Google Shape;605;p135"/>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6" name="Google Shape;606;p135"/>
          <p:cNvSpPr txBox="1"/>
          <p:nvPr>
            <p:ph idx="1" type="body"/>
          </p:nvPr>
        </p:nvSpPr>
        <p:spPr>
          <a:xfrm>
            <a:off x="678600" y="3669325"/>
            <a:ext cx="2209500" cy="946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607" name="Google Shape;607;p135"/>
          <p:cNvSpPr txBox="1"/>
          <p:nvPr>
            <p:ph idx="2" type="subTitle"/>
          </p:nvPr>
        </p:nvSpPr>
        <p:spPr>
          <a:xfrm>
            <a:off x="678612" y="3131425"/>
            <a:ext cx="22095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608" name="Google Shape;608;p135"/>
          <p:cNvSpPr txBox="1"/>
          <p:nvPr>
            <p:ph idx="3" type="body"/>
          </p:nvPr>
        </p:nvSpPr>
        <p:spPr>
          <a:xfrm>
            <a:off x="6242075" y="3669325"/>
            <a:ext cx="2209500" cy="946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609" name="Google Shape;609;p135"/>
          <p:cNvSpPr txBox="1"/>
          <p:nvPr>
            <p:ph idx="4" type="subTitle"/>
          </p:nvPr>
        </p:nvSpPr>
        <p:spPr>
          <a:xfrm>
            <a:off x="6242087" y="3131425"/>
            <a:ext cx="22095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610" name="Google Shape;610;p135"/>
          <p:cNvSpPr txBox="1"/>
          <p:nvPr>
            <p:ph idx="5" type="body"/>
          </p:nvPr>
        </p:nvSpPr>
        <p:spPr>
          <a:xfrm>
            <a:off x="3460338" y="2069125"/>
            <a:ext cx="2209500" cy="946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611" name="Google Shape;611;p135"/>
          <p:cNvSpPr txBox="1"/>
          <p:nvPr>
            <p:ph idx="6" type="subTitle"/>
          </p:nvPr>
        </p:nvSpPr>
        <p:spPr>
          <a:xfrm>
            <a:off x="3460350" y="1531225"/>
            <a:ext cx="22095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p15"/>
          <p:cNvSpPr/>
          <p:nvPr/>
        </p:nvSpPr>
        <p:spPr>
          <a:xfrm>
            <a:off x="5248200" y="1172875"/>
            <a:ext cx="38958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5"/>
          <p:cNvSpPr txBox="1"/>
          <p:nvPr>
            <p:ph type="title"/>
          </p:nvPr>
        </p:nvSpPr>
        <p:spPr>
          <a:xfrm>
            <a:off x="5821500" y="2152100"/>
            <a:ext cx="2636700" cy="1329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9" name="Google Shape;59;p15"/>
          <p:cNvSpPr txBox="1"/>
          <p:nvPr>
            <p:ph hasCustomPrompt="1" idx="2" type="title"/>
          </p:nvPr>
        </p:nvSpPr>
        <p:spPr>
          <a:xfrm>
            <a:off x="5821500" y="1307400"/>
            <a:ext cx="2636700" cy="704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our columns">
  <p:cSld name="CUSTOM_2_1">
    <p:spTree>
      <p:nvGrpSpPr>
        <p:cNvPr id="612" name="Shape 612"/>
        <p:cNvGrpSpPr/>
        <p:nvPr/>
      </p:nvGrpSpPr>
      <p:grpSpPr>
        <a:xfrm>
          <a:off x="0" y="0"/>
          <a:ext cx="0" cy="0"/>
          <a:chOff x="0" y="0"/>
          <a:chExt cx="0" cy="0"/>
        </a:xfrm>
      </p:grpSpPr>
      <p:sp>
        <p:nvSpPr>
          <p:cNvPr id="613" name="Google Shape;613;p136"/>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14" name="Google Shape;614;p136"/>
          <p:cNvSpPr txBox="1"/>
          <p:nvPr>
            <p:ph idx="1" type="body"/>
          </p:nvPr>
        </p:nvSpPr>
        <p:spPr>
          <a:xfrm>
            <a:off x="678600" y="3916800"/>
            <a:ext cx="2818500" cy="699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615" name="Google Shape;615;p136"/>
          <p:cNvSpPr txBox="1"/>
          <p:nvPr>
            <p:ph idx="2" type="subTitle"/>
          </p:nvPr>
        </p:nvSpPr>
        <p:spPr>
          <a:xfrm>
            <a:off x="678600" y="3583200"/>
            <a:ext cx="2818500" cy="33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spcBef>
                <a:spcPts val="0"/>
              </a:spcBef>
              <a:spcAft>
                <a:spcPts val="0"/>
              </a:spcAft>
              <a:buSzPts val="2400"/>
              <a:buNone/>
              <a:defRPr sz="2400"/>
            </a:lvl2pPr>
            <a:lvl3pPr lvl="2" rtl="0">
              <a:spcBef>
                <a:spcPts val="1600"/>
              </a:spcBef>
              <a:spcAft>
                <a:spcPts val="0"/>
              </a:spcAft>
              <a:buSzPts val="2400"/>
              <a:buNone/>
              <a:defRPr sz="2400"/>
            </a:lvl3pPr>
            <a:lvl4pPr lvl="3" rtl="0">
              <a:spcBef>
                <a:spcPts val="1600"/>
              </a:spcBef>
              <a:spcAft>
                <a:spcPts val="0"/>
              </a:spcAft>
              <a:buSzPts val="2400"/>
              <a:buNone/>
              <a:defRPr sz="2400"/>
            </a:lvl4pPr>
            <a:lvl5pPr lvl="4" rtl="0">
              <a:spcBef>
                <a:spcPts val="1600"/>
              </a:spcBef>
              <a:spcAft>
                <a:spcPts val="0"/>
              </a:spcAft>
              <a:buSzPts val="2400"/>
              <a:buNone/>
              <a:defRPr sz="2400"/>
            </a:lvl5pPr>
            <a:lvl6pPr lvl="5" rtl="0">
              <a:spcBef>
                <a:spcPts val="1600"/>
              </a:spcBef>
              <a:spcAft>
                <a:spcPts val="0"/>
              </a:spcAft>
              <a:buSzPts val="2400"/>
              <a:buNone/>
              <a:defRPr sz="2400"/>
            </a:lvl6pPr>
            <a:lvl7pPr lvl="6" rtl="0">
              <a:spcBef>
                <a:spcPts val="1600"/>
              </a:spcBef>
              <a:spcAft>
                <a:spcPts val="0"/>
              </a:spcAft>
              <a:buSzPts val="2400"/>
              <a:buNone/>
              <a:defRPr sz="2400"/>
            </a:lvl7pPr>
            <a:lvl8pPr lvl="7" rtl="0">
              <a:spcBef>
                <a:spcPts val="1600"/>
              </a:spcBef>
              <a:spcAft>
                <a:spcPts val="0"/>
              </a:spcAft>
              <a:buSzPts val="2400"/>
              <a:buNone/>
              <a:defRPr sz="2400"/>
            </a:lvl8pPr>
            <a:lvl9pPr lvl="8" rtl="0">
              <a:spcBef>
                <a:spcPts val="1600"/>
              </a:spcBef>
              <a:spcAft>
                <a:spcPts val="1600"/>
              </a:spcAft>
              <a:buSzPts val="2400"/>
              <a:buNone/>
              <a:defRPr sz="2400"/>
            </a:lvl9pPr>
          </a:lstStyle>
          <a:p/>
        </p:txBody>
      </p:sp>
      <p:sp>
        <p:nvSpPr>
          <p:cNvPr id="616" name="Google Shape;616;p136"/>
          <p:cNvSpPr txBox="1"/>
          <p:nvPr>
            <p:ph idx="3" type="body"/>
          </p:nvPr>
        </p:nvSpPr>
        <p:spPr>
          <a:xfrm>
            <a:off x="678600" y="2388900"/>
            <a:ext cx="2818500" cy="699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617" name="Google Shape;617;p136"/>
          <p:cNvSpPr txBox="1"/>
          <p:nvPr>
            <p:ph idx="4" type="subTitle"/>
          </p:nvPr>
        </p:nvSpPr>
        <p:spPr>
          <a:xfrm>
            <a:off x="678600" y="2055300"/>
            <a:ext cx="2818500" cy="33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spcBef>
                <a:spcPts val="0"/>
              </a:spcBef>
              <a:spcAft>
                <a:spcPts val="0"/>
              </a:spcAft>
              <a:buSzPts val="2400"/>
              <a:buNone/>
              <a:defRPr sz="2400"/>
            </a:lvl2pPr>
            <a:lvl3pPr lvl="2" rtl="0">
              <a:spcBef>
                <a:spcPts val="1600"/>
              </a:spcBef>
              <a:spcAft>
                <a:spcPts val="0"/>
              </a:spcAft>
              <a:buSzPts val="2400"/>
              <a:buNone/>
              <a:defRPr sz="2400"/>
            </a:lvl3pPr>
            <a:lvl4pPr lvl="3" rtl="0">
              <a:spcBef>
                <a:spcPts val="1600"/>
              </a:spcBef>
              <a:spcAft>
                <a:spcPts val="0"/>
              </a:spcAft>
              <a:buSzPts val="2400"/>
              <a:buNone/>
              <a:defRPr sz="2400"/>
            </a:lvl4pPr>
            <a:lvl5pPr lvl="4" rtl="0">
              <a:spcBef>
                <a:spcPts val="1600"/>
              </a:spcBef>
              <a:spcAft>
                <a:spcPts val="0"/>
              </a:spcAft>
              <a:buSzPts val="2400"/>
              <a:buNone/>
              <a:defRPr sz="2400"/>
            </a:lvl5pPr>
            <a:lvl6pPr lvl="5" rtl="0">
              <a:spcBef>
                <a:spcPts val="1600"/>
              </a:spcBef>
              <a:spcAft>
                <a:spcPts val="0"/>
              </a:spcAft>
              <a:buSzPts val="2400"/>
              <a:buNone/>
              <a:defRPr sz="2400"/>
            </a:lvl6pPr>
            <a:lvl7pPr lvl="6" rtl="0">
              <a:spcBef>
                <a:spcPts val="1600"/>
              </a:spcBef>
              <a:spcAft>
                <a:spcPts val="0"/>
              </a:spcAft>
              <a:buSzPts val="2400"/>
              <a:buNone/>
              <a:defRPr sz="2400"/>
            </a:lvl7pPr>
            <a:lvl8pPr lvl="7" rtl="0">
              <a:spcBef>
                <a:spcPts val="1600"/>
              </a:spcBef>
              <a:spcAft>
                <a:spcPts val="0"/>
              </a:spcAft>
              <a:buSzPts val="2400"/>
              <a:buNone/>
              <a:defRPr sz="2400"/>
            </a:lvl8pPr>
            <a:lvl9pPr lvl="8" rtl="0">
              <a:spcBef>
                <a:spcPts val="1600"/>
              </a:spcBef>
              <a:spcAft>
                <a:spcPts val="1600"/>
              </a:spcAft>
              <a:buSzPts val="2400"/>
              <a:buNone/>
              <a:defRPr sz="2400"/>
            </a:lvl9pPr>
          </a:lstStyle>
          <a:p/>
        </p:txBody>
      </p:sp>
      <p:sp>
        <p:nvSpPr>
          <p:cNvPr id="618" name="Google Shape;618;p136"/>
          <p:cNvSpPr txBox="1"/>
          <p:nvPr>
            <p:ph idx="5" type="body"/>
          </p:nvPr>
        </p:nvSpPr>
        <p:spPr>
          <a:xfrm>
            <a:off x="5639700" y="3916800"/>
            <a:ext cx="2818500" cy="699300"/>
          </a:xfrm>
          <a:prstGeom prst="rect">
            <a:avLst/>
          </a:prstGeom>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sp>
        <p:nvSpPr>
          <p:cNvPr id="619" name="Google Shape;619;p136"/>
          <p:cNvSpPr txBox="1"/>
          <p:nvPr>
            <p:ph idx="6" type="subTitle"/>
          </p:nvPr>
        </p:nvSpPr>
        <p:spPr>
          <a:xfrm>
            <a:off x="5639700" y="3583200"/>
            <a:ext cx="2818500" cy="33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r">
              <a:spcBef>
                <a:spcPts val="0"/>
              </a:spcBef>
              <a:spcAft>
                <a:spcPts val="0"/>
              </a:spcAft>
              <a:buSzPts val="2400"/>
              <a:buNone/>
              <a:defRPr sz="2400"/>
            </a:lvl2pPr>
            <a:lvl3pPr lvl="2" rtl="0" algn="r">
              <a:spcBef>
                <a:spcPts val="1600"/>
              </a:spcBef>
              <a:spcAft>
                <a:spcPts val="0"/>
              </a:spcAft>
              <a:buSzPts val="2400"/>
              <a:buNone/>
              <a:defRPr sz="2400"/>
            </a:lvl3pPr>
            <a:lvl4pPr lvl="3" rtl="0" algn="r">
              <a:spcBef>
                <a:spcPts val="1600"/>
              </a:spcBef>
              <a:spcAft>
                <a:spcPts val="0"/>
              </a:spcAft>
              <a:buSzPts val="2400"/>
              <a:buNone/>
              <a:defRPr sz="2400"/>
            </a:lvl4pPr>
            <a:lvl5pPr lvl="4" rtl="0" algn="r">
              <a:spcBef>
                <a:spcPts val="1600"/>
              </a:spcBef>
              <a:spcAft>
                <a:spcPts val="0"/>
              </a:spcAft>
              <a:buSzPts val="2400"/>
              <a:buNone/>
              <a:defRPr sz="2400"/>
            </a:lvl5pPr>
            <a:lvl6pPr lvl="5" rtl="0" algn="r">
              <a:spcBef>
                <a:spcPts val="1600"/>
              </a:spcBef>
              <a:spcAft>
                <a:spcPts val="0"/>
              </a:spcAft>
              <a:buSzPts val="2400"/>
              <a:buNone/>
              <a:defRPr sz="2400"/>
            </a:lvl6pPr>
            <a:lvl7pPr lvl="6" rtl="0" algn="r">
              <a:spcBef>
                <a:spcPts val="1600"/>
              </a:spcBef>
              <a:spcAft>
                <a:spcPts val="0"/>
              </a:spcAft>
              <a:buSzPts val="2400"/>
              <a:buNone/>
              <a:defRPr sz="2400"/>
            </a:lvl7pPr>
            <a:lvl8pPr lvl="7" rtl="0" algn="r">
              <a:spcBef>
                <a:spcPts val="1600"/>
              </a:spcBef>
              <a:spcAft>
                <a:spcPts val="0"/>
              </a:spcAft>
              <a:buSzPts val="2400"/>
              <a:buNone/>
              <a:defRPr sz="2400"/>
            </a:lvl8pPr>
            <a:lvl9pPr lvl="8" rtl="0" algn="r">
              <a:spcBef>
                <a:spcPts val="1600"/>
              </a:spcBef>
              <a:spcAft>
                <a:spcPts val="1600"/>
              </a:spcAft>
              <a:buSzPts val="2400"/>
              <a:buNone/>
              <a:defRPr sz="2400"/>
            </a:lvl9pPr>
          </a:lstStyle>
          <a:p/>
        </p:txBody>
      </p:sp>
      <p:sp>
        <p:nvSpPr>
          <p:cNvPr id="620" name="Google Shape;620;p136"/>
          <p:cNvSpPr txBox="1"/>
          <p:nvPr>
            <p:ph idx="7" type="body"/>
          </p:nvPr>
        </p:nvSpPr>
        <p:spPr>
          <a:xfrm>
            <a:off x="5639700" y="2388900"/>
            <a:ext cx="2818500" cy="699300"/>
          </a:xfrm>
          <a:prstGeom prst="rect">
            <a:avLst/>
          </a:prstGeom>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sp>
        <p:nvSpPr>
          <p:cNvPr id="621" name="Google Shape;621;p136"/>
          <p:cNvSpPr txBox="1"/>
          <p:nvPr>
            <p:ph idx="8" type="subTitle"/>
          </p:nvPr>
        </p:nvSpPr>
        <p:spPr>
          <a:xfrm>
            <a:off x="5639700" y="2055300"/>
            <a:ext cx="2818500" cy="33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r">
              <a:spcBef>
                <a:spcPts val="0"/>
              </a:spcBef>
              <a:spcAft>
                <a:spcPts val="0"/>
              </a:spcAft>
              <a:buSzPts val="2400"/>
              <a:buNone/>
              <a:defRPr sz="2400"/>
            </a:lvl2pPr>
            <a:lvl3pPr lvl="2" rtl="0" algn="r">
              <a:spcBef>
                <a:spcPts val="1600"/>
              </a:spcBef>
              <a:spcAft>
                <a:spcPts val="0"/>
              </a:spcAft>
              <a:buSzPts val="2400"/>
              <a:buNone/>
              <a:defRPr sz="2400"/>
            </a:lvl3pPr>
            <a:lvl4pPr lvl="3" rtl="0" algn="r">
              <a:spcBef>
                <a:spcPts val="1600"/>
              </a:spcBef>
              <a:spcAft>
                <a:spcPts val="0"/>
              </a:spcAft>
              <a:buSzPts val="2400"/>
              <a:buNone/>
              <a:defRPr sz="2400"/>
            </a:lvl4pPr>
            <a:lvl5pPr lvl="4" rtl="0" algn="r">
              <a:spcBef>
                <a:spcPts val="1600"/>
              </a:spcBef>
              <a:spcAft>
                <a:spcPts val="0"/>
              </a:spcAft>
              <a:buSzPts val="2400"/>
              <a:buNone/>
              <a:defRPr sz="2400"/>
            </a:lvl5pPr>
            <a:lvl6pPr lvl="5" rtl="0" algn="r">
              <a:spcBef>
                <a:spcPts val="1600"/>
              </a:spcBef>
              <a:spcAft>
                <a:spcPts val="0"/>
              </a:spcAft>
              <a:buSzPts val="2400"/>
              <a:buNone/>
              <a:defRPr sz="2400"/>
            </a:lvl6pPr>
            <a:lvl7pPr lvl="6" rtl="0" algn="r">
              <a:spcBef>
                <a:spcPts val="1600"/>
              </a:spcBef>
              <a:spcAft>
                <a:spcPts val="0"/>
              </a:spcAft>
              <a:buSzPts val="2400"/>
              <a:buNone/>
              <a:defRPr sz="2400"/>
            </a:lvl7pPr>
            <a:lvl8pPr lvl="7" rtl="0" algn="r">
              <a:spcBef>
                <a:spcPts val="1600"/>
              </a:spcBef>
              <a:spcAft>
                <a:spcPts val="0"/>
              </a:spcAft>
              <a:buSzPts val="2400"/>
              <a:buNone/>
              <a:defRPr sz="2400"/>
            </a:lvl8pPr>
            <a:lvl9pPr lvl="8" rtl="0" algn="r">
              <a:spcBef>
                <a:spcPts val="1600"/>
              </a:spcBef>
              <a:spcAft>
                <a:spcPts val="1600"/>
              </a:spcAft>
              <a:buSzPts val="2400"/>
              <a:buNone/>
              <a:defRPr sz="2400"/>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six Columns">
  <p:cSld name="CUSTOM_3">
    <p:spTree>
      <p:nvGrpSpPr>
        <p:cNvPr id="622" name="Shape 622"/>
        <p:cNvGrpSpPr/>
        <p:nvPr/>
      </p:nvGrpSpPr>
      <p:grpSpPr>
        <a:xfrm>
          <a:off x="0" y="0"/>
          <a:ext cx="0" cy="0"/>
          <a:chOff x="0" y="0"/>
          <a:chExt cx="0" cy="0"/>
        </a:xfrm>
      </p:grpSpPr>
      <p:sp>
        <p:nvSpPr>
          <p:cNvPr id="623" name="Google Shape;623;p137"/>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24" name="Google Shape;624;p137"/>
          <p:cNvSpPr txBox="1"/>
          <p:nvPr>
            <p:ph idx="1" type="body"/>
          </p:nvPr>
        </p:nvSpPr>
        <p:spPr>
          <a:xfrm>
            <a:off x="678600" y="3950213"/>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625" name="Google Shape;625;p137"/>
          <p:cNvSpPr txBox="1"/>
          <p:nvPr>
            <p:ph idx="2" type="subTitle"/>
          </p:nvPr>
        </p:nvSpPr>
        <p:spPr>
          <a:xfrm>
            <a:off x="678600" y="3584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626" name="Google Shape;626;p137"/>
          <p:cNvSpPr txBox="1"/>
          <p:nvPr>
            <p:ph idx="3" type="body"/>
          </p:nvPr>
        </p:nvSpPr>
        <p:spPr>
          <a:xfrm>
            <a:off x="6801900" y="3950213"/>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627" name="Google Shape;627;p137"/>
          <p:cNvSpPr txBox="1"/>
          <p:nvPr>
            <p:ph idx="4" type="subTitle"/>
          </p:nvPr>
        </p:nvSpPr>
        <p:spPr>
          <a:xfrm>
            <a:off x="6801900" y="3584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628" name="Google Shape;628;p137"/>
          <p:cNvSpPr txBox="1"/>
          <p:nvPr>
            <p:ph idx="5" type="body"/>
          </p:nvPr>
        </p:nvSpPr>
        <p:spPr>
          <a:xfrm>
            <a:off x="3740250" y="3950213"/>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629" name="Google Shape;629;p137"/>
          <p:cNvSpPr txBox="1"/>
          <p:nvPr>
            <p:ph idx="6" type="subTitle"/>
          </p:nvPr>
        </p:nvSpPr>
        <p:spPr>
          <a:xfrm>
            <a:off x="3740250" y="3584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630" name="Google Shape;630;p137"/>
          <p:cNvSpPr txBox="1"/>
          <p:nvPr>
            <p:ph idx="7" type="body"/>
          </p:nvPr>
        </p:nvSpPr>
        <p:spPr>
          <a:xfrm>
            <a:off x="678600" y="2184275"/>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631" name="Google Shape;631;p137"/>
          <p:cNvSpPr txBox="1"/>
          <p:nvPr>
            <p:ph idx="8" type="subTitle"/>
          </p:nvPr>
        </p:nvSpPr>
        <p:spPr>
          <a:xfrm>
            <a:off x="678600" y="1818563"/>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632" name="Google Shape;632;p137"/>
          <p:cNvSpPr txBox="1"/>
          <p:nvPr>
            <p:ph idx="9" type="body"/>
          </p:nvPr>
        </p:nvSpPr>
        <p:spPr>
          <a:xfrm>
            <a:off x="6801900" y="2184275"/>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633" name="Google Shape;633;p137"/>
          <p:cNvSpPr txBox="1"/>
          <p:nvPr>
            <p:ph idx="13" type="subTitle"/>
          </p:nvPr>
        </p:nvSpPr>
        <p:spPr>
          <a:xfrm>
            <a:off x="6801900" y="1818563"/>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634" name="Google Shape;634;p137"/>
          <p:cNvSpPr txBox="1"/>
          <p:nvPr>
            <p:ph idx="14" type="body"/>
          </p:nvPr>
        </p:nvSpPr>
        <p:spPr>
          <a:xfrm>
            <a:off x="3740250" y="2184275"/>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635" name="Google Shape;635;p137"/>
          <p:cNvSpPr txBox="1"/>
          <p:nvPr>
            <p:ph idx="15" type="subTitle"/>
          </p:nvPr>
        </p:nvSpPr>
        <p:spPr>
          <a:xfrm>
            <a:off x="3740250" y="1818563"/>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1">
    <p:spTree>
      <p:nvGrpSpPr>
        <p:cNvPr id="636" name="Shape 636"/>
        <p:cNvGrpSpPr/>
        <p:nvPr/>
      </p:nvGrpSpPr>
      <p:grpSpPr>
        <a:xfrm>
          <a:off x="0" y="0"/>
          <a:ext cx="0" cy="0"/>
          <a:chOff x="0" y="0"/>
          <a:chExt cx="0" cy="0"/>
        </a:xfrm>
      </p:grpSpPr>
      <p:sp>
        <p:nvSpPr>
          <p:cNvPr id="637" name="Google Shape;637;p138"/>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9">
    <p:spTree>
      <p:nvGrpSpPr>
        <p:cNvPr id="638" name="Shape 638"/>
        <p:cNvGrpSpPr/>
        <p:nvPr/>
      </p:nvGrpSpPr>
      <p:grpSpPr>
        <a:xfrm>
          <a:off x="0" y="0"/>
          <a:ext cx="0" cy="0"/>
          <a:chOff x="0" y="0"/>
          <a:chExt cx="0" cy="0"/>
        </a:xfrm>
      </p:grpSpPr>
      <p:sp>
        <p:nvSpPr>
          <p:cNvPr id="639" name="Google Shape;639;p139"/>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40" name="Shape 640"/>
        <p:cNvGrpSpPr/>
        <p:nvPr/>
      </p:nvGrpSpPr>
      <p:grpSpPr>
        <a:xfrm>
          <a:off x="0" y="0"/>
          <a:ext cx="0" cy="0"/>
          <a:chOff x="0" y="0"/>
          <a:chExt cx="0" cy="0"/>
        </a:xfrm>
      </p:grpSpPr>
      <p:sp>
        <p:nvSpPr>
          <p:cNvPr id="641" name="Google Shape;641;p140"/>
          <p:cNvSpPr txBox="1"/>
          <p:nvPr>
            <p:ph hasCustomPrompt="1" type="title"/>
          </p:nvPr>
        </p:nvSpPr>
        <p:spPr>
          <a:xfrm>
            <a:off x="685800" y="704124"/>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42" name="Google Shape;642;p140"/>
          <p:cNvSpPr txBox="1"/>
          <p:nvPr>
            <p:ph hasCustomPrompt="1" idx="2" type="title"/>
          </p:nvPr>
        </p:nvSpPr>
        <p:spPr>
          <a:xfrm>
            <a:off x="685800" y="1779970"/>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43" name="Google Shape;643;p140"/>
          <p:cNvSpPr txBox="1"/>
          <p:nvPr>
            <p:ph idx="1" type="body"/>
          </p:nvPr>
        </p:nvSpPr>
        <p:spPr>
          <a:xfrm>
            <a:off x="2028700" y="101807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644" name="Google Shape;644;p140"/>
          <p:cNvSpPr txBox="1"/>
          <p:nvPr>
            <p:ph idx="3" type="title"/>
          </p:nvPr>
        </p:nvSpPr>
        <p:spPr>
          <a:xfrm>
            <a:off x="4853100" y="527275"/>
            <a:ext cx="3605100" cy="1334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p:txBody>
      </p:sp>
      <p:sp>
        <p:nvSpPr>
          <p:cNvPr id="645" name="Google Shape;645;p140"/>
          <p:cNvSpPr txBox="1"/>
          <p:nvPr>
            <p:ph hasCustomPrompt="1" idx="4" type="title"/>
          </p:nvPr>
        </p:nvSpPr>
        <p:spPr>
          <a:xfrm>
            <a:off x="685800" y="2855816"/>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46" name="Google Shape;646;p140"/>
          <p:cNvSpPr txBox="1"/>
          <p:nvPr>
            <p:ph hasCustomPrompt="1" idx="5" type="title"/>
          </p:nvPr>
        </p:nvSpPr>
        <p:spPr>
          <a:xfrm>
            <a:off x="685800" y="3931662"/>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47" name="Google Shape;647;p140"/>
          <p:cNvSpPr txBox="1"/>
          <p:nvPr>
            <p:ph idx="6" type="subTitle"/>
          </p:nvPr>
        </p:nvSpPr>
        <p:spPr>
          <a:xfrm>
            <a:off x="2028700" y="66286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48" name="Google Shape;648;p140"/>
          <p:cNvSpPr txBox="1"/>
          <p:nvPr>
            <p:ph idx="7" type="body"/>
          </p:nvPr>
        </p:nvSpPr>
        <p:spPr>
          <a:xfrm>
            <a:off x="2028700" y="209392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649" name="Google Shape;649;p140"/>
          <p:cNvSpPr txBox="1"/>
          <p:nvPr>
            <p:ph idx="8" type="subTitle"/>
          </p:nvPr>
        </p:nvSpPr>
        <p:spPr>
          <a:xfrm>
            <a:off x="2028700" y="173871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50" name="Google Shape;650;p140"/>
          <p:cNvSpPr txBox="1"/>
          <p:nvPr>
            <p:ph idx="9" type="body"/>
          </p:nvPr>
        </p:nvSpPr>
        <p:spPr>
          <a:xfrm>
            <a:off x="2028700" y="314912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651" name="Google Shape;651;p140"/>
          <p:cNvSpPr txBox="1"/>
          <p:nvPr>
            <p:ph idx="13" type="subTitle"/>
          </p:nvPr>
        </p:nvSpPr>
        <p:spPr>
          <a:xfrm>
            <a:off x="2028700" y="279391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52" name="Google Shape;652;p140"/>
          <p:cNvSpPr txBox="1"/>
          <p:nvPr>
            <p:ph idx="14" type="body"/>
          </p:nvPr>
        </p:nvSpPr>
        <p:spPr>
          <a:xfrm>
            <a:off x="2028700" y="420432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653" name="Google Shape;653;p140"/>
          <p:cNvSpPr txBox="1"/>
          <p:nvPr>
            <p:ph idx="15" type="subTitle"/>
          </p:nvPr>
        </p:nvSpPr>
        <p:spPr>
          <a:xfrm>
            <a:off x="2028700" y="384911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654" name="Shape 654"/>
        <p:cNvGrpSpPr/>
        <p:nvPr/>
      </p:nvGrpSpPr>
      <p:grpSpPr>
        <a:xfrm>
          <a:off x="0" y="0"/>
          <a:ext cx="0" cy="0"/>
          <a:chOff x="0" y="0"/>
          <a:chExt cx="0" cy="0"/>
        </a:xfrm>
      </p:grpSpPr>
      <p:sp>
        <p:nvSpPr>
          <p:cNvPr id="655" name="Google Shape;655;p141"/>
          <p:cNvSpPr txBox="1"/>
          <p:nvPr>
            <p:ph type="title"/>
          </p:nvPr>
        </p:nvSpPr>
        <p:spPr>
          <a:xfrm>
            <a:off x="685800" y="527275"/>
            <a:ext cx="7772700" cy="645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Font typeface="Bebas Neue"/>
              <a:buNone/>
              <a:defRPr b="1" sz="4800">
                <a:latin typeface="Bebas Neue"/>
                <a:ea typeface="Bebas Neue"/>
                <a:cs typeface="Bebas Neue"/>
                <a:sym typeface="Bebas Neue"/>
              </a:defRPr>
            </a:lvl2pPr>
            <a:lvl3pPr lvl="2" rtl="0" algn="r">
              <a:spcBef>
                <a:spcPts val="0"/>
              </a:spcBef>
              <a:spcAft>
                <a:spcPts val="0"/>
              </a:spcAft>
              <a:buSzPts val="4800"/>
              <a:buFont typeface="Bebas Neue"/>
              <a:buNone/>
              <a:defRPr b="1" sz="4800">
                <a:latin typeface="Bebas Neue"/>
                <a:ea typeface="Bebas Neue"/>
                <a:cs typeface="Bebas Neue"/>
                <a:sym typeface="Bebas Neue"/>
              </a:defRPr>
            </a:lvl3pPr>
            <a:lvl4pPr lvl="3" rtl="0" algn="r">
              <a:spcBef>
                <a:spcPts val="0"/>
              </a:spcBef>
              <a:spcAft>
                <a:spcPts val="0"/>
              </a:spcAft>
              <a:buSzPts val="4800"/>
              <a:buFont typeface="Bebas Neue"/>
              <a:buNone/>
              <a:defRPr b="1" sz="4800">
                <a:latin typeface="Bebas Neue"/>
                <a:ea typeface="Bebas Neue"/>
                <a:cs typeface="Bebas Neue"/>
                <a:sym typeface="Bebas Neue"/>
              </a:defRPr>
            </a:lvl4pPr>
            <a:lvl5pPr lvl="4" rtl="0" algn="r">
              <a:spcBef>
                <a:spcPts val="0"/>
              </a:spcBef>
              <a:spcAft>
                <a:spcPts val="0"/>
              </a:spcAft>
              <a:buSzPts val="4800"/>
              <a:buFont typeface="Bebas Neue"/>
              <a:buNone/>
              <a:defRPr b="1" sz="4800">
                <a:latin typeface="Bebas Neue"/>
                <a:ea typeface="Bebas Neue"/>
                <a:cs typeface="Bebas Neue"/>
                <a:sym typeface="Bebas Neue"/>
              </a:defRPr>
            </a:lvl5pPr>
            <a:lvl6pPr lvl="5" rtl="0" algn="r">
              <a:spcBef>
                <a:spcPts val="0"/>
              </a:spcBef>
              <a:spcAft>
                <a:spcPts val="0"/>
              </a:spcAft>
              <a:buSzPts val="4800"/>
              <a:buFont typeface="Bebas Neue"/>
              <a:buNone/>
              <a:defRPr b="1" sz="4800">
                <a:latin typeface="Bebas Neue"/>
                <a:ea typeface="Bebas Neue"/>
                <a:cs typeface="Bebas Neue"/>
                <a:sym typeface="Bebas Neue"/>
              </a:defRPr>
            </a:lvl6pPr>
            <a:lvl7pPr lvl="6" rtl="0" algn="r">
              <a:spcBef>
                <a:spcPts val="0"/>
              </a:spcBef>
              <a:spcAft>
                <a:spcPts val="0"/>
              </a:spcAft>
              <a:buSzPts val="4800"/>
              <a:buFont typeface="Bebas Neue"/>
              <a:buNone/>
              <a:defRPr b="1" sz="4800">
                <a:latin typeface="Bebas Neue"/>
                <a:ea typeface="Bebas Neue"/>
                <a:cs typeface="Bebas Neue"/>
                <a:sym typeface="Bebas Neue"/>
              </a:defRPr>
            </a:lvl7pPr>
            <a:lvl8pPr lvl="7" rtl="0" algn="r">
              <a:spcBef>
                <a:spcPts val="0"/>
              </a:spcBef>
              <a:spcAft>
                <a:spcPts val="0"/>
              </a:spcAft>
              <a:buSzPts val="4800"/>
              <a:buFont typeface="Bebas Neue"/>
              <a:buNone/>
              <a:defRPr b="1" sz="4800">
                <a:latin typeface="Bebas Neue"/>
                <a:ea typeface="Bebas Neue"/>
                <a:cs typeface="Bebas Neue"/>
                <a:sym typeface="Bebas Neue"/>
              </a:defRPr>
            </a:lvl8pPr>
            <a:lvl9pPr lvl="8" rtl="0" algn="r">
              <a:spcBef>
                <a:spcPts val="0"/>
              </a:spcBef>
              <a:spcAft>
                <a:spcPts val="0"/>
              </a:spcAft>
              <a:buSzPts val="4800"/>
              <a:buFont typeface="Bebas Neue"/>
              <a:buNone/>
              <a:defRPr b="1" sz="4800">
                <a:latin typeface="Bebas Neue"/>
                <a:ea typeface="Bebas Neue"/>
                <a:cs typeface="Bebas Neue"/>
                <a:sym typeface="Bebas Neue"/>
              </a:defRPr>
            </a:lvl9pPr>
          </a:lstStyle>
          <a:p/>
        </p:txBody>
      </p:sp>
      <p:sp>
        <p:nvSpPr>
          <p:cNvPr id="656" name="Google Shape;656;p141"/>
          <p:cNvSpPr txBox="1"/>
          <p:nvPr>
            <p:ph idx="1" type="subTitle"/>
          </p:nvPr>
        </p:nvSpPr>
        <p:spPr>
          <a:xfrm>
            <a:off x="5068488" y="1627650"/>
            <a:ext cx="3390000" cy="537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Bebas Neue"/>
              <a:buNone/>
              <a:defRPr sz="20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57" name="Google Shape;657;p141"/>
          <p:cNvSpPr txBox="1"/>
          <p:nvPr>
            <p:ph idx="2" type="body"/>
          </p:nvPr>
        </p:nvSpPr>
        <p:spPr>
          <a:xfrm>
            <a:off x="5068488" y="2144100"/>
            <a:ext cx="3390000" cy="1000800"/>
          </a:xfrm>
          <a:prstGeom prst="rect">
            <a:avLst/>
          </a:prstGeom>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sp>
        <p:nvSpPr>
          <p:cNvPr id="658" name="Google Shape;658;p141"/>
          <p:cNvSpPr txBox="1"/>
          <p:nvPr/>
        </p:nvSpPr>
        <p:spPr>
          <a:xfrm>
            <a:off x="5208075" y="3257800"/>
            <a:ext cx="3250200" cy="849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chemeClr val="accent1"/>
                </a:solidFill>
                <a:latin typeface="Lato"/>
                <a:ea typeface="Lato"/>
                <a:cs typeface="Lato"/>
                <a:sym typeface="Lato"/>
              </a:rPr>
              <a:t>CREDITS:</a:t>
            </a:r>
            <a:r>
              <a:rPr lang="en" sz="1200">
                <a:latin typeface="Lato"/>
                <a:ea typeface="Lato"/>
                <a:cs typeface="Lato"/>
                <a:sym typeface="Lato"/>
              </a:rPr>
              <a:t> This presentation template was created by </a:t>
            </a:r>
            <a:r>
              <a:rPr b="1" lang="en" sz="1200">
                <a:solidFill>
                  <a:schemeClr val="hlink"/>
                </a:solidFill>
                <a:uFill>
                  <a:noFill/>
                </a:uFill>
                <a:latin typeface="Lato"/>
                <a:ea typeface="Lato"/>
                <a:cs typeface="Lato"/>
                <a:sym typeface="Lato"/>
                <a:hlinkClick r:id="rId2"/>
              </a:rPr>
              <a:t>Slidesgo</a:t>
            </a:r>
            <a:r>
              <a:rPr lang="en" sz="1200">
                <a:latin typeface="Lato"/>
                <a:ea typeface="Lato"/>
                <a:cs typeface="Lato"/>
                <a:sym typeface="Lato"/>
              </a:rPr>
              <a:t>, including icons by </a:t>
            </a:r>
            <a:r>
              <a:rPr b="1" lang="en" sz="1200">
                <a:solidFill>
                  <a:schemeClr val="hlink"/>
                </a:solidFill>
                <a:uFill>
                  <a:noFill/>
                </a:uFill>
                <a:latin typeface="Lato"/>
                <a:ea typeface="Lato"/>
                <a:cs typeface="Lato"/>
                <a:sym typeface="Lato"/>
                <a:hlinkClick r:id="rId3"/>
              </a:rPr>
              <a:t>Flaticon</a:t>
            </a:r>
            <a:r>
              <a:rPr lang="en" sz="1200">
                <a:latin typeface="Lato"/>
                <a:ea typeface="Lato"/>
                <a:cs typeface="Lato"/>
                <a:sym typeface="Lato"/>
              </a:rPr>
              <a:t>, and infographics &amp; images by </a:t>
            </a:r>
            <a:r>
              <a:rPr b="1" lang="en" sz="1200">
                <a:solidFill>
                  <a:schemeClr val="hlink"/>
                </a:solidFill>
                <a:uFill>
                  <a:noFill/>
                </a:uFill>
                <a:latin typeface="Lato"/>
                <a:ea typeface="Lato"/>
                <a:cs typeface="Lato"/>
                <a:sym typeface="Lato"/>
                <a:hlinkClick r:id="rId4"/>
              </a:rPr>
              <a:t>Freepik</a:t>
            </a:r>
            <a:r>
              <a:rPr lang="en" sz="1200">
                <a:latin typeface="Lato"/>
                <a:ea typeface="Lato"/>
                <a:cs typeface="Lato"/>
                <a:sym typeface="Lato"/>
              </a:rPr>
              <a:t> and illustrations by </a:t>
            </a:r>
            <a:r>
              <a:rPr b="1" lang="en" sz="1200">
                <a:solidFill>
                  <a:schemeClr val="hlink"/>
                </a:solidFill>
                <a:uFill>
                  <a:noFill/>
                </a:uFill>
                <a:latin typeface="Lato"/>
                <a:ea typeface="Lato"/>
                <a:cs typeface="Lato"/>
                <a:sym typeface="Lato"/>
                <a:hlinkClick r:id="rId5"/>
              </a:rPr>
              <a:t>Stories</a:t>
            </a:r>
            <a:endParaRPr b="1" sz="1200">
              <a:latin typeface="Lato"/>
              <a:ea typeface="Lato"/>
              <a:cs typeface="Lato"/>
              <a:sym typeface="Lato"/>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7_1">
    <p:spTree>
      <p:nvGrpSpPr>
        <p:cNvPr id="659" name="Shape 659"/>
        <p:cNvGrpSpPr/>
        <p:nvPr/>
      </p:nvGrpSpPr>
      <p:grpSpPr>
        <a:xfrm>
          <a:off x="0" y="0"/>
          <a:ext cx="0" cy="0"/>
          <a:chOff x="0" y="0"/>
          <a:chExt cx="0" cy="0"/>
        </a:xfrm>
      </p:grpSpPr>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3" name="Shape 663"/>
        <p:cNvGrpSpPr/>
        <p:nvPr/>
      </p:nvGrpSpPr>
      <p:grpSpPr>
        <a:xfrm>
          <a:off x="0" y="0"/>
          <a:ext cx="0" cy="0"/>
          <a:chOff x="0" y="0"/>
          <a:chExt cx="0" cy="0"/>
        </a:xfrm>
      </p:grpSpPr>
      <p:sp>
        <p:nvSpPr>
          <p:cNvPr id="664" name="Google Shape;664;p144"/>
          <p:cNvSpPr txBox="1"/>
          <p:nvPr>
            <p:ph type="ctrTitle"/>
          </p:nvPr>
        </p:nvSpPr>
        <p:spPr>
          <a:xfrm>
            <a:off x="685800" y="527275"/>
            <a:ext cx="2746800" cy="26901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5" name="Google Shape;665;p144"/>
          <p:cNvSpPr txBox="1"/>
          <p:nvPr>
            <p:ph idx="1" type="subTitle"/>
          </p:nvPr>
        </p:nvSpPr>
        <p:spPr>
          <a:xfrm>
            <a:off x="685800" y="3514825"/>
            <a:ext cx="2746800" cy="79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6" name="Shape 666"/>
        <p:cNvGrpSpPr/>
        <p:nvPr/>
      </p:nvGrpSpPr>
      <p:grpSpPr>
        <a:xfrm>
          <a:off x="0" y="0"/>
          <a:ext cx="0" cy="0"/>
          <a:chOff x="0" y="0"/>
          <a:chExt cx="0" cy="0"/>
        </a:xfrm>
      </p:grpSpPr>
      <p:sp>
        <p:nvSpPr>
          <p:cNvPr id="667" name="Google Shape;667;p145"/>
          <p:cNvSpPr/>
          <p:nvPr/>
        </p:nvSpPr>
        <p:spPr>
          <a:xfrm>
            <a:off x="5248200" y="1172875"/>
            <a:ext cx="38958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45"/>
          <p:cNvSpPr txBox="1"/>
          <p:nvPr>
            <p:ph type="title"/>
          </p:nvPr>
        </p:nvSpPr>
        <p:spPr>
          <a:xfrm>
            <a:off x="5821500" y="2152100"/>
            <a:ext cx="2636700" cy="132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69" name="Google Shape;669;p145"/>
          <p:cNvSpPr txBox="1"/>
          <p:nvPr>
            <p:ph hasCustomPrompt="1" idx="2" type="title"/>
          </p:nvPr>
        </p:nvSpPr>
        <p:spPr>
          <a:xfrm>
            <a:off x="5821500" y="1307400"/>
            <a:ext cx="2636700" cy="704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0" name="Shape 670"/>
        <p:cNvGrpSpPr/>
        <p:nvPr/>
      </p:nvGrpSpPr>
      <p:grpSpPr>
        <a:xfrm>
          <a:off x="0" y="0"/>
          <a:ext cx="0" cy="0"/>
          <a:chOff x="0" y="0"/>
          <a:chExt cx="0" cy="0"/>
        </a:xfrm>
      </p:grpSpPr>
      <p:sp>
        <p:nvSpPr>
          <p:cNvPr id="671" name="Google Shape;671;p146"/>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2" name="Google Shape;672;p146"/>
          <p:cNvSpPr txBox="1"/>
          <p:nvPr>
            <p:ph idx="1" type="body"/>
          </p:nvPr>
        </p:nvSpPr>
        <p:spPr>
          <a:xfrm>
            <a:off x="678600" y="1280500"/>
            <a:ext cx="7786800" cy="33357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 name="Shape 60"/>
        <p:cNvGrpSpPr/>
        <p:nvPr/>
      </p:nvGrpSpPr>
      <p:grpSpPr>
        <a:xfrm>
          <a:off x="0" y="0"/>
          <a:ext cx="0" cy="0"/>
          <a:chOff x="0" y="0"/>
          <a:chExt cx="0" cy="0"/>
        </a:xfrm>
      </p:grpSpPr>
      <p:sp>
        <p:nvSpPr>
          <p:cNvPr id="61" name="Google Shape;61;p16"/>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2" name="Google Shape;62;p16"/>
          <p:cNvSpPr txBox="1"/>
          <p:nvPr>
            <p:ph idx="1" type="body"/>
          </p:nvPr>
        </p:nvSpPr>
        <p:spPr>
          <a:xfrm>
            <a:off x="678600" y="1280500"/>
            <a:ext cx="7786800" cy="33357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sz="1200"/>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3" name="Shape 673"/>
        <p:cNvGrpSpPr/>
        <p:nvPr/>
      </p:nvGrpSpPr>
      <p:grpSpPr>
        <a:xfrm>
          <a:off x="0" y="0"/>
          <a:ext cx="0" cy="0"/>
          <a:chOff x="0" y="0"/>
          <a:chExt cx="0" cy="0"/>
        </a:xfrm>
      </p:grpSpPr>
      <p:sp>
        <p:nvSpPr>
          <p:cNvPr id="674" name="Google Shape;674;p147"/>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5" name="Google Shape;675;p147"/>
          <p:cNvSpPr txBox="1"/>
          <p:nvPr>
            <p:ph idx="1" type="body"/>
          </p:nvPr>
        </p:nvSpPr>
        <p:spPr>
          <a:xfrm>
            <a:off x="678600" y="3464875"/>
            <a:ext cx="3360000" cy="11514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676" name="Google Shape;676;p147"/>
          <p:cNvSpPr txBox="1"/>
          <p:nvPr>
            <p:ph idx="2" type="subTitle"/>
          </p:nvPr>
        </p:nvSpPr>
        <p:spPr>
          <a:xfrm>
            <a:off x="688675" y="2942875"/>
            <a:ext cx="33600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677" name="Google Shape;677;p147"/>
          <p:cNvSpPr txBox="1"/>
          <p:nvPr>
            <p:ph idx="3" type="body"/>
          </p:nvPr>
        </p:nvSpPr>
        <p:spPr>
          <a:xfrm>
            <a:off x="5088125" y="3464875"/>
            <a:ext cx="3360000" cy="11514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678" name="Google Shape;678;p147"/>
          <p:cNvSpPr txBox="1"/>
          <p:nvPr>
            <p:ph idx="4" type="subTitle"/>
          </p:nvPr>
        </p:nvSpPr>
        <p:spPr>
          <a:xfrm>
            <a:off x="5098200" y="2942875"/>
            <a:ext cx="33600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9" name="Shape 679"/>
        <p:cNvGrpSpPr/>
        <p:nvPr/>
      </p:nvGrpSpPr>
      <p:grpSpPr>
        <a:xfrm>
          <a:off x="0" y="0"/>
          <a:ext cx="0" cy="0"/>
          <a:chOff x="0" y="0"/>
          <a:chExt cx="0" cy="0"/>
        </a:xfrm>
      </p:grpSpPr>
      <p:sp>
        <p:nvSpPr>
          <p:cNvPr id="680" name="Google Shape;680;p148"/>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81" name="Shape 681"/>
        <p:cNvGrpSpPr/>
        <p:nvPr/>
      </p:nvGrpSpPr>
      <p:grpSpPr>
        <a:xfrm>
          <a:off x="0" y="0"/>
          <a:ext cx="0" cy="0"/>
          <a:chOff x="0" y="0"/>
          <a:chExt cx="0" cy="0"/>
        </a:xfrm>
      </p:grpSpPr>
      <p:sp>
        <p:nvSpPr>
          <p:cNvPr id="682" name="Google Shape;682;p149"/>
          <p:cNvSpPr txBox="1"/>
          <p:nvPr>
            <p:ph type="title"/>
          </p:nvPr>
        </p:nvSpPr>
        <p:spPr>
          <a:xfrm>
            <a:off x="4366500" y="527275"/>
            <a:ext cx="4091700" cy="645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683" name="Google Shape;683;p149"/>
          <p:cNvSpPr txBox="1"/>
          <p:nvPr>
            <p:ph idx="1" type="body"/>
          </p:nvPr>
        </p:nvSpPr>
        <p:spPr>
          <a:xfrm>
            <a:off x="4366500" y="1352300"/>
            <a:ext cx="4091700" cy="1678800"/>
          </a:xfrm>
          <a:prstGeom prst="rect">
            <a:avLst/>
          </a:prstGeom>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4" name="Shape 684"/>
        <p:cNvGrpSpPr/>
        <p:nvPr/>
      </p:nvGrpSpPr>
      <p:grpSpPr>
        <a:xfrm>
          <a:off x="0" y="0"/>
          <a:ext cx="0" cy="0"/>
          <a:chOff x="0" y="0"/>
          <a:chExt cx="0" cy="0"/>
        </a:xfrm>
      </p:grpSpPr>
      <p:sp>
        <p:nvSpPr>
          <p:cNvPr id="685" name="Google Shape;685;p150"/>
          <p:cNvSpPr txBox="1"/>
          <p:nvPr>
            <p:ph type="title"/>
          </p:nvPr>
        </p:nvSpPr>
        <p:spPr>
          <a:xfrm>
            <a:off x="5259600" y="527275"/>
            <a:ext cx="3198600" cy="2550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6" name="Shape 686"/>
        <p:cNvGrpSpPr/>
        <p:nvPr/>
      </p:nvGrpSpPr>
      <p:grpSpPr>
        <a:xfrm>
          <a:off x="0" y="0"/>
          <a:ext cx="0" cy="0"/>
          <a:chOff x="0" y="0"/>
          <a:chExt cx="0" cy="0"/>
        </a:xfrm>
      </p:grpSpPr>
      <p:sp>
        <p:nvSpPr>
          <p:cNvPr id="687" name="Google Shape;687;p151"/>
          <p:cNvSpPr txBox="1"/>
          <p:nvPr>
            <p:ph type="title"/>
          </p:nvPr>
        </p:nvSpPr>
        <p:spPr>
          <a:xfrm>
            <a:off x="685800" y="527275"/>
            <a:ext cx="7772400" cy="64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8" name="Google Shape;688;p151"/>
          <p:cNvSpPr txBox="1"/>
          <p:nvPr>
            <p:ph idx="1" type="subTitle"/>
          </p:nvPr>
        </p:nvSpPr>
        <p:spPr>
          <a:xfrm>
            <a:off x="4572000" y="1172875"/>
            <a:ext cx="3886200" cy="473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ebas Neue"/>
              <a:buNone/>
              <a:defRPr sz="1800">
                <a:latin typeface="Bebas Neue"/>
                <a:ea typeface="Bebas Neue"/>
                <a:cs typeface="Bebas Neue"/>
                <a:sym typeface="Bebas Neue"/>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689" name="Google Shape;689;p151"/>
          <p:cNvSpPr txBox="1"/>
          <p:nvPr>
            <p:ph idx="2" type="body"/>
          </p:nvPr>
        </p:nvSpPr>
        <p:spPr>
          <a:xfrm>
            <a:off x="4572000" y="1818500"/>
            <a:ext cx="3886200" cy="1248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0" name="Shape 690"/>
        <p:cNvGrpSpPr/>
        <p:nvPr/>
      </p:nvGrpSpPr>
      <p:grpSpPr>
        <a:xfrm>
          <a:off x="0" y="0"/>
          <a:ext cx="0" cy="0"/>
          <a:chOff x="0" y="0"/>
          <a:chExt cx="0" cy="0"/>
        </a:xfrm>
      </p:grpSpPr>
      <p:sp>
        <p:nvSpPr>
          <p:cNvPr id="691" name="Google Shape;691;p152"/>
          <p:cNvSpPr txBox="1"/>
          <p:nvPr>
            <p:ph type="title"/>
          </p:nvPr>
        </p:nvSpPr>
        <p:spPr>
          <a:xfrm>
            <a:off x="685800" y="2561000"/>
            <a:ext cx="4931100" cy="20553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92" name="Shape 692"/>
        <p:cNvGrpSpPr/>
        <p:nvPr/>
      </p:nvGrpSpPr>
      <p:grpSpPr>
        <a:xfrm>
          <a:off x="0" y="0"/>
          <a:ext cx="0" cy="0"/>
          <a:chOff x="0" y="0"/>
          <a:chExt cx="0" cy="0"/>
        </a:xfrm>
      </p:grpSpPr>
      <p:sp>
        <p:nvSpPr>
          <p:cNvPr id="693" name="Google Shape;693;p153"/>
          <p:cNvSpPr txBox="1"/>
          <p:nvPr>
            <p:ph hasCustomPrompt="1" type="title"/>
          </p:nvPr>
        </p:nvSpPr>
        <p:spPr>
          <a:xfrm>
            <a:off x="685800" y="1172875"/>
            <a:ext cx="7772400" cy="116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94" name="Google Shape;694;p153"/>
          <p:cNvSpPr txBox="1"/>
          <p:nvPr>
            <p:ph idx="1" type="subTitle"/>
          </p:nvPr>
        </p:nvSpPr>
        <p:spPr>
          <a:xfrm>
            <a:off x="685800" y="2838000"/>
            <a:ext cx="7772400" cy="69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5" name="Shape 695"/>
        <p:cNvGrpSpPr/>
        <p:nvPr/>
      </p:nvGrpSpPr>
      <p:grpSpPr>
        <a:xfrm>
          <a:off x="0" y="0"/>
          <a:ext cx="0" cy="0"/>
          <a:chOff x="0" y="0"/>
          <a:chExt cx="0" cy="0"/>
        </a:xfrm>
      </p:grpSpPr>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
    <p:spTree>
      <p:nvGrpSpPr>
        <p:cNvPr id="696" name="Shape 696"/>
        <p:cNvGrpSpPr/>
        <p:nvPr/>
      </p:nvGrpSpPr>
      <p:grpSpPr>
        <a:xfrm>
          <a:off x="0" y="0"/>
          <a:ext cx="0" cy="0"/>
          <a:chOff x="0" y="0"/>
          <a:chExt cx="0" cy="0"/>
        </a:xfrm>
      </p:grpSpPr>
      <p:sp>
        <p:nvSpPr>
          <p:cNvPr id="697" name="Google Shape;697;p155"/>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98" name="Google Shape;698;p155"/>
          <p:cNvSpPr txBox="1"/>
          <p:nvPr>
            <p:ph idx="1" type="body"/>
          </p:nvPr>
        </p:nvSpPr>
        <p:spPr>
          <a:xfrm>
            <a:off x="678600" y="1716300"/>
            <a:ext cx="3722400" cy="17055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699" name="Google Shape;699;p155"/>
          <p:cNvSpPr txBox="1"/>
          <p:nvPr>
            <p:ph idx="2" type="body"/>
          </p:nvPr>
        </p:nvSpPr>
        <p:spPr>
          <a:xfrm>
            <a:off x="678600" y="4035175"/>
            <a:ext cx="3722400" cy="5811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00" name="Shape 700"/>
        <p:cNvGrpSpPr/>
        <p:nvPr/>
      </p:nvGrpSpPr>
      <p:grpSpPr>
        <a:xfrm>
          <a:off x="0" y="0"/>
          <a:ext cx="0" cy="0"/>
          <a:chOff x="0" y="0"/>
          <a:chExt cx="0" cy="0"/>
        </a:xfrm>
      </p:grpSpPr>
      <p:sp>
        <p:nvSpPr>
          <p:cNvPr id="701" name="Google Shape;701;p156"/>
          <p:cNvSpPr txBox="1"/>
          <p:nvPr>
            <p:ph hasCustomPrompt="1" type="title"/>
          </p:nvPr>
        </p:nvSpPr>
        <p:spPr>
          <a:xfrm>
            <a:off x="1695600" y="661763"/>
            <a:ext cx="5752800" cy="7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02" name="Google Shape;702;p156"/>
          <p:cNvSpPr txBox="1"/>
          <p:nvPr>
            <p:ph idx="1" type="subTitle"/>
          </p:nvPr>
        </p:nvSpPr>
        <p:spPr>
          <a:xfrm>
            <a:off x="1695600" y="1402588"/>
            <a:ext cx="57528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03" name="Google Shape;703;p156"/>
          <p:cNvSpPr txBox="1"/>
          <p:nvPr>
            <p:ph hasCustomPrompt="1" idx="2" type="title"/>
          </p:nvPr>
        </p:nvSpPr>
        <p:spPr>
          <a:xfrm>
            <a:off x="1695600" y="1974538"/>
            <a:ext cx="5752800" cy="7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04" name="Google Shape;704;p156"/>
          <p:cNvSpPr txBox="1"/>
          <p:nvPr>
            <p:ph idx="3" type="subTitle"/>
          </p:nvPr>
        </p:nvSpPr>
        <p:spPr>
          <a:xfrm>
            <a:off x="1695600" y="2715363"/>
            <a:ext cx="57528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05" name="Google Shape;705;p156"/>
          <p:cNvSpPr txBox="1"/>
          <p:nvPr>
            <p:ph hasCustomPrompt="1" idx="4" type="title"/>
          </p:nvPr>
        </p:nvSpPr>
        <p:spPr>
          <a:xfrm>
            <a:off x="1695600" y="3287313"/>
            <a:ext cx="5752800" cy="7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06" name="Google Shape;706;p156"/>
          <p:cNvSpPr txBox="1"/>
          <p:nvPr>
            <p:ph idx="5" type="subTitle"/>
          </p:nvPr>
        </p:nvSpPr>
        <p:spPr>
          <a:xfrm>
            <a:off x="1695600" y="4028138"/>
            <a:ext cx="57528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 name="Shape 63"/>
        <p:cNvGrpSpPr/>
        <p:nvPr/>
      </p:nvGrpSpPr>
      <p:grpSpPr>
        <a:xfrm>
          <a:off x="0" y="0"/>
          <a:ext cx="0" cy="0"/>
          <a:chOff x="0" y="0"/>
          <a:chExt cx="0" cy="0"/>
        </a:xfrm>
      </p:grpSpPr>
      <p:sp>
        <p:nvSpPr>
          <p:cNvPr id="64" name="Google Shape;64;p17"/>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5" name="Google Shape;65;p17"/>
          <p:cNvSpPr txBox="1"/>
          <p:nvPr>
            <p:ph idx="1" type="body"/>
          </p:nvPr>
        </p:nvSpPr>
        <p:spPr>
          <a:xfrm>
            <a:off x="678600" y="3464875"/>
            <a:ext cx="3360000" cy="11514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66" name="Google Shape;66;p17"/>
          <p:cNvSpPr txBox="1"/>
          <p:nvPr>
            <p:ph idx="2" type="subTitle"/>
          </p:nvPr>
        </p:nvSpPr>
        <p:spPr>
          <a:xfrm>
            <a:off x="688675" y="2942875"/>
            <a:ext cx="3360000" cy="537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algn="ctr">
              <a:spcBef>
                <a:spcPts val="0"/>
              </a:spcBef>
              <a:spcAft>
                <a:spcPts val="0"/>
              </a:spcAft>
              <a:buSzPts val="2400"/>
              <a:buNone/>
              <a:defRPr sz="2400"/>
            </a:lvl2pPr>
            <a:lvl3pPr lvl="2" algn="ctr">
              <a:spcBef>
                <a:spcPts val="1600"/>
              </a:spcBef>
              <a:spcAft>
                <a:spcPts val="0"/>
              </a:spcAft>
              <a:buSzPts val="2400"/>
              <a:buNone/>
              <a:defRPr sz="2400"/>
            </a:lvl3pPr>
            <a:lvl4pPr lvl="3" algn="ctr">
              <a:spcBef>
                <a:spcPts val="1600"/>
              </a:spcBef>
              <a:spcAft>
                <a:spcPts val="0"/>
              </a:spcAft>
              <a:buSzPts val="2400"/>
              <a:buNone/>
              <a:defRPr sz="2400"/>
            </a:lvl4pPr>
            <a:lvl5pPr lvl="4" algn="ctr">
              <a:spcBef>
                <a:spcPts val="1600"/>
              </a:spcBef>
              <a:spcAft>
                <a:spcPts val="0"/>
              </a:spcAft>
              <a:buSzPts val="2400"/>
              <a:buNone/>
              <a:defRPr sz="2400"/>
            </a:lvl5pPr>
            <a:lvl6pPr lvl="5" algn="ctr">
              <a:spcBef>
                <a:spcPts val="1600"/>
              </a:spcBef>
              <a:spcAft>
                <a:spcPts val="0"/>
              </a:spcAft>
              <a:buSzPts val="2400"/>
              <a:buNone/>
              <a:defRPr sz="2400"/>
            </a:lvl6pPr>
            <a:lvl7pPr lvl="6" algn="ctr">
              <a:spcBef>
                <a:spcPts val="1600"/>
              </a:spcBef>
              <a:spcAft>
                <a:spcPts val="0"/>
              </a:spcAft>
              <a:buSzPts val="2400"/>
              <a:buNone/>
              <a:defRPr sz="2400"/>
            </a:lvl7pPr>
            <a:lvl8pPr lvl="7" algn="ctr">
              <a:spcBef>
                <a:spcPts val="1600"/>
              </a:spcBef>
              <a:spcAft>
                <a:spcPts val="0"/>
              </a:spcAft>
              <a:buSzPts val="2400"/>
              <a:buNone/>
              <a:defRPr sz="2400"/>
            </a:lvl8pPr>
            <a:lvl9pPr lvl="8" algn="ctr">
              <a:spcBef>
                <a:spcPts val="1600"/>
              </a:spcBef>
              <a:spcAft>
                <a:spcPts val="1600"/>
              </a:spcAft>
              <a:buSzPts val="2400"/>
              <a:buNone/>
              <a:defRPr sz="2400"/>
            </a:lvl9pPr>
          </a:lstStyle>
          <a:p/>
        </p:txBody>
      </p:sp>
      <p:sp>
        <p:nvSpPr>
          <p:cNvPr id="67" name="Google Shape;67;p17"/>
          <p:cNvSpPr txBox="1"/>
          <p:nvPr>
            <p:ph idx="3" type="body"/>
          </p:nvPr>
        </p:nvSpPr>
        <p:spPr>
          <a:xfrm>
            <a:off x="5088125" y="3464875"/>
            <a:ext cx="3360000" cy="11514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68" name="Google Shape;68;p17"/>
          <p:cNvSpPr txBox="1"/>
          <p:nvPr>
            <p:ph idx="4" type="subTitle"/>
          </p:nvPr>
        </p:nvSpPr>
        <p:spPr>
          <a:xfrm>
            <a:off x="5098200" y="2942875"/>
            <a:ext cx="33600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707" name="Shape 707"/>
        <p:cNvGrpSpPr/>
        <p:nvPr/>
      </p:nvGrpSpPr>
      <p:grpSpPr>
        <a:xfrm>
          <a:off x="0" y="0"/>
          <a:ext cx="0" cy="0"/>
          <a:chOff x="0" y="0"/>
          <a:chExt cx="0" cy="0"/>
        </a:xfrm>
      </p:grpSpPr>
      <p:sp>
        <p:nvSpPr>
          <p:cNvPr id="708" name="Google Shape;708;p157"/>
          <p:cNvSpPr txBox="1"/>
          <p:nvPr>
            <p:ph type="title"/>
          </p:nvPr>
        </p:nvSpPr>
        <p:spPr>
          <a:xfrm>
            <a:off x="685800" y="527275"/>
            <a:ext cx="4091700" cy="64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09" name="Google Shape;709;p157"/>
          <p:cNvSpPr txBox="1"/>
          <p:nvPr>
            <p:ph idx="1" type="body"/>
          </p:nvPr>
        </p:nvSpPr>
        <p:spPr>
          <a:xfrm>
            <a:off x="685800" y="1268825"/>
            <a:ext cx="2531700" cy="1734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
    <p:spTree>
      <p:nvGrpSpPr>
        <p:cNvPr id="710" name="Shape 710"/>
        <p:cNvGrpSpPr/>
        <p:nvPr/>
      </p:nvGrpSpPr>
      <p:grpSpPr>
        <a:xfrm>
          <a:off x="0" y="0"/>
          <a:ext cx="0" cy="0"/>
          <a:chOff x="0" y="0"/>
          <a:chExt cx="0" cy="0"/>
        </a:xfrm>
      </p:grpSpPr>
      <p:sp>
        <p:nvSpPr>
          <p:cNvPr id="711" name="Google Shape;711;p158"/>
          <p:cNvSpPr txBox="1"/>
          <p:nvPr>
            <p:ph type="title"/>
          </p:nvPr>
        </p:nvSpPr>
        <p:spPr>
          <a:xfrm>
            <a:off x="685800" y="1409625"/>
            <a:ext cx="3231000" cy="2049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12" name="Google Shape;712;p158"/>
          <p:cNvSpPr txBox="1"/>
          <p:nvPr>
            <p:ph idx="1" type="body"/>
          </p:nvPr>
        </p:nvSpPr>
        <p:spPr>
          <a:xfrm>
            <a:off x="685800" y="3458875"/>
            <a:ext cx="3231000" cy="11622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spTree>
      <p:nvGrpSpPr>
        <p:cNvPr id="713" name="Shape 713"/>
        <p:cNvGrpSpPr/>
        <p:nvPr/>
      </p:nvGrpSpPr>
      <p:grpSpPr>
        <a:xfrm>
          <a:off x="0" y="0"/>
          <a:ext cx="0" cy="0"/>
          <a:chOff x="0" y="0"/>
          <a:chExt cx="0" cy="0"/>
        </a:xfrm>
      </p:grpSpPr>
      <p:sp>
        <p:nvSpPr>
          <p:cNvPr id="714" name="Google Shape;714;p159"/>
          <p:cNvSpPr txBox="1"/>
          <p:nvPr>
            <p:ph idx="1" type="body"/>
          </p:nvPr>
        </p:nvSpPr>
        <p:spPr>
          <a:xfrm>
            <a:off x="685800" y="1706275"/>
            <a:ext cx="4734600" cy="11190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715" name="Google Shape;715;p159"/>
          <p:cNvSpPr txBox="1"/>
          <p:nvPr>
            <p:ph idx="2" type="subTitle"/>
          </p:nvPr>
        </p:nvSpPr>
        <p:spPr>
          <a:xfrm>
            <a:off x="685800" y="2825275"/>
            <a:ext cx="4734600" cy="49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our columns 2">
  <p:cSld name="CUSTOM_4">
    <p:spTree>
      <p:nvGrpSpPr>
        <p:cNvPr id="716" name="Shape 716"/>
        <p:cNvGrpSpPr/>
        <p:nvPr/>
      </p:nvGrpSpPr>
      <p:grpSpPr>
        <a:xfrm>
          <a:off x="0" y="0"/>
          <a:ext cx="0" cy="0"/>
          <a:chOff x="0" y="0"/>
          <a:chExt cx="0" cy="0"/>
        </a:xfrm>
      </p:grpSpPr>
      <p:sp>
        <p:nvSpPr>
          <p:cNvPr id="717" name="Google Shape;717;p160"/>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8" name="Google Shape;718;p160"/>
          <p:cNvSpPr txBox="1"/>
          <p:nvPr>
            <p:ph idx="1" type="body"/>
          </p:nvPr>
        </p:nvSpPr>
        <p:spPr>
          <a:xfrm>
            <a:off x="6786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719" name="Google Shape;719;p160"/>
          <p:cNvSpPr txBox="1"/>
          <p:nvPr>
            <p:ph idx="2" type="subTitle"/>
          </p:nvPr>
        </p:nvSpPr>
        <p:spPr>
          <a:xfrm>
            <a:off x="6786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720" name="Google Shape;720;p160"/>
          <p:cNvSpPr txBox="1"/>
          <p:nvPr>
            <p:ph idx="3" type="body"/>
          </p:nvPr>
        </p:nvSpPr>
        <p:spPr>
          <a:xfrm>
            <a:off x="27221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721" name="Google Shape;721;p160"/>
          <p:cNvSpPr txBox="1"/>
          <p:nvPr>
            <p:ph idx="4" type="subTitle"/>
          </p:nvPr>
        </p:nvSpPr>
        <p:spPr>
          <a:xfrm>
            <a:off x="27221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722" name="Google Shape;722;p160"/>
          <p:cNvSpPr txBox="1"/>
          <p:nvPr>
            <p:ph idx="5" type="body"/>
          </p:nvPr>
        </p:nvSpPr>
        <p:spPr>
          <a:xfrm>
            <a:off x="47656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723" name="Google Shape;723;p160"/>
          <p:cNvSpPr txBox="1"/>
          <p:nvPr>
            <p:ph idx="6" type="subTitle"/>
          </p:nvPr>
        </p:nvSpPr>
        <p:spPr>
          <a:xfrm>
            <a:off x="47656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724" name="Google Shape;724;p160"/>
          <p:cNvSpPr txBox="1"/>
          <p:nvPr>
            <p:ph idx="7" type="body"/>
          </p:nvPr>
        </p:nvSpPr>
        <p:spPr>
          <a:xfrm>
            <a:off x="68091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725" name="Google Shape;725;p160"/>
          <p:cNvSpPr txBox="1"/>
          <p:nvPr>
            <p:ph idx="8" type="subTitle"/>
          </p:nvPr>
        </p:nvSpPr>
        <p:spPr>
          <a:xfrm>
            <a:off x="68091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hree columns">
  <p:cSld name="CUSTOM_2">
    <p:spTree>
      <p:nvGrpSpPr>
        <p:cNvPr id="726" name="Shape 726"/>
        <p:cNvGrpSpPr/>
        <p:nvPr/>
      </p:nvGrpSpPr>
      <p:grpSpPr>
        <a:xfrm>
          <a:off x="0" y="0"/>
          <a:ext cx="0" cy="0"/>
          <a:chOff x="0" y="0"/>
          <a:chExt cx="0" cy="0"/>
        </a:xfrm>
      </p:grpSpPr>
      <p:sp>
        <p:nvSpPr>
          <p:cNvPr id="727" name="Google Shape;727;p161"/>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8" name="Google Shape;728;p161"/>
          <p:cNvSpPr txBox="1"/>
          <p:nvPr>
            <p:ph idx="1" type="body"/>
          </p:nvPr>
        </p:nvSpPr>
        <p:spPr>
          <a:xfrm>
            <a:off x="678600" y="3669325"/>
            <a:ext cx="2209500" cy="946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729" name="Google Shape;729;p161"/>
          <p:cNvSpPr txBox="1"/>
          <p:nvPr>
            <p:ph idx="2" type="subTitle"/>
          </p:nvPr>
        </p:nvSpPr>
        <p:spPr>
          <a:xfrm>
            <a:off x="678612" y="3131425"/>
            <a:ext cx="22095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730" name="Google Shape;730;p161"/>
          <p:cNvSpPr txBox="1"/>
          <p:nvPr>
            <p:ph idx="3" type="body"/>
          </p:nvPr>
        </p:nvSpPr>
        <p:spPr>
          <a:xfrm>
            <a:off x="6242075" y="3669325"/>
            <a:ext cx="2209500" cy="946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731" name="Google Shape;731;p161"/>
          <p:cNvSpPr txBox="1"/>
          <p:nvPr>
            <p:ph idx="4" type="subTitle"/>
          </p:nvPr>
        </p:nvSpPr>
        <p:spPr>
          <a:xfrm>
            <a:off x="6242087" y="3131425"/>
            <a:ext cx="22095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732" name="Google Shape;732;p161"/>
          <p:cNvSpPr txBox="1"/>
          <p:nvPr>
            <p:ph idx="5" type="body"/>
          </p:nvPr>
        </p:nvSpPr>
        <p:spPr>
          <a:xfrm>
            <a:off x="3460338" y="2069125"/>
            <a:ext cx="2209500" cy="946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733" name="Google Shape;733;p161"/>
          <p:cNvSpPr txBox="1"/>
          <p:nvPr>
            <p:ph idx="6" type="subTitle"/>
          </p:nvPr>
        </p:nvSpPr>
        <p:spPr>
          <a:xfrm>
            <a:off x="3460350" y="1531225"/>
            <a:ext cx="22095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our columns">
  <p:cSld name="CUSTOM_2_1">
    <p:spTree>
      <p:nvGrpSpPr>
        <p:cNvPr id="734" name="Shape 734"/>
        <p:cNvGrpSpPr/>
        <p:nvPr/>
      </p:nvGrpSpPr>
      <p:grpSpPr>
        <a:xfrm>
          <a:off x="0" y="0"/>
          <a:ext cx="0" cy="0"/>
          <a:chOff x="0" y="0"/>
          <a:chExt cx="0" cy="0"/>
        </a:xfrm>
      </p:grpSpPr>
      <p:sp>
        <p:nvSpPr>
          <p:cNvPr id="735" name="Google Shape;735;p162"/>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36" name="Google Shape;736;p162"/>
          <p:cNvSpPr txBox="1"/>
          <p:nvPr>
            <p:ph idx="1" type="body"/>
          </p:nvPr>
        </p:nvSpPr>
        <p:spPr>
          <a:xfrm>
            <a:off x="678600" y="3916800"/>
            <a:ext cx="2818500" cy="699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737" name="Google Shape;737;p162"/>
          <p:cNvSpPr txBox="1"/>
          <p:nvPr>
            <p:ph idx="2" type="subTitle"/>
          </p:nvPr>
        </p:nvSpPr>
        <p:spPr>
          <a:xfrm>
            <a:off x="678600" y="3583200"/>
            <a:ext cx="2818500" cy="33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spcBef>
                <a:spcPts val="0"/>
              </a:spcBef>
              <a:spcAft>
                <a:spcPts val="0"/>
              </a:spcAft>
              <a:buSzPts val="2400"/>
              <a:buNone/>
              <a:defRPr sz="2400"/>
            </a:lvl2pPr>
            <a:lvl3pPr lvl="2" rtl="0">
              <a:spcBef>
                <a:spcPts val="1600"/>
              </a:spcBef>
              <a:spcAft>
                <a:spcPts val="0"/>
              </a:spcAft>
              <a:buSzPts val="2400"/>
              <a:buNone/>
              <a:defRPr sz="2400"/>
            </a:lvl3pPr>
            <a:lvl4pPr lvl="3" rtl="0">
              <a:spcBef>
                <a:spcPts val="1600"/>
              </a:spcBef>
              <a:spcAft>
                <a:spcPts val="0"/>
              </a:spcAft>
              <a:buSzPts val="2400"/>
              <a:buNone/>
              <a:defRPr sz="2400"/>
            </a:lvl4pPr>
            <a:lvl5pPr lvl="4" rtl="0">
              <a:spcBef>
                <a:spcPts val="1600"/>
              </a:spcBef>
              <a:spcAft>
                <a:spcPts val="0"/>
              </a:spcAft>
              <a:buSzPts val="2400"/>
              <a:buNone/>
              <a:defRPr sz="2400"/>
            </a:lvl5pPr>
            <a:lvl6pPr lvl="5" rtl="0">
              <a:spcBef>
                <a:spcPts val="1600"/>
              </a:spcBef>
              <a:spcAft>
                <a:spcPts val="0"/>
              </a:spcAft>
              <a:buSzPts val="2400"/>
              <a:buNone/>
              <a:defRPr sz="2400"/>
            </a:lvl6pPr>
            <a:lvl7pPr lvl="6" rtl="0">
              <a:spcBef>
                <a:spcPts val="1600"/>
              </a:spcBef>
              <a:spcAft>
                <a:spcPts val="0"/>
              </a:spcAft>
              <a:buSzPts val="2400"/>
              <a:buNone/>
              <a:defRPr sz="2400"/>
            </a:lvl7pPr>
            <a:lvl8pPr lvl="7" rtl="0">
              <a:spcBef>
                <a:spcPts val="1600"/>
              </a:spcBef>
              <a:spcAft>
                <a:spcPts val="0"/>
              </a:spcAft>
              <a:buSzPts val="2400"/>
              <a:buNone/>
              <a:defRPr sz="2400"/>
            </a:lvl8pPr>
            <a:lvl9pPr lvl="8" rtl="0">
              <a:spcBef>
                <a:spcPts val="1600"/>
              </a:spcBef>
              <a:spcAft>
                <a:spcPts val="1600"/>
              </a:spcAft>
              <a:buSzPts val="2400"/>
              <a:buNone/>
              <a:defRPr sz="2400"/>
            </a:lvl9pPr>
          </a:lstStyle>
          <a:p/>
        </p:txBody>
      </p:sp>
      <p:sp>
        <p:nvSpPr>
          <p:cNvPr id="738" name="Google Shape;738;p162"/>
          <p:cNvSpPr txBox="1"/>
          <p:nvPr>
            <p:ph idx="3" type="body"/>
          </p:nvPr>
        </p:nvSpPr>
        <p:spPr>
          <a:xfrm>
            <a:off x="678600" y="2388900"/>
            <a:ext cx="2818500" cy="699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739" name="Google Shape;739;p162"/>
          <p:cNvSpPr txBox="1"/>
          <p:nvPr>
            <p:ph idx="4" type="subTitle"/>
          </p:nvPr>
        </p:nvSpPr>
        <p:spPr>
          <a:xfrm>
            <a:off x="678600" y="2055300"/>
            <a:ext cx="2818500" cy="33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spcBef>
                <a:spcPts val="0"/>
              </a:spcBef>
              <a:spcAft>
                <a:spcPts val="0"/>
              </a:spcAft>
              <a:buSzPts val="2400"/>
              <a:buNone/>
              <a:defRPr sz="2400"/>
            </a:lvl2pPr>
            <a:lvl3pPr lvl="2" rtl="0">
              <a:spcBef>
                <a:spcPts val="1600"/>
              </a:spcBef>
              <a:spcAft>
                <a:spcPts val="0"/>
              </a:spcAft>
              <a:buSzPts val="2400"/>
              <a:buNone/>
              <a:defRPr sz="2400"/>
            </a:lvl3pPr>
            <a:lvl4pPr lvl="3" rtl="0">
              <a:spcBef>
                <a:spcPts val="1600"/>
              </a:spcBef>
              <a:spcAft>
                <a:spcPts val="0"/>
              </a:spcAft>
              <a:buSzPts val="2400"/>
              <a:buNone/>
              <a:defRPr sz="2400"/>
            </a:lvl4pPr>
            <a:lvl5pPr lvl="4" rtl="0">
              <a:spcBef>
                <a:spcPts val="1600"/>
              </a:spcBef>
              <a:spcAft>
                <a:spcPts val="0"/>
              </a:spcAft>
              <a:buSzPts val="2400"/>
              <a:buNone/>
              <a:defRPr sz="2400"/>
            </a:lvl5pPr>
            <a:lvl6pPr lvl="5" rtl="0">
              <a:spcBef>
                <a:spcPts val="1600"/>
              </a:spcBef>
              <a:spcAft>
                <a:spcPts val="0"/>
              </a:spcAft>
              <a:buSzPts val="2400"/>
              <a:buNone/>
              <a:defRPr sz="2400"/>
            </a:lvl6pPr>
            <a:lvl7pPr lvl="6" rtl="0">
              <a:spcBef>
                <a:spcPts val="1600"/>
              </a:spcBef>
              <a:spcAft>
                <a:spcPts val="0"/>
              </a:spcAft>
              <a:buSzPts val="2400"/>
              <a:buNone/>
              <a:defRPr sz="2400"/>
            </a:lvl7pPr>
            <a:lvl8pPr lvl="7" rtl="0">
              <a:spcBef>
                <a:spcPts val="1600"/>
              </a:spcBef>
              <a:spcAft>
                <a:spcPts val="0"/>
              </a:spcAft>
              <a:buSzPts val="2400"/>
              <a:buNone/>
              <a:defRPr sz="2400"/>
            </a:lvl8pPr>
            <a:lvl9pPr lvl="8" rtl="0">
              <a:spcBef>
                <a:spcPts val="1600"/>
              </a:spcBef>
              <a:spcAft>
                <a:spcPts val="1600"/>
              </a:spcAft>
              <a:buSzPts val="2400"/>
              <a:buNone/>
              <a:defRPr sz="2400"/>
            </a:lvl9pPr>
          </a:lstStyle>
          <a:p/>
        </p:txBody>
      </p:sp>
      <p:sp>
        <p:nvSpPr>
          <p:cNvPr id="740" name="Google Shape;740;p162"/>
          <p:cNvSpPr txBox="1"/>
          <p:nvPr>
            <p:ph idx="5" type="body"/>
          </p:nvPr>
        </p:nvSpPr>
        <p:spPr>
          <a:xfrm>
            <a:off x="5639700" y="3916800"/>
            <a:ext cx="2818500" cy="699300"/>
          </a:xfrm>
          <a:prstGeom prst="rect">
            <a:avLst/>
          </a:prstGeom>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sp>
        <p:nvSpPr>
          <p:cNvPr id="741" name="Google Shape;741;p162"/>
          <p:cNvSpPr txBox="1"/>
          <p:nvPr>
            <p:ph idx="6" type="subTitle"/>
          </p:nvPr>
        </p:nvSpPr>
        <p:spPr>
          <a:xfrm>
            <a:off x="5639700" y="3583200"/>
            <a:ext cx="2818500" cy="33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r">
              <a:spcBef>
                <a:spcPts val="0"/>
              </a:spcBef>
              <a:spcAft>
                <a:spcPts val="0"/>
              </a:spcAft>
              <a:buSzPts val="2400"/>
              <a:buNone/>
              <a:defRPr sz="2400"/>
            </a:lvl2pPr>
            <a:lvl3pPr lvl="2" rtl="0" algn="r">
              <a:spcBef>
                <a:spcPts val="1600"/>
              </a:spcBef>
              <a:spcAft>
                <a:spcPts val="0"/>
              </a:spcAft>
              <a:buSzPts val="2400"/>
              <a:buNone/>
              <a:defRPr sz="2400"/>
            </a:lvl3pPr>
            <a:lvl4pPr lvl="3" rtl="0" algn="r">
              <a:spcBef>
                <a:spcPts val="1600"/>
              </a:spcBef>
              <a:spcAft>
                <a:spcPts val="0"/>
              </a:spcAft>
              <a:buSzPts val="2400"/>
              <a:buNone/>
              <a:defRPr sz="2400"/>
            </a:lvl4pPr>
            <a:lvl5pPr lvl="4" rtl="0" algn="r">
              <a:spcBef>
                <a:spcPts val="1600"/>
              </a:spcBef>
              <a:spcAft>
                <a:spcPts val="0"/>
              </a:spcAft>
              <a:buSzPts val="2400"/>
              <a:buNone/>
              <a:defRPr sz="2400"/>
            </a:lvl5pPr>
            <a:lvl6pPr lvl="5" rtl="0" algn="r">
              <a:spcBef>
                <a:spcPts val="1600"/>
              </a:spcBef>
              <a:spcAft>
                <a:spcPts val="0"/>
              </a:spcAft>
              <a:buSzPts val="2400"/>
              <a:buNone/>
              <a:defRPr sz="2400"/>
            </a:lvl6pPr>
            <a:lvl7pPr lvl="6" rtl="0" algn="r">
              <a:spcBef>
                <a:spcPts val="1600"/>
              </a:spcBef>
              <a:spcAft>
                <a:spcPts val="0"/>
              </a:spcAft>
              <a:buSzPts val="2400"/>
              <a:buNone/>
              <a:defRPr sz="2400"/>
            </a:lvl7pPr>
            <a:lvl8pPr lvl="7" rtl="0" algn="r">
              <a:spcBef>
                <a:spcPts val="1600"/>
              </a:spcBef>
              <a:spcAft>
                <a:spcPts val="0"/>
              </a:spcAft>
              <a:buSzPts val="2400"/>
              <a:buNone/>
              <a:defRPr sz="2400"/>
            </a:lvl8pPr>
            <a:lvl9pPr lvl="8" rtl="0" algn="r">
              <a:spcBef>
                <a:spcPts val="1600"/>
              </a:spcBef>
              <a:spcAft>
                <a:spcPts val="1600"/>
              </a:spcAft>
              <a:buSzPts val="2400"/>
              <a:buNone/>
              <a:defRPr sz="2400"/>
            </a:lvl9pPr>
          </a:lstStyle>
          <a:p/>
        </p:txBody>
      </p:sp>
      <p:sp>
        <p:nvSpPr>
          <p:cNvPr id="742" name="Google Shape;742;p162"/>
          <p:cNvSpPr txBox="1"/>
          <p:nvPr>
            <p:ph idx="7" type="body"/>
          </p:nvPr>
        </p:nvSpPr>
        <p:spPr>
          <a:xfrm>
            <a:off x="5639700" y="2388900"/>
            <a:ext cx="2818500" cy="699300"/>
          </a:xfrm>
          <a:prstGeom prst="rect">
            <a:avLst/>
          </a:prstGeom>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sp>
        <p:nvSpPr>
          <p:cNvPr id="743" name="Google Shape;743;p162"/>
          <p:cNvSpPr txBox="1"/>
          <p:nvPr>
            <p:ph idx="8" type="subTitle"/>
          </p:nvPr>
        </p:nvSpPr>
        <p:spPr>
          <a:xfrm>
            <a:off x="5639700" y="2055300"/>
            <a:ext cx="2818500" cy="33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r">
              <a:spcBef>
                <a:spcPts val="0"/>
              </a:spcBef>
              <a:spcAft>
                <a:spcPts val="0"/>
              </a:spcAft>
              <a:buSzPts val="2400"/>
              <a:buNone/>
              <a:defRPr sz="2400"/>
            </a:lvl2pPr>
            <a:lvl3pPr lvl="2" rtl="0" algn="r">
              <a:spcBef>
                <a:spcPts val="1600"/>
              </a:spcBef>
              <a:spcAft>
                <a:spcPts val="0"/>
              </a:spcAft>
              <a:buSzPts val="2400"/>
              <a:buNone/>
              <a:defRPr sz="2400"/>
            </a:lvl3pPr>
            <a:lvl4pPr lvl="3" rtl="0" algn="r">
              <a:spcBef>
                <a:spcPts val="1600"/>
              </a:spcBef>
              <a:spcAft>
                <a:spcPts val="0"/>
              </a:spcAft>
              <a:buSzPts val="2400"/>
              <a:buNone/>
              <a:defRPr sz="2400"/>
            </a:lvl4pPr>
            <a:lvl5pPr lvl="4" rtl="0" algn="r">
              <a:spcBef>
                <a:spcPts val="1600"/>
              </a:spcBef>
              <a:spcAft>
                <a:spcPts val="0"/>
              </a:spcAft>
              <a:buSzPts val="2400"/>
              <a:buNone/>
              <a:defRPr sz="2400"/>
            </a:lvl5pPr>
            <a:lvl6pPr lvl="5" rtl="0" algn="r">
              <a:spcBef>
                <a:spcPts val="1600"/>
              </a:spcBef>
              <a:spcAft>
                <a:spcPts val="0"/>
              </a:spcAft>
              <a:buSzPts val="2400"/>
              <a:buNone/>
              <a:defRPr sz="2400"/>
            </a:lvl6pPr>
            <a:lvl7pPr lvl="6" rtl="0" algn="r">
              <a:spcBef>
                <a:spcPts val="1600"/>
              </a:spcBef>
              <a:spcAft>
                <a:spcPts val="0"/>
              </a:spcAft>
              <a:buSzPts val="2400"/>
              <a:buNone/>
              <a:defRPr sz="2400"/>
            </a:lvl7pPr>
            <a:lvl8pPr lvl="7" rtl="0" algn="r">
              <a:spcBef>
                <a:spcPts val="1600"/>
              </a:spcBef>
              <a:spcAft>
                <a:spcPts val="0"/>
              </a:spcAft>
              <a:buSzPts val="2400"/>
              <a:buNone/>
              <a:defRPr sz="2400"/>
            </a:lvl8pPr>
            <a:lvl9pPr lvl="8" rtl="0" algn="r">
              <a:spcBef>
                <a:spcPts val="1600"/>
              </a:spcBef>
              <a:spcAft>
                <a:spcPts val="1600"/>
              </a:spcAft>
              <a:buSzPts val="2400"/>
              <a:buNone/>
              <a:defRPr sz="2400"/>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six Columns">
  <p:cSld name="CUSTOM_3">
    <p:spTree>
      <p:nvGrpSpPr>
        <p:cNvPr id="744" name="Shape 744"/>
        <p:cNvGrpSpPr/>
        <p:nvPr/>
      </p:nvGrpSpPr>
      <p:grpSpPr>
        <a:xfrm>
          <a:off x="0" y="0"/>
          <a:ext cx="0" cy="0"/>
          <a:chOff x="0" y="0"/>
          <a:chExt cx="0" cy="0"/>
        </a:xfrm>
      </p:grpSpPr>
      <p:sp>
        <p:nvSpPr>
          <p:cNvPr id="745" name="Google Shape;745;p163"/>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46" name="Google Shape;746;p163"/>
          <p:cNvSpPr txBox="1"/>
          <p:nvPr>
            <p:ph idx="1" type="body"/>
          </p:nvPr>
        </p:nvSpPr>
        <p:spPr>
          <a:xfrm>
            <a:off x="678600" y="3950213"/>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747" name="Google Shape;747;p163"/>
          <p:cNvSpPr txBox="1"/>
          <p:nvPr>
            <p:ph idx="2" type="subTitle"/>
          </p:nvPr>
        </p:nvSpPr>
        <p:spPr>
          <a:xfrm>
            <a:off x="678600" y="3584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748" name="Google Shape;748;p163"/>
          <p:cNvSpPr txBox="1"/>
          <p:nvPr>
            <p:ph idx="3" type="body"/>
          </p:nvPr>
        </p:nvSpPr>
        <p:spPr>
          <a:xfrm>
            <a:off x="6801900" y="3950213"/>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749" name="Google Shape;749;p163"/>
          <p:cNvSpPr txBox="1"/>
          <p:nvPr>
            <p:ph idx="4" type="subTitle"/>
          </p:nvPr>
        </p:nvSpPr>
        <p:spPr>
          <a:xfrm>
            <a:off x="6801900" y="3584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750" name="Google Shape;750;p163"/>
          <p:cNvSpPr txBox="1"/>
          <p:nvPr>
            <p:ph idx="5" type="body"/>
          </p:nvPr>
        </p:nvSpPr>
        <p:spPr>
          <a:xfrm>
            <a:off x="3740250" y="3950213"/>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751" name="Google Shape;751;p163"/>
          <p:cNvSpPr txBox="1"/>
          <p:nvPr>
            <p:ph idx="6" type="subTitle"/>
          </p:nvPr>
        </p:nvSpPr>
        <p:spPr>
          <a:xfrm>
            <a:off x="3740250" y="3584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752" name="Google Shape;752;p163"/>
          <p:cNvSpPr txBox="1"/>
          <p:nvPr>
            <p:ph idx="7" type="body"/>
          </p:nvPr>
        </p:nvSpPr>
        <p:spPr>
          <a:xfrm>
            <a:off x="678600" y="2184275"/>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753" name="Google Shape;753;p163"/>
          <p:cNvSpPr txBox="1"/>
          <p:nvPr>
            <p:ph idx="8" type="subTitle"/>
          </p:nvPr>
        </p:nvSpPr>
        <p:spPr>
          <a:xfrm>
            <a:off x="678600" y="1818563"/>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754" name="Google Shape;754;p163"/>
          <p:cNvSpPr txBox="1"/>
          <p:nvPr>
            <p:ph idx="9" type="body"/>
          </p:nvPr>
        </p:nvSpPr>
        <p:spPr>
          <a:xfrm>
            <a:off x="6801900" y="2184275"/>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755" name="Google Shape;755;p163"/>
          <p:cNvSpPr txBox="1"/>
          <p:nvPr>
            <p:ph idx="13" type="subTitle"/>
          </p:nvPr>
        </p:nvSpPr>
        <p:spPr>
          <a:xfrm>
            <a:off x="6801900" y="1818563"/>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756" name="Google Shape;756;p163"/>
          <p:cNvSpPr txBox="1"/>
          <p:nvPr>
            <p:ph idx="14" type="body"/>
          </p:nvPr>
        </p:nvSpPr>
        <p:spPr>
          <a:xfrm>
            <a:off x="3740250" y="2184275"/>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757" name="Google Shape;757;p163"/>
          <p:cNvSpPr txBox="1"/>
          <p:nvPr>
            <p:ph idx="15" type="subTitle"/>
          </p:nvPr>
        </p:nvSpPr>
        <p:spPr>
          <a:xfrm>
            <a:off x="3740250" y="1818563"/>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1">
    <p:spTree>
      <p:nvGrpSpPr>
        <p:cNvPr id="758" name="Shape 758"/>
        <p:cNvGrpSpPr/>
        <p:nvPr/>
      </p:nvGrpSpPr>
      <p:grpSpPr>
        <a:xfrm>
          <a:off x="0" y="0"/>
          <a:ext cx="0" cy="0"/>
          <a:chOff x="0" y="0"/>
          <a:chExt cx="0" cy="0"/>
        </a:xfrm>
      </p:grpSpPr>
      <p:sp>
        <p:nvSpPr>
          <p:cNvPr id="759" name="Google Shape;759;p164"/>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9">
    <p:spTree>
      <p:nvGrpSpPr>
        <p:cNvPr id="760" name="Shape 760"/>
        <p:cNvGrpSpPr/>
        <p:nvPr/>
      </p:nvGrpSpPr>
      <p:grpSpPr>
        <a:xfrm>
          <a:off x="0" y="0"/>
          <a:ext cx="0" cy="0"/>
          <a:chOff x="0" y="0"/>
          <a:chExt cx="0" cy="0"/>
        </a:xfrm>
      </p:grpSpPr>
      <p:sp>
        <p:nvSpPr>
          <p:cNvPr id="761" name="Google Shape;761;p165"/>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62" name="Shape 762"/>
        <p:cNvGrpSpPr/>
        <p:nvPr/>
      </p:nvGrpSpPr>
      <p:grpSpPr>
        <a:xfrm>
          <a:off x="0" y="0"/>
          <a:ext cx="0" cy="0"/>
          <a:chOff x="0" y="0"/>
          <a:chExt cx="0" cy="0"/>
        </a:xfrm>
      </p:grpSpPr>
      <p:sp>
        <p:nvSpPr>
          <p:cNvPr id="763" name="Google Shape;763;p166"/>
          <p:cNvSpPr txBox="1"/>
          <p:nvPr>
            <p:ph hasCustomPrompt="1" type="title"/>
          </p:nvPr>
        </p:nvSpPr>
        <p:spPr>
          <a:xfrm>
            <a:off x="685800" y="704124"/>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64" name="Google Shape;764;p166"/>
          <p:cNvSpPr txBox="1"/>
          <p:nvPr>
            <p:ph hasCustomPrompt="1" idx="2" type="title"/>
          </p:nvPr>
        </p:nvSpPr>
        <p:spPr>
          <a:xfrm>
            <a:off x="685800" y="1779970"/>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65" name="Google Shape;765;p166"/>
          <p:cNvSpPr txBox="1"/>
          <p:nvPr>
            <p:ph idx="1" type="body"/>
          </p:nvPr>
        </p:nvSpPr>
        <p:spPr>
          <a:xfrm>
            <a:off x="2028700" y="101807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766" name="Google Shape;766;p166"/>
          <p:cNvSpPr txBox="1"/>
          <p:nvPr>
            <p:ph idx="3" type="title"/>
          </p:nvPr>
        </p:nvSpPr>
        <p:spPr>
          <a:xfrm>
            <a:off x="4853100" y="527275"/>
            <a:ext cx="3605100" cy="1334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p:txBody>
      </p:sp>
      <p:sp>
        <p:nvSpPr>
          <p:cNvPr id="767" name="Google Shape;767;p166"/>
          <p:cNvSpPr txBox="1"/>
          <p:nvPr>
            <p:ph hasCustomPrompt="1" idx="4" type="title"/>
          </p:nvPr>
        </p:nvSpPr>
        <p:spPr>
          <a:xfrm>
            <a:off x="685800" y="2855816"/>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68" name="Google Shape;768;p166"/>
          <p:cNvSpPr txBox="1"/>
          <p:nvPr>
            <p:ph hasCustomPrompt="1" idx="5" type="title"/>
          </p:nvPr>
        </p:nvSpPr>
        <p:spPr>
          <a:xfrm>
            <a:off x="685800" y="3931662"/>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69" name="Google Shape;769;p166"/>
          <p:cNvSpPr txBox="1"/>
          <p:nvPr>
            <p:ph idx="6" type="subTitle"/>
          </p:nvPr>
        </p:nvSpPr>
        <p:spPr>
          <a:xfrm>
            <a:off x="2028700" y="66286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70" name="Google Shape;770;p166"/>
          <p:cNvSpPr txBox="1"/>
          <p:nvPr>
            <p:ph idx="7" type="body"/>
          </p:nvPr>
        </p:nvSpPr>
        <p:spPr>
          <a:xfrm>
            <a:off x="2028700" y="209392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771" name="Google Shape;771;p166"/>
          <p:cNvSpPr txBox="1"/>
          <p:nvPr>
            <p:ph idx="8" type="subTitle"/>
          </p:nvPr>
        </p:nvSpPr>
        <p:spPr>
          <a:xfrm>
            <a:off x="2028700" y="173871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72" name="Google Shape;772;p166"/>
          <p:cNvSpPr txBox="1"/>
          <p:nvPr>
            <p:ph idx="9" type="body"/>
          </p:nvPr>
        </p:nvSpPr>
        <p:spPr>
          <a:xfrm>
            <a:off x="2028700" y="314912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773" name="Google Shape;773;p166"/>
          <p:cNvSpPr txBox="1"/>
          <p:nvPr>
            <p:ph idx="13" type="subTitle"/>
          </p:nvPr>
        </p:nvSpPr>
        <p:spPr>
          <a:xfrm>
            <a:off x="2028700" y="279391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74" name="Google Shape;774;p166"/>
          <p:cNvSpPr txBox="1"/>
          <p:nvPr>
            <p:ph idx="14" type="body"/>
          </p:nvPr>
        </p:nvSpPr>
        <p:spPr>
          <a:xfrm>
            <a:off x="2028700" y="420432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775" name="Google Shape;775;p166"/>
          <p:cNvSpPr txBox="1"/>
          <p:nvPr>
            <p:ph idx="15" type="subTitle"/>
          </p:nvPr>
        </p:nvSpPr>
        <p:spPr>
          <a:xfrm>
            <a:off x="2028700" y="384911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sp>
        <p:nvSpPr>
          <p:cNvPr id="70" name="Google Shape;70;p18"/>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776" name="Shape 776"/>
        <p:cNvGrpSpPr/>
        <p:nvPr/>
      </p:nvGrpSpPr>
      <p:grpSpPr>
        <a:xfrm>
          <a:off x="0" y="0"/>
          <a:ext cx="0" cy="0"/>
          <a:chOff x="0" y="0"/>
          <a:chExt cx="0" cy="0"/>
        </a:xfrm>
      </p:grpSpPr>
      <p:sp>
        <p:nvSpPr>
          <p:cNvPr id="777" name="Google Shape;777;p167"/>
          <p:cNvSpPr txBox="1"/>
          <p:nvPr>
            <p:ph type="title"/>
          </p:nvPr>
        </p:nvSpPr>
        <p:spPr>
          <a:xfrm>
            <a:off x="685800" y="527275"/>
            <a:ext cx="7772700" cy="645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Font typeface="Bebas Neue"/>
              <a:buNone/>
              <a:defRPr b="1" sz="4800">
                <a:latin typeface="Bebas Neue"/>
                <a:ea typeface="Bebas Neue"/>
                <a:cs typeface="Bebas Neue"/>
                <a:sym typeface="Bebas Neue"/>
              </a:defRPr>
            </a:lvl2pPr>
            <a:lvl3pPr lvl="2" rtl="0" algn="r">
              <a:spcBef>
                <a:spcPts val="0"/>
              </a:spcBef>
              <a:spcAft>
                <a:spcPts val="0"/>
              </a:spcAft>
              <a:buSzPts val="4800"/>
              <a:buFont typeface="Bebas Neue"/>
              <a:buNone/>
              <a:defRPr b="1" sz="4800">
                <a:latin typeface="Bebas Neue"/>
                <a:ea typeface="Bebas Neue"/>
                <a:cs typeface="Bebas Neue"/>
                <a:sym typeface="Bebas Neue"/>
              </a:defRPr>
            </a:lvl3pPr>
            <a:lvl4pPr lvl="3" rtl="0" algn="r">
              <a:spcBef>
                <a:spcPts val="0"/>
              </a:spcBef>
              <a:spcAft>
                <a:spcPts val="0"/>
              </a:spcAft>
              <a:buSzPts val="4800"/>
              <a:buFont typeface="Bebas Neue"/>
              <a:buNone/>
              <a:defRPr b="1" sz="4800">
                <a:latin typeface="Bebas Neue"/>
                <a:ea typeface="Bebas Neue"/>
                <a:cs typeface="Bebas Neue"/>
                <a:sym typeface="Bebas Neue"/>
              </a:defRPr>
            </a:lvl4pPr>
            <a:lvl5pPr lvl="4" rtl="0" algn="r">
              <a:spcBef>
                <a:spcPts val="0"/>
              </a:spcBef>
              <a:spcAft>
                <a:spcPts val="0"/>
              </a:spcAft>
              <a:buSzPts val="4800"/>
              <a:buFont typeface="Bebas Neue"/>
              <a:buNone/>
              <a:defRPr b="1" sz="4800">
                <a:latin typeface="Bebas Neue"/>
                <a:ea typeface="Bebas Neue"/>
                <a:cs typeface="Bebas Neue"/>
                <a:sym typeface="Bebas Neue"/>
              </a:defRPr>
            </a:lvl5pPr>
            <a:lvl6pPr lvl="5" rtl="0" algn="r">
              <a:spcBef>
                <a:spcPts val="0"/>
              </a:spcBef>
              <a:spcAft>
                <a:spcPts val="0"/>
              </a:spcAft>
              <a:buSzPts val="4800"/>
              <a:buFont typeface="Bebas Neue"/>
              <a:buNone/>
              <a:defRPr b="1" sz="4800">
                <a:latin typeface="Bebas Neue"/>
                <a:ea typeface="Bebas Neue"/>
                <a:cs typeface="Bebas Neue"/>
                <a:sym typeface="Bebas Neue"/>
              </a:defRPr>
            </a:lvl6pPr>
            <a:lvl7pPr lvl="6" rtl="0" algn="r">
              <a:spcBef>
                <a:spcPts val="0"/>
              </a:spcBef>
              <a:spcAft>
                <a:spcPts val="0"/>
              </a:spcAft>
              <a:buSzPts val="4800"/>
              <a:buFont typeface="Bebas Neue"/>
              <a:buNone/>
              <a:defRPr b="1" sz="4800">
                <a:latin typeface="Bebas Neue"/>
                <a:ea typeface="Bebas Neue"/>
                <a:cs typeface="Bebas Neue"/>
                <a:sym typeface="Bebas Neue"/>
              </a:defRPr>
            </a:lvl7pPr>
            <a:lvl8pPr lvl="7" rtl="0" algn="r">
              <a:spcBef>
                <a:spcPts val="0"/>
              </a:spcBef>
              <a:spcAft>
                <a:spcPts val="0"/>
              </a:spcAft>
              <a:buSzPts val="4800"/>
              <a:buFont typeface="Bebas Neue"/>
              <a:buNone/>
              <a:defRPr b="1" sz="4800">
                <a:latin typeface="Bebas Neue"/>
                <a:ea typeface="Bebas Neue"/>
                <a:cs typeface="Bebas Neue"/>
                <a:sym typeface="Bebas Neue"/>
              </a:defRPr>
            </a:lvl8pPr>
            <a:lvl9pPr lvl="8" rtl="0" algn="r">
              <a:spcBef>
                <a:spcPts val="0"/>
              </a:spcBef>
              <a:spcAft>
                <a:spcPts val="0"/>
              </a:spcAft>
              <a:buSzPts val="4800"/>
              <a:buFont typeface="Bebas Neue"/>
              <a:buNone/>
              <a:defRPr b="1" sz="4800">
                <a:latin typeface="Bebas Neue"/>
                <a:ea typeface="Bebas Neue"/>
                <a:cs typeface="Bebas Neue"/>
                <a:sym typeface="Bebas Neue"/>
              </a:defRPr>
            </a:lvl9pPr>
          </a:lstStyle>
          <a:p/>
        </p:txBody>
      </p:sp>
      <p:sp>
        <p:nvSpPr>
          <p:cNvPr id="778" name="Google Shape;778;p167"/>
          <p:cNvSpPr txBox="1"/>
          <p:nvPr>
            <p:ph idx="1" type="subTitle"/>
          </p:nvPr>
        </p:nvSpPr>
        <p:spPr>
          <a:xfrm>
            <a:off x="5068488" y="1627650"/>
            <a:ext cx="3390000" cy="537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Bebas Neue"/>
              <a:buNone/>
              <a:defRPr sz="20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79" name="Google Shape;779;p167"/>
          <p:cNvSpPr txBox="1"/>
          <p:nvPr>
            <p:ph idx="2" type="body"/>
          </p:nvPr>
        </p:nvSpPr>
        <p:spPr>
          <a:xfrm>
            <a:off x="5068488" y="2144100"/>
            <a:ext cx="3390000" cy="1000800"/>
          </a:xfrm>
          <a:prstGeom prst="rect">
            <a:avLst/>
          </a:prstGeom>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sp>
        <p:nvSpPr>
          <p:cNvPr id="780" name="Google Shape;780;p167"/>
          <p:cNvSpPr txBox="1"/>
          <p:nvPr/>
        </p:nvSpPr>
        <p:spPr>
          <a:xfrm>
            <a:off x="5208075" y="3257800"/>
            <a:ext cx="3250200" cy="849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chemeClr val="accent1"/>
                </a:solidFill>
                <a:latin typeface="Lato"/>
                <a:ea typeface="Lato"/>
                <a:cs typeface="Lato"/>
                <a:sym typeface="Lato"/>
              </a:rPr>
              <a:t>CREDITS:</a:t>
            </a:r>
            <a:r>
              <a:rPr lang="en" sz="1200">
                <a:latin typeface="Lato"/>
                <a:ea typeface="Lato"/>
                <a:cs typeface="Lato"/>
                <a:sym typeface="Lato"/>
              </a:rPr>
              <a:t> This presentation template was created by </a:t>
            </a:r>
            <a:r>
              <a:rPr b="1" lang="en" sz="1200">
                <a:solidFill>
                  <a:schemeClr val="hlink"/>
                </a:solidFill>
                <a:uFill>
                  <a:noFill/>
                </a:uFill>
                <a:latin typeface="Lato"/>
                <a:ea typeface="Lato"/>
                <a:cs typeface="Lato"/>
                <a:sym typeface="Lato"/>
                <a:hlinkClick r:id="rId2"/>
              </a:rPr>
              <a:t>Slidesgo</a:t>
            </a:r>
            <a:r>
              <a:rPr lang="en" sz="1200">
                <a:latin typeface="Lato"/>
                <a:ea typeface="Lato"/>
                <a:cs typeface="Lato"/>
                <a:sym typeface="Lato"/>
              </a:rPr>
              <a:t>, including icons by </a:t>
            </a:r>
            <a:r>
              <a:rPr b="1" lang="en" sz="1200">
                <a:solidFill>
                  <a:schemeClr val="hlink"/>
                </a:solidFill>
                <a:uFill>
                  <a:noFill/>
                </a:uFill>
                <a:latin typeface="Lato"/>
                <a:ea typeface="Lato"/>
                <a:cs typeface="Lato"/>
                <a:sym typeface="Lato"/>
                <a:hlinkClick r:id="rId3"/>
              </a:rPr>
              <a:t>Flaticon</a:t>
            </a:r>
            <a:r>
              <a:rPr lang="en" sz="1200">
                <a:latin typeface="Lato"/>
                <a:ea typeface="Lato"/>
                <a:cs typeface="Lato"/>
                <a:sym typeface="Lato"/>
              </a:rPr>
              <a:t>, and infographics &amp; images by </a:t>
            </a:r>
            <a:r>
              <a:rPr b="1" lang="en" sz="1200">
                <a:solidFill>
                  <a:schemeClr val="hlink"/>
                </a:solidFill>
                <a:uFill>
                  <a:noFill/>
                </a:uFill>
                <a:latin typeface="Lato"/>
                <a:ea typeface="Lato"/>
                <a:cs typeface="Lato"/>
                <a:sym typeface="Lato"/>
                <a:hlinkClick r:id="rId4"/>
              </a:rPr>
              <a:t>Freepik</a:t>
            </a:r>
            <a:r>
              <a:rPr lang="en" sz="1200">
                <a:latin typeface="Lato"/>
                <a:ea typeface="Lato"/>
                <a:cs typeface="Lato"/>
                <a:sym typeface="Lato"/>
              </a:rPr>
              <a:t> and illustrations by </a:t>
            </a:r>
            <a:r>
              <a:rPr b="1" lang="en" sz="1200">
                <a:solidFill>
                  <a:schemeClr val="hlink"/>
                </a:solidFill>
                <a:uFill>
                  <a:noFill/>
                </a:uFill>
                <a:latin typeface="Lato"/>
                <a:ea typeface="Lato"/>
                <a:cs typeface="Lato"/>
                <a:sym typeface="Lato"/>
                <a:hlinkClick r:id="rId5"/>
              </a:rPr>
              <a:t>Stories</a:t>
            </a:r>
            <a:endParaRPr b="1" sz="1200">
              <a:latin typeface="Lato"/>
              <a:ea typeface="Lato"/>
              <a:cs typeface="Lato"/>
              <a:sym typeface="Lato"/>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7_1">
    <p:spTree>
      <p:nvGrpSpPr>
        <p:cNvPr id="781" name="Shape 781"/>
        <p:cNvGrpSpPr/>
        <p:nvPr/>
      </p:nvGrpSpPr>
      <p:grpSpPr>
        <a:xfrm>
          <a:off x="0" y="0"/>
          <a:ext cx="0" cy="0"/>
          <a:chOff x="0" y="0"/>
          <a:chExt cx="0" cy="0"/>
        </a:xfrm>
      </p:grpSpPr>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FFFF"/>
        </a:solidFill>
      </p:bgPr>
    </p:bg>
    <p:spTree>
      <p:nvGrpSpPr>
        <p:cNvPr id="785" name="Shape 785"/>
        <p:cNvGrpSpPr/>
        <p:nvPr/>
      </p:nvGrpSpPr>
      <p:grpSpPr>
        <a:xfrm>
          <a:off x="0" y="0"/>
          <a:ext cx="0" cy="0"/>
          <a:chOff x="0" y="0"/>
          <a:chExt cx="0" cy="0"/>
        </a:xfrm>
      </p:grpSpPr>
      <p:sp>
        <p:nvSpPr>
          <p:cNvPr id="786" name="Google Shape;786;p170"/>
          <p:cNvSpPr txBox="1"/>
          <p:nvPr>
            <p:ph type="ctrTitle"/>
          </p:nvPr>
        </p:nvSpPr>
        <p:spPr>
          <a:xfrm>
            <a:off x="685800" y="527275"/>
            <a:ext cx="2746800" cy="26901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87" name="Google Shape;787;p170"/>
          <p:cNvSpPr txBox="1"/>
          <p:nvPr>
            <p:ph idx="1" type="subTitle"/>
          </p:nvPr>
        </p:nvSpPr>
        <p:spPr>
          <a:xfrm>
            <a:off x="685800" y="3514825"/>
            <a:ext cx="2746800" cy="792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8" name="Shape 788"/>
        <p:cNvGrpSpPr/>
        <p:nvPr/>
      </p:nvGrpSpPr>
      <p:grpSpPr>
        <a:xfrm>
          <a:off x="0" y="0"/>
          <a:ext cx="0" cy="0"/>
          <a:chOff x="0" y="0"/>
          <a:chExt cx="0" cy="0"/>
        </a:xfrm>
      </p:grpSpPr>
      <p:sp>
        <p:nvSpPr>
          <p:cNvPr id="789" name="Google Shape;789;p171"/>
          <p:cNvSpPr/>
          <p:nvPr/>
        </p:nvSpPr>
        <p:spPr>
          <a:xfrm>
            <a:off x="5248200" y="1172875"/>
            <a:ext cx="38958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71"/>
          <p:cNvSpPr txBox="1"/>
          <p:nvPr>
            <p:ph type="title"/>
          </p:nvPr>
        </p:nvSpPr>
        <p:spPr>
          <a:xfrm>
            <a:off x="5821500" y="2152100"/>
            <a:ext cx="2636700" cy="1329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91" name="Google Shape;791;p171"/>
          <p:cNvSpPr txBox="1"/>
          <p:nvPr>
            <p:ph hasCustomPrompt="1" idx="2" type="title"/>
          </p:nvPr>
        </p:nvSpPr>
        <p:spPr>
          <a:xfrm>
            <a:off x="5821500" y="1307400"/>
            <a:ext cx="2636700" cy="704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2" name="Shape 792"/>
        <p:cNvGrpSpPr/>
        <p:nvPr/>
      </p:nvGrpSpPr>
      <p:grpSpPr>
        <a:xfrm>
          <a:off x="0" y="0"/>
          <a:ext cx="0" cy="0"/>
          <a:chOff x="0" y="0"/>
          <a:chExt cx="0" cy="0"/>
        </a:xfrm>
      </p:grpSpPr>
      <p:sp>
        <p:nvSpPr>
          <p:cNvPr id="793" name="Google Shape;793;p172"/>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94" name="Google Shape;794;p172"/>
          <p:cNvSpPr txBox="1"/>
          <p:nvPr>
            <p:ph idx="1" type="body"/>
          </p:nvPr>
        </p:nvSpPr>
        <p:spPr>
          <a:xfrm>
            <a:off x="678600" y="1280500"/>
            <a:ext cx="7786800" cy="33357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sz="1200"/>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95" name="Shape 795"/>
        <p:cNvGrpSpPr/>
        <p:nvPr/>
      </p:nvGrpSpPr>
      <p:grpSpPr>
        <a:xfrm>
          <a:off x="0" y="0"/>
          <a:ext cx="0" cy="0"/>
          <a:chOff x="0" y="0"/>
          <a:chExt cx="0" cy="0"/>
        </a:xfrm>
      </p:grpSpPr>
      <p:sp>
        <p:nvSpPr>
          <p:cNvPr id="796" name="Google Shape;796;p173"/>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97" name="Google Shape;797;p173"/>
          <p:cNvSpPr txBox="1"/>
          <p:nvPr>
            <p:ph idx="1" type="body"/>
          </p:nvPr>
        </p:nvSpPr>
        <p:spPr>
          <a:xfrm>
            <a:off x="678600" y="3464875"/>
            <a:ext cx="3360000" cy="11514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798" name="Google Shape;798;p173"/>
          <p:cNvSpPr txBox="1"/>
          <p:nvPr>
            <p:ph idx="2" type="subTitle"/>
          </p:nvPr>
        </p:nvSpPr>
        <p:spPr>
          <a:xfrm>
            <a:off x="688675" y="2942875"/>
            <a:ext cx="3360000" cy="537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algn="ctr">
              <a:spcBef>
                <a:spcPts val="0"/>
              </a:spcBef>
              <a:spcAft>
                <a:spcPts val="0"/>
              </a:spcAft>
              <a:buSzPts val="2400"/>
              <a:buNone/>
              <a:defRPr sz="2400"/>
            </a:lvl2pPr>
            <a:lvl3pPr lvl="2" algn="ctr">
              <a:spcBef>
                <a:spcPts val="1600"/>
              </a:spcBef>
              <a:spcAft>
                <a:spcPts val="0"/>
              </a:spcAft>
              <a:buSzPts val="2400"/>
              <a:buNone/>
              <a:defRPr sz="2400"/>
            </a:lvl3pPr>
            <a:lvl4pPr lvl="3" algn="ctr">
              <a:spcBef>
                <a:spcPts val="1600"/>
              </a:spcBef>
              <a:spcAft>
                <a:spcPts val="0"/>
              </a:spcAft>
              <a:buSzPts val="2400"/>
              <a:buNone/>
              <a:defRPr sz="2400"/>
            </a:lvl4pPr>
            <a:lvl5pPr lvl="4" algn="ctr">
              <a:spcBef>
                <a:spcPts val="1600"/>
              </a:spcBef>
              <a:spcAft>
                <a:spcPts val="0"/>
              </a:spcAft>
              <a:buSzPts val="2400"/>
              <a:buNone/>
              <a:defRPr sz="2400"/>
            </a:lvl5pPr>
            <a:lvl6pPr lvl="5" algn="ctr">
              <a:spcBef>
                <a:spcPts val="1600"/>
              </a:spcBef>
              <a:spcAft>
                <a:spcPts val="0"/>
              </a:spcAft>
              <a:buSzPts val="2400"/>
              <a:buNone/>
              <a:defRPr sz="2400"/>
            </a:lvl6pPr>
            <a:lvl7pPr lvl="6" algn="ctr">
              <a:spcBef>
                <a:spcPts val="1600"/>
              </a:spcBef>
              <a:spcAft>
                <a:spcPts val="0"/>
              </a:spcAft>
              <a:buSzPts val="2400"/>
              <a:buNone/>
              <a:defRPr sz="2400"/>
            </a:lvl7pPr>
            <a:lvl8pPr lvl="7" algn="ctr">
              <a:spcBef>
                <a:spcPts val="1600"/>
              </a:spcBef>
              <a:spcAft>
                <a:spcPts val="0"/>
              </a:spcAft>
              <a:buSzPts val="2400"/>
              <a:buNone/>
              <a:defRPr sz="2400"/>
            </a:lvl8pPr>
            <a:lvl9pPr lvl="8" algn="ctr">
              <a:spcBef>
                <a:spcPts val="1600"/>
              </a:spcBef>
              <a:spcAft>
                <a:spcPts val="1600"/>
              </a:spcAft>
              <a:buSzPts val="2400"/>
              <a:buNone/>
              <a:defRPr sz="2400"/>
            </a:lvl9pPr>
          </a:lstStyle>
          <a:p/>
        </p:txBody>
      </p:sp>
      <p:sp>
        <p:nvSpPr>
          <p:cNvPr id="799" name="Google Shape;799;p173"/>
          <p:cNvSpPr txBox="1"/>
          <p:nvPr>
            <p:ph idx="3" type="body"/>
          </p:nvPr>
        </p:nvSpPr>
        <p:spPr>
          <a:xfrm>
            <a:off x="5088125" y="3464875"/>
            <a:ext cx="3360000" cy="11514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800" name="Google Shape;800;p173"/>
          <p:cNvSpPr txBox="1"/>
          <p:nvPr>
            <p:ph idx="4" type="subTitle"/>
          </p:nvPr>
        </p:nvSpPr>
        <p:spPr>
          <a:xfrm>
            <a:off x="5098200" y="2942875"/>
            <a:ext cx="33600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1" name="Shape 801"/>
        <p:cNvGrpSpPr/>
        <p:nvPr/>
      </p:nvGrpSpPr>
      <p:grpSpPr>
        <a:xfrm>
          <a:off x="0" y="0"/>
          <a:ext cx="0" cy="0"/>
          <a:chOff x="0" y="0"/>
          <a:chExt cx="0" cy="0"/>
        </a:xfrm>
      </p:grpSpPr>
      <p:sp>
        <p:nvSpPr>
          <p:cNvPr id="802" name="Google Shape;802;p174"/>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03" name="Shape 803"/>
        <p:cNvGrpSpPr/>
        <p:nvPr/>
      </p:nvGrpSpPr>
      <p:grpSpPr>
        <a:xfrm>
          <a:off x="0" y="0"/>
          <a:ext cx="0" cy="0"/>
          <a:chOff x="0" y="0"/>
          <a:chExt cx="0" cy="0"/>
        </a:xfrm>
      </p:grpSpPr>
      <p:sp>
        <p:nvSpPr>
          <p:cNvPr id="804" name="Google Shape;804;p175"/>
          <p:cNvSpPr txBox="1"/>
          <p:nvPr>
            <p:ph type="title"/>
          </p:nvPr>
        </p:nvSpPr>
        <p:spPr>
          <a:xfrm>
            <a:off x="4366500" y="527275"/>
            <a:ext cx="4091700" cy="645600"/>
          </a:xfrm>
          <a:prstGeom prst="rect">
            <a:avLst/>
          </a:prstGeom>
        </p:spPr>
        <p:txBody>
          <a:bodyPr anchorCtr="0" anchor="ctr" bIns="91425" lIns="91425" spcFirstLastPara="1" rIns="91425" wrap="square" tIns="91425">
            <a:noAutofit/>
          </a:bodyPr>
          <a:lstStyle>
            <a:lvl1pPr lvl="0" algn="r">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805" name="Google Shape;805;p175"/>
          <p:cNvSpPr txBox="1"/>
          <p:nvPr>
            <p:ph idx="1" type="body"/>
          </p:nvPr>
        </p:nvSpPr>
        <p:spPr>
          <a:xfrm>
            <a:off x="4366500" y="1352300"/>
            <a:ext cx="4091700" cy="1678800"/>
          </a:xfrm>
          <a:prstGeom prst="rect">
            <a:avLst/>
          </a:prstGeom>
        </p:spPr>
        <p:txBody>
          <a:bodyPr anchorCtr="0" anchor="ctr" bIns="91425" lIns="91425" spcFirstLastPara="1" rIns="91425" wrap="square" tIns="91425">
            <a:noAutofit/>
          </a:bodyPr>
          <a:lstStyle>
            <a:lvl1pPr indent="-317500" lvl="0" marL="457200" algn="r">
              <a:lnSpc>
                <a:spcPct val="100000"/>
              </a:lnSpc>
              <a:spcBef>
                <a:spcPts val="0"/>
              </a:spcBef>
              <a:spcAft>
                <a:spcPts val="0"/>
              </a:spcAft>
              <a:buSzPts val="1400"/>
              <a:buChar char="●"/>
              <a:defRPr/>
            </a:lvl1pPr>
            <a:lvl2pPr indent="-317500" lvl="1" marL="914400" algn="r">
              <a:lnSpc>
                <a:spcPct val="100000"/>
              </a:lnSpc>
              <a:spcBef>
                <a:spcPts val="0"/>
              </a:spcBef>
              <a:spcAft>
                <a:spcPts val="0"/>
              </a:spcAft>
              <a:buSzPts val="1400"/>
              <a:buChar char="○"/>
              <a:defRPr/>
            </a:lvl2pPr>
            <a:lvl3pPr indent="-317500" lvl="2" marL="1371600" algn="r">
              <a:lnSpc>
                <a:spcPct val="100000"/>
              </a:lnSpc>
              <a:spcBef>
                <a:spcPts val="0"/>
              </a:spcBef>
              <a:spcAft>
                <a:spcPts val="0"/>
              </a:spcAft>
              <a:buSzPts val="1400"/>
              <a:buChar char="■"/>
              <a:defRPr/>
            </a:lvl3pPr>
            <a:lvl4pPr indent="-317500" lvl="3" marL="1828800" algn="r">
              <a:lnSpc>
                <a:spcPct val="100000"/>
              </a:lnSpc>
              <a:spcBef>
                <a:spcPts val="0"/>
              </a:spcBef>
              <a:spcAft>
                <a:spcPts val="0"/>
              </a:spcAft>
              <a:buSzPts val="1400"/>
              <a:buChar char="●"/>
              <a:defRPr/>
            </a:lvl4pPr>
            <a:lvl5pPr indent="-317500" lvl="4" marL="2286000" algn="r">
              <a:lnSpc>
                <a:spcPct val="100000"/>
              </a:lnSpc>
              <a:spcBef>
                <a:spcPts val="0"/>
              </a:spcBef>
              <a:spcAft>
                <a:spcPts val="0"/>
              </a:spcAft>
              <a:buSzPts val="1400"/>
              <a:buChar char="○"/>
              <a:defRPr/>
            </a:lvl5pPr>
            <a:lvl6pPr indent="-317500" lvl="5" marL="2743200" algn="r">
              <a:lnSpc>
                <a:spcPct val="100000"/>
              </a:lnSpc>
              <a:spcBef>
                <a:spcPts val="0"/>
              </a:spcBef>
              <a:spcAft>
                <a:spcPts val="0"/>
              </a:spcAft>
              <a:buSzPts val="1400"/>
              <a:buChar char="■"/>
              <a:defRPr/>
            </a:lvl6pPr>
            <a:lvl7pPr indent="-317500" lvl="6" marL="3200400" algn="r">
              <a:lnSpc>
                <a:spcPct val="100000"/>
              </a:lnSpc>
              <a:spcBef>
                <a:spcPts val="0"/>
              </a:spcBef>
              <a:spcAft>
                <a:spcPts val="0"/>
              </a:spcAft>
              <a:buSzPts val="1400"/>
              <a:buChar char="●"/>
              <a:defRPr/>
            </a:lvl7pPr>
            <a:lvl8pPr indent="-317500" lvl="7" marL="3657600" algn="r">
              <a:lnSpc>
                <a:spcPct val="100000"/>
              </a:lnSpc>
              <a:spcBef>
                <a:spcPts val="0"/>
              </a:spcBef>
              <a:spcAft>
                <a:spcPts val="0"/>
              </a:spcAft>
              <a:buSzPts val="1400"/>
              <a:buChar char="○"/>
              <a:defRPr/>
            </a:lvl8pPr>
            <a:lvl9pPr indent="-317500" lvl="8" marL="4114800" algn="r">
              <a:lnSpc>
                <a:spcPct val="100000"/>
              </a:lnSpc>
              <a:spcBef>
                <a:spcPts val="0"/>
              </a:spcBef>
              <a:spcAft>
                <a:spcPts val="0"/>
              </a:spcAft>
              <a:buSzPts val="1400"/>
              <a:buChar char="■"/>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6" name="Shape 806"/>
        <p:cNvGrpSpPr/>
        <p:nvPr/>
      </p:nvGrpSpPr>
      <p:grpSpPr>
        <a:xfrm>
          <a:off x="0" y="0"/>
          <a:ext cx="0" cy="0"/>
          <a:chOff x="0" y="0"/>
          <a:chExt cx="0" cy="0"/>
        </a:xfrm>
      </p:grpSpPr>
      <p:sp>
        <p:nvSpPr>
          <p:cNvPr id="807" name="Google Shape;807;p176"/>
          <p:cNvSpPr txBox="1"/>
          <p:nvPr>
            <p:ph type="title"/>
          </p:nvPr>
        </p:nvSpPr>
        <p:spPr>
          <a:xfrm>
            <a:off x="5259600" y="527275"/>
            <a:ext cx="3198600" cy="25503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4800"/>
            </a:lvl1pPr>
            <a:lvl2pPr lvl="1" algn="r">
              <a:spcBef>
                <a:spcPts val="0"/>
              </a:spcBef>
              <a:spcAft>
                <a:spcPts val="0"/>
              </a:spcAft>
              <a:buSzPts val="4800"/>
              <a:buNone/>
              <a:defRPr sz="4800"/>
            </a:lvl2pPr>
            <a:lvl3pPr lvl="2" algn="r">
              <a:spcBef>
                <a:spcPts val="0"/>
              </a:spcBef>
              <a:spcAft>
                <a:spcPts val="0"/>
              </a:spcAft>
              <a:buSzPts val="4800"/>
              <a:buNone/>
              <a:defRPr sz="4800"/>
            </a:lvl3pPr>
            <a:lvl4pPr lvl="3" algn="r">
              <a:spcBef>
                <a:spcPts val="0"/>
              </a:spcBef>
              <a:spcAft>
                <a:spcPts val="0"/>
              </a:spcAft>
              <a:buSzPts val="4800"/>
              <a:buNone/>
              <a:defRPr sz="4800"/>
            </a:lvl4pPr>
            <a:lvl5pPr lvl="4" algn="r">
              <a:spcBef>
                <a:spcPts val="0"/>
              </a:spcBef>
              <a:spcAft>
                <a:spcPts val="0"/>
              </a:spcAft>
              <a:buSzPts val="4800"/>
              <a:buNone/>
              <a:defRPr sz="4800"/>
            </a:lvl5pPr>
            <a:lvl6pPr lvl="5" algn="r">
              <a:spcBef>
                <a:spcPts val="0"/>
              </a:spcBef>
              <a:spcAft>
                <a:spcPts val="0"/>
              </a:spcAft>
              <a:buSzPts val="4800"/>
              <a:buNone/>
              <a:defRPr sz="4800"/>
            </a:lvl6pPr>
            <a:lvl7pPr lvl="6" algn="r">
              <a:spcBef>
                <a:spcPts val="0"/>
              </a:spcBef>
              <a:spcAft>
                <a:spcPts val="0"/>
              </a:spcAft>
              <a:buSzPts val="4800"/>
              <a:buNone/>
              <a:defRPr sz="4800"/>
            </a:lvl7pPr>
            <a:lvl8pPr lvl="7" algn="r">
              <a:spcBef>
                <a:spcPts val="0"/>
              </a:spcBef>
              <a:spcAft>
                <a:spcPts val="0"/>
              </a:spcAft>
              <a:buSzPts val="4800"/>
              <a:buNone/>
              <a:defRPr sz="4800"/>
            </a:lvl8pPr>
            <a:lvl9pPr lvl="8" algn="r">
              <a:spcBef>
                <a:spcPts val="0"/>
              </a:spcBef>
              <a:spcAft>
                <a:spcPts val="0"/>
              </a:spcAft>
              <a:buSzPts val="4800"/>
              <a:buNone/>
              <a:defRPr sz="4800"/>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8" name="Shape 808"/>
        <p:cNvGrpSpPr/>
        <p:nvPr/>
      </p:nvGrpSpPr>
      <p:grpSpPr>
        <a:xfrm>
          <a:off x="0" y="0"/>
          <a:ext cx="0" cy="0"/>
          <a:chOff x="0" y="0"/>
          <a:chExt cx="0" cy="0"/>
        </a:xfrm>
      </p:grpSpPr>
      <p:sp>
        <p:nvSpPr>
          <p:cNvPr id="809" name="Google Shape;809;p177"/>
          <p:cNvSpPr txBox="1"/>
          <p:nvPr>
            <p:ph type="title"/>
          </p:nvPr>
        </p:nvSpPr>
        <p:spPr>
          <a:xfrm>
            <a:off x="685800" y="527275"/>
            <a:ext cx="7772400" cy="6456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0" name="Google Shape;810;p177"/>
          <p:cNvSpPr txBox="1"/>
          <p:nvPr>
            <p:ph idx="1" type="subTitle"/>
          </p:nvPr>
        </p:nvSpPr>
        <p:spPr>
          <a:xfrm>
            <a:off x="4572000" y="1172875"/>
            <a:ext cx="3886200" cy="473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Font typeface="Bebas Neue"/>
              <a:buNone/>
              <a:defRPr sz="1800">
                <a:latin typeface="Bebas Neue"/>
                <a:ea typeface="Bebas Neue"/>
                <a:cs typeface="Bebas Neue"/>
                <a:sym typeface="Bebas Neu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11" name="Google Shape;811;p177"/>
          <p:cNvSpPr txBox="1"/>
          <p:nvPr>
            <p:ph idx="2" type="body"/>
          </p:nvPr>
        </p:nvSpPr>
        <p:spPr>
          <a:xfrm>
            <a:off x="4572000" y="1818500"/>
            <a:ext cx="3886200" cy="1248300"/>
          </a:xfrm>
          <a:prstGeom prst="rect">
            <a:avLst/>
          </a:prstGeom>
        </p:spPr>
        <p:txBody>
          <a:bodyPr anchorCtr="0" anchor="ctr"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17500" lvl="1" marL="914400">
              <a:lnSpc>
                <a:spcPct val="100000"/>
              </a:lnSpc>
              <a:spcBef>
                <a:spcPts val="0"/>
              </a:spcBef>
              <a:spcAft>
                <a:spcPts val="0"/>
              </a:spcAft>
              <a:buSzPts val="1400"/>
              <a:buChar char="○"/>
              <a:defRPr/>
            </a:lvl2pPr>
            <a:lvl3pPr indent="-317500" lvl="2" marL="1371600">
              <a:lnSpc>
                <a:spcPct val="100000"/>
              </a:lnSpc>
              <a:spcBef>
                <a:spcPts val="0"/>
              </a:spcBef>
              <a:spcAft>
                <a:spcPts val="0"/>
              </a:spcAft>
              <a:buSzPts val="1400"/>
              <a:buChar char="■"/>
              <a:defRPr/>
            </a:lvl3pPr>
            <a:lvl4pPr indent="-317500" lvl="3" marL="1828800">
              <a:lnSpc>
                <a:spcPct val="100000"/>
              </a:lnSpc>
              <a:spcBef>
                <a:spcPts val="0"/>
              </a:spcBef>
              <a:spcAft>
                <a:spcPts val="0"/>
              </a:spcAft>
              <a:buSzPts val="1400"/>
              <a:buChar char="●"/>
              <a:defRPr/>
            </a:lvl4pPr>
            <a:lvl5pPr indent="-317500" lvl="4" marL="2286000">
              <a:lnSpc>
                <a:spcPct val="100000"/>
              </a:lnSpc>
              <a:spcBef>
                <a:spcPts val="0"/>
              </a:spcBef>
              <a:spcAft>
                <a:spcPts val="0"/>
              </a:spcAft>
              <a:buSzPts val="1400"/>
              <a:buChar char="○"/>
              <a:defRPr/>
            </a:lvl5pPr>
            <a:lvl6pPr indent="-317500" lvl="5" marL="2743200">
              <a:lnSpc>
                <a:spcPct val="100000"/>
              </a:lnSpc>
              <a:spcBef>
                <a:spcPts val="0"/>
              </a:spcBef>
              <a:spcAft>
                <a:spcPts val="0"/>
              </a:spcAft>
              <a:buSzPts val="1400"/>
              <a:buChar char="■"/>
              <a:defRPr/>
            </a:lvl6pPr>
            <a:lvl7pPr indent="-317500" lvl="6" marL="3200400">
              <a:lnSpc>
                <a:spcPct val="100000"/>
              </a:lnSpc>
              <a:spcBef>
                <a:spcPts val="0"/>
              </a:spcBef>
              <a:spcAft>
                <a:spcPts val="0"/>
              </a:spcAft>
              <a:buSzPts val="1400"/>
              <a:buChar char="●"/>
              <a:defRPr/>
            </a:lvl7pPr>
            <a:lvl8pPr indent="-317500" lvl="7" marL="3657600">
              <a:lnSpc>
                <a:spcPct val="100000"/>
              </a:lnSpc>
              <a:spcBef>
                <a:spcPts val="0"/>
              </a:spcBef>
              <a:spcAft>
                <a:spcPts val="0"/>
              </a:spcAft>
              <a:buSzPts val="1400"/>
              <a:buChar char="○"/>
              <a:defRPr/>
            </a:lvl8pPr>
            <a:lvl9pPr indent="-317500" lvl="8" marL="4114800">
              <a:lnSpc>
                <a:spcPct val="100000"/>
              </a:lnSpc>
              <a:spcBef>
                <a:spcPts val="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1" name="Shape 71"/>
        <p:cNvGrpSpPr/>
        <p:nvPr/>
      </p:nvGrpSpPr>
      <p:grpSpPr>
        <a:xfrm>
          <a:off x="0" y="0"/>
          <a:ext cx="0" cy="0"/>
          <a:chOff x="0" y="0"/>
          <a:chExt cx="0" cy="0"/>
        </a:xfrm>
      </p:grpSpPr>
      <p:sp>
        <p:nvSpPr>
          <p:cNvPr id="72" name="Google Shape;72;p19"/>
          <p:cNvSpPr txBox="1"/>
          <p:nvPr>
            <p:ph type="title"/>
          </p:nvPr>
        </p:nvSpPr>
        <p:spPr>
          <a:xfrm>
            <a:off x="4366500" y="527275"/>
            <a:ext cx="4091700" cy="645600"/>
          </a:xfrm>
          <a:prstGeom prst="rect">
            <a:avLst/>
          </a:prstGeom>
        </p:spPr>
        <p:txBody>
          <a:bodyPr anchorCtr="0" anchor="ctr" bIns="91425" lIns="91425" spcFirstLastPara="1" rIns="91425" wrap="square" tIns="91425">
            <a:noAutofit/>
          </a:bodyPr>
          <a:lstStyle>
            <a:lvl1pPr lvl="0" algn="r">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73" name="Google Shape;73;p19"/>
          <p:cNvSpPr txBox="1"/>
          <p:nvPr>
            <p:ph idx="1" type="body"/>
          </p:nvPr>
        </p:nvSpPr>
        <p:spPr>
          <a:xfrm>
            <a:off x="4366500" y="1352300"/>
            <a:ext cx="4091700" cy="1678800"/>
          </a:xfrm>
          <a:prstGeom prst="rect">
            <a:avLst/>
          </a:prstGeom>
        </p:spPr>
        <p:txBody>
          <a:bodyPr anchorCtr="0" anchor="ctr" bIns="91425" lIns="91425" spcFirstLastPara="1" rIns="91425" wrap="square" tIns="91425">
            <a:noAutofit/>
          </a:bodyPr>
          <a:lstStyle>
            <a:lvl1pPr indent="-317500" lvl="0" marL="457200" algn="r">
              <a:lnSpc>
                <a:spcPct val="100000"/>
              </a:lnSpc>
              <a:spcBef>
                <a:spcPts val="0"/>
              </a:spcBef>
              <a:spcAft>
                <a:spcPts val="0"/>
              </a:spcAft>
              <a:buSzPts val="1400"/>
              <a:buChar char="●"/>
              <a:defRPr/>
            </a:lvl1pPr>
            <a:lvl2pPr indent="-317500" lvl="1" marL="914400" algn="r">
              <a:lnSpc>
                <a:spcPct val="100000"/>
              </a:lnSpc>
              <a:spcBef>
                <a:spcPts val="0"/>
              </a:spcBef>
              <a:spcAft>
                <a:spcPts val="0"/>
              </a:spcAft>
              <a:buSzPts val="1400"/>
              <a:buChar char="○"/>
              <a:defRPr/>
            </a:lvl2pPr>
            <a:lvl3pPr indent="-317500" lvl="2" marL="1371600" algn="r">
              <a:lnSpc>
                <a:spcPct val="100000"/>
              </a:lnSpc>
              <a:spcBef>
                <a:spcPts val="0"/>
              </a:spcBef>
              <a:spcAft>
                <a:spcPts val="0"/>
              </a:spcAft>
              <a:buSzPts val="1400"/>
              <a:buChar char="■"/>
              <a:defRPr/>
            </a:lvl3pPr>
            <a:lvl4pPr indent="-317500" lvl="3" marL="1828800" algn="r">
              <a:lnSpc>
                <a:spcPct val="100000"/>
              </a:lnSpc>
              <a:spcBef>
                <a:spcPts val="0"/>
              </a:spcBef>
              <a:spcAft>
                <a:spcPts val="0"/>
              </a:spcAft>
              <a:buSzPts val="1400"/>
              <a:buChar char="●"/>
              <a:defRPr/>
            </a:lvl4pPr>
            <a:lvl5pPr indent="-317500" lvl="4" marL="2286000" algn="r">
              <a:lnSpc>
                <a:spcPct val="100000"/>
              </a:lnSpc>
              <a:spcBef>
                <a:spcPts val="0"/>
              </a:spcBef>
              <a:spcAft>
                <a:spcPts val="0"/>
              </a:spcAft>
              <a:buSzPts val="1400"/>
              <a:buChar char="○"/>
              <a:defRPr/>
            </a:lvl5pPr>
            <a:lvl6pPr indent="-317500" lvl="5" marL="2743200" algn="r">
              <a:lnSpc>
                <a:spcPct val="100000"/>
              </a:lnSpc>
              <a:spcBef>
                <a:spcPts val="0"/>
              </a:spcBef>
              <a:spcAft>
                <a:spcPts val="0"/>
              </a:spcAft>
              <a:buSzPts val="1400"/>
              <a:buChar char="■"/>
              <a:defRPr/>
            </a:lvl6pPr>
            <a:lvl7pPr indent="-317500" lvl="6" marL="3200400" algn="r">
              <a:lnSpc>
                <a:spcPct val="100000"/>
              </a:lnSpc>
              <a:spcBef>
                <a:spcPts val="0"/>
              </a:spcBef>
              <a:spcAft>
                <a:spcPts val="0"/>
              </a:spcAft>
              <a:buSzPts val="1400"/>
              <a:buChar char="●"/>
              <a:defRPr/>
            </a:lvl7pPr>
            <a:lvl8pPr indent="-317500" lvl="7" marL="3657600" algn="r">
              <a:lnSpc>
                <a:spcPct val="100000"/>
              </a:lnSpc>
              <a:spcBef>
                <a:spcPts val="0"/>
              </a:spcBef>
              <a:spcAft>
                <a:spcPts val="0"/>
              </a:spcAft>
              <a:buSzPts val="1400"/>
              <a:buChar char="○"/>
              <a:defRPr/>
            </a:lvl8pPr>
            <a:lvl9pPr indent="-317500" lvl="8" marL="4114800" algn="r">
              <a:lnSpc>
                <a:spcPct val="100000"/>
              </a:lnSpc>
              <a:spcBef>
                <a:spcPts val="0"/>
              </a:spcBef>
              <a:spcAft>
                <a:spcPts val="0"/>
              </a:spcAft>
              <a:buSzPts val="1400"/>
              <a:buChar char="■"/>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2" name="Shape 812"/>
        <p:cNvGrpSpPr/>
        <p:nvPr/>
      </p:nvGrpSpPr>
      <p:grpSpPr>
        <a:xfrm>
          <a:off x="0" y="0"/>
          <a:ext cx="0" cy="0"/>
          <a:chOff x="0" y="0"/>
          <a:chExt cx="0" cy="0"/>
        </a:xfrm>
      </p:grpSpPr>
      <p:sp>
        <p:nvSpPr>
          <p:cNvPr id="813" name="Google Shape;813;p178"/>
          <p:cNvSpPr txBox="1"/>
          <p:nvPr>
            <p:ph type="title"/>
          </p:nvPr>
        </p:nvSpPr>
        <p:spPr>
          <a:xfrm>
            <a:off x="685800" y="2561000"/>
            <a:ext cx="4931100" cy="20553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14" name="Shape 814"/>
        <p:cNvGrpSpPr/>
        <p:nvPr/>
      </p:nvGrpSpPr>
      <p:grpSpPr>
        <a:xfrm>
          <a:off x="0" y="0"/>
          <a:ext cx="0" cy="0"/>
          <a:chOff x="0" y="0"/>
          <a:chExt cx="0" cy="0"/>
        </a:xfrm>
      </p:grpSpPr>
      <p:sp>
        <p:nvSpPr>
          <p:cNvPr id="815" name="Google Shape;815;p179"/>
          <p:cNvSpPr txBox="1"/>
          <p:nvPr>
            <p:ph hasCustomPrompt="1" type="title"/>
          </p:nvPr>
        </p:nvSpPr>
        <p:spPr>
          <a:xfrm>
            <a:off x="685800" y="1172875"/>
            <a:ext cx="7772400" cy="11634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16" name="Google Shape;816;p179"/>
          <p:cNvSpPr txBox="1"/>
          <p:nvPr>
            <p:ph idx="1" type="subTitle"/>
          </p:nvPr>
        </p:nvSpPr>
        <p:spPr>
          <a:xfrm>
            <a:off x="685800" y="2838000"/>
            <a:ext cx="7772400" cy="69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7" name="Shape 817"/>
        <p:cNvGrpSpPr/>
        <p:nvPr/>
      </p:nvGrpSpPr>
      <p:grpSpPr>
        <a:xfrm>
          <a:off x="0" y="0"/>
          <a:ext cx="0" cy="0"/>
          <a:chOff x="0" y="0"/>
          <a:chExt cx="0" cy="0"/>
        </a:xfrm>
      </p:grpSpPr>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
    <p:spTree>
      <p:nvGrpSpPr>
        <p:cNvPr id="818" name="Shape 818"/>
        <p:cNvGrpSpPr/>
        <p:nvPr/>
      </p:nvGrpSpPr>
      <p:grpSpPr>
        <a:xfrm>
          <a:off x="0" y="0"/>
          <a:ext cx="0" cy="0"/>
          <a:chOff x="0" y="0"/>
          <a:chExt cx="0" cy="0"/>
        </a:xfrm>
      </p:grpSpPr>
      <p:sp>
        <p:nvSpPr>
          <p:cNvPr id="819" name="Google Shape;819;p181"/>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20" name="Google Shape;820;p181"/>
          <p:cNvSpPr txBox="1"/>
          <p:nvPr>
            <p:ph idx="1" type="body"/>
          </p:nvPr>
        </p:nvSpPr>
        <p:spPr>
          <a:xfrm>
            <a:off x="678600" y="1716300"/>
            <a:ext cx="3722400" cy="17055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821" name="Google Shape;821;p181"/>
          <p:cNvSpPr txBox="1"/>
          <p:nvPr>
            <p:ph idx="2" type="body"/>
          </p:nvPr>
        </p:nvSpPr>
        <p:spPr>
          <a:xfrm>
            <a:off x="678600" y="4035175"/>
            <a:ext cx="3722400" cy="5811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822" name="Shape 822"/>
        <p:cNvGrpSpPr/>
        <p:nvPr/>
      </p:nvGrpSpPr>
      <p:grpSpPr>
        <a:xfrm>
          <a:off x="0" y="0"/>
          <a:ext cx="0" cy="0"/>
          <a:chOff x="0" y="0"/>
          <a:chExt cx="0" cy="0"/>
        </a:xfrm>
      </p:grpSpPr>
      <p:sp>
        <p:nvSpPr>
          <p:cNvPr id="823" name="Google Shape;823;p182"/>
          <p:cNvSpPr txBox="1"/>
          <p:nvPr>
            <p:ph hasCustomPrompt="1" type="title"/>
          </p:nvPr>
        </p:nvSpPr>
        <p:spPr>
          <a:xfrm>
            <a:off x="1695600" y="661763"/>
            <a:ext cx="5752800" cy="7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824" name="Google Shape;824;p182"/>
          <p:cNvSpPr txBox="1"/>
          <p:nvPr>
            <p:ph idx="1" type="subTitle"/>
          </p:nvPr>
        </p:nvSpPr>
        <p:spPr>
          <a:xfrm>
            <a:off x="1695600" y="1402588"/>
            <a:ext cx="57528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25" name="Google Shape;825;p182"/>
          <p:cNvSpPr txBox="1"/>
          <p:nvPr>
            <p:ph hasCustomPrompt="1" idx="2" type="title"/>
          </p:nvPr>
        </p:nvSpPr>
        <p:spPr>
          <a:xfrm>
            <a:off x="1695600" y="1974538"/>
            <a:ext cx="5752800" cy="7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826" name="Google Shape;826;p182"/>
          <p:cNvSpPr txBox="1"/>
          <p:nvPr>
            <p:ph idx="3" type="subTitle"/>
          </p:nvPr>
        </p:nvSpPr>
        <p:spPr>
          <a:xfrm>
            <a:off x="1695600" y="2715363"/>
            <a:ext cx="57528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27" name="Google Shape;827;p182"/>
          <p:cNvSpPr txBox="1"/>
          <p:nvPr>
            <p:ph hasCustomPrompt="1" idx="4" type="title"/>
          </p:nvPr>
        </p:nvSpPr>
        <p:spPr>
          <a:xfrm>
            <a:off x="1695600" y="3287313"/>
            <a:ext cx="5752800" cy="7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828" name="Google Shape;828;p182"/>
          <p:cNvSpPr txBox="1"/>
          <p:nvPr>
            <p:ph idx="5" type="subTitle"/>
          </p:nvPr>
        </p:nvSpPr>
        <p:spPr>
          <a:xfrm>
            <a:off x="1695600" y="4028138"/>
            <a:ext cx="57528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829" name="Shape 829"/>
        <p:cNvGrpSpPr/>
        <p:nvPr/>
      </p:nvGrpSpPr>
      <p:grpSpPr>
        <a:xfrm>
          <a:off x="0" y="0"/>
          <a:ext cx="0" cy="0"/>
          <a:chOff x="0" y="0"/>
          <a:chExt cx="0" cy="0"/>
        </a:xfrm>
      </p:grpSpPr>
      <p:sp>
        <p:nvSpPr>
          <p:cNvPr id="830" name="Google Shape;830;p183"/>
          <p:cNvSpPr txBox="1"/>
          <p:nvPr>
            <p:ph type="title"/>
          </p:nvPr>
        </p:nvSpPr>
        <p:spPr>
          <a:xfrm>
            <a:off x="685800" y="527275"/>
            <a:ext cx="4091700" cy="64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1" name="Google Shape;831;p183"/>
          <p:cNvSpPr txBox="1"/>
          <p:nvPr>
            <p:ph idx="1" type="body"/>
          </p:nvPr>
        </p:nvSpPr>
        <p:spPr>
          <a:xfrm>
            <a:off x="685800" y="1268825"/>
            <a:ext cx="2531700" cy="1734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
    <p:spTree>
      <p:nvGrpSpPr>
        <p:cNvPr id="832" name="Shape 832"/>
        <p:cNvGrpSpPr/>
        <p:nvPr/>
      </p:nvGrpSpPr>
      <p:grpSpPr>
        <a:xfrm>
          <a:off x="0" y="0"/>
          <a:ext cx="0" cy="0"/>
          <a:chOff x="0" y="0"/>
          <a:chExt cx="0" cy="0"/>
        </a:xfrm>
      </p:grpSpPr>
      <p:sp>
        <p:nvSpPr>
          <p:cNvPr id="833" name="Google Shape;833;p184"/>
          <p:cNvSpPr txBox="1"/>
          <p:nvPr>
            <p:ph type="title"/>
          </p:nvPr>
        </p:nvSpPr>
        <p:spPr>
          <a:xfrm>
            <a:off x="685800" y="1409625"/>
            <a:ext cx="3231000" cy="2049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834" name="Google Shape;834;p184"/>
          <p:cNvSpPr txBox="1"/>
          <p:nvPr>
            <p:ph idx="1" type="body"/>
          </p:nvPr>
        </p:nvSpPr>
        <p:spPr>
          <a:xfrm>
            <a:off x="685800" y="3458875"/>
            <a:ext cx="3231000" cy="11622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spTree>
      <p:nvGrpSpPr>
        <p:cNvPr id="835" name="Shape 835"/>
        <p:cNvGrpSpPr/>
        <p:nvPr/>
      </p:nvGrpSpPr>
      <p:grpSpPr>
        <a:xfrm>
          <a:off x="0" y="0"/>
          <a:ext cx="0" cy="0"/>
          <a:chOff x="0" y="0"/>
          <a:chExt cx="0" cy="0"/>
        </a:xfrm>
      </p:grpSpPr>
      <p:sp>
        <p:nvSpPr>
          <p:cNvPr id="836" name="Google Shape;836;p185"/>
          <p:cNvSpPr txBox="1"/>
          <p:nvPr>
            <p:ph idx="1" type="body"/>
          </p:nvPr>
        </p:nvSpPr>
        <p:spPr>
          <a:xfrm>
            <a:off x="685800" y="1706275"/>
            <a:ext cx="4734600" cy="1119000"/>
          </a:xfrm>
          <a:prstGeom prst="rect">
            <a:avLst/>
          </a:prstGeom>
        </p:spPr>
        <p:txBody>
          <a:bodyPr anchorCtr="0" anchor="ctr"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17500" lvl="1" marL="914400">
              <a:lnSpc>
                <a:spcPct val="100000"/>
              </a:lnSpc>
              <a:spcBef>
                <a:spcPts val="0"/>
              </a:spcBef>
              <a:spcAft>
                <a:spcPts val="0"/>
              </a:spcAft>
              <a:buSzPts val="1400"/>
              <a:buChar char="○"/>
              <a:defRPr/>
            </a:lvl2pPr>
            <a:lvl3pPr indent="-317500" lvl="2" marL="1371600">
              <a:lnSpc>
                <a:spcPct val="100000"/>
              </a:lnSpc>
              <a:spcBef>
                <a:spcPts val="0"/>
              </a:spcBef>
              <a:spcAft>
                <a:spcPts val="0"/>
              </a:spcAft>
              <a:buSzPts val="1400"/>
              <a:buChar char="■"/>
              <a:defRPr/>
            </a:lvl3pPr>
            <a:lvl4pPr indent="-317500" lvl="3" marL="1828800">
              <a:lnSpc>
                <a:spcPct val="100000"/>
              </a:lnSpc>
              <a:spcBef>
                <a:spcPts val="0"/>
              </a:spcBef>
              <a:spcAft>
                <a:spcPts val="0"/>
              </a:spcAft>
              <a:buSzPts val="1400"/>
              <a:buChar char="●"/>
              <a:defRPr/>
            </a:lvl4pPr>
            <a:lvl5pPr indent="-317500" lvl="4" marL="2286000">
              <a:lnSpc>
                <a:spcPct val="100000"/>
              </a:lnSpc>
              <a:spcBef>
                <a:spcPts val="0"/>
              </a:spcBef>
              <a:spcAft>
                <a:spcPts val="0"/>
              </a:spcAft>
              <a:buSzPts val="1400"/>
              <a:buChar char="○"/>
              <a:defRPr/>
            </a:lvl5pPr>
            <a:lvl6pPr indent="-317500" lvl="5" marL="2743200">
              <a:lnSpc>
                <a:spcPct val="100000"/>
              </a:lnSpc>
              <a:spcBef>
                <a:spcPts val="0"/>
              </a:spcBef>
              <a:spcAft>
                <a:spcPts val="0"/>
              </a:spcAft>
              <a:buSzPts val="1400"/>
              <a:buChar char="■"/>
              <a:defRPr/>
            </a:lvl6pPr>
            <a:lvl7pPr indent="-317500" lvl="6" marL="3200400">
              <a:lnSpc>
                <a:spcPct val="100000"/>
              </a:lnSpc>
              <a:spcBef>
                <a:spcPts val="0"/>
              </a:spcBef>
              <a:spcAft>
                <a:spcPts val="0"/>
              </a:spcAft>
              <a:buSzPts val="1400"/>
              <a:buChar char="●"/>
              <a:defRPr/>
            </a:lvl7pPr>
            <a:lvl8pPr indent="-317500" lvl="7" marL="3657600">
              <a:lnSpc>
                <a:spcPct val="100000"/>
              </a:lnSpc>
              <a:spcBef>
                <a:spcPts val="0"/>
              </a:spcBef>
              <a:spcAft>
                <a:spcPts val="0"/>
              </a:spcAft>
              <a:buSzPts val="1400"/>
              <a:buChar char="○"/>
              <a:defRPr/>
            </a:lvl8pPr>
            <a:lvl9pPr indent="-317500" lvl="8" marL="4114800">
              <a:lnSpc>
                <a:spcPct val="100000"/>
              </a:lnSpc>
              <a:spcBef>
                <a:spcPts val="0"/>
              </a:spcBef>
              <a:spcAft>
                <a:spcPts val="0"/>
              </a:spcAft>
              <a:buSzPts val="1400"/>
              <a:buChar char="■"/>
              <a:defRPr/>
            </a:lvl9pPr>
          </a:lstStyle>
          <a:p/>
        </p:txBody>
      </p:sp>
      <p:sp>
        <p:nvSpPr>
          <p:cNvPr id="837" name="Google Shape;837;p185"/>
          <p:cNvSpPr txBox="1"/>
          <p:nvPr>
            <p:ph idx="2" type="subTitle"/>
          </p:nvPr>
        </p:nvSpPr>
        <p:spPr>
          <a:xfrm>
            <a:off x="685800" y="2825275"/>
            <a:ext cx="4734600" cy="495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our columns 2">
  <p:cSld name="CUSTOM_4">
    <p:spTree>
      <p:nvGrpSpPr>
        <p:cNvPr id="838" name="Shape 838"/>
        <p:cNvGrpSpPr/>
        <p:nvPr/>
      </p:nvGrpSpPr>
      <p:grpSpPr>
        <a:xfrm>
          <a:off x="0" y="0"/>
          <a:ext cx="0" cy="0"/>
          <a:chOff x="0" y="0"/>
          <a:chExt cx="0" cy="0"/>
        </a:xfrm>
      </p:grpSpPr>
      <p:sp>
        <p:nvSpPr>
          <p:cNvPr id="839" name="Google Shape;839;p186"/>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40" name="Google Shape;840;p186"/>
          <p:cNvSpPr txBox="1"/>
          <p:nvPr>
            <p:ph idx="1" type="body"/>
          </p:nvPr>
        </p:nvSpPr>
        <p:spPr>
          <a:xfrm>
            <a:off x="6786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841" name="Google Shape;841;p186"/>
          <p:cNvSpPr txBox="1"/>
          <p:nvPr>
            <p:ph idx="2" type="subTitle"/>
          </p:nvPr>
        </p:nvSpPr>
        <p:spPr>
          <a:xfrm>
            <a:off x="6786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842" name="Google Shape;842;p186"/>
          <p:cNvSpPr txBox="1"/>
          <p:nvPr>
            <p:ph idx="3" type="body"/>
          </p:nvPr>
        </p:nvSpPr>
        <p:spPr>
          <a:xfrm>
            <a:off x="27221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843" name="Google Shape;843;p186"/>
          <p:cNvSpPr txBox="1"/>
          <p:nvPr>
            <p:ph idx="4" type="subTitle"/>
          </p:nvPr>
        </p:nvSpPr>
        <p:spPr>
          <a:xfrm>
            <a:off x="27221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844" name="Google Shape;844;p186"/>
          <p:cNvSpPr txBox="1"/>
          <p:nvPr>
            <p:ph idx="5" type="body"/>
          </p:nvPr>
        </p:nvSpPr>
        <p:spPr>
          <a:xfrm>
            <a:off x="47656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845" name="Google Shape;845;p186"/>
          <p:cNvSpPr txBox="1"/>
          <p:nvPr>
            <p:ph idx="6" type="subTitle"/>
          </p:nvPr>
        </p:nvSpPr>
        <p:spPr>
          <a:xfrm>
            <a:off x="47656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846" name="Google Shape;846;p186"/>
          <p:cNvSpPr txBox="1"/>
          <p:nvPr>
            <p:ph idx="7" type="body"/>
          </p:nvPr>
        </p:nvSpPr>
        <p:spPr>
          <a:xfrm>
            <a:off x="68091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847" name="Google Shape;847;p186"/>
          <p:cNvSpPr txBox="1"/>
          <p:nvPr>
            <p:ph idx="8" type="subTitle"/>
          </p:nvPr>
        </p:nvSpPr>
        <p:spPr>
          <a:xfrm>
            <a:off x="68091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hree columns">
  <p:cSld name="CUSTOM_2">
    <p:spTree>
      <p:nvGrpSpPr>
        <p:cNvPr id="848" name="Shape 848"/>
        <p:cNvGrpSpPr/>
        <p:nvPr/>
      </p:nvGrpSpPr>
      <p:grpSpPr>
        <a:xfrm>
          <a:off x="0" y="0"/>
          <a:ext cx="0" cy="0"/>
          <a:chOff x="0" y="0"/>
          <a:chExt cx="0" cy="0"/>
        </a:xfrm>
      </p:grpSpPr>
      <p:sp>
        <p:nvSpPr>
          <p:cNvPr id="849" name="Google Shape;849;p187"/>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0" name="Google Shape;850;p187"/>
          <p:cNvSpPr txBox="1"/>
          <p:nvPr>
            <p:ph idx="1" type="body"/>
          </p:nvPr>
        </p:nvSpPr>
        <p:spPr>
          <a:xfrm>
            <a:off x="678600" y="3669325"/>
            <a:ext cx="2209500" cy="946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851" name="Google Shape;851;p187"/>
          <p:cNvSpPr txBox="1"/>
          <p:nvPr>
            <p:ph idx="2" type="subTitle"/>
          </p:nvPr>
        </p:nvSpPr>
        <p:spPr>
          <a:xfrm>
            <a:off x="678612" y="3131425"/>
            <a:ext cx="22095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852" name="Google Shape;852;p187"/>
          <p:cNvSpPr txBox="1"/>
          <p:nvPr>
            <p:ph idx="3" type="body"/>
          </p:nvPr>
        </p:nvSpPr>
        <p:spPr>
          <a:xfrm>
            <a:off x="6242075" y="3669325"/>
            <a:ext cx="2209500" cy="946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853" name="Google Shape;853;p187"/>
          <p:cNvSpPr txBox="1"/>
          <p:nvPr>
            <p:ph idx="4" type="subTitle"/>
          </p:nvPr>
        </p:nvSpPr>
        <p:spPr>
          <a:xfrm>
            <a:off x="6242087" y="3131425"/>
            <a:ext cx="22095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854" name="Google Shape;854;p187"/>
          <p:cNvSpPr txBox="1"/>
          <p:nvPr>
            <p:ph idx="5" type="body"/>
          </p:nvPr>
        </p:nvSpPr>
        <p:spPr>
          <a:xfrm>
            <a:off x="3460338" y="2069125"/>
            <a:ext cx="2209500" cy="946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855" name="Google Shape;855;p187"/>
          <p:cNvSpPr txBox="1"/>
          <p:nvPr>
            <p:ph idx="6" type="subTitle"/>
          </p:nvPr>
        </p:nvSpPr>
        <p:spPr>
          <a:xfrm>
            <a:off x="3460350" y="1531225"/>
            <a:ext cx="22095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 name="Shape 74"/>
        <p:cNvGrpSpPr/>
        <p:nvPr/>
      </p:nvGrpSpPr>
      <p:grpSpPr>
        <a:xfrm>
          <a:off x="0" y="0"/>
          <a:ext cx="0" cy="0"/>
          <a:chOff x="0" y="0"/>
          <a:chExt cx="0" cy="0"/>
        </a:xfrm>
      </p:grpSpPr>
      <p:sp>
        <p:nvSpPr>
          <p:cNvPr id="75" name="Google Shape;75;p20"/>
          <p:cNvSpPr txBox="1"/>
          <p:nvPr>
            <p:ph type="title"/>
          </p:nvPr>
        </p:nvSpPr>
        <p:spPr>
          <a:xfrm>
            <a:off x="5259600" y="527275"/>
            <a:ext cx="3198600" cy="25503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4800"/>
            </a:lvl1pPr>
            <a:lvl2pPr lvl="1" algn="r">
              <a:spcBef>
                <a:spcPts val="0"/>
              </a:spcBef>
              <a:spcAft>
                <a:spcPts val="0"/>
              </a:spcAft>
              <a:buSzPts val="4800"/>
              <a:buNone/>
              <a:defRPr sz="4800"/>
            </a:lvl2pPr>
            <a:lvl3pPr lvl="2" algn="r">
              <a:spcBef>
                <a:spcPts val="0"/>
              </a:spcBef>
              <a:spcAft>
                <a:spcPts val="0"/>
              </a:spcAft>
              <a:buSzPts val="4800"/>
              <a:buNone/>
              <a:defRPr sz="4800"/>
            </a:lvl3pPr>
            <a:lvl4pPr lvl="3" algn="r">
              <a:spcBef>
                <a:spcPts val="0"/>
              </a:spcBef>
              <a:spcAft>
                <a:spcPts val="0"/>
              </a:spcAft>
              <a:buSzPts val="4800"/>
              <a:buNone/>
              <a:defRPr sz="4800"/>
            </a:lvl4pPr>
            <a:lvl5pPr lvl="4" algn="r">
              <a:spcBef>
                <a:spcPts val="0"/>
              </a:spcBef>
              <a:spcAft>
                <a:spcPts val="0"/>
              </a:spcAft>
              <a:buSzPts val="4800"/>
              <a:buNone/>
              <a:defRPr sz="4800"/>
            </a:lvl5pPr>
            <a:lvl6pPr lvl="5" algn="r">
              <a:spcBef>
                <a:spcPts val="0"/>
              </a:spcBef>
              <a:spcAft>
                <a:spcPts val="0"/>
              </a:spcAft>
              <a:buSzPts val="4800"/>
              <a:buNone/>
              <a:defRPr sz="4800"/>
            </a:lvl6pPr>
            <a:lvl7pPr lvl="6" algn="r">
              <a:spcBef>
                <a:spcPts val="0"/>
              </a:spcBef>
              <a:spcAft>
                <a:spcPts val="0"/>
              </a:spcAft>
              <a:buSzPts val="4800"/>
              <a:buNone/>
              <a:defRPr sz="4800"/>
            </a:lvl7pPr>
            <a:lvl8pPr lvl="7" algn="r">
              <a:spcBef>
                <a:spcPts val="0"/>
              </a:spcBef>
              <a:spcAft>
                <a:spcPts val="0"/>
              </a:spcAft>
              <a:buSzPts val="4800"/>
              <a:buNone/>
              <a:defRPr sz="4800"/>
            </a:lvl8pPr>
            <a:lvl9pPr lvl="8" algn="r">
              <a:spcBef>
                <a:spcPts val="0"/>
              </a:spcBef>
              <a:spcAft>
                <a:spcPts val="0"/>
              </a:spcAft>
              <a:buSzPts val="4800"/>
              <a:buNone/>
              <a:defRPr sz="4800"/>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our columns">
  <p:cSld name="CUSTOM_2_1">
    <p:spTree>
      <p:nvGrpSpPr>
        <p:cNvPr id="856" name="Shape 856"/>
        <p:cNvGrpSpPr/>
        <p:nvPr/>
      </p:nvGrpSpPr>
      <p:grpSpPr>
        <a:xfrm>
          <a:off x="0" y="0"/>
          <a:ext cx="0" cy="0"/>
          <a:chOff x="0" y="0"/>
          <a:chExt cx="0" cy="0"/>
        </a:xfrm>
      </p:grpSpPr>
      <p:sp>
        <p:nvSpPr>
          <p:cNvPr id="857" name="Google Shape;857;p188"/>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8" name="Google Shape;858;p188"/>
          <p:cNvSpPr txBox="1"/>
          <p:nvPr>
            <p:ph idx="1" type="body"/>
          </p:nvPr>
        </p:nvSpPr>
        <p:spPr>
          <a:xfrm>
            <a:off x="678600" y="3916800"/>
            <a:ext cx="2818500" cy="699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859" name="Google Shape;859;p188"/>
          <p:cNvSpPr txBox="1"/>
          <p:nvPr>
            <p:ph idx="2" type="subTitle"/>
          </p:nvPr>
        </p:nvSpPr>
        <p:spPr>
          <a:xfrm>
            <a:off x="678600" y="3583200"/>
            <a:ext cx="2818500" cy="33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spcBef>
                <a:spcPts val="0"/>
              </a:spcBef>
              <a:spcAft>
                <a:spcPts val="0"/>
              </a:spcAft>
              <a:buSzPts val="2400"/>
              <a:buNone/>
              <a:defRPr sz="2400"/>
            </a:lvl2pPr>
            <a:lvl3pPr lvl="2" rtl="0">
              <a:spcBef>
                <a:spcPts val="1600"/>
              </a:spcBef>
              <a:spcAft>
                <a:spcPts val="0"/>
              </a:spcAft>
              <a:buSzPts val="2400"/>
              <a:buNone/>
              <a:defRPr sz="2400"/>
            </a:lvl3pPr>
            <a:lvl4pPr lvl="3" rtl="0">
              <a:spcBef>
                <a:spcPts val="1600"/>
              </a:spcBef>
              <a:spcAft>
                <a:spcPts val="0"/>
              </a:spcAft>
              <a:buSzPts val="2400"/>
              <a:buNone/>
              <a:defRPr sz="2400"/>
            </a:lvl4pPr>
            <a:lvl5pPr lvl="4" rtl="0">
              <a:spcBef>
                <a:spcPts val="1600"/>
              </a:spcBef>
              <a:spcAft>
                <a:spcPts val="0"/>
              </a:spcAft>
              <a:buSzPts val="2400"/>
              <a:buNone/>
              <a:defRPr sz="2400"/>
            </a:lvl5pPr>
            <a:lvl6pPr lvl="5" rtl="0">
              <a:spcBef>
                <a:spcPts val="1600"/>
              </a:spcBef>
              <a:spcAft>
                <a:spcPts val="0"/>
              </a:spcAft>
              <a:buSzPts val="2400"/>
              <a:buNone/>
              <a:defRPr sz="2400"/>
            </a:lvl6pPr>
            <a:lvl7pPr lvl="6" rtl="0">
              <a:spcBef>
                <a:spcPts val="1600"/>
              </a:spcBef>
              <a:spcAft>
                <a:spcPts val="0"/>
              </a:spcAft>
              <a:buSzPts val="2400"/>
              <a:buNone/>
              <a:defRPr sz="2400"/>
            </a:lvl7pPr>
            <a:lvl8pPr lvl="7" rtl="0">
              <a:spcBef>
                <a:spcPts val="1600"/>
              </a:spcBef>
              <a:spcAft>
                <a:spcPts val="0"/>
              </a:spcAft>
              <a:buSzPts val="2400"/>
              <a:buNone/>
              <a:defRPr sz="2400"/>
            </a:lvl8pPr>
            <a:lvl9pPr lvl="8" rtl="0">
              <a:spcBef>
                <a:spcPts val="1600"/>
              </a:spcBef>
              <a:spcAft>
                <a:spcPts val="1600"/>
              </a:spcAft>
              <a:buSzPts val="2400"/>
              <a:buNone/>
              <a:defRPr sz="2400"/>
            </a:lvl9pPr>
          </a:lstStyle>
          <a:p/>
        </p:txBody>
      </p:sp>
      <p:sp>
        <p:nvSpPr>
          <p:cNvPr id="860" name="Google Shape;860;p188"/>
          <p:cNvSpPr txBox="1"/>
          <p:nvPr>
            <p:ph idx="3" type="body"/>
          </p:nvPr>
        </p:nvSpPr>
        <p:spPr>
          <a:xfrm>
            <a:off x="678600" y="2388900"/>
            <a:ext cx="2818500" cy="699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861" name="Google Shape;861;p188"/>
          <p:cNvSpPr txBox="1"/>
          <p:nvPr>
            <p:ph idx="4" type="subTitle"/>
          </p:nvPr>
        </p:nvSpPr>
        <p:spPr>
          <a:xfrm>
            <a:off x="678600" y="2055300"/>
            <a:ext cx="2818500" cy="33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spcBef>
                <a:spcPts val="0"/>
              </a:spcBef>
              <a:spcAft>
                <a:spcPts val="0"/>
              </a:spcAft>
              <a:buSzPts val="2400"/>
              <a:buNone/>
              <a:defRPr sz="2400"/>
            </a:lvl2pPr>
            <a:lvl3pPr lvl="2" rtl="0">
              <a:spcBef>
                <a:spcPts val="1600"/>
              </a:spcBef>
              <a:spcAft>
                <a:spcPts val="0"/>
              </a:spcAft>
              <a:buSzPts val="2400"/>
              <a:buNone/>
              <a:defRPr sz="2400"/>
            </a:lvl3pPr>
            <a:lvl4pPr lvl="3" rtl="0">
              <a:spcBef>
                <a:spcPts val="1600"/>
              </a:spcBef>
              <a:spcAft>
                <a:spcPts val="0"/>
              </a:spcAft>
              <a:buSzPts val="2400"/>
              <a:buNone/>
              <a:defRPr sz="2400"/>
            </a:lvl4pPr>
            <a:lvl5pPr lvl="4" rtl="0">
              <a:spcBef>
                <a:spcPts val="1600"/>
              </a:spcBef>
              <a:spcAft>
                <a:spcPts val="0"/>
              </a:spcAft>
              <a:buSzPts val="2400"/>
              <a:buNone/>
              <a:defRPr sz="2400"/>
            </a:lvl5pPr>
            <a:lvl6pPr lvl="5" rtl="0">
              <a:spcBef>
                <a:spcPts val="1600"/>
              </a:spcBef>
              <a:spcAft>
                <a:spcPts val="0"/>
              </a:spcAft>
              <a:buSzPts val="2400"/>
              <a:buNone/>
              <a:defRPr sz="2400"/>
            </a:lvl6pPr>
            <a:lvl7pPr lvl="6" rtl="0">
              <a:spcBef>
                <a:spcPts val="1600"/>
              </a:spcBef>
              <a:spcAft>
                <a:spcPts val="0"/>
              </a:spcAft>
              <a:buSzPts val="2400"/>
              <a:buNone/>
              <a:defRPr sz="2400"/>
            </a:lvl7pPr>
            <a:lvl8pPr lvl="7" rtl="0">
              <a:spcBef>
                <a:spcPts val="1600"/>
              </a:spcBef>
              <a:spcAft>
                <a:spcPts val="0"/>
              </a:spcAft>
              <a:buSzPts val="2400"/>
              <a:buNone/>
              <a:defRPr sz="2400"/>
            </a:lvl8pPr>
            <a:lvl9pPr lvl="8" rtl="0">
              <a:spcBef>
                <a:spcPts val="1600"/>
              </a:spcBef>
              <a:spcAft>
                <a:spcPts val="1600"/>
              </a:spcAft>
              <a:buSzPts val="2400"/>
              <a:buNone/>
              <a:defRPr sz="2400"/>
            </a:lvl9pPr>
          </a:lstStyle>
          <a:p/>
        </p:txBody>
      </p:sp>
      <p:sp>
        <p:nvSpPr>
          <p:cNvPr id="862" name="Google Shape;862;p188"/>
          <p:cNvSpPr txBox="1"/>
          <p:nvPr>
            <p:ph idx="5" type="body"/>
          </p:nvPr>
        </p:nvSpPr>
        <p:spPr>
          <a:xfrm>
            <a:off x="5639700" y="3916800"/>
            <a:ext cx="2818500" cy="699300"/>
          </a:xfrm>
          <a:prstGeom prst="rect">
            <a:avLst/>
          </a:prstGeom>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sp>
        <p:nvSpPr>
          <p:cNvPr id="863" name="Google Shape;863;p188"/>
          <p:cNvSpPr txBox="1"/>
          <p:nvPr>
            <p:ph idx="6" type="subTitle"/>
          </p:nvPr>
        </p:nvSpPr>
        <p:spPr>
          <a:xfrm>
            <a:off x="5639700" y="3583200"/>
            <a:ext cx="2818500" cy="33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r">
              <a:spcBef>
                <a:spcPts val="0"/>
              </a:spcBef>
              <a:spcAft>
                <a:spcPts val="0"/>
              </a:spcAft>
              <a:buSzPts val="2400"/>
              <a:buNone/>
              <a:defRPr sz="2400"/>
            </a:lvl2pPr>
            <a:lvl3pPr lvl="2" rtl="0" algn="r">
              <a:spcBef>
                <a:spcPts val="1600"/>
              </a:spcBef>
              <a:spcAft>
                <a:spcPts val="0"/>
              </a:spcAft>
              <a:buSzPts val="2400"/>
              <a:buNone/>
              <a:defRPr sz="2400"/>
            </a:lvl3pPr>
            <a:lvl4pPr lvl="3" rtl="0" algn="r">
              <a:spcBef>
                <a:spcPts val="1600"/>
              </a:spcBef>
              <a:spcAft>
                <a:spcPts val="0"/>
              </a:spcAft>
              <a:buSzPts val="2400"/>
              <a:buNone/>
              <a:defRPr sz="2400"/>
            </a:lvl4pPr>
            <a:lvl5pPr lvl="4" rtl="0" algn="r">
              <a:spcBef>
                <a:spcPts val="1600"/>
              </a:spcBef>
              <a:spcAft>
                <a:spcPts val="0"/>
              </a:spcAft>
              <a:buSzPts val="2400"/>
              <a:buNone/>
              <a:defRPr sz="2400"/>
            </a:lvl5pPr>
            <a:lvl6pPr lvl="5" rtl="0" algn="r">
              <a:spcBef>
                <a:spcPts val="1600"/>
              </a:spcBef>
              <a:spcAft>
                <a:spcPts val="0"/>
              </a:spcAft>
              <a:buSzPts val="2400"/>
              <a:buNone/>
              <a:defRPr sz="2400"/>
            </a:lvl6pPr>
            <a:lvl7pPr lvl="6" rtl="0" algn="r">
              <a:spcBef>
                <a:spcPts val="1600"/>
              </a:spcBef>
              <a:spcAft>
                <a:spcPts val="0"/>
              </a:spcAft>
              <a:buSzPts val="2400"/>
              <a:buNone/>
              <a:defRPr sz="2400"/>
            </a:lvl7pPr>
            <a:lvl8pPr lvl="7" rtl="0" algn="r">
              <a:spcBef>
                <a:spcPts val="1600"/>
              </a:spcBef>
              <a:spcAft>
                <a:spcPts val="0"/>
              </a:spcAft>
              <a:buSzPts val="2400"/>
              <a:buNone/>
              <a:defRPr sz="2400"/>
            </a:lvl8pPr>
            <a:lvl9pPr lvl="8" rtl="0" algn="r">
              <a:spcBef>
                <a:spcPts val="1600"/>
              </a:spcBef>
              <a:spcAft>
                <a:spcPts val="1600"/>
              </a:spcAft>
              <a:buSzPts val="2400"/>
              <a:buNone/>
              <a:defRPr sz="2400"/>
            </a:lvl9pPr>
          </a:lstStyle>
          <a:p/>
        </p:txBody>
      </p:sp>
      <p:sp>
        <p:nvSpPr>
          <p:cNvPr id="864" name="Google Shape;864;p188"/>
          <p:cNvSpPr txBox="1"/>
          <p:nvPr>
            <p:ph idx="7" type="body"/>
          </p:nvPr>
        </p:nvSpPr>
        <p:spPr>
          <a:xfrm>
            <a:off x="5639700" y="2388900"/>
            <a:ext cx="2818500" cy="699300"/>
          </a:xfrm>
          <a:prstGeom prst="rect">
            <a:avLst/>
          </a:prstGeom>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sp>
        <p:nvSpPr>
          <p:cNvPr id="865" name="Google Shape;865;p188"/>
          <p:cNvSpPr txBox="1"/>
          <p:nvPr>
            <p:ph idx="8" type="subTitle"/>
          </p:nvPr>
        </p:nvSpPr>
        <p:spPr>
          <a:xfrm>
            <a:off x="5639700" y="2055300"/>
            <a:ext cx="2818500" cy="33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r">
              <a:spcBef>
                <a:spcPts val="0"/>
              </a:spcBef>
              <a:spcAft>
                <a:spcPts val="0"/>
              </a:spcAft>
              <a:buSzPts val="2400"/>
              <a:buNone/>
              <a:defRPr sz="2400"/>
            </a:lvl2pPr>
            <a:lvl3pPr lvl="2" rtl="0" algn="r">
              <a:spcBef>
                <a:spcPts val="1600"/>
              </a:spcBef>
              <a:spcAft>
                <a:spcPts val="0"/>
              </a:spcAft>
              <a:buSzPts val="2400"/>
              <a:buNone/>
              <a:defRPr sz="2400"/>
            </a:lvl3pPr>
            <a:lvl4pPr lvl="3" rtl="0" algn="r">
              <a:spcBef>
                <a:spcPts val="1600"/>
              </a:spcBef>
              <a:spcAft>
                <a:spcPts val="0"/>
              </a:spcAft>
              <a:buSzPts val="2400"/>
              <a:buNone/>
              <a:defRPr sz="2400"/>
            </a:lvl4pPr>
            <a:lvl5pPr lvl="4" rtl="0" algn="r">
              <a:spcBef>
                <a:spcPts val="1600"/>
              </a:spcBef>
              <a:spcAft>
                <a:spcPts val="0"/>
              </a:spcAft>
              <a:buSzPts val="2400"/>
              <a:buNone/>
              <a:defRPr sz="2400"/>
            </a:lvl5pPr>
            <a:lvl6pPr lvl="5" rtl="0" algn="r">
              <a:spcBef>
                <a:spcPts val="1600"/>
              </a:spcBef>
              <a:spcAft>
                <a:spcPts val="0"/>
              </a:spcAft>
              <a:buSzPts val="2400"/>
              <a:buNone/>
              <a:defRPr sz="2400"/>
            </a:lvl6pPr>
            <a:lvl7pPr lvl="6" rtl="0" algn="r">
              <a:spcBef>
                <a:spcPts val="1600"/>
              </a:spcBef>
              <a:spcAft>
                <a:spcPts val="0"/>
              </a:spcAft>
              <a:buSzPts val="2400"/>
              <a:buNone/>
              <a:defRPr sz="2400"/>
            </a:lvl7pPr>
            <a:lvl8pPr lvl="7" rtl="0" algn="r">
              <a:spcBef>
                <a:spcPts val="1600"/>
              </a:spcBef>
              <a:spcAft>
                <a:spcPts val="0"/>
              </a:spcAft>
              <a:buSzPts val="2400"/>
              <a:buNone/>
              <a:defRPr sz="2400"/>
            </a:lvl8pPr>
            <a:lvl9pPr lvl="8" rtl="0" algn="r">
              <a:spcBef>
                <a:spcPts val="1600"/>
              </a:spcBef>
              <a:spcAft>
                <a:spcPts val="1600"/>
              </a:spcAft>
              <a:buSzPts val="2400"/>
              <a:buNone/>
              <a:defRPr sz="2400"/>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six Columns">
  <p:cSld name="CUSTOM_3">
    <p:spTree>
      <p:nvGrpSpPr>
        <p:cNvPr id="866" name="Shape 866"/>
        <p:cNvGrpSpPr/>
        <p:nvPr/>
      </p:nvGrpSpPr>
      <p:grpSpPr>
        <a:xfrm>
          <a:off x="0" y="0"/>
          <a:ext cx="0" cy="0"/>
          <a:chOff x="0" y="0"/>
          <a:chExt cx="0" cy="0"/>
        </a:xfrm>
      </p:grpSpPr>
      <p:sp>
        <p:nvSpPr>
          <p:cNvPr id="867" name="Google Shape;867;p189"/>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868" name="Google Shape;868;p189"/>
          <p:cNvSpPr txBox="1"/>
          <p:nvPr>
            <p:ph idx="1" type="body"/>
          </p:nvPr>
        </p:nvSpPr>
        <p:spPr>
          <a:xfrm>
            <a:off x="678600" y="3950213"/>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869" name="Google Shape;869;p189"/>
          <p:cNvSpPr txBox="1"/>
          <p:nvPr>
            <p:ph idx="2" type="subTitle"/>
          </p:nvPr>
        </p:nvSpPr>
        <p:spPr>
          <a:xfrm>
            <a:off x="678600" y="3584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870" name="Google Shape;870;p189"/>
          <p:cNvSpPr txBox="1"/>
          <p:nvPr>
            <p:ph idx="3" type="body"/>
          </p:nvPr>
        </p:nvSpPr>
        <p:spPr>
          <a:xfrm>
            <a:off x="6801900" y="3950213"/>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871" name="Google Shape;871;p189"/>
          <p:cNvSpPr txBox="1"/>
          <p:nvPr>
            <p:ph idx="4" type="subTitle"/>
          </p:nvPr>
        </p:nvSpPr>
        <p:spPr>
          <a:xfrm>
            <a:off x="6801900" y="3584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872" name="Google Shape;872;p189"/>
          <p:cNvSpPr txBox="1"/>
          <p:nvPr>
            <p:ph idx="5" type="body"/>
          </p:nvPr>
        </p:nvSpPr>
        <p:spPr>
          <a:xfrm>
            <a:off x="3740250" y="3950213"/>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873" name="Google Shape;873;p189"/>
          <p:cNvSpPr txBox="1"/>
          <p:nvPr>
            <p:ph idx="6" type="subTitle"/>
          </p:nvPr>
        </p:nvSpPr>
        <p:spPr>
          <a:xfrm>
            <a:off x="3740250" y="3584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874" name="Google Shape;874;p189"/>
          <p:cNvSpPr txBox="1"/>
          <p:nvPr>
            <p:ph idx="7" type="body"/>
          </p:nvPr>
        </p:nvSpPr>
        <p:spPr>
          <a:xfrm>
            <a:off x="678600" y="2184275"/>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875" name="Google Shape;875;p189"/>
          <p:cNvSpPr txBox="1"/>
          <p:nvPr>
            <p:ph idx="8" type="subTitle"/>
          </p:nvPr>
        </p:nvSpPr>
        <p:spPr>
          <a:xfrm>
            <a:off x="678600" y="1818563"/>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876" name="Google Shape;876;p189"/>
          <p:cNvSpPr txBox="1"/>
          <p:nvPr>
            <p:ph idx="9" type="body"/>
          </p:nvPr>
        </p:nvSpPr>
        <p:spPr>
          <a:xfrm>
            <a:off x="6801900" y="2184275"/>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877" name="Google Shape;877;p189"/>
          <p:cNvSpPr txBox="1"/>
          <p:nvPr>
            <p:ph idx="13" type="subTitle"/>
          </p:nvPr>
        </p:nvSpPr>
        <p:spPr>
          <a:xfrm>
            <a:off x="6801900" y="1818563"/>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878" name="Google Shape;878;p189"/>
          <p:cNvSpPr txBox="1"/>
          <p:nvPr>
            <p:ph idx="14" type="body"/>
          </p:nvPr>
        </p:nvSpPr>
        <p:spPr>
          <a:xfrm>
            <a:off x="3740250" y="2184275"/>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879" name="Google Shape;879;p189"/>
          <p:cNvSpPr txBox="1"/>
          <p:nvPr>
            <p:ph idx="15" type="subTitle"/>
          </p:nvPr>
        </p:nvSpPr>
        <p:spPr>
          <a:xfrm>
            <a:off x="3740250" y="1818563"/>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1">
    <p:spTree>
      <p:nvGrpSpPr>
        <p:cNvPr id="880" name="Shape 880"/>
        <p:cNvGrpSpPr/>
        <p:nvPr/>
      </p:nvGrpSpPr>
      <p:grpSpPr>
        <a:xfrm>
          <a:off x="0" y="0"/>
          <a:ext cx="0" cy="0"/>
          <a:chOff x="0" y="0"/>
          <a:chExt cx="0" cy="0"/>
        </a:xfrm>
      </p:grpSpPr>
      <p:sp>
        <p:nvSpPr>
          <p:cNvPr id="881" name="Google Shape;881;p190"/>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9">
    <p:spTree>
      <p:nvGrpSpPr>
        <p:cNvPr id="882" name="Shape 882"/>
        <p:cNvGrpSpPr/>
        <p:nvPr/>
      </p:nvGrpSpPr>
      <p:grpSpPr>
        <a:xfrm>
          <a:off x="0" y="0"/>
          <a:ext cx="0" cy="0"/>
          <a:chOff x="0" y="0"/>
          <a:chExt cx="0" cy="0"/>
        </a:xfrm>
      </p:grpSpPr>
      <p:sp>
        <p:nvSpPr>
          <p:cNvPr id="883" name="Google Shape;883;p191"/>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84" name="Shape 884"/>
        <p:cNvGrpSpPr/>
        <p:nvPr/>
      </p:nvGrpSpPr>
      <p:grpSpPr>
        <a:xfrm>
          <a:off x="0" y="0"/>
          <a:ext cx="0" cy="0"/>
          <a:chOff x="0" y="0"/>
          <a:chExt cx="0" cy="0"/>
        </a:xfrm>
      </p:grpSpPr>
      <p:sp>
        <p:nvSpPr>
          <p:cNvPr id="885" name="Google Shape;885;p192"/>
          <p:cNvSpPr txBox="1"/>
          <p:nvPr>
            <p:ph hasCustomPrompt="1" type="title"/>
          </p:nvPr>
        </p:nvSpPr>
        <p:spPr>
          <a:xfrm>
            <a:off x="685800" y="704124"/>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86" name="Google Shape;886;p192"/>
          <p:cNvSpPr txBox="1"/>
          <p:nvPr>
            <p:ph hasCustomPrompt="1" idx="2" type="title"/>
          </p:nvPr>
        </p:nvSpPr>
        <p:spPr>
          <a:xfrm>
            <a:off x="685800" y="1779970"/>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87" name="Google Shape;887;p192"/>
          <p:cNvSpPr txBox="1"/>
          <p:nvPr>
            <p:ph idx="1" type="body"/>
          </p:nvPr>
        </p:nvSpPr>
        <p:spPr>
          <a:xfrm>
            <a:off x="2028700" y="1018075"/>
            <a:ext cx="2700900" cy="411900"/>
          </a:xfrm>
          <a:prstGeom prst="rect">
            <a:avLst/>
          </a:prstGeom>
        </p:spPr>
        <p:txBody>
          <a:bodyPr anchorCtr="0" anchor="ctr" bIns="91425" lIns="91425" spcFirstLastPara="1" rIns="91425" wrap="square" tIns="91425">
            <a:noAutofit/>
          </a:bodyPr>
          <a:lstStyle>
            <a:lvl1pPr indent="-317500" lvl="0" marL="457200">
              <a:lnSpc>
                <a:spcPct val="100000"/>
              </a:lnSpc>
              <a:spcBef>
                <a:spcPts val="0"/>
              </a:spcBef>
              <a:spcAft>
                <a:spcPts val="0"/>
              </a:spcAft>
              <a:buSzPts val="1400"/>
              <a:buChar char="●"/>
              <a:defRPr sz="1400"/>
            </a:lvl1pPr>
            <a:lvl2pPr indent="-317500" lvl="1" marL="914400">
              <a:lnSpc>
                <a:spcPct val="100000"/>
              </a:lnSpc>
              <a:spcBef>
                <a:spcPts val="0"/>
              </a:spcBef>
              <a:spcAft>
                <a:spcPts val="0"/>
              </a:spcAft>
              <a:buSzPts val="1400"/>
              <a:buChar char="○"/>
              <a:defRPr/>
            </a:lvl2pPr>
            <a:lvl3pPr indent="-317500" lvl="2" marL="1371600">
              <a:lnSpc>
                <a:spcPct val="100000"/>
              </a:lnSpc>
              <a:spcBef>
                <a:spcPts val="0"/>
              </a:spcBef>
              <a:spcAft>
                <a:spcPts val="0"/>
              </a:spcAft>
              <a:buSzPts val="1400"/>
              <a:buChar char="■"/>
              <a:defRPr/>
            </a:lvl3pPr>
            <a:lvl4pPr indent="-317500" lvl="3" marL="1828800">
              <a:lnSpc>
                <a:spcPct val="100000"/>
              </a:lnSpc>
              <a:spcBef>
                <a:spcPts val="0"/>
              </a:spcBef>
              <a:spcAft>
                <a:spcPts val="0"/>
              </a:spcAft>
              <a:buSzPts val="1400"/>
              <a:buChar char="●"/>
              <a:defRPr/>
            </a:lvl4pPr>
            <a:lvl5pPr indent="-317500" lvl="4" marL="2286000">
              <a:lnSpc>
                <a:spcPct val="100000"/>
              </a:lnSpc>
              <a:spcBef>
                <a:spcPts val="0"/>
              </a:spcBef>
              <a:spcAft>
                <a:spcPts val="0"/>
              </a:spcAft>
              <a:buSzPts val="1400"/>
              <a:buChar char="○"/>
              <a:defRPr/>
            </a:lvl5pPr>
            <a:lvl6pPr indent="-317500" lvl="5" marL="2743200">
              <a:lnSpc>
                <a:spcPct val="100000"/>
              </a:lnSpc>
              <a:spcBef>
                <a:spcPts val="0"/>
              </a:spcBef>
              <a:spcAft>
                <a:spcPts val="0"/>
              </a:spcAft>
              <a:buSzPts val="1400"/>
              <a:buChar char="■"/>
              <a:defRPr/>
            </a:lvl6pPr>
            <a:lvl7pPr indent="-317500" lvl="6" marL="3200400">
              <a:lnSpc>
                <a:spcPct val="100000"/>
              </a:lnSpc>
              <a:spcBef>
                <a:spcPts val="0"/>
              </a:spcBef>
              <a:spcAft>
                <a:spcPts val="0"/>
              </a:spcAft>
              <a:buSzPts val="1400"/>
              <a:buChar char="●"/>
              <a:defRPr/>
            </a:lvl7pPr>
            <a:lvl8pPr indent="-317500" lvl="7" marL="3657600">
              <a:lnSpc>
                <a:spcPct val="100000"/>
              </a:lnSpc>
              <a:spcBef>
                <a:spcPts val="0"/>
              </a:spcBef>
              <a:spcAft>
                <a:spcPts val="0"/>
              </a:spcAft>
              <a:buSzPts val="1400"/>
              <a:buChar char="○"/>
              <a:defRPr/>
            </a:lvl8pPr>
            <a:lvl9pPr indent="-317500" lvl="8" marL="4114800">
              <a:lnSpc>
                <a:spcPct val="100000"/>
              </a:lnSpc>
              <a:spcBef>
                <a:spcPts val="0"/>
              </a:spcBef>
              <a:spcAft>
                <a:spcPts val="0"/>
              </a:spcAft>
              <a:buSzPts val="1400"/>
              <a:buChar char="■"/>
              <a:defRPr/>
            </a:lvl9pPr>
          </a:lstStyle>
          <a:p/>
        </p:txBody>
      </p:sp>
      <p:sp>
        <p:nvSpPr>
          <p:cNvPr id="888" name="Google Shape;888;p192"/>
          <p:cNvSpPr txBox="1"/>
          <p:nvPr>
            <p:ph idx="3" type="title"/>
          </p:nvPr>
        </p:nvSpPr>
        <p:spPr>
          <a:xfrm>
            <a:off x="4853100" y="527275"/>
            <a:ext cx="3605100" cy="1334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p:txBody>
      </p:sp>
      <p:sp>
        <p:nvSpPr>
          <p:cNvPr id="889" name="Google Shape;889;p192"/>
          <p:cNvSpPr txBox="1"/>
          <p:nvPr>
            <p:ph hasCustomPrompt="1" idx="4" type="title"/>
          </p:nvPr>
        </p:nvSpPr>
        <p:spPr>
          <a:xfrm>
            <a:off x="685800" y="2855816"/>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90" name="Google Shape;890;p192"/>
          <p:cNvSpPr txBox="1"/>
          <p:nvPr>
            <p:ph hasCustomPrompt="1" idx="5" type="title"/>
          </p:nvPr>
        </p:nvSpPr>
        <p:spPr>
          <a:xfrm>
            <a:off x="685800" y="3931662"/>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91" name="Google Shape;891;p192"/>
          <p:cNvSpPr txBox="1"/>
          <p:nvPr>
            <p:ph idx="6" type="subTitle"/>
          </p:nvPr>
        </p:nvSpPr>
        <p:spPr>
          <a:xfrm>
            <a:off x="2028700" y="662863"/>
            <a:ext cx="2700900" cy="355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892" name="Google Shape;892;p192"/>
          <p:cNvSpPr txBox="1"/>
          <p:nvPr>
            <p:ph idx="7" type="body"/>
          </p:nvPr>
        </p:nvSpPr>
        <p:spPr>
          <a:xfrm>
            <a:off x="2028700" y="209392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893" name="Google Shape;893;p192"/>
          <p:cNvSpPr txBox="1"/>
          <p:nvPr>
            <p:ph idx="8" type="subTitle"/>
          </p:nvPr>
        </p:nvSpPr>
        <p:spPr>
          <a:xfrm>
            <a:off x="2028700" y="173871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94" name="Google Shape;894;p192"/>
          <p:cNvSpPr txBox="1"/>
          <p:nvPr>
            <p:ph idx="9" type="body"/>
          </p:nvPr>
        </p:nvSpPr>
        <p:spPr>
          <a:xfrm>
            <a:off x="2028700" y="314912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895" name="Google Shape;895;p192"/>
          <p:cNvSpPr txBox="1"/>
          <p:nvPr>
            <p:ph idx="13" type="subTitle"/>
          </p:nvPr>
        </p:nvSpPr>
        <p:spPr>
          <a:xfrm>
            <a:off x="2028700" y="279391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96" name="Google Shape;896;p192"/>
          <p:cNvSpPr txBox="1"/>
          <p:nvPr>
            <p:ph idx="14" type="body"/>
          </p:nvPr>
        </p:nvSpPr>
        <p:spPr>
          <a:xfrm>
            <a:off x="2028700" y="420432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897" name="Google Shape;897;p192"/>
          <p:cNvSpPr txBox="1"/>
          <p:nvPr>
            <p:ph idx="15" type="subTitle"/>
          </p:nvPr>
        </p:nvSpPr>
        <p:spPr>
          <a:xfrm>
            <a:off x="2028700" y="384911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898" name="Shape 898"/>
        <p:cNvGrpSpPr/>
        <p:nvPr/>
      </p:nvGrpSpPr>
      <p:grpSpPr>
        <a:xfrm>
          <a:off x="0" y="0"/>
          <a:ext cx="0" cy="0"/>
          <a:chOff x="0" y="0"/>
          <a:chExt cx="0" cy="0"/>
        </a:xfrm>
      </p:grpSpPr>
      <p:sp>
        <p:nvSpPr>
          <p:cNvPr id="899" name="Google Shape;899;p193"/>
          <p:cNvSpPr txBox="1"/>
          <p:nvPr>
            <p:ph type="title"/>
          </p:nvPr>
        </p:nvSpPr>
        <p:spPr>
          <a:xfrm>
            <a:off x="685800" y="527275"/>
            <a:ext cx="7772700" cy="6456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4800"/>
            </a:lvl1pPr>
            <a:lvl2pPr lvl="1" algn="r">
              <a:spcBef>
                <a:spcPts val="0"/>
              </a:spcBef>
              <a:spcAft>
                <a:spcPts val="0"/>
              </a:spcAft>
              <a:buSzPts val="4800"/>
              <a:buFont typeface="Bebas Neue"/>
              <a:buNone/>
              <a:defRPr b="1" sz="4800">
                <a:latin typeface="Bebas Neue"/>
                <a:ea typeface="Bebas Neue"/>
                <a:cs typeface="Bebas Neue"/>
                <a:sym typeface="Bebas Neue"/>
              </a:defRPr>
            </a:lvl2pPr>
            <a:lvl3pPr lvl="2" algn="r">
              <a:spcBef>
                <a:spcPts val="0"/>
              </a:spcBef>
              <a:spcAft>
                <a:spcPts val="0"/>
              </a:spcAft>
              <a:buSzPts val="4800"/>
              <a:buFont typeface="Bebas Neue"/>
              <a:buNone/>
              <a:defRPr b="1" sz="4800">
                <a:latin typeface="Bebas Neue"/>
                <a:ea typeface="Bebas Neue"/>
                <a:cs typeface="Bebas Neue"/>
                <a:sym typeface="Bebas Neue"/>
              </a:defRPr>
            </a:lvl3pPr>
            <a:lvl4pPr lvl="3" algn="r">
              <a:spcBef>
                <a:spcPts val="0"/>
              </a:spcBef>
              <a:spcAft>
                <a:spcPts val="0"/>
              </a:spcAft>
              <a:buSzPts val="4800"/>
              <a:buFont typeface="Bebas Neue"/>
              <a:buNone/>
              <a:defRPr b="1" sz="4800">
                <a:latin typeface="Bebas Neue"/>
                <a:ea typeface="Bebas Neue"/>
                <a:cs typeface="Bebas Neue"/>
                <a:sym typeface="Bebas Neue"/>
              </a:defRPr>
            </a:lvl4pPr>
            <a:lvl5pPr lvl="4" algn="r">
              <a:spcBef>
                <a:spcPts val="0"/>
              </a:spcBef>
              <a:spcAft>
                <a:spcPts val="0"/>
              </a:spcAft>
              <a:buSzPts val="4800"/>
              <a:buFont typeface="Bebas Neue"/>
              <a:buNone/>
              <a:defRPr b="1" sz="4800">
                <a:latin typeface="Bebas Neue"/>
                <a:ea typeface="Bebas Neue"/>
                <a:cs typeface="Bebas Neue"/>
                <a:sym typeface="Bebas Neue"/>
              </a:defRPr>
            </a:lvl5pPr>
            <a:lvl6pPr lvl="5" algn="r">
              <a:spcBef>
                <a:spcPts val="0"/>
              </a:spcBef>
              <a:spcAft>
                <a:spcPts val="0"/>
              </a:spcAft>
              <a:buSzPts val="4800"/>
              <a:buFont typeface="Bebas Neue"/>
              <a:buNone/>
              <a:defRPr b="1" sz="4800">
                <a:latin typeface="Bebas Neue"/>
                <a:ea typeface="Bebas Neue"/>
                <a:cs typeface="Bebas Neue"/>
                <a:sym typeface="Bebas Neue"/>
              </a:defRPr>
            </a:lvl6pPr>
            <a:lvl7pPr lvl="6" algn="r">
              <a:spcBef>
                <a:spcPts val="0"/>
              </a:spcBef>
              <a:spcAft>
                <a:spcPts val="0"/>
              </a:spcAft>
              <a:buSzPts val="4800"/>
              <a:buFont typeface="Bebas Neue"/>
              <a:buNone/>
              <a:defRPr b="1" sz="4800">
                <a:latin typeface="Bebas Neue"/>
                <a:ea typeface="Bebas Neue"/>
                <a:cs typeface="Bebas Neue"/>
                <a:sym typeface="Bebas Neue"/>
              </a:defRPr>
            </a:lvl7pPr>
            <a:lvl8pPr lvl="7" algn="r">
              <a:spcBef>
                <a:spcPts val="0"/>
              </a:spcBef>
              <a:spcAft>
                <a:spcPts val="0"/>
              </a:spcAft>
              <a:buSzPts val="4800"/>
              <a:buFont typeface="Bebas Neue"/>
              <a:buNone/>
              <a:defRPr b="1" sz="4800">
                <a:latin typeface="Bebas Neue"/>
                <a:ea typeface="Bebas Neue"/>
                <a:cs typeface="Bebas Neue"/>
                <a:sym typeface="Bebas Neue"/>
              </a:defRPr>
            </a:lvl8pPr>
            <a:lvl9pPr lvl="8" algn="r">
              <a:spcBef>
                <a:spcPts val="0"/>
              </a:spcBef>
              <a:spcAft>
                <a:spcPts val="0"/>
              </a:spcAft>
              <a:buSzPts val="4800"/>
              <a:buFont typeface="Bebas Neue"/>
              <a:buNone/>
              <a:defRPr b="1" sz="4800">
                <a:latin typeface="Bebas Neue"/>
                <a:ea typeface="Bebas Neue"/>
                <a:cs typeface="Bebas Neue"/>
                <a:sym typeface="Bebas Neue"/>
              </a:defRPr>
            </a:lvl9pPr>
          </a:lstStyle>
          <a:p/>
        </p:txBody>
      </p:sp>
      <p:sp>
        <p:nvSpPr>
          <p:cNvPr id="900" name="Google Shape;900;p193"/>
          <p:cNvSpPr txBox="1"/>
          <p:nvPr>
            <p:ph idx="1" type="subTitle"/>
          </p:nvPr>
        </p:nvSpPr>
        <p:spPr>
          <a:xfrm>
            <a:off x="5068488" y="1627650"/>
            <a:ext cx="3390000" cy="5379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400"/>
              <a:buFont typeface="Bebas Neue"/>
              <a:buNone/>
              <a:defRPr sz="2000">
                <a:latin typeface="Bebas Neue"/>
                <a:ea typeface="Bebas Neue"/>
                <a:cs typeface="Bebas Neue"/>
                <a:sym typeface="Bebas Neu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901" name="Google Shape;901;p193"/>
          <p:cNvSpPr txBox="1"/>
          <p:nvPr>
            <p:ph idx="2" type="body"/>
          </p:nvPr>
        </p:nvSpPr>
        <p:spPr>
          <a:xfrm>
            <a:off x="5068488" y="2144100"/>
            <a:ext cx="3390000" cy="1000800"/>
          </a:xfrm>
          <a:prstGeom prst="rect">
            <a:avLst/>
          </a:prstGeom>
        </p:spPr>
        <p:txBody>
          <a:bodyPr anchorCtr="0" anchor="ctr" bIns="91425" lIns="91425" spcFirstLastPara="1" rIns="91425" wrap="square" tIns="91425">
            <a:noAutofit/>
          </a:bodyPr>
          <a:lstStyle>
            <a:lvl1pPr indent="-317500" lvl="0" marL="457200" algn="r">
              <a:lnSpc>
                <a:spcPct val="100000"/>
              </a:lnSpc>
              <a:spcBef>
                <a:spcPts val="0"/>
              </a:spcBef>
              <a:spcAft>
                <a:spcPts val="0"/>
              </a:spcAft>
              <a:buSzPts val="1400"/>
              <a:buChar char="●"/>
              <a:defRPr/>
            </a:lvl1pPr>
            <a:lvl2pPr indent="-317500" lvl="1" marL="914400" algn="r">
              <a:lnSpc>
                <a:spcPct val="100000"/>
              </a:lnSpc>
              <a:spcBef>
                <a:spcPts val="0"/>
              </a:spcBef>
              <a:spcAft>
                <a:spcPts val="0"/>
              </a:spcAft>
              <a:buSzPts val="1400"/>
              <a:buChar char="○"/>
              <a:defRPr/>
            </a:lvl2pPr>
            <a:lvl3pPr indent="-317500" lvl="2" marL="1371600" algn="r">
              <a:lnSpc>
                <a:spcPct val="100000"/>
              </a:lnSpc>
              <a:spcBef>
                <a:spcPts val="0"/>
              </a:spcBef>
              <a:spcAft>
                <a:spcPts val="0"/>
              </a:spcAft>
              <a:buSzPts val="1400"/>
              <a:buChar char="■"/>
              <a:defRPr/>
            </a:lvl3pPr>
            <a:lvl4pPr indent="-317500" lvl="3" marL="1828800" algn="r">
              <a:lnSpc>
                <a:spcPct val="100000"/>
              </a:lnSpc>
              <a:spcBef>
                <a:spcPts val="0"/>
              </a:spcBef>
              <a:spcAft>
                <a:spcPts val="0"/>
              </a:spcAft>
              <a:buSzPts val="1400"/>
              <a:buChar char="●"/>
              <a:defRPr/>
            </a:lvl4pPr>
            <a:lvl5pPr indent="-317500" lvl="4" marL="2286000" algn="r">
              <a:lnSpc>
                <a:spcPct val="100000"/>
              </a:lnSpc>
              <a:spcBef>
                <a:spcPts val="0"/>
              </a:spcBef>
              <a:spcAft>
                <a:spcPts val="0"/>
              </a:spcAft>
              <a:buSzPts val="1400"/>
              <a:buChar char="○"/>
              <a:defRPr/>
            </a:lvl5pPr>
            <a:lvl6pPr indent="-317500" lvl="5" marL="2743200" algn="r">
              <a:lnSpc>
                <a:spcPct val="100000"/>
              </a:lnSpc>
              <a:spcBef>
                <a:spcPts val="0"/>
              </a:spcBef>
              <a:spcAft>
                <a:spcPts val="0"/>
              </a:spcAft>
              <a:buSzPts val="1400"/>
              <a:buChar char="■"/>
              <a:defRPr/>
            </a:lvl6pPr>
            <a:lvl7pPr indent="-317500" lvl="6" marL="3200400" algn="r">
              <a:lnSpc>
                <a:spcPct val="100000"/>
              </a:lnSpc>
              <a:spcBef>
                <a:spcPts val="0"/>
              </a:spcBef>
              <a:spcAft>
                <a:spcPts val="0"/>
              </a:spcAft>
              <a:buSzPts val="1400"/>
              <a:buChar char="●"/>
              <a:defRPr/>
            </a:lvl7pPr>
            <a:lvl8pPr indent="-317500" lvl="7" marL="3657600" algn="r">
              <a:lnSpc>
                <a:spcPct val="100000"/>
              </a:lnSpc>
              <a:spcBef>
                <a:spcPts val="0"/>
              </a:spcBef>
              <a:spcAft>
                <a:spcPts val="0"/>
              </a:spcAft>
              <a:buSzPts val="1400"/>
              <a:buChar char="○"/>
              <a:defRPr/>
            </a:lvl8pPr>
            <a:lvl9pPr indent="-317500" lvl="8" marL="4114800" algn="r">
              <a:lnSpc>
                <a:spcPct val="100000"/>
              </a:lnSpc>
              <a:spcBef>
                <a:spcPts val="0"/>
              </a:spcBef>
              <a:spcAft>
                <a:spcPts val="0"/>
              </a:spcAft>
              <a:buSzPts val="1400"/>
              <a:buChar char="■"/>
              <a:defRPr/>
            </a:lvl9pPr>
          </a:lstStyle>
          <a:p/>
        </p:txBody>
      </p:sp>
      <p:sp>
        <p:nvSpPr>
          <p:cNvPr id="902" name="Google Shape;902;p193"/>
          <p:cNvSpPr txBox="1"/>
          <p:nvPr/>
        </p:nvSpPr>
        <p:spPr>
          <a:xfrm>
            <a:off x="5208075" y="3257800"/>
            <a:ext cx="3250200" cy="849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chemeClr val="accent1"/>
                </a:solidFill>
                <a:latin typeface="Lato"/>
                <a:ea typeface="Lato"/>
                <a:cs typeface="Lato"/>
                <a:sym typeface="Lato"/>
              </a:rPr>
              <a:t>CREDITS:</a:t>
            </a:r>
            <a:r>
              <a:rPr lang="en" sz="1200">
                <a:latin typeface="Lato"/>
                <a:ea typeface="Lato"/>
                <a:cs typeface="Lato"/>
                <a:sym typeface="Lato"/>
              </a:rPr>
              <a:t> This presentation template was created by </a:t>
            </a:r>
            <a:r>
              <a:rPr b="1" lang="en" sz="1200">
                <a:solidFill>
                  <a:schemeClr val="hlink"/>
                </a:solidFill>
                <a:uFill>
                  <a:noFill/>
                </a:uFill>
                <a:latin typeface="Lato"/>
                <a:ea typeface="Lato"/>
                <a:cs typeface="Lato"/>
                <a:sym typeface="Lato"/>
                <a:hlinkClick r:id="rId2"/>
              </a:rPr>
              <a:t>Slidesgo</a:t>
            </a:r>
            <a:r>
              <a:rPr lang="en" sz="1200">
                <a:latin typeface="Lato"/>
                <a:ea typeface="Lato"/>
                <a:cs typeface="Lato"/>
                <a:sym typeface="Lato"/>
              </a:rPr>
              <a:t>, including icons by </a:t>
            </a:r>
            <a:r>
              <a:rPr b="1" lang="en" sz="1200">
                <a:solidFill>
                  <a:schemeClr val="hlink"/>
                </a:solidFill>
                <a:uFill>
                  <a:noFill/>
                </a:uFill>
                <a:latin typeface="Lato"/>
                <a:ea typeface="Lato"/>
                <a:cs typeface="Lato"/>
                <a:sym typeface="Lato"/>
                <a:hlinkClick r:id="rId3"/>
              </a:rPr>
              <a:t>Flaticon</a:t>
            </a:r>
            <a:r>
              <a:rPr lang="en" sz="1200">
                <a:latin typeface="Lato"/>
                <a:ea typeface="Lato"/>
                <a:cs typeface="Lato"/>
                <a:sym typeface="Lato"/>
              </a:rPr>
              <a:t>, and infographics &amp; images by </a:t>
            </a:r>
            <a:r>
              <a:rPr b="1" lang="en" sz="1200">
                <a:solidFill>
                  <a:schemeClr val="hlink"/>
                </a:solidFill>
                <a:uFill>
                  <a:noFill/>
                </a:uFill>
                <a:latin typeface="Lato"/>
                <a:ea typeface="Lato"/>
                <a:cs typeface="Lato"/>
                <a:sym typeface="Lato"/>
                <a:hlinkClick r:id="rId4"/>
              </a:rPr>
              <a:t>Freepik</a:t>
            </a:r>
            <a:r>
              <a:rPr lang="en" sz="1200">
                <a:latin typeface="Lato"/>
                <a:ea typeface="Lato"/>
                <a:cs typeface="Lato"/>
                <a:sym typeface="Lato"/>
              </a:rPr>
              <a:t> and illustrations by </a:t>
            </a:r>
            <a:r>
              <a:rPr b="1" lang="en" sz="1200">
                <a:solidFill>
                  <a:schemeClr val="hlink"/>
                </a:solidFill>
                <a:uFill>
                  <a:noFill/>
                </a:uFill>
                <a:latin typeface="Lato"/>
                <a:ea typeface="Lato"/>
                <a:cs typeface="Lato"/>
                <a:sym typeface="Lato"/>
                <a:hlinkClick r:id="rId5"/>
              </a:rPr>
              <a:t>Stories</a:t>
            </a:r>
            <a:endParaRPr b="1" sz="1200">
              <a:latin typeface="Lato"/>
              <a:ea typeface="Lato"/>
              <a:cs typeface="Lato"/>
              <a:sym typeface="Lato"/>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7_1">
    <p:bg>
      <p:bgPr>
        <a:solidFill>
          <a:schemeClr val="accent1"/>
        </a:solidFill>
      </p:bgPr>
    </p:bg>
    <p:spTree>
      <p:nvGrpSpPr>
        <p:cNvPr id="903" name="Shape 90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6" name="Shape 76"/>
        <p:cNvGrpSpPr/>
        <p:nvPr/>
      </p:nvGrpSpPr>
      <p:grpSpPr>
        <a:xfrm>
          <a:off x="0" y="0"/>
          <a:ext cx="0" cy="0"/>
          <a:chOff x="0" y="0"/>
          <a:chExt cx="0" cy="0"/>
        </a:xfrm>
      </p:grpSpPr>
      <p:sp>
        <p:nvSpPr>
          <p:cNvPr id="77" name="Google Shape;77;p21"/>
          <p:cNvSpPr txBox="1"/>
          <p:nvPr>
            <p:ph type="title"/>
          </p:nvPr>
        </p:nvSpPr>
        <p:spPr>
          <a:xfrm>
            <a:off x="685800" y="527275"/>
            <a:ext cx="7772400" cy="6456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8" name="Google Shape;78;p21"/>
          <p:cNvSpPr txBox="1"/>
          <p:nvPr>
            <p:ph idx="1" type="subTitle"/>
          </p:nvPr>
        </p:nvSpPr>
        <p:spPr>
          <a:xfrm>
            <a:off x="4572000" y="1172875"/>
            <a:ext cx="3886200" cy="473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Font typeface="Bebas Neue"/>
              <a:buNone/>
              <a:defRPr sz="1800">
                <a:latin typeface="Bebas Neue"/>
                <a:ea typeface="Bebas Neue"/>
                <a:cs typeface="Bebas Neue"/>
                <a:sym typeface="Bebas Neu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9" name="Google Shape;79;p21"/>
          <p:cNvSpPr txBox="1"/>
          <p:nvPr>
            <p:ph idx="2" type="body"/>
          </p:nvPr>
        </p:nvSpPr>
        <p:spPr>
          <a:xfrm>
            <a:off x="4572000" y="1818500"/>
            <a:ext cx="3886200" cy="1248300"/>
          </a:xfrm>
          <a:prstGeom prst="rect">
            <a:avLst/>
          </a:prstGeom>
        </p:spPr>
        <p:txBody>
          <a:bodyPr anchorCtr="0" anchor="ctr"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17500" lvl="1" marL="914400">
              <a:lnSpc>
                <a:spcPct val="100000"/>
              </a:lnSpc>
              <a:spcBef>
                <a:spcPts val="0"/>
              </a:spcBef>
              <a:spcAft>
                <a:spcPts val="0"/>
              </a:spcAft>
              <a:buSzPts val="1400"/>
              <a:buChar char="○"/>
              <a:defRPr/>
            </a:lvl2pPr>
            <a:lvl3pPr indent="-317500" lvl="2" marL="1371600">
              <a:lnSpc>
                <a:spcPct val="100000"/>
              </a:lnSpc>
              <a:spcBef>
                <a:spcPts val="0"/>
              </a:spcBef>
              <a:spcAft>
                <a:spcPts val="0"/>
              </a:spcAft>
              <a:buSzPts val="1400"/>
              <a:buChar char="■"/>
              <a:defRPr/>
            </a:lvl3pPr>
            <a:lvl4pPr indent="-317500" lvl="3" marL="1828800">
              <a:lnSpc>
                <a:spcPct val="100000"/>
              </a:lnSpc>
              <a:spcBef>
                <a:spcPts val="0"/>
              </a:spcBef>
              <a:spcAft>
                <a:spcPts val="0"/>
              </a:spcAft>
              <a:buSzPts val="1400"/>
              <a:buChar char="●"/>
              <a:defRPr/>
            </a:lvl4pPr>
            <a:lvl5pPr indent="-317500" lvl="4" marL="2286000">
              <a:lnSpc>
                <a:spcPct val="100000"/>
              </a:lnSpc>
              <a:spcBef>
                <a:spcPts val="0"/>
              </a:spcBef>
              <a:spcAft>
                <a:spcPts val="0"/>
              </a:spcAft>
              <a:buSzPts val="1400"/>
              <a:buChar char="○"/>
              <a:defRPr/>
            </a:lvl5pPr>
            <a:lvl6pPr indent="-317500" lvl="5" marL="2743200">
              <a:lnSpc>
                <a:spcPct val="100000"/>
              </a:lnSpc>
              <a:spcBef>
                <a:spcPts val="0"/>
              </a:spcBef>
              <a:spcAft>
                <a:spcPts val="0"/>
              </a:spcAft>
              <a:buSzPts val="1400"/>
              <a:buChar char="■"/>
              <a:defRPr/>
            </a:lvl6pPr>
            <a:lvl7pPr indent="-317500" lvl="6" marL="3200400">
              <a:lnSpc>
                <a:spcPct val="100000"/>
              </a:lnSpc>
              <a:spcBef>
                <a:spcPts val="0"/>
              </a:spcBef>
              <a:spcAft>
                <a:spcPts val="0"/>
              </a:spcAft>
              <a:buSzPts val="1400"/>
              <a:buChar char="●"/>
              <a:defRPr/>
            </a:lvl7pPr>
            <a:lvl8pPr indent="-317500" lvl="7" marL="3657600">
              <a:lnSpc>
                <a:spcPct val="100000"/>
              </a:lnSpc>
              <a:spcBef>
                <a:spcPts val="0"/>
              </a:spcBef>
              <a:spcAft>
                <a:spcPts val="0"/>
              </a:spcAft>
              <a:buSzPts val="1400"/>
              <a:buChar char="○"/>
              <a:defRPr/>
            </a:lvl8pPr>
            <a:lvl9pPr indent="-317500" lvl="8" marL="4114800">
              <a:lnSpc>
                <a:spcPct val="100000"/>
              </a:lnSpc>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sp>
        <p:nvSpPr>
          <p:cNvPr id="81" name="Google Shape;81;p22"/>
          <p:cNvSpPr txBox="1"/>
          <p:nvPr>
            <p:ph type="title"/>
          </p:nvPr>
        </p:nvSpPr>
        <p:spPr>
          <a:xfrm>
            <a:off x="685800" y="2561000"/>
            <a:ext cx="4931100" cy="20553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 name="Shape 82"/>
        <p:cNvGrpSpPr/>
        <p:nvPr/>
      </p:nvGrpSpPr>
      <p:grpSpPr>
        <a:xfrm>
          <a:off x="0" y="0"/>
          <a:ext cx="0" cy="0"/>
          <a:chOff x="0" y="0"/>
          <a:chExt cx="0" cy="0"/>
        </a:xfrm>
      </p:grpSpPr>
      <p:sp>
        <p:nvSpPr>
          <p:cNvPr id="83" name="Google Shape;83;p23"/>
          <p:cNvSpPr txBox="1"/>
          <p:nvPr>
            <p:ph hasCustomPrompt="1" type="title"/>
          </p:nvPr>
        </p:nvSpPr>
        <p:spPr>
          <a:xfrm>
            <a:off x="685800" y="1172875"/>
            <a:ext cx="7772400" cy="11634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4" name="Google Shape;84;p23"/>
          <p:cNvSpPr txBox="1"/>
          <p:nvPr>
            <p:ph idx="1" type="subTitle"/>
          </p:nvPr>
        </p:nvSpPr>
        <p:spPr>
          <a:xfrm>
            <a:off x="685800" y="2838000"/>
            <a:ext cx="7772400" cy="69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5" name="Shape 8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
    <p:spTree>
      <p:nvGrpSpPr>
        <p:cNvPr id="86" name="Shape 86"/>
        <p:cNvGrpSpPr/>
        <p:nvPr/>
      </p:nvGrpSpPr>
      <p:grpSpPr>
        <a:xfrm>
          <a:off x="0" y="0"/>
          <a:ext cx="0" cy="0"/>
          <a:chOff x="0" y="0"/>
          <a:chExt cx="0" cy="0"/>
        </a:xfrm>
      </p:grpSpPr>
      <p:sp>
        <p:nvSpPr>
          <p:cNvPr id="87" name="Google Shape;87;p25"/>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8" name="Google Shape;88;p25"/>
          <p:cNvSpPr txBox="1"/>
          <p:nvPr>
            <p:ph idx="1" type="body"/>
          </p:nvPr>
        </p:nvSpPr>
        <p:spPr>
          <a:xfrm>
            <a:off x="678600" y="1716300"/>
            <a:ext cx="3722400" cy="17055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89" name="Google Shape;89;p25"/>
          <p:cNvSpPr txBox="1"/>
          <p:nvPr>
            <p:ph idx="2" type="body"/>
          </p:nvPr>
        </p:nvSpPr>
        <p:spPr>
          <a:xfrm>
            <a:off x="678600" y="4035175"/>
            <a:ext cx="3722400" cy="5811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0" name="Shape 90"/>
        <p:cNvGrpSpPr/>
        <p:nvPr/>
      </p:nvGrpSpPr>
      <p:grpSpPr>
        <a:xfrm>
          <a:off x="0" y="0"/>
          <a:ext cx="0" cy="0"/>
          <a:chOff x="0" y="0"/>
          <a:chExt cx="0" cy="0"/>
        </a:xfrm>
      </p:grpSpPr>
      <p:sp>
        <p:nvSpPr>
          <p:cNvPr id="91" name="Google Shape;91;p26"/>
          <p:cNvSpPr txBox="1"/>
          <p:nvPr>
            <p:ph hasCustomPrompt="1" type="title"/>
          </p:nvPr>
        </p:nvSpPr>
        <p:spPr>
          <a:xfrm>
            <a:off x="1695600" y="661763"/>
            <a:ext cx="5752800" cy="7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92" name="Google Shape;92;p26"/>
          <p:cNvSpPr txBox="1"/>
          <p:nvPr>
            <p:ph idx="1" type="subTitle"/>
          </p:nvPr>
        </p:nvSpPr>
        <p:spPr>
          <a:xfrm>
            <a:off x="1695600" y="1402588"/>
            <a:ext cx="57528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3" name="Google Shape;93;p26"/>
          <p:cNvSpPr txBox="1"/>
          <p:nvPr>
            <p:ph hasCustomPrompt="1" idx="2" type="title"/>
          </p:nvPr>
        </p:nvSpPr>
        <p:spPr>
          <a:xfrm>
            <a:off x="1695600" y="1974538"/>
            <a:ext cx="5752800" cy="7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94" name="Google Shape;94;p26"/>
          <p:cNvSpPr txBox="1"/>
          <p:nvPr>
            <p:ph idx="3" type="subTitle"/>
          </p:nvPr>
        </p:nvSpPr>
        <p:spPr>
          <a:xfrm>
            <a:off x="1695600" y="2715363"/>
            <a:ext cx="57528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26"/>
          <p:cNvSpPr txBox="1"/>
          <p:nvPr>
            <p:ph hasCustomPrompt="1" idx="4" type="title"/>
          </p:nvPr>
        </p:nvSpPr>
        <p:spPr>
          <a:xfrm>
            <a:off x="1695600" y="3287313"/>
            <a:ext cx="5752800" cy="7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96" name="Google Shape;96;p26"/>
          <p:cNvSpPr txBox="1"/>
          <p:nvPr>
            <p:ph idx="5" type="subTitle"/>
          </p:nvPr>
        </p:nvSpPr>
        <p:spPr>
          <a:xfrm>
            <a:off x="1695600" y="4028138"/>
            <a:ext cx="57528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97" name="Shape 97"/>
        <p:cNvGrpSpPr/>
        <p:nvPr/>
      </p:nvGrpSpPr>
      <p:grpSpPr>
        <a:xfrm>
          <a:off x="0" y="0"/>
          <a:ext cx="0" cy="0"/>
          <a:chOff x="0" y="0"/>
          <a:chExt cx="0" cy="0"/>
        </a:xfrm>
      </p:grpSpPr>
      <p:sp>
        <p:nvSpPr>
          <p:cNvPr id="98" name="Google Shape;98;p27"/>
          <p:cNvSpPr txBox="1"/>
          <p:nvPr>
            <p:ph type="title"/>
          </p:nvPr>
        </p:nvSpPr>
        <p:spPr>
          <a:xfrm>
            <a:off x="685800" y="527275"/>
            <a:ext cx="4091700" cy="64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9" name="Google Shape;99;p27"/>
          <p:cNvSpPr txBox="1"/>
          <p:nvPr>
            <p:ph idx="1" type="body"/>
          </p:nvPr>
        </p:nvSpPr>
        <p:spPr>
          <a:xfrm>
            <a:off x="685800" y="1268825"/>
            <a:ext cx="2531700" cy="1734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
    <p:spTree>
      <p:nvGrpSpPr>
        <p:cNvPr id="100" name="Shape 100"/>
        <p:cNvGrpSpPr/>
        <p:nvPr/>
      </p:nvGrpSpPr>
      <p:grpSpPr>
        <a:xfrm>
          <a:off x="0" y="0"/>
          <a:ext cx="0" cy="0"/>
          <a:chOff x="0" y="0"/>
          <a:chExt cx="0" cy="0"/>
        </a:xfrm>
      </p:grpSpPr>
      <p:sp>
        <p:nvSpPr>
          <p:cNvPr id="101" name="Google Shape;101;p28"/>
          <p:cNvSpPr txBox="1"/>
          <p:nvPr>
            <p:ph type="title"/>
          </p:nvPr>
        </p:nvSpPr>
        <p:spPr>
          <a:xfrm>
            <a:off x="685800" y="1409625"/>
            <a:ext cx="3231000" cy="2049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2" name="Google Shape;102;p28"/>
          <p:cNvSpPr txBox="1"/>
          <p:nvPr>
            <p:ph idx="1" type="body"/>
          </p:nvPr>
        </p:nvSpPr>
        <p:spPr>
          <a:xfrm>
            <a:off x="685800" y="3458875"/>
            <a:ext cx="3231000" cy="11622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spTree>
      <p:nvGrpSpPr>
        <p:cNvPr id="103" name="Shape 103"/>
        <p:cNvGrpSpPr/>
        <p:nvPr/>
      </p:nvGrpSpPr>
      <p:grpSpPr>
        <a:xfrm>
          <a:off x="0" y="0"/>
          <a:ext cx="0" cy="0"/>
          <a:chOff x="0" y="0"/>
          <a:chExt cx="0" cy="0"/>
        </a:xfrm>
      </p:grpSpPr>
      <p:sp>
        <p:nvSpPr>
          <p:cNvPr id="104" name="Google Shape;104;p29"/>
          <p:cNvSpPr txBox="1"/>
          <p:nvPr>
            <p:ph idx="1" type="body"/>
          </p:nvPr>
        </p:nvSpPr>
        <p:spPr>
          <a:xfrm>
            <a:off x="685800" y="1706275"/>
            <a:ext cx="4734600" cy="1119000"/>
          </a:xfrm>
          <a:prstGeom prst="rect">
            <a:avLst/>
          </a:prstGeom>
        </p:spPr>
        <p:txBody>
          <a:bodyPr anchorCtr="0" anchor="ctr"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17500" lvl="1" marL="914400">
              <a:lnSpc>
                <a:spcPct val="100000"/>
              </a:lnSpc>
              <a:spcBef>
                <a:spcPts val="0"/>
              </a:spcBef>
              <a:spcAft>
                <a:spcPts val="0"/>
              </a:spcAft>
              <a:buSzPts val="1400"/>
              <a:buChar char="○"/>
              <a:defRPr/>
            </a:lvl2pPr>
            <a:lvl3pPr indent="-317500" lvl="2" marL="1371600">
              <a:lnSpc>
                <a:spcPct val="100000"/>
              </a:lnSpc>
              <a:spcBef>
                <a:spcPts val="0"/>
              </a:spcBef>
              <a:spcAft>
                <a:spcPts val="0"/>
              </a:spcAft>
              <a:buSzPts val="1400"/>
              <a:buChar char="■"/>
              <a:defRPr/>
            </a:lvl3pPr>
            <a:lvl4pPr indent="-317500" lvl="3" marL="1828800">
              <a:lnSpc>
                <a:spcPct val="100000"/>
              </a:lnSpc>
              <a:spcBef>
                <a:spcPts val="0"/>
              </a:spcBef>
              <a:spcAft>
                <a:spcPts val="0"/>
              </a:spcAft>
              <a:buSzPts val="1400"/>
              <a:buChar char="●"/>
              <a:defRPr/>
            </a:lvl4pPr>
            <a:lvl5pPr indent="-317500" lvl="4" marL="2286000">
              <a:lnSpc>
                <a:spcPct val="100000"/>
              </a:lnSpc>
              <a:spcBef>
                <a:spcPts val="0"/>
              </a:spcBef>
              <a:spcAft>
                <a:spcPts val="0"/>
              </a:spcAft>
              <a:buSzPts val="1400"/>
              <a:buChar char="○"/>
              <a:defRPr/>
            </a:lvl5pPr>
            <a:lvl6pPr indent="-317500" lvl="5" marL="2743200">
              <a:lnSpc>
                <a:spcPct val="100000"/>
              </a:lnSpc>
              <a:spcBef>
                <a:spcPts val="0"/>
              </a:spcBef>
              <a:spcAft>
                <a:spcPts val="0"/>
              </a:spcAft>
              <a:buSzPts val="1400"/>
              <a:buChar char="■"/>
              <a:defRPr/>
            </a:lvl6pPr>
            <a:lvl7pPr indent="-317500" lvl="6" marL="3200400">
              <a:lnSpc>
                <a:spcPct val="100000"/>
              </a:lnSpc>
              <a:spcBef>
                <a:spcPts val="0"/>
              </a:spcBef>
              <a:spcAft>
                <a:spcPts val="0"/>
              </a:spcAft>
              <a:buSzPts val="1400"/>
              <a:buChar char="●"/>
              <a:defRPr/>
            </a:lvl7pPr>
            <a:lvl8pPr indent="-317500" lvl="7" marL="3657600">
              <a:lnSpc>
                <a:spcPct val="100000"/>
              </a:lnSpc>
              <a:spcBef>
                <a:spcPts val="0"/>
              </a:spcBef>
              <a:spcAft>
                <a:spcPts val="0"/>
              </a:spcAft>
              <a:buSzPts val="1400"/>
              <a:buChar char="○"/>
              <a:defRPr/>
            </a:lvl8pPr>
            <a:lvl9pPr indent="-317500" lvl="8" marL="4114800">
              <a:lnSpc>
                <a:spcPct val="100000"/>
              </a:lnSpc>
              <a:spcBef>
                <a:spcPts val="0"/>
              </a:spcBef>
              <a:spcAft>
                <a:spcPts val="0"/>
              </a:spcAft>
              <a:buSzPts val="1400"/>
              <a:buChar char="■"/>
              <a:defRPr/>
            </a:lvl9pPr>
          </a:lstStyle>
          <a:p/>
        </p:txBody>
      </p:sp>
      <p:sp>
        <p:nvSpPr>
          <p:cNvPr id="105" name="Google Shape;105;p29"/>
          <p:cNvSpPr txBox="1"/>
          <p:nvPr>
            <p:ph idx="2" type="subTitle"/>
          </p:nvPr>
        </p:nvSpPr>
        <p:spPr>
          <a:xfrm>
            <a:off x="685800" y="2825275"/>
            <a:ext cx="4734600" cy="495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our columns 2">
  <p:cSld name="CUSTOM_4">
    <p:spTree>
      <p:nvGrpSpPr>
        <p:cNvPr id="106" name="Shape 106"/>
        <p:cNvGrpSpPr/>
        <p:nvPr/>
      </p:nvGrpSpPr>
      <p:grpSpPr>
        <a:xfrm>
          <a:off x="0" y="0"/>
          <a:ext cx="0" cy="0"/>
          <a:chOff x="0" y="0"/>
          <a:chExt cx="0" cy="0"/>
        </a:xfrm>
      </p:grpSpPr>
      <p:sp>
        <p:nvSpPr>
          <p:cNvPr id="107" name="Google Shape;107;p30"/>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8" name="Google Shape;108;p30"/>
          <p:cNvSpPr txBox="1"/>
          <p:nvPr>
            <p:ph idx="1" type="body"/>
          </p:nvPr>
        </p:nvSpPr>
        <p:spPr>
          <a:xfrm>
            <a:off x="6786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109" name="Google Shape;109;p30"/>
          <p:cNvSpPr txBox="1"/>
          <p:nvPr>
            <p:ph idx="2" type="subTitle"/>
          </p:nvPr>
        </p:nvSpPr>
        <p:spPr>
          <a:xfrm>
            <a:off x="6786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110" name="Google Shape;110;p30"/>
          <p:cNvSpPr txBox="1"/>
          <p:nvPr>
            <p:ph idx="3" type="body"/>
          </p:nvPr>
        </p:nvSpPr>
        <p:spPr>
          <a:xfrm>
            <a:off x="27221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111" name="Google Shape;111;p30"/>
          <p:cNvSpPr txBox="1"/>
          <p:nvPr>
            <p:ph idx="4" type="subTitle"/>
          </p:nvPr>
        </p:nvSpPr>
        <p:spPr>
          <a:xfrm>
            <a:off x="27221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112" name="Google Shape;112;p30"/>
          <p:cNvSpPr txBox="1"/>
          <p:nvPr>
            <p:ph idx="5" type="body"/>
          </p:nvPr>
        </p:nvSpPr>
        <p:spPr>
          <a:xfrm>
            <a:off x="47656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113" name="Google Shape;113;p30"/>
          <p:cNvSpPr txBox="1"/>
          <p:nvPr>
            <p:ph idx="6" type="subTitle"/>
          </p:nvPr>
        </p:nvSpPr>
        <p:spPr>
          <a:xfrm>
            <a:off x="47656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114" name="Google Shape;114;p30"/>
          <p:cNvSpPr txBox="1"/>
          <p:nvPr>
            <p:ph idx="7" type="body"/>
          </p:nvPr>
        </p:nvSpPr>
        <p:spPr>
          <a:xfrm>
            <a:off x="68091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115" name="Google Shape;115;p30"/>
          <p:cNvSpPr txBox="1"/>
          <p:nvPr>
            <p:ph idx="8" type="subTitle"/>
          </p:nvPr>
        </p:nvSpPr>
        <p:spPr>
          <a:xfrm>
            <a:off x="68091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hree columns">
  <p:cSld name="CUSTOM_2">
    <p:spTree>
      <p:nvGrpSpPr>
        <p:cNvPr id="116" name="Shape 116"/>
        <p:cNvGrpSpPr/>
        <p:nvPr/>
      </p:nvGrpSpPr>
      <p:grpSpPr>
        <a:xfrm>
          <a:off x="0" y="0"/>
          <a:ext cx="0" cy="0"/>
          <a:chOff x="0" y="0"/>
          <a:chExt cx="0" cy="0"/>
        </a:xfrm>
      </p:grpSpPr>
      <p:sp>
        <p:nvSpPr>
          <p:cNvPr id="117" name="Google Shape;117;p31"/>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8" name="Google Shape;118;p31"/>
          <p:cNvSpPr txBox="1"/>
          <p:nvPr>
            <p:ph idx="1" type="body"/>
          </p:nvPr>
        </p:nvSpPr>
        <p:spPr>
          <a:xfrm>
            <a:off x="678600" y="3669325"/>
            <a:ext cx="2209500" cy="946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119" name="Google Shape;119;p31"/>
          <p:cNvSpPr txBox="1"/>
          <p:nvPr>
            <p:ph idx="2" type="subTitle"/>
          </p:nvPr>
        </p:nvSpPr>
        <p:spPr>
          <a:xfrm>
            <a:off x="678612" y="3131425"/>
            <a:ext cx="22095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120" name="Google Shape;120;p31"/>
          <p:cNvSpPr txBox="1"/>
          <p:nvPr>
            <p:ph idx="3" type="body"/>
          </p:nvPr>
        </p:nvSpPr>
        <p:spPr>
          <a:xfrm>
            <a:off x="6242075" y="3669325"/>
            <a:ext cx="2209500" cy="946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121" name="Google Shape;121;p31"/>
          <p:cNvSpPr txBox="1"/>
          <p:nvPr>
            <p:ph idx="4" type="subTitle"/>
          </p:nvPr>
        </p:nvSpPr>
        <p:spPr>
          <a:xfrm>
            <a:off x="6242087" y="3131425"/>
            <a:ext cx="22095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122" name="Google Shape;122;p31"/>
          <p:cNvSpPr txBox="1"/>
          <p:nvPr>
            <p:ph idx="5" type="body"/>
          </p:nvPr>
        </p:nvSpPr>
        <p:spPr>
          <a:xfrm>
            <a:off x="3460338" y="2069125"/>
            <a:ext cx="2209500" cy="946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123" name="Google Shape;123;p31"/>
          <p:cNvSpPr txBox="1"/>
          <p:nvPr>
            <p:ph idx="6" type="subTitle"/>
          </p:nvPr>
        </p:nvSpPr>
        <p:spPr>
          <a:xfrm>
            <a:off x="3460350" y="1531225"/>
            <a:ext cx="22095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our columns">
  <p:cSld name="CUSTOM_2_1">
    <p:spTree>
      <p:nvGrpSpPr>
        <p:cNvPr id="124" name="Shape 124"/>
        <p:cNvGrpSpPr/>
        <p:nvPr/>
      </p:nvGrpSpPr>
      <p:grpSpPr>
        <a:xfrm>
          <a:off x="0" y="0"/>
          <a:ext cx="0" cy="0"/>
          <a:chOff x="0" y="0"/>
          <a:chExt cx="0" cy="0"/>
        </a:xfrm>
      </p:grpSpPr>
      <p:sp>
        <p:nvSpPr>
          <p:cNvPr id="125" name="Google Shape;125;p32"/>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6" name="Google Shape;126;p32"/>
          <p:cNvSpPr txBox="1"/>
          <p:nvPr>
            <p:ph idx="1" type="body"/>
          </p:nvPr>
        </p:nvSpPr>
        <p:spPr>
          <a:xfrm>
            <a:off x="678600" y="3916800"/>
            <a:ext cx="2818500" cy="699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127" name="Google Shape;127;p32"/>
          <p:cNvSpPr txBox="1"/>
          <p:nvPr>
            <p:ph idx="2" type="subTitle"/>
          </p:nvPr>
        </p:nvSpPr>
        <p:spPr>
          <a:xfrm>
            <a:off x="678600" y="3583200"/>
            <a:ext cx="2818500" cy="33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spcBef>
                <a:spcPts val="0"/>
              </a:spcBef>
              <a:spcAft>
                <a:spcPts val="0"/>
              </a:spcAft>
              <a:buSzPts val="2400"/>
              <a:buNone/>
              <a:defRPr sz="2400"/>
            </a:lvl2pPr>
            <a:lvl3pPr lvl="2" rtl="0">
              <a:spcBef>
                <a:spcPts val="1600"/>
              </a:spcBef>
              <a:spcAft>
                <a:spcPts val="0"/>
              </a:spcAft>
              <a:buSzPts val="2400"/>
              <a:buNone/>
              <a:defRPr sz="2400"/>
            </a:lvl3pPr>
            <a:lvl4pPr lvl="3" rtl="0">
              <a:spcBef>
                <a:spcPts val="1600"/>
              </a:spcBef>
              <a:spcAft>
                <a:spcPts val="0"/>
              </a:spcAft>
              <a:buSzPts val="2400"/>
              <a:buNone/>
              <a:defRPr sz="2400"/>
            </a:lvl4pPr>
            <a:lvl5pPr lvl="4" rtl="0">
              <a:spcBef>
                <a:spcPts val="1600"/>
              </a:spcBef>
              <a:spcAft>
                <a:spcPts val="0"/>
              </a:spcAft>
              <a:buSzPts val="2400"/>
              <a:buNone/>
              <a:defRPr sz="2400"/>
            </a:lvl5pPr>
            <a:lvl6pPr lvl="5" rtl="0">
              <a:spcBef>
                <a:spcPts val="1600"/>
              </a:spcBef>
              <a:spcAft>
                <a:spcPts val="0"/>
              </a:spcAft>
              <a:buSzPts val="2400"/>
              <a:buNone/>
              <a:defRPr sz="2400"/>
            </a:lvl6pPr>
            <a:lvl7pPr lvl="6" rtl="0">
              <a:spcBef>
                <a:spcPts val="1600"/>
              </a:spcBef>
              <a:spcAft>
                <a:spcPts val="0"/>
              </a:spcAft>
              <a:buSzPts val="2400"/>
              <a:buNone/>
              <a:defRPr sz="2400"/>
            </a:lvl7pPr>
            <a:lvl8pPr lvl="7" rtl="0">
              <a:spcBef>
                <a:spcPts val="1600"/>
              </a:spcBef>
              <a:spcAft>
                <a:spcPts val="0"/>
              </a:spcAft>
              <a:buSzPts val="2400"/>
              <a:buNone/>
              <a:defRPr sz="2400"/>
            </a:lvl8pPr>
            <a:lvl9pPr lvl="8" rtl="0">
              <a:spcBef>
                <a:spcPts val="1600"/>
              </a:spcBef>
              <a:spcAft>
                <a:spcPts val="1600"/>
              </a:spcAft>
              <a:buSzPts val="2400"/>
              <a:buNone/>
              <a:defRPr sz="2400"/>
            </a:lvl9pPr>
          </a:lstStyle>
          <a:p/>
        </p:txBody>
      </p:sp>
      <p:sp>
        <p:nvSpPr>
          <p:cNvPr id="128" name="Google Shape;128;p32"/>
          <p:cNvSpPr txBox="1"/>
          <p:nvPr>
            <p:ph idx="3" type="body"/>
          </p:nvPr>
        </p:nvSpPr>
        <p:spPr>
          <a:xfrm>
            <a:off x="678600" y="2388900"/>
            <a:ext cx="2818500" cy="699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129" name="Google Shape;129;p32"/>
          <p:cNvSpPr txBox="1"/>
          <p:nvPr>
            <p:ph idx="4" type="subTitle"/>
          </p:nvPr>
        </p:nvSpPr>
        <p:spPr>
          <a:xfrm>
            <a:off x="678600" y="2055300"/>
            <a:ext cx="2818500" cy="33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spcBef>
                <a:spcPts val="0"/>
              </a:spcBef>
              <a:spcAft>
                <a:spcPts val="0"/>
              </a:spcAft>
              <a:buSzPts val="2400"/>
              <a:buNone/>
              <a:defRPr sz="2400"/>
            </a:lvl2pPr>
            <a:lvl3pPr lvl="2" rtl="0">
              <a:spcBef>
                <a:spcPts val="1600"/>
              </a:spcBef>
              <a:spcAft>
                <a:spcPts val="0"/>
              </a:spcAft>
              <a:buSzPts val="2400"/>
              <a:buNone/>
              <a:defRPr sz="2400"/>
            </a:lvl3pPr>
            <a:lvl4pPr lvl="3" rtl="0">
              <a:spcBef>
                <a:spcPts val="1600"/>
              </a:spcBef>
              <a:spcAft>
                <a:spcPts val="0"/>
              </a:spcAft>
              <a:buSzPts val="2400"/>
              <a:buNone/>
              <a:defRPr sz="2400"/>
            </a:lvl4pPr>
            <a:lvl5pPr lvl="4" rtl="0">
              <a:spcBef>
                <a:spcPts val="1600"/>
              </a:spcBef>
              <a:spcAft>
                <a:spcPts val="0"/>
              </a:spcAft>
              <a:buSzPts val="2400"/>
              <a:buNone/>
              <a:defRPr sz="2400"/>
            </a:lvl5pPr>
            <a:lvl6pPr lvl="5" rtl="0">
              <a:spcBef>
                <a:spcPts val="1600"/>
              </a:spcBef>
              <a:spcAft>
                <a:spcPts val="0"/>
              </a:spcAft>
              <a:buSzPts val="2400"/>
              <a:buNone/>
              <a:defRPr sz="2400"/>
            </a:lvl6pPr>
            <a:lvl7pPr lvl="6" rtl="0">
              <a:spcBef>
                <a:spcPts val="1600"/>
              </a:spcBef>
              <a:spcAft>
                <a:spcPts val="0"/>
              </a:spcAft>
              <a:buSzPts val="2400"/>
              <a:buNone/>
              <a:defRPr sz="2400"/>
            </a:lvl7pPr>
            <a:lvl8pPr lvl="7" rtl="0">
              <a:spcBef>
                <a:spcPts val="1600"/>
              </a:spcBef>
              <a:spcAft>
                <a:spcPts val="0"/>
              </a:spcAft>
              <a:buSzPts val="2400"/>
              <a:buNone/>
              <a:defRPr sz="2400"/>
            </a:lvl8pPr>
            <a:lvl9pPr lvl="8" rtl="0">
              <a:spcBef>
                <a:spcPts val="1600"/>
              </a:spcBef>
              <a:spcAft>
                <a:spcPts val="1600"/>
              </a:spcAft>
              <a:buSzPts val="2400"/>
              <a:buNone/>
              <a:defRPr sz="2400"/>
            </a:lvl9pPr>
          </a:lstStyle>
          <a:p/>
        </p:txBody>
      </p:sp>
      <p:sp>
        <p:nvSpPr>
          <p:cNvPr id="130" name="Google Shape;130;p32"/>
          <p:cNvSpPr txBox="1"/>
          <p:nvPr>
            <p:ph idx="5" type="body"/>
          </p:nvPr>
        </p:nvSpPr>
        <p:spPr>
          <a:xfrm>
            <a:off x="5639700" y="3916800"/>
            <a:ext cx="2818500" cy="699300"/>
          </a:xfrm>
          <a:prstGeom prst="rect">
            <a:avLst/>
          </a:prstGeom>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sp>
        <p:nvSpPr>
          <p:cNvPr id="131" name="Google Shape;131;p32"/>
          <p:cNvSpPr txBox="1"/>
          <p:nvPr>
            <p:ph idx="6" type="subTitle"/>
          </p:nvPr>
        </p:nvSpPr>
        <p:spPr>
          <a:xfrm>
            <a:off x="5639700" y="3583200"/>
            <a:ext cx="2818500" cy="33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r">
              <a:spcBef>
                <a:spcPts val="0"/>
              </a:spcBef>
              <a:spcAft>
                <a:spcPts val="0"/>
              </a:spcAft>
              <a:buSzPts val="2400"/>
              <a:buNone/>
              <a:defRPr sz="2400"/>
            </a:lvl2pPr>
            <a:lvl3pPr lvl="2" rtl="0" algn="r">
              <a:spcBef>
                <a:spcPts val="1600"/>
              </a:spcBef>
              <a:spcAft>
                <a:spcPts val="0"/>
              </a:spcAft>
              <a:buSzPts val="2400"/>
              <a:buNone/>
              <a:defRPr sz="2400"/>
            </a:lvl3pPr>
            <a:lvl4pPr lvl="3" rtl="0" algn="r">
              <a:spcBef>
                <a:spcPts val="1600"/>
              </a:spcBef>
              <a:spcAft>
                <a:spcPts val="0"/>
              </a:spcAft>
              <a:buSzPts val="2400"/>
              <a:buNone/>
              <a:defRPr sz="2400"/>
            </a:lvl4pPr>
            <a:lvl5pPr lvl="4" rtl="0" algn="r">
              <a:spcBef>
                <a:spcPts val="1600"/>
              </a:spcBef>
              <a:spcAft>
                <a:spcPts val="0"/>
              </a:spcAft>
              <a:buSzPts val="2400"/>
              <a:buNone/>
              <a:defRPr sz="2400"/>
            </a:lvl5pPr>
            <a:lvl6pPr lvl="5" rtl="0" algn="r">
              <a:spcBef>
                <a:spcPts val="1600"/>
              </a:spcBef>
              <a:spcAft>
                <a:spcPts val="0"/>
              </a:spcAft>
              <a:buSzPts val="2400"/>
              <a:buNone/>
              <a:defRPr sz="2400"/>
            </a:lvl6pPr>
            <a:lvl7pPr lvl="6" rtl="0" algn="r">
              <a:spcBef>
                <a:spcPts val="1600"/>
              </a:spcBef>
              <a:spcAft>
                <a:spcPts val="0"/>
              </a:spcAft>
              <a:buSzPts val="2400"/>
              <a:buNone/>
              <a:defRPr sz="2400"/>
            </a:lvl7pPr>
            <a:lvl8pPr lvl="7" rtl="0" algn="r">
              <a:spcBef>
                <a:spcPts val="1600"/>
              </a:spcBef>
              <a:spcAft>
                <a:spcPts val="0"/>
              </a:spcAft>
              <a:buSzPts val="2400"/>
              <a:buNone/>
              <a:defRPr sz="2400"/>
            </a:lvl8pPr>
            <a:lvl9pPr lvl="8" rtl="0" algn="r">
              <a:spcBef>
                <a:spcPts val="1600"/>
              </a:spcBef>
              <a:spcAft>
                <a:spcPts val="1600"/>
              </a:spcAft>
              <a:buSzPts val="2400"/>
              <a:buNone/>
              <a:defRPr sz="2400"/>
            </a:lvl9pPr>
          </a:lstStyle>
          <a:p/>
        </p:txBody>
      </p:sp>
      <p:sp>
        <p:nvSpPr>
          <p:cNvPr id="132" name="Google Shape;132;p32"/>
          <p:cNvSpPr txBox="1"/>
          <p:nvPr>
            <p:ph idx="7" type="body"/>
          </p:nvPr>
        </p:nvSpPr>
        <p:spPr>
          <a:xfrm>
            <a:off x="5639700" y="2388900"/>
            <a:ext cx="2818500" cy="699300"/>
          </a:xfrm>
          <a:prstGeom prst="rect">
            <a:avLst/>
          </a:prstGeom>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sp>
        <p:nvSpPr>
          <p:cNvPr id="133" name="Google Shape;133;p32"/>
          <p:cNvSpPr txBox="1"/>
          <p:nvPr>
            <p:ph idx="8" type="subTitle"/>
          </p:nvPr>
        </p:nvSpPr>
        <p:spPr>
          <a:xfrm>
            <a:off x="5639700" y="2055300"/>
            <a:ext cx="2818500" cy="33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r">
              <a:spcBef>
                <a:spcPts val="0"/>
              </a:spcBef>
              <a:spcAft>
                <a:spcPts val="0"/>
              </a:spcAft>
              <a:buSzPts val="2400"/>
              <a:buNone/>
              <a:defRPr sz="2400"/>
            </a:lvl2pPr>
            <a:lvl3pPr lvl="2" rtl="0" algn="r">
              <a:spcBef>
                <a:spcPts val="1600"/>
              </a:spcBef>
              <a:spcAft>
                <a:spcPts val="0"/>
              </a:spcAft>
              <a:buSzPts val="2400"/>
              <a:buNone/>
              <a:defRPr sz="2400"/>
            </a:lvl3pPr>
            <a:lvl4pPr lvl="3" rtl="0" algn="r">
              <a:spcBef>
                <a:spcPts val="1600"/>
              </a:spcBef>
              <a:spcAft>
                <a:spcPts val="0"/>
              </a:spcAft>
              <a:buSzPts val="2400"/>
              <a:buNone/>
              <a:defRPr sz="2400"/>
            </a:lvl4pPr>
            <a:lvl5pPr lvl="4" rtl="0" algn="r">
              <a:spcBef>
                <a:spcPts val="1600"/>
              </a:spcBef>
              <a:spcAft>
                <a:spcPts val="0"/>
              </a:spcAft>
              <a:buSzPts val="2400"/>
              <a:buNone/>
              <a:defRPr sz="2400"/>
            </a:lvl5pPr>
            <a:lvl6pPr lvl="5" rtl="0" algn="r">
              <a:spcBef>
                <a:spcPts val="1600"/>
              </a:spcBef>
              <a:spcAft>
                <a:spcPts val="0"/>
              </a:spcAft>
              <a:buSzPts val="2400"/>
              <a:buNone/>
              <a:defRPr sz="2400"/>
            </a:lvl6pPr>
            <a:lvl7pPr lvl="6" rtl="0" algn="r">
              <a:spcBef>
                <a:spcPts val="1600"/>
              </a:spcBef>
              <a:spcAft>
                <a:spcPts val="0"/>
              </a:spcAft>
              <a:buSzPts val="2400"/>
              <a:buNone/>
              <a:defRPr sz="2400"/>
            </a:lvl7pPr>
            <a:lvl8pPr lvl="7" rtl="0" algn="r">
              <a:spcBef>
                <a:spcPts val="1600"/>
              </a:spcBef>
              <a:spcAft>
                <a:spcPts val="0"/>
              </a:spcAft>
              <a:buSzPts val="2400"/>
              <a:buNone/>
              <a:defRPr sz="2400"/>
            </a:lvl8pPr>
            <a:lvl9pPr lvl="8" rtl="0" algn="r">
              <a:spcBef>
                <a:spcPts val="1600"/>
              </a:spcBef>
              <a:spcAft>
                <a:spcPts val="1600"/>
              </a:spcAft>
              <a:buSzPts val="2400"/>
              <a:buNone/>
              <a:defRPr sz="2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six Columns">
  <p:cSld name="CUSTOM_3">
    <p:spTree>
      <p:nvGrpSpPr>
        <p:cNvPr id="134" name="Shape 134"/>
        <p:cNvGrpSpPr/>
        <p:nvPr/>
      </p:nvGrpSpPr>
      <p:grpSpPr>
        <a:xfrm>
          <a:off x="0" y="0"/>
          <a:ext cx="0" cy="0"/>
          <a:chOff x="0" y="0"/>
          <a:chExt cx="0" cy="0"/>
        </a:xfrm>
      </p:grpSpPr>
      <p:sp>
        <p:nvSpPr>
          <p:cNvPr id="135" name="Google Shape;135;p33"/>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36" name="Google Shape;136;p33"/>
          <p:cNvSpPr txBox="1"/>
          <p:nvPr>
            <p:ph idx="1" type="body"/>
          </p:nvPr>
        </p:nvSpPr>
        <p:spPr>
          <a:xfrm>
            <a:off x="678600" y="3950213"/>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137" name="Google Shape;137;p33"/>
          <p:cNvSpPr txBox="1"/>
          <p:nvPr>
            <p:ph idx="2" type="subTitle"/>
          </p:nvPr>
        </p:nvSpPr>
        <p:spPr>
          <a:xfrm>
            <a:off x="678600" y="3584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138" name="Google Shape;138;p33"/>
          <p:cNvSpPr txBox="1"/>
          <p:nvPr>
            <p:ph idx="3" type="body"/>
          </p:nvPr>
        </p:nvSpPr>
        <p:spPr>
          <a:xfrm>
            <a:off x="6801900" y="3950213"/>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139" name="Google Shape;139;p33"/>
          <p:cNvSpPr txBox="1"/>
          <p:nvPr>
            <p:ph idx="4" type="subTitle"/>
          </p:nvPr>
        </p:nvSpPr>
        <p:spPr>
          <a:xfrm>
            <a:off x="6801900" y="3584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140" name="Google Shape;140;p33"/>
          <p:cNvSpPr txBox="1"/>
          <p:nvPr>
            <p:ph idx="5" type="body"/>
          </p:nvPr>
        </p:nvSpPr>
        <p:spPr>
          <a:xfrm>
            <a:off x="3740250" y="3950213"/>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141" name="Google Shape;141;p33"/>
          <p:cNvSpPr txBox="1"/>
          <p:nvPr>
            <p:ph idx="6" type="subTitle"/>
          </p:nvPr>
        </p:nvSpPr>
        <p:spPr>
          <a:xfrm>
            <a:off x="3740250" y="3584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142" name="Google Shape;142;p33"/>
          <p:cNvSpPr txBox="1"/>
          <p:nvPr>
            <p:ph idx="7" type="body"/>
          </p:nvPr>
        </p:nvSpPr>
        <p:spPr>
          <a:xfrm>
            <a:off x="678600" y="2184275"/>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143" name="Google Shape;143;p33"/>
          <p:cNvSpPr txBox="1"/>
          <p:nvPr>
            <p:ph idx="8" type="subTitle"/>
          </p:nvPr>
        </p:nvSpPr>
        <p:spPr>
          <a:xfrm>
            <a:off x="678600" y="1818563"/>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144" name="Google Shape;144;p33"/>
          <p:cNvSpPr txBox="1"/>
          <p:nvPr>
            <p:ph idx="9" type="body"/>
          </p:nvPr>
        </p:nvSpPr>
        <p:spPr>
          <a:xfrm>
            <a:off x="6801900" y="2184275"/>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145" name="Google Shape;145;p33"/>
          <p:cNvSpPr txBox="1"/>
          <p:nvPr>
            <p:ph idx="13" type="subTitle"/>
          </p:nvPr>
        </p:nvSpPr>
        <p:spPr>
          <a:xfrm>
            <a:off x="6801900" y="1818563"/>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146" name="Google Shape;146;p33"/>
          <p:cNvSpPr txBox="1"/>
          <p:nvPr>
            <p:ph idx="14" type="body"/>
          </p:nvPr>
        </p:nvSpPr>
        <p:spPr>
          <a:xfrm>
            <a:off x="3740250" y="2184275"/>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147" name="Google Shape;147;p33"/>
          <p:cNvSpPr txBox="1"/>
          <p:nvPr>
            <p:ph idx="15" type="subTitle"/>
          </p:nvPr>
        </p:nvSpPr>
        <p:spPr>
          <a:xfrm>
            <a:off x="3740250" y="1818563"/>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1">
    <p:spTree>
      <p:nvGrpSpPr>
        <p:cNvPr id="148" name="Shape 148"/>
        <p:cNvGrpSpPr/>
        <p:nvPr/>
      </p:nvGrpSpPr>
      <p:grpSpPr>
        <a:xfrm>
          <a:off x="0" y="0"/>
          <a:ext cx="0" cy="0"/>
          <a:chOff x="0" y="0"/>
          <a:chExt cx="0" cy="0"/>
        </a:xfrm>
      </p:grpSpPr>
      <p:sp>
        <p:nvSpPr>
          <p:cNvPr id="149" name="Google Shape;149;p34"/>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9">
    <p:spTree>
      <p:nvGrpSpPr>
        <p:cNvPr id="150" name="Shape 150"/>
        <p:cNvGrpSpPr/>
        <p:nvPr/>
      </p:nvGrpSpPr>
      <p:grpSpPr>
        <a:xfrm>
          <a:off x="0" y="0"/>
          <a:ext cx="0" cy="0"/>
          <a:chOff x="0" y="0"/>
          <a:chExt cx="0" cy="0"/>
        </a:xfrm>
      </p:grpSpPr>
      <p:sp>
        <p:nvSpPr>
          <p:cNvPr id="151" name="Google Shape;151;p35"/>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52" name="Shape 152"/>
        <p:cNvGrpSpPr/>
        <p:nvPr/>
      </p:nvGrpSpPr>
      <p:grpSpPr>
        <a:xfrm>
          <a:off x="0" y="0"/>
          <a:ext cx="0" cy="0"/>
          <a:chOff x="0" y="0"/>
          <a:chExt cx="0" cy="0"/>
        </a:xfrm>
      </p:grpSpPr>
      <p:sp>
        <p:nvSpPr>
          <p:cNvPr id="153" name="Google Shape;153;p36"/>
          <p:cNvSpPr txBox="1"/>
          <p:nvPr>
            <p:ph hasCustomPrompt="1" type="title"/>
          </p:nvPr>
        </p:nvSpPr>
        <p:spPr>
          <a:xfrm>
            <a:off x="685800" y="704124"/>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4" name="Google Shape;154;p36"/>
          <p:cNvSpPr txBox="1"/>
          <p:nvPr>
            <p:ph hasCustomPrompt="1" idx="2" type="title"/>
          </p:nvPr>
        </p:nvSpPr>
        <p:spPr>
          <a:xfrm>
            <a:off x="685800" y="1779970"/>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5" name="Google Shape;155;p36"/>
          <p:cNvSpPr txBox="1"/>
          <p:nvPr>
            <p:ph idx="1" type="body"/>
          </p:nvPr>
        </p:nvSpPr>
        <p:spPr>
          <a:xfrm>
            <a:off x="2028700" y="1018075"/>
            <a:ext cx="2700900" cy="411900"/>
          </a:xfrm>
          <a:prstGeom prst="rect">
            <a:avLst/>
          </a:prstGeom>
        </p:spPr>
        <p:txBody>
          <a:bodyPr anchorCtr="0" anchor="ctr" bIns="91425" lIns="91425" spcFirstLastPara="1" rIns="91425" wrap="square" tIns="91425">
            <a:noAutofit/>
          </a:bodyPr>
          <a:lstStyle>
            <a:lvl1pPr indent="-317500" lvl="0" marL="457200">
              <a:lnSpc>
                <a:spcPct val="100000"/>
              </a:lnSpc>
              <a:spcBef>
                <a:spcPts val="0"/>
              </a:spcBef>
              <a:spcAft>
                <a:spcPts val="0"/>
              </a:spcAft>
              <a:buSzPts val="1400"/>
              <a:buChar char="●"/>
              <a:defRPr sz="1400"/>
            </a:lvl1pPr>
            <a:lvl2pPr indent="-317500" lvl="1" marL="914400">
              <a:lnSpc>
                <a:spcPct val="100000"/>
              </a:lnSpc>
              <a:spcBef>
                <a:spcPts val="0"/>
              </a:spcBef>
              <a:spcAft>
                <a:spcPts val="0"/>
              </a:spcAft>
              <a:buSzPts val="1400"/>
              <a:buChar char="○"/>
              <a:defRPr/>
            </a:lvl2pPr>
            <a:lvl3pPr indent="-317500" lvl="2" marL="1371600">
              <a:lnSpc>
                <a:spcPct val="100000"/>
              </a:lnSpc>
              <a:spcBef>
                <a:spcPts val="0"/>
              </a:spcBef>
              <a:spcAft>
                <a:spcPts val="0"/>
              </a:spcAft>
              <a:buSzPts val="1400"/>
              <a:buChar char="■"/>
              <a:defRPr/>
            </a:lvl3pPr>
            <a:lvl4pPr indent="-317500" lvl="3" marL="1828800">
              <a:lnSpc>
                <a:spcPct val="100000"/>
              </a:lnSpc>
              <a:spcBef>
                <a:spcPts val="0"/>
              </a:spcBef>
              <a:spcAft>
                <a:spcPts val="0"/>
              </a:spcAft>
              <a:buSzPts val="1400"/>
              <a:buChar char="●"/>
              <a:defRPr/>
            </a:lvl4pPr>
            <a:lvl5pPr indent="-317500" lvl="4" marL="2286000">
              <a:lnSpc>
                <a:spcPct val="100000"/>
              </a:lnSpc>
              <a:spcBef>
                <a:spcPts val="0"/>
              </a:spcBef>
              <a:spcAft>
                <a:spcPts val="0"/>
              </a:spcAft>
              <a:buSzPts val="1400"/>
              <a:buChar char="○"/>
              <a:defRPr/>
            </a:lvl5pPr>
            <a:lvl6pPr indent="-317500" lvl="5" marL="2743200">
              <a:lnSpc>
                <a:spcPct val="100000"/>
              </a:lnSpc>
              <a:spcBef>
                <a:spcPts val="0"/>
              </a:spcBef>
              <a:spcAft>
                <a:spcPts val="0"/>
              </a:spcAft>
              <a:buSzPts val="1400"/>
              <a:buChar char="■"/>
              <a:defRPr/>
            </a:lvl6pPr>
            <a:lvl7pPr indent="-317500" lvl="6" marL="3200400">
              <a:lnSpc>
                <a:spcPct val="100000"/>
              </a:lnSpc>
              <a:spcBef>
                <a:spcPts val="0"/>
              </a:spcBef>
              <a:spcAft>
                <a:spcPts val="0"/>
              </a:spcAft>
              <a:buSzPts val="1400"/>
              <a:buChar char="●"/>
              <a:defRPr/>
            </a:lvl7pPr>
            <a:lvl8pPr indent="-317500" lvl="7" marL="3657600">
              <a:lnSpc>
                <a:spcPct val="100000"/>
              </a:lnSpc>
              <a:spcBef>
                <a:spcPts val="0"/>
              </a:spcBef>
              <a:spcAft>
                <a:spcPts val="0"/>
              </a:spcAft>
              <a:buSzPts val="1400"/>
              <a:buChar char="○"/>
              <a:defRPr/>
            </a:lvl8pPr>
            <a:lvl9pPr indent="-317500" lvl="8" marL="4114800">
              <a:lnSpc>
                <a:spcPct val="100000"/>
              </a:lnSpc>
              <a:spcBef>
                <a:spcPts val="0"/>
              </a:spcBef>
              <a:spcAft>
                <a:spcPts val="0"/>
              </a:spcAft>
              <a:buSzPts val="1400"/>
              <a:buChar char="■"/>
              <a:defRPr/>
            </a:lvl9pPr>
          </a:lstStyle>
          <a:p/>
        </p:txBody>
      </p:sp>
      <p:sp>
        <p:nvSpPr>
          <p:cNvPr id="156" name="Google Shape;156;p36"/>
          <p:cNvSpPr txBox="1"/>
          <p:nvPr>
            <p:ph idx="3" type="title"/>
          </p:nvPr>
        </p:nvSpPr>
        <p:spPr>
          <a:xfrm>
            <a:off x="4853100" y="527275"/>
            <a:ext cx="3605100" cy="1334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p:txBody>
      </p:sp>
      <p:sp>
        <p:nvSpPr>
          <p:cNvPr id="157" name="Google Shape;157;p36"/>
          <p:cNvSpPr txBox="1"/>
          <p:nvPr>
            <p:ph hasCustomPrompt="1" idx="4" type="title"/>
          </p:nvPr>
        </p:nvSpPr>
        <p:spPr>
          <a:xfrm>
            <a:off x="685800" y="2855816"/>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8" name="Google Shape;158;p36"/>
          <p:cNvSpPr txBox="1"/>
          <p:nvPr>
            <p:ph hasCustomPrompt="1" idx="5" type="title"/>
          </p:nvPr>
        </p:nvSpPr>
        <p:spPr>
          <a:xfrm>
            <a:off x="685800" y="3931662"/>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9" name="Google Shape;159;p36"/>
          <p:cNvSpPr txBox="1"/>
          <p:nvPr>
            <p:ph idx="6" type="subTitle"/>
          </p:nvPr>
        </p:nvSpPr>
        <p:spPr>
          <a:xfrm>
            <a:off x="2028700" y="662863"/>
            <a:ext cx="2700900" cy="355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60" name="Google Shape;160;p36"/>
          <p:cNvSpPr txBox="1"/>
          <p:nvPr>
            <p:ph idx="7" type="body"/>
          </p:nvPr>
        </p:nvSpPr>
        <p:spPr>
          <a:xfrm>
            <a:off x="2028700" y="209392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161" name="Google Shape;161;p36"/>
          <p:cNvSpPr txBox="1"/>
          <p:nvPr>
            <p:ph idx="8" type="subTitle"/>
          </p:nvPr>
        </p:nvSpPr>
        <p:spPr>
          <a:xfrm>
            <a:off x="2028700" y="173871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2" name="Google Shape;162;p36"/>
          <p:cNvSpPr txBox="1"/>
          <p:nvPr>
            <p:ph idx="9" type="body"/>
          </p:nvPr>
        </p:nvSpPr>
        <p:spPr>
          <a:xfrm>
            <a:off x="2028700" y="314912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163" name="Google Shape;163;p36"/>
          <p:cNvSpPr txBox="1"/>
          <p:nvPr>
            <p:ph idx="13" type="subTitle"/>
          </p:nvPr>
        </p:nvSpPr>
        <p:spPr>
          <a:xfrm>
            <a:off x="2028700" y="279391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4" name="Google Shape;164;p36"/>
          <p:cNvSpPr txBox="1"/>
          <p:nvPr>
            <p:ph idx="14" type="body"/>
          </p:nvPr>
        </p:nvSpPr>
        <p:spPr>
          <a:xfrm>
            <a:off x="2028700" y="420432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165" name="Google Shape;165;p36"/>
          <p:cNvSpPr txBox="1"/>
          <p:nvPr>
            <p:ph idx="15" type="subTitle"/>
          </p:nvPr>
        </p:nvSpPr>
        <p:spPr>
          <a:xfrm>
            <a:off x="2028700" y="384911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166" name="Shape 166"/>
        <p:cNvGrpSpPr/>
        <p:nvPr/>
      </p:nvGrpSpPr>
      <p:grpSpPr>
        <a:xfrm>
          <a:off x="0" y="0"/>
          <a:ext cx="0" cy="0"/>
          <a:chOff x="0" y="0"/>
          <a:chExt cx="0" cy="0"/>
        </a:xfrm>
      </p:grpSpPr>
      <p:sp>
        <p:nvSpPr>
          <p:cNvPr id="167" name="Google Shape;167;p37"/>
          <p:cNvSpPr txBox="1"/>
          <p:nvPr>
            <p:ph type="title"/>
          </p:nvPr>
        </p:nvSpPr>
        <p:spPr>
          <a:xfrm>
            <a:off x="685800" y="527275"/>
            <a:ext cx="7772700" cy="6456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4800"/>
            </a:lvl1pPr>
            <a:lvl2pPr lvl="1" algn="r">
              <a:spcBef>
                <a:spcPts val="0"/>
              </a:spcBef>
              <a:spcAft>
                <a:spcPts val="0"/>
              </a:spcAft>
              <a:buSzPts val="4800"/>
              <a:buFont typeface="Bebas Neue"/>
              <a:buNone/>
              <a:defRPr b="1" sz="4800">
                <a:latin typeface="Bebas Neue"/>
                <a:ea typeface="Bebas Neue"/>
                <a:cs typeface="Bebas Neue"/>
                <a:sym typeface="Bebas Neue"/>
              </a:defRPr>
            </a:lvl2pPr>
            <a:lvl3pPr lvl="2" algn="r">
              <a:spcBef>
                <a:spcPts val="0"/>
              </a:spcBef>
              <a:spcAft>
                <a:spcPts val="0"/>
              </a:spcAft>
              <a:buSzPts val="4800"/>
              <a:buFont typeface="Bebas Neue"/>
              <a:buNone/>
              <a:defRPr b="1" sz="4800">
                <a:latin typeface="Bebas Neue"/>
                <a:ea typeface="Bebas Neue"/>
                <a:cs typeface="Bebas Neue"/>
                <a:sym typeface="Bebas Neue"/>
              </a:defRPr>
            </a:lvl3pPr>
            <a:lvl4pPr lvl="3" algn="r">
              <a:spcBef>
                <a:spcPts val="0"/>
              </a:spcBef>
              <a:spcAft>
                <a:spcPts val="0"/>
              </a:spcAft>
              <a:buSzPts val="4800"/>
              <a:buFont typeface="Bebas Neue"/>
              <a:buNone/>
              <a:defRPr b="1" sz="4800">
                <a:latin typeface="Bebas Neue"/>
                <a:ea typeface="Bebas Neue"/>
                <a:cs typeface="Bebas Neue"/>
                <a:sym typeface="Bebas Neue"/>
              </a:defRPr>
            </a:lvl4pPr>
            <a:lvl5pPr lvl="4" algn="r">
              <a:spcBef>
                <a:spcPts val="0"/>
              </a:spcBef>
              <a:spcAft>
                <a:spcPts val="0"/>
              </a:spcAft>
              <a:buSzPts val="4800"/>
              <a:buFont typeface="Bebas Neue"/>
              <a:buNone/>
              <a:defRPr b="1" sz="4800">
                <a:latin typeface="Bebas Neue"/>
                <a:ea typeface="Bebas Neue"/>
                <a:cs typeface="Bebas Neue"/>
                <a:sym typeface="Bebas Neue"/>
              </a:defRPr>
            </a:lvl5pPr>
            <a:lvl6pPr lvl="5" algn="r">
              <a:spcBef>
                <a:spcPts val="0"/>
              </a:spcBef>
              <a:spcAft>
                <a:spcPts val="0"/>
              </a:spcAft>
              <a:buSzPts val="4800"/>
              <a:buFont typeface="Bebas Neue"/>
              <a:buNone/>
              <a:defRPr b="1" sz="4800">
                <a:latin typeface="Bebas Neue"/>
                <a:ea typeface="Bebas Neue"/>
                <a:cs typeface="Bebas Neue"/>
                <a:sym typeface="Bebas Neue"/>
              </a:defRPr>
            </a:lvl6pPr>
            <a:lvl7pPr lvl="6" algn="r">
              <a:spcBef>
                <a:spcPts val="0"/>
              </a:spcBef>
              <a:spcAft>
                <a:spcPts val="0"/>
              </a:spcAft>
              <a:buSzPts val="4800"/>
              <a:buFont typeface="Bebas Neue"/>
              <a:buNone/>
              <a:defRPr b="1" sz="4800">
                <a:latin typeface="Bebas Neue"/>
                <a:ea typeface="Bebas Neue"/>
                <a:cs typeface="Bebas Neue"/>
                <a:sym typeface="Bebas Neue"/>
              </a:defRPr>
            </a:lvl7pPr>
            <a:lvl8pPr lvl="7" algn="r">
              <a:spcBef>
                <a:spcPts val="0"/>
              </a:spcBef>
              <a:spcAft>
                <a:spcPts val="0"/>
              </a:spcAft>
              <a:buSzPts val="4800"/>
              <a:buFont typeface="Bebas Neue"/>
              <a:buNone/>
              <a:defRPr b="1" sz="4800">
                <a:latin typeface="Bebas Neue"/>
                <a:ea typeface="Bebas Neue"/>
                <a:cs typeface="Bebas Neue"/>
                <a:sym typeface="Bebas Neue"/>
              </a:defRPr>
            </a:lvl8pPr>
            <a:lvl9pPr lvl="8" algn="r">
              <a:spcBef>
                <a:spcPts val="0"/>
              </a:spcBef>
              <a:spcAft>
                <a:spcPts val="0"/>
              </a:spcAft>
              <a:buSzPts val="4800"/>
              <a:buFont typeface="Bebas Neue"/>
              <a:buNone/>
              <a:defRPr b="1" sz="4800">
                <a:latin typeface="Bebas Neue"/>
                <a:ea typeface="Bebas Neue"/>
                <a:cs typeface="Bebas Neue"/>
                <a:sym typeface="Bebas Neue"/>
              </a:defRPr>
            </a:lvl9pPr>
          </a:lstStyle>
          <a:p/>
        </p:txBody>
      </p:sp>
      <p:sp>
        <p:nvSpPr>
          <p:cNvPr id="168" name="Google Shape;168;p37"/>
          <p:cNvSpPr txBox="1"/>
          <p:nvPr>
            <p:ph idx="1" type="subTitle"/>
          </p:nvPr>
        </p:nvSpPr>
        <p:spPr>
          <a:xfrm>
            <a:off x="5068488" y="1627650"/>
            <a:ext cx="3390000" cy="5379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400"/>
              <a:buFont typeface="Bebas Neue"/>
              <a:buNone/>
              <a:defRPr sz="2000">
                <a:latin typeface="Bebas Neue"/>
                <a:ea typeface="Bebas Neue"/>
                <a:cs typeface="Bebas Neue"/>
                <a:sym typeface="Bebas Neu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69" name="Google Shape;169;p37"/>
          <p:cNvSpPr txBox="1"/>
          <p:nvPr>
            <p:ph idx="2" type="body"/>
          </p:nvPr>
        </p:nvSpPr>
        <p:spPr>
          <a:xfrm>
            <a:off x="5068488" y="2144100"/>
            <a:ext cx="3390000" cy="1000800"/>
          </a:xfrm>
          <a:prstGeom prst="rect">
            <a:avLst/>
          </a:prstGeom>
        </p:spPr>
        <p:txBody>
          <a:bodyPr anchorCtr="0" anchor="ctr" bIns="91425" lIns="91425" spcFirstLastPara="1" rIns="91425" wrap="square" tIns="91425">
            <a:noAutofit/>
          </a:bodyPr>
          <a:lstStyle>
            <a:lvl1pPr indent="-317500" lvl="0" marL="457200" algn="r">
              <a:lnSpc>
                <a:spcPct val="100000"/>
              </a:lnSpc>
              <a:spcBef>
                <a:spcPts val="0"/>
              </a:spcBef>
              <a:spcAft>
                <a:spcPts val="0"/>
              </a:spcAft>
              <a:buSzPts val="1400"/>
              <a:buChar char="●"/>
              <a:defRPr/>
            </a:lvl1pPr>
            <a:lvl2pPr indent="-317500" lvl="1" marL="914400" algn="r">
              <a:lnSpc>
                <a:spcPct val="100000"/>
              </a:lnSpc>
              <a:spcBef>
                <a:spcPts val="0"/>
              </a:spcBef>
              <a:spcAft>
                <a:spcPts val="0"/>
              </a:spcAft>
              <a:buSzPts val="1400"/>
              <a:buChar char="○"/>
              <a:defRPr/>
            </a:lvl2pPr>
            <a:lvl3pPr indent="-317500" lvl="2" marL="1371600" algn="r">
              <a:lnSpc>
                <a:spcPct val="100000"/>
              </a:lnSpc>
              <a:spcBef>
                <a:spcPts val="0"/>
              </a:spcBef>
              <a:spcAft>
                <a:spcPts val="0"/>
              </a:spcAft>
              <a:buSzPts val="1400"/>
              <a:buChar char="■"/>
              <a:defRPr/>
            </a:lvl3pPr>
            <a:lvl4pPr indent="-317500" lvl="3" marL="1828800" algn="r">
              <a:lnSpc>
                <a:spcPct val="100000"/>
              </a:lnSpc>
              <a:spcBef>
                <a:spcPts val="0"/>
              </a:spcBef>
              <a:spcAft>
                <a:spcPts val="0"/>
              </a:spcAft>
              <a:buSzPts val="1400"/>
              <a:buChar char="●"/>
              <a:defRPr/>
            </a:lvl4pPr>
            <a:lvl5pPr indent="-317500" lvl="4" marL="2286000" algn="r">
              <a:lnSpc>
                <a:spcPct val="100000"/>
              </a:lnSpc>
              <a:spcBef>
                <a:spcPts val="0"/>
              </a:spcBef>
              <a:spcAft>
                <a:spcPts val="0"/>
              </a:spcAft>
              <a:buSzPts val="1400"/>
              <a:buChar char="○"/>
              <a:defRPr/>
            </a:lvl5pPr>
            <a:lvl6pPr indent="-317500" lvl="5" marL="2743200" algn="r">
              <a:lnSpc>
                <a:spcPct val="100000"/>
              </a:lnSpc>
              <a:spcBef>
                <a:spcPts val="0"/>
              </a:spcBef>
              <a:spcAft>
                <a:spcPts val="0"/>
              </a:spcAft>
              <a:buSzPts val="1400"/>
              <a:buChar char="■"/>
              <a:defRPr/>
            </a:lvl6pPr>
            <a:lvl7pPr indent="-317500" lvl="6" marL="3200400" algn="r">
              <a:lnSpc>
                <a:spcPct val="100000"/>
              </a:lnSpc>
              <a:spcBef>
                <a:spcPts val="0"/>
              </a:spcBef>
              <a:spcAft>
                <a:spcPts val="0"/>
              </a:spcAft>
              <a:buSzPts val="1400"/>
              <a:buChar char="●"/>
              <a:defRPr/>
            </a:lvl7pPr>
            <a:lvl8pPr indent="-317500" lvl="7" marL="3657600" algn="r">
              <a:lnSpc>
                <a:spcPct val="100000"/>
              </a:lnSpc>
              <a:spcBef>
                <a:spcPts val="0"/>
              </a:spcBef>
              <a:spcAft>
                <a:spcPts val="0"/>
              </a:spcAft>
              <a:buSzPts val="1400"/>
              <a:buChar char="○"/>
              <a:defRPr/>
            </a:lvl8pPr>
            <a:lvl9pPr indent="-317500" lvl="8" marL="4114800" algn="r">
              <a:lnSpc>
                <a:spcPct val="100000"/>
              </a:lnSpc>
              <a:spcBef>
                <a:spcPts val="0"/>
              </a:spcBef>
              <a:spcAft>
                <a:spcPts val="0"/>
              </a:spcAft>
              <a:buSzPts val="1400"/>
              <a:buChar char="■"/>
              <a:defRPr/>
            </a:lvl9pPr>
          </a:lstStyle>
          <a:p/>
        </p:txBody>
      </p:sp>
      <p:sp>
        <p:nvSpPr>
          <p:cNvPr id="170" name="Google Shape;170;p37"/>
          <p:cNvSpPr txBox="1"/>
          <p:nvPr/>
        </p:nvSpPr>
        <p:spPr>
          <a:xfrm>
            <a:off x="5208075" y="3257800"/>
            <a:ext cx="3250200" cy="849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chemeClr val="accent1"/>
                </a:solidFill>
                <a:latin typeface="Lato"/>
                <a:ea typeface="Lato"/>
                <a:cs typeface="Lato"/>
                <a:sym typeface="Lato"/>
              </a:rPr>
              <a:t>CREDITS:</a:t>
            </a:r>
            <a:r>
              <a:rPr lang="en" sz="1200">
                <a:latin typeface="Lato"/>
                <a:ea typeface="Lato"/>
                <a:cs typeface="Lato"/>
                <a:sym typeface="Lato"/>
              </a:rPr>
              <a:t> This presentation template was created by </a:t>
            </a:r>
            <a:r>
              <a:rPr b="1" lang="en" sz="1200">
                <a:solidFill>
                  <a:schemeClr val="hlink"/>
                </a:solidFill>
                <a:uFill>
                  <a:noFill/>
                </a:uFill>
                <a:latin typeface="Lato"/>
                <a:ea typeface="Lato"/>
                <a:cs typeface="Lato"/>
                <a:sym typeface="Lato"/>
                <a:hlinkClick r:id="rId2"/>
              </a:rPr>
              <a:t>Slidesgo</a:t>
            </a:r>
            <a:r>
              <a:rPr lang="en" sz="1200">
                <a:latin typeface="Lato"/>
                <a:ea typeface="Lato"/>
                <a:cs typeface="Lato"/>
                <a:sym typeface="Lato"/>
              </a:rPr>
              <a:t>, including icons by </a:t>
            </a:r>
            <a:r>
              <a:rPr b="1" lang="en" sz="1200">
                <a:solidFill>
                  <a:schemeClr val="hlink"/>
                </a:solidFill>
                <a:uFill>
                  <a:noFill/>
                </a:uFill>
                <a:latin typeface="Lato"/>
                <a:ea typeface="Lato"/>
                <a:cs typeface="Lato"/>
                <a:sym typeface="Lato"/>
                <a:hlinkClick r:id="rId3"/>
              </a:rPr>
              <a:t>Flaticon</a:t>
            </a:r>
            <a:r>
              <a:rPr lang="en" sz="1200">
                <a:latin typeface="Lato"/>
                <a:ea typeface="Lato"/>
                <a:cs typeface="Lato"/>
                <a:sym typeface="Lato"/>
              </a:rPr>
              <a:t>, and infographics &amp; images by </a:t>
            </a:r>
            <a:r>
              <a:rPr b="1" lang="en" sz="1200">
                <a:solidFill>
                  <a:schemeClr val="hlink"/>
                </a:solidFill>
                <a:uFill>
                  <a:noFill/>
                </a:uFill>
                <a:latin typeface="Lato"/>
                <a:ea typeface="Lato"/>
                <a:cs typeface="Lato"/>
                <a:sym typeface="Lato"/>
                <a:hlinkClick r:id="rId4"/>
              </a:rPr>
              <a:t>Freepik</a:t>
            </a:r>
            <a:r>
              <a:rPr lang="en" sz="1200">
                <a:latin typeface="Lato"/>
                <a:ea typeface="Lato"/>
                <a:cs typeface="Lato"/>
                <a:sym typeface="Lato"/>
              </a:rPr>
              <a:t> and illustrations by </a:t>
            </a:r>
            <a:r>
              <a:rPr b="1" lang="en" sz="1200">
                <a:solidFill>
                  <a:schemeClr val="hlink"/>
                </a:solidFill>
                <a:uFill>
                  <a:noFill/>
                </a:uFill>
                <a:latin typeface="Lato"/>
                <a:ea typeface="Lato"/>
                <a:cs typeface="Lato"/>
                <a:sym typeface="Lato"/>
                <a:hlinkClick r:id="rId5"/>
              </a:rPr>
              <a:t>Stories</a:t>
            </a:r>
            <a:endParaRPr b="1" sz="1200">
              <a:latin typeface="Lato"/>
              <a:ea typeface="Lato"/>
              <a:cs typeface="Lato"/>
              <a:sym typeface="Lato"/>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7_1">
    <p:bg>
      <p:bgPr>
        <a:solidFill>
          <a:schemeClr val="accent1"/>
        </a:solidFill>
      </p:bgPr>
    </p:bg>
    <p:spTree>
      <p:nvGrpSpPr>
        <p:cNvPr id="171" name="Shape 171"/>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FFFF"/>
        </a:solidFill>
      </p:bgPr>
    </p:bg>
    <p:spTree>
      <p:nvGrpSpPr>
        <p:cNvPr id="175" name="Shape 175"/>
        <p:cNvGrpSpPr/>
        <p:nvPr/>
      </p:nvGrpSpPr>
      <p:grpSpPr>
        <a:xfrm>
          <a:off x="0" y="0"/>
          <a:ext cx="0" cy="0"/>
          <a:chOff x="0" y="0"/>
          <a:chExt cx="0" cy="0"/>
        </a:xfrm>
      </p:grpSpPr>
      <p:sp>
        <p:nvSpPr>
          <p:cNvPr id="176" name="Google Shape;176;p40"/>
          <p:cNvSpPr txBox="1"/>
          <p:nvPr>
            <p:ph type="ctrTitle"/>
          </p:nvPr>
        </p:nvSpPr>
        <p:spPr>
          <a:xfrm>
            <a:off x="685800" y="527275"/>
            <a:ext cx="2746800" cy="26901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77" name="Google Shape;177;p40"/>
          <p:cNvSpPr txBox="1"/>
          <p:nvPr>
            <p:ph idx="1" type="subTitle"/>
          </p:nvPr>
        </p:nvSpPr>
        <p:spPr>
          <a:xfrm>
            <a:off x="685800" y="3514825"/>
            <a:ext cx="2746800" cy="792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8" name="Shape 178"/>
        <p:cNvGrpSpPr/>
        <p:nvPr/>
      </p:nvGrpSpPr>
      <p:grpSpPr>
        <a:xfrm>
          <a:off x="0" y="0"/>
          <a:ext cx="0" cy="0"/>
          <a:chOff x="0" y="0"/>
          <a:chExt cx="0" cy="0"/>
        </a:xfrm>
      </p:grpSpPr>
      <p:sp>
        <p:nvSpPr>
          <p:cNvPr id="179" name="Google Shape;179;p41"/>
          <p:cNvSpPr/>
          <p:nvPr/>
        </p:nvSpPr>
        <p:spPr>
          <a:xfrm>
            <a:off x="5248200" y="1172875"/>
            <a:ext cx="38958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1"/>
          <p:cNvSpPr txBox="1"/>
          <p:nvPr>
            <p:ph type="title"/>
          </p:nvPr>
        </p:nvSpPr>
        <p:spPr>
          <a:xfrm>
            <a:off x="5821500" y="2152100"/>
            <a:ext cx="2636700" cy="1329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1" name="Google Shape;181;p41"/>
          <p:cNvSpPr txBox="1"/>
          <p:nvPr>
            <p:ph hasCustomPrompt="1" idx="2" type="title"/>
          </p:nvPr>
        </p:nvSpPr>
        <p:spPr>
          <a:xfrm>
            <a:off x="5821500" y="1307400"/>
            <a:ext cx="2636700" cy="704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2" name="Shape 182"/>
        <p:cNvGrpSpPr/>
        <p:nvPr/>
      </p:nvGrpSpPr>
      <p:grpSpPr>
        <a:xfrm>
          <a:off x="0" y="0"/>
          <a:ext cx="0" cy="0"/>
          <a:chOff x="0" y="0"/>
          <a:chExt cx="0" cy="0"/>
        </a:xfrm>
      </p:grpSpPr>
      <p:sp>
        <p:nvSpPr>
          <p:cNvPr id="183" name="Google Shape;183;p42"/>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4" name="Google Shape;184;p42"/>
          <p:cNvSpPr txBox="1"/>
          <p:nvPr>
            <p:ph idx="1" type="body"/>
          </p:nvPr>
        </p:nvSpPr>
        <p:spPr>
          <a:xfrm>
            <a:off x="678600" y="1280500"/>
            <a:ext cx="7786800" cy="33357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sz="1200"/>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5" name="Shape 185"/>
        <p:cNvGrpSpPr/>
        <p:nvPr/>
      </p:nvGrpSpPr>
      <p:grpSpPr>
        <a:xfrm>
          <a:off x="0" y="0"/>
          <a:ext cx="0" cy="0"/>
          <a:chOff x="0" y="0"/>
          <a:chExt cx="0" cy="0"/>
        </a:xfrm>
      </p:grpSpPr>
      <p:sp>
        <p:nvSpPr>
          <p:cNvPr id="186" name="Google Shape;186;p43"/>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7" name="Google Shape;187;p43"/>
          <p:cNvSpPr txBox="1"/>
          <p:nvPr>
            <p:ph idx="1" type="body"/>
          </p:nvPr>
        </p:nvSpPr>
        <p:spPr>
          <a:xfrm>
            <a:off x="678600" y="3464875"/>
            <a:ext cx="3360000" cy="11514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188" name="Google Shape;188;p43"/>
          <p:cNvSpPr txBox="1"/>
          <p:nvPr>
            <p:ph idx="2" type="subTitle"/>
          </p:nvPr>
        </p:nvSpPr>
        <p:spPr>
          <a:xfrm>
            <a:off x="688675" y="2942875"/>
            <a:ext cx="3360000" cy="537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algn="ctr">
              <a:spcBef>
                <a:spcPts val="0"/>
              </a:spcBef>
              <a:spcAft>
                <a:spcPts val="0"/>
              </a:spcAft>
              <a:buSzPts val="2400"/>
              <a:buNone/>
              <a:defRPr sz="2400"/>
            </a:lvl2pPr>
            <a:lvl3pPr lvl="2" algn="ctr">
              <a:spcBef>
                <a:spcPts val="1600"/>
              </a:spcBef>
              <a:spcAft>
                <a:spcPts val="0"/>
              </a:spcAft>
              <a:buSzPts val="2400"/>
              <a:buNone/>
              <a:defRPr sz="2400"/>
            </a:lvl3pPr>
            <a:lvl4pPr lvl="3" algn="ctr">
              <a:spcBef>
                <a:spcPts val="1600"/>
              </a:spcBef>
              <a:spcAft>
                <a:spcPts val="0"/>
              </a:spcAft>
              <a:buSzPts val="2400"/>
              <a:buNone/>
              <a:defRPr sz="2400"/>
            </a:lvl4pPr>
            <a:lvl5pPr lvl="4" algn="ctr">
              <a:spcBef>
                <a:spcPts val="1600"/>
              </a:spcBef>
              <a:spcAft>
                <a:spcPts val="0"/>
              </a:spcAft>
              <a:buSzPts val="2400"/>
              <a:buNone/>
              <a:defRPr sz="2400"/>
            </a:lvl5pPr>
            <a:lvl6pPr lvl="5" algn="ctr">
              <a:spcBef>
                <a:spcPts val="1600"/>
              </a:spcBef>
              <a:spcAft>
                <a:spcPts val="0"/>
              </a:spcAft>
              <a:buSzPts val="2400"/>
              <a:buNone/>
              <a:defRPr sz="2400"/>
            </a:lvl6pPr>
            <a:lvl7pPr lvl="6" algn="ctr">
              <a:spcBef>
                <a:spcPts val="1600"/>
              </a:spcBef>
              <a:spcAft>
                <a:spcPts val="0"/>
              </a:spcAft>
              <a:buSzPts val="2400"/>
              <a:buNone/>
              <a:defRPr sz="2400"/>
            </a:lvl7pPr>
            <a:lvl8pPr lvl="7" algn="ctr">
              <a:spcBef>
                <a:spcPts val="1600"/>
              </a:spcBef>
              <a:spcAft>
                <a:spcPts val="0"/>
              </a:spcAft>
              <a:buSzPts val="2400"/>
              <a:buNone/>
              <a:defRPr sz="2400"/>
            </a:lvl8pPr>
            <a:lvl9pPr lvl="8" algn="ctr">
              <a:spcBef>
                <a:spcPts val="1600"/>
              </a:spcBef>
              <a:spcAft>
                <a:spcPts val="1600"/>
              </a:spcAft>
              <a:buSzPts val="2400"/>
              <a:buNone/>
              <a:defRPr sz="2400"/>
            </a:lvl9pPr>
          </a:lstStyle>
          <a:p/>
        </p:txBody>
      </p:sp>
      <p:sp>
        <p:nvSpPr>
          <p:cNvPr id="189" name="Google Shape;189;p43"/>
          <p:cNvSpPr txBox="1"/>
          <p:nvPr>
            <p:ph idx="3" type="body"/>
          </p:nvPr>
        </p:nvSpPr>
        <p:spPr>
          <a:xfrm>
            <a:off x="5088125" y="3464875"/>
            <a:ext cx="3360000" cy="11514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190" name="Google Shape;190;p43"/>
          <p:cNvSpPr txBox="1"/>
          <p:nvPr>
            <p:ph idx="4" type="subTitle"/>
          </p:nvPr>
        </p:nvSpPr>
        <p:spPr>
          <a:xfrm>
            <a:off x="5098200" y="2942875"/>
            <a:ext cx="33600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1" name="Shape 191"/>
        <p:cNvGrpSpPr/>
        <p:nvPr/>
      </p:nvGrpSpPr>
      <p:grpSpPr>
        <a:xfrm>
          <a:off x="0" y="0"/>
          <a:ext cx="0" cy="0"/>
          <a:chOff x="0" y="0"/>
          <a:chExt cx="0" cy="0"/>
        </a:xfrm>
      </p:grpSpPr>
      <p:sp>
        <p:nvSpPr>
          <p:cNvPr id="192" name="Google Shape;192;p44"/>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3" name="Shape 193"/>
        <p:cNvGrpSpPr/>
        <p:nvPr/>
      </p:nvGrpSpPr>
      <p:grpSpPr>
        <a:xfrm>
          <a:off x="0" y="0"/>
          <a:ext cx="0" cy="0"/>
          <a:chOff x="0" y="0"/>
          <a:chExt cx="0" cy="0"/>
        </a:xfrm>
      </p:grpSpPr>
      <p:sp>
        <p:nvSpPr>
          <p:cNvPr id="194" name="Google Shape;194;p45"/>
          <p:cNvSpPr txBox="1"/>
          <p:nvPr>
            <p:ph type="title"/>
          </p:nvPr>
        </p:nvSpPr>
        <p:spPr>
          <a:xfrm>
            <a:off x="4366500" y="527275"/>
            <a:ext cx="4091700" cy="645600"/>
          </a:xfrm>
          <a:prstGeom prst="rect">
            <a:avLst/>
          </a:prstGeom>
        </p:spPr>
        <p:txBody>
          <a:bodyPr anchorCtr="0" anchor="ctr" bIns="91425" lIns="91425" spcFirstLastPara="1" rIns="91425" wrap="square" tIns="91425">
            <a:noAutofit/>
          </a:bodyPr>
          <a:lstStyle>
            <a:lvl1pPr lvl="0" algn="r">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95" name="Google Shape;195;p45"/>
          <p:cNvSpPr txBox="1"/>
          <p:nvPr>
            <p:ph idx="1" type="body"/>
          </p:nvPr>
        </p:nvSpPr>
        <p:spPr>
          <a:xfrm>
            <a:off x="4366500" y="1352300"/>
            <a:ext cx="4091700" cy="1678800"/>
          </a:xfrm>
          <a:prstGeom prst="rect">
            <a:avLst/>
          </a:prstGeom>
        </p:spPr>
        <p:txBody>
          <a:bodyPr anchorCtr="0" anchor="ctr" bIns="91425" lIns="91425" spcFirstLastPara="1" rIns="91425" wrap="square" tIns="91425">
            <a:noAutofit/>
          </a:bodyPr>
          <a:lstStyle>
            <a:lvl1pPr indent="-317500" lvl="0" marL="457200" algn="r">
              <a:lnSpc>
                <a:spcPct val="100000"/>
              </a:lnSpc>
              <a:spcBef>
                <a:spcPts val="0"/>
              </a:spcBef>
              <a:spcAft>
                <a:spcPts val="0"/>
              </a:spcAft>
              <a:buSzPts val="1400"/>
              <a:buChar char="●"/>
              <a:defRPr/>
            </a:lvl1pPr>
            <a:lvl2pPr indent="-317500" lvl="1" marL="914400" algn="r">
              <a:lnSpc>
                <a:spcPct val="100000"/>
              </a:lnSpc>
              <a:spcBef>
                <a:spcPts val="0"/>
              </a:spcBef>
              <a:spcAft>
                <a:spcPts val="0"/>
              </a:spcAft>
              <a:buSzPts val="1400"/>
              <a:buChar char="○"/>
              <a:defRPr/>
            </a:lvl2pPr>
            <a:lvl3pPr indent="-317500" lvl="2" marL="1371600" algn="r">
              <a:lnSpc>
                <a:spcPct val="100000"/>
              </a:lnSpc>
              <a:spcBef>
                <a:spcPts val="0"/>
              </a:spcBef>
              <a:spcAft>
                <a:spcPts val="0"/>
              </a:spcAft>
              <a:buSzPts val="1400"/>
              <a:buChar char="■"/>
              <a:defRPr/>
            </a:lvl3pPr>
            <a:lvl4pPr indent="-317500" lvl="3" marL="1828800" algn="r">
              <a:lnSpc>
                <a:spcPct val="100000"/>
              </a:lnSpc>
              <a:spcBef>
                <a:spcPts val="0"/>
              </a:spcBef>
              <a:spcAft>
                <a:spcPts val="0"/>
              </a:spcAft>
              <a:buSzPts val="1400"/>
              <a:buChar char="●"/>
              <a:defRPr/>
            </a:lvl4pPr>
            <a:lvl5pPr indent="-317500" lvl="4" marL="2286000" algn="r">
              <a:lnSpc>
                <a:spcPct val="100000"/>
              </a:lnSpc>
              <a:spcBef>
                <a:spcPts val="0"/>
              </a:spcBef>
              <a:spcAft>
                <a:spcPts val="0"/>
              </a:spcAft>
              <a:buSzPts val="1400"/>
              <a:buChar char="○"/>
              <a:defRPr/>
            </a:lvl5pPr>
            <a:lvl6pPr indent="-317500" lvl="5" marL="2743200" algn="r">
              <a:lnSpc>
                <a:spcPct val="100000"/>
              </a:lnSpc>
              <a:spcBef>
                <a:spcPts val="0"/>
              </a:spcBef>
              <a:spcAft>
                <a:spcPts val="0"/>
              </a:spcAft>
              <a:buSzPts val="1400"/>
              <a:buChar char="■"/>
              <a:defRPr/>
            </a:lvl6pPr>
            <a:lvl7pPr indent="-317500" lvl="6" marL="3200400" algn="r">
              <a:lnSpc>
                <a:spcPct val="100000"/>
              </a:lnSpc>
              <a:spcBef>
                <a:spcPts val="0"/>
              </a:spcBef>
              <a:spcAft>
                <a:spcPts val="0"/>
              </a:spcAft>
              <a:buSzPts val="1400"/>
              <a:buChar char="●"/>
              <a:defRPr/>
            </a:lvl7pPr>
            <a:lvl8pPr indent="-317500" lvl="7" marL="3657600" algn="r">
              <a:lnSpc>
                <a:spcPct val="100000"/>
              </a:lnSpc>
              <a:spcBef>
                <a:spcPts val="0"/>
              </a:spcBef>
              <a:spcAft>
                <a:spcPts val="0"/>
              </a:spcAft>
              <a:buSzPts val="1400"/>
              <a:buChar char="○"/>
              <a:defRPr/>
            </a:lvl8pPr>
            <a:lvl9pPr indent="-317500" lvl="8" marL="4114800" algn="r">
              <a:lnSpc>
                <a:spcPct val="100000"/>
              </a:lnSpc>
              <a:spcBef>
                <a:spcPts val="0"/>
              </a:spcBef>
              <a:spcAft>
                <a:spcPts val="0"/>
              </a:spcAft>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6" name="Shape 196"/>
        <p:cNvGrpSpPr/>
        <p:nvPr/>
      </p:nvGrpSpPr>
      <p:grpSpPr>
        <a:xfrm>
          <a:off x="0" y="0"/>
          <a:ext cx="0" cy="0"/>
          <a:chOff x="0" y="0"/>
          <a:chExt cx="0" cy="0"/>
        </a:xfrm>
      </p:grpSpPr>
      <p:sp>
        <p:nvSpPr>
          <p:cNvPr id="197" name="Google Shape;197;p46"/>
          <p:cNvSpPr txBox="1"/>
          <p:nvPr>
            <p:ph type="title"/>
          </p:nvPr>
        </p:nvSpPr>
        <p:spPr>
          <a:xfrm>
            <a:off x="5259600" y="527275"/>
            <a:ext cx="3198600" cy="25503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4800"/>
            </a:lvl1pPr>
            <a:lvl2pPr lvl="1" algn="r">
              <a:spcBef>
                <a:spcPts val="0"/>
              </a:spcBef>
              <a:spcAft>
                <a:spcPts val="0"/>
              </a:spcAft>
              <a:buSzPts val="4800"/>
              <a:buNone/>
              <a:defRPr sz="4800"/>
            </a:lvl2pPr>
            <a:lvl3pPr lvl="2" algn="r">
              <a:spcBef>
                <a:spcPts val="0"/>
              </a:spcBef>
              <a:spcAft>
                <a:spcPts val="0"/>
              </a:spcAft>
              <a:buSzPts val="4800"/>
              <a:buNone/>
              <a:defRPr sz="4800"/>
            </a:lvl3pPr>
            <a:lvl4pPr lvl="3" algn="r">
              <a:spcBef>
                <a:spcPts val="0"/>
              </a:spcBef>
              <a:spcAft>
                <a:spcPts val="0"/>
              </a:spcAft>
              <a:buSzPts val="4800"/>
              <a:buNone/>
              <a:defRPr sz="4800"/>
            </a:lvl4pPr>
            <a:lvl5pPr lvl="4" algn="r">
              <a:spcBef>
                <a:spcPts val="0"/>
              </a:spcBef>
              <a:spcAft>
                <a:spcPts val="0"/>
              </a:spcAft>
              <a:buSzPts val="4800"/>
              <a:buNone/>
              <a:defRPr sz="4800"/>
            </a:lvl5pPr>
            <a:lvl6pPr lvl="5" algn="r">
              <a:spcBef>
                <a:spcPts val="0"/>
              </a:spcBef>
              <a:spcAft>
                <a:spcPts val="0"/>
              </a:spcAft>
              <a:buSzPts val="4800"/>
              <a:buNone/>
              <a:defRPr sz="4800"/>
            </a:lvl6pPr>
            <a:lvl7pPr lvl="6" algn="r">
              <a:spcBef>
                <a:spcPts val="0"/>
              </a:spcBef>
              <a:spcAft>
                <a:spcPts val="0"/>
              </a:spcAft>
              <a:buSzPts val="4800"/>
              <a:buNone/>
              <a:defRPr sz="4800"/>
            </a:lvl7pPr>
            <a:lvl8pPr lvl="7" algn="r">
              <a:spcBef>
                <a:spcPts val="0"/>
              </a:spcBef>
              <a:spcAft>
                <a:spcPts val="0"/>
              </a:spcAft>
              <a:buSzPts val="4800"/>
              <a:buNone/>
              <a:defRPr sz="4800"/>
            </a:lvl8pPr>
            <a:lvl9pPr lvl="8" algn="r">
              <a:spcBef>
                <a:spcPts val="0"/>
              </a:spcBef>
              <a:spcAft>
                <a:spcPts val="0"/>
              </a:spcAft>
              <a:buSzPts val="4800"/>
              <a:buNone/>
              <a:defRPr sz="48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8" name="Shape 198"/>
        <p:cNvGrpSpPr/>
        <p:nvPr/>
      </p:nvGrpSpPr>
      <p:grpSpPr>
        <a:xfrm>
          <a:off x="0" y="0"/>
          <a:ext cx="0" cy="0"/>
          <a:chOff x="0" y="0"/>
          <a:chExt cx="0" cy="0"/>
        </a:xfrm>
      </p:grpSpPr>
      <p:sp>
        <p:nvSpPr>
          <p:cNvPr id="199" name="Google Shape;199;p47"/>
          <p:cNvSpPr txBox="1"/>
          <p:nvPr>
            <p:ph type="title"/>
          </p:nvPr>
        </p:nvSpPr>
        <p:spPr>
          <a:xfrm>
            <a:off x="685800" y="527275"/>
            <a:ext cx="7772400" cy="6456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0" name="Google Shape;200;p47"/>
          <p:cNvSpPr txBox="1"/>
          <p:nvPr>
            <p:ph idx="1" type="subTitle"/>
          </p:nvPr>
        </p:nvSpPr>
        <p:spPr>
          <a:xfrm>
            <a:off x="4572000" y="1172875"/>
            <a:ext cx="3886200" cy="473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Font typeface="Bebas Neue"/>
              <a:buNone/>
              <a:defRPr sz="1800">
                <a:latin typeface="Bebas Neue"/>
                <a:ea typeface="Bebas Neue"/>
                <a:cs typeface="Bebas Neue"/>
                <a:sym typeface="Bebas Neu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1" name="Google Shape;201;p47"/>
          <p:cNvSpPr txBox="1"/>
          <p:nvPr>
            <p:ph idx="2" type="body"/>
          </p:nvPr>
        </p:nvSpPr>
        <p:spPr>
          <a:xfrm>
            <a:off x="4572000" y="1818500"/>
            <a:ext cx="3886200" cy="1248300"/>
          </a:xfrm>
          <a:prstGeom prst="rect">
            <a:avLst/>
          </a:prstGeom>
        </p:spPr>
        <p:txBody>
          <a:bodyPr anchorCtr="0" anchor="ctr"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17500" lvl="1" marL="914400">
              <a:lnSpc>
                <a:spcPct val="100000"/>
              </a:lnSpc>
              <a:spcBef>
                <a:spcPts val="0"/>
              </a:spcBef>
              <a:spcAft>
                <a:spcPts val="0"/>
              </a:spcAft>
              <a:buSzPts val="1400"/>
              <a:buChar char="○"/>
              <a:defRPr/>
            </a:lvl2pPr>
            <a:lvl3pPr indent="-317500" lvl="2" marL="1371600">
              <a:lnSpc>
                <a:spcPct val="100000"/>
              </a:lnSpc>
              <a:spcBef>
                <a:spcPts val="0"/>
              </a:spcBef>
              <a:spcAft>
                <a:spcPts val="0"/>
              </a:spcAft>
              <a:buSzPts val="1400"/>
              <a:buChar char="■"/>
              <a:defRPr/>
            </a:lvl3pPr>
            <a:lvl4pPr indent="-317500" lvl="3" marL="1828800">
              <a:lnSpc>
                <a:spcPct val="100000"/>
              </a:lnSpc>
              <a:spcBef>
                <a:spcPts val="0"/>
              </a:spcBef>
              <a:spcAft>
                <a:spcPts val="0"/>
              </a:spcAft>
              <a:buSzPts val="1400"/>
              <a:buChar char="●"/>
              <a:defRPr/>
            </a:lvl4pPr>
            <a:lvl5pPr indent="-317500" lvl="4" marL="2286000">
              <a:lnSpc>
                <a:spcPct val="100000"/>
              </a:lnSpc>
              <a:spcBef>
                <a:spcPts val="0"/>
              </a:spcBef>
              <a:spcAft>
                <a:spcPts val="0"/>
              </a:spcAft>
              <a:buSzPts val="1400"/>
              <a:buChar char="○"/>
              <a:defRPr/>
            </a:lvl5pPr>
            <a:lvl6pPr indent="-317500" lvl="5" marL="2743200">
              <a:lnSpc>
                <a:spcPct val="100000"/>
              </a:lnSpc>
              <a:spcBef>
                <a:spcPts val="0"/>
              </a:spcBef>
              <a:spcAft>
                <a:spcPts val="0"/>
              </a:spcAft>
              <a:buSzPts val="1400"/>
              <a:buChar char="■"/>
              <a:defRPr/>
            </a:lvl6pPr>
            <a:lvl7pPr indent="-317500" lvl="6" marL="3200400">
              <a:lnSpc>
                <a:spcPct val="100000"/>
              </a:lnSpc>
              <a:spcBef>
                <a:spcPts val="0"/>
              </a:spcBef>
              <a:spcAft>
                <a:spcPts val="0"/>
              </a:spcAft>
              <a:buSzPts val="1400"/>
              <a:buChar char="●"/>
              <a:defRPr/>
            </a:lvl7pPr>
            <a:lvl8pPr indent="-317500" lvl="7" marL="3657600">
              <a:lnSpc>
                <a:spcPct val="100000"/>
              </a:lnSpc>
              <a:spcBef>
                <a:spcPts val="0"/>
              </a:spcBef>
              <a:spcAft>
                <a:spcPts val="0"/>
              </a:spcAft>
              <a:buSzPts val="1400"/>
              <a:buChar char="○"/>
              <a:defRPr/>
            </a:lvl8pPr>
            <a:lvl9pPr indent="-317500" lvl="8" marL="4114800">
              <a:lnSpc>
                <a:spcPct val="100000"/>
              </a:lnSpc>
              <a:spcBef>
                <a:spcPts val="0"/>
              </a:spcBef>
              <a:spcAft>
                <a:spcPts val="0"/>
              </a:spcAft>
              <a:buSzPts val="14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2" name="Shape 202"/>
        <p:cNvGrpSpPr/>
        <p:nvPr/>
      </p:nvGrpSpPr>
      <p:grpSpPr>
        <a:xfrm>
          <a:off x="0" y="0"/>
          <a:ext cx="0" cy="0"/>
          <a:chOff x="0" y="0"/>
          <a:chExt cx="0" cy="0"/>
        </a:xfrm>
      </p:grpSpPr>
      <p:sp>
        <p:nvSpPr>
          <p:cNvPr id="203" name="Google Shape;203;p48"/>
          <p:cNvSpPr txBox="1"/>
          <p:nvPr>
            <p:ph type="title"/>
          </p:nvPr>
        </p:nvSpPr>
        <p:spPr>
          <a:xfrm>
            <a:off x="685800" y="2561000"/>
            <a:ext cx="4931100" cy="20553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4" name="Shape 204"/>
        <p:cNvGrpSpPr/>
        <p:nvPr/>
      </p:nvGrpSpPr>
      <p:grpSpPr>
        <a:xfrm>
          <a:off x="0" y="0"/>
          <a:ext cx="0" cy="0"/>
          <a:chOff x="0" y="0"/>
          <a:chExt cx="0" cy="0"/>
        </a:xfrm>
      </p:grpSpPr>
      <p:sp>
        <p:nvSpPr>
          <p:cNvPr id="205" name="Google Shape;205;p49"/>
          <p:cNvSpPr txBox="1"/>
          <p:nvPr>
            <p:ph hasCustomPrompt="1" type="title"/>
          </p:nvPr>
        </p:nvSpPr>
        <p:spPr>
          <a:xfrm>
            <a:off x="685800" y="1172875"/>
            <a:ext cx="7772400" cy="11634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06" name="Google Shape;206;p49"/>
          <p:cNvSpPr txBox="1"/>
          <p:nvPr>
            <p:ph idx="1" type="subTitle"/>
          </p:nvPr>
        </p:nvSpPr>
        <p:spPr>
          <a:xfrm>
            <a:off x="685800" y="2838000"/>
            <a:ext cx="7772400" cy="69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7" name="Shape 207"/>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
    <p:spTree>
      <p:nvGrpSpPr>
        <p:cNvPr id="208" name="Shape 208"/>
        <p:cNvGrpSpPr/>
        <p:nvPr/>
      </p:nvGrpSpPr>
      <p:grpSpPr>
        <a:xfrm>
          <a:off x="0" y="0"/>
          <a:ext cx="0" cy="0"/>
          <a:chOff x="0" y="0"/>
          <a:chExt cx="0" cy="0"/>
        </a:xfrm>
      </p:grpSpPr>
      <p:sp>
        <p:nvSpPr>
          <p:cNvPr id="209" name="Google Shape;209;p51"/>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0" name="Google Shape;210;p51"/>
          <p:cNvSpPr txBox="1"/>
          <p:nvPr>
            <p:ph idx="1" type="body"/>
          </p:nvPr>
        </p:nvSpPr>
        <p:spPr>
          <a:xfrm>
            <a:off x="678600" y="1716300"/>
            <a:ext cx="3722400" cy="17055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11" name="Google Shape;211;p51"/>
          <p:cNvSpPr txBox="1"/>
          <p:nvPr>
            <p:ph idx="2" type="body"/>
          </p:nvPr>
        </p:nvSpPr>
        <p:spPr>
          <a:xfrm>
            <a:off x="678600" y="4035175"/>
            <a:ext cx="3722400" cy="5811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12" name="Shape 212"/>
        <p:cNvGrpSpPr/>
        <p:nvPr/>
      </p:nvGrpSpPr>
      <p:grpSpPr>
        <a:xfrm>
          <a:off x="0" y="0"/>
          <a:ext cx="0" cy="0"/>
          <a:chOff x="0" y="0"/>
          <a:chExt cx="0" cy="0"/>
        </a:xfrm>
      </p:grpSpPr>
      <p:sp>
        <p:nvSpPr>
          <p:cNvPr id="213" name="Google Shape;213;p52"/>
          <p:cNvSpPr txBox="1"/>
          <p:nvPr>
            <p:ph hasCustomPrompt="1" type="title"/>
          </p:nvPr>
        </p:nvSpPr>
        <p:spPr>
          <a:xfrm>
            <a:off x="1695600" y="661763"/>
            <a:ext cx="5752800" cy="7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14" name="Google Shape;214;p52"/>
          <p:cNvSpPr txBox="1"/>
          <p:nvPr>
            <p:ph idx="1" type="subTitle"/>
          </p:nvPr>
        </p:nvSpPr>
        <p:spPr>
          <a:xfrm>
            <a:off x="1695600" y="1402588"/>
            <a:ext cx="57528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5" name="Google Shape;215;p52"/>
          <p:cNvSpPr txBox="1"/>
          <p:nvPr>
            <p:ph hasCustomPrompt="1" idx="2" type="title"/>
          </p:nvPr>
        </p:nvSpPr>
        <p:spPr>
          <a:xfrm>
            <a:off x="1695600" y="1974538"/>
            <a:ext cx="5752800" cy="7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16" name="Google Shape;216;p52"/>
          <p:cNvSpPr txBox="1"/>
          <p:nvPr>
            <p:ph idx="3" type="subTitle"/>
          </p:nvPr>
        </p:nvSpPr>
        <p:spPr>
          <a:xfrm>
            <a:off x="1695600" y="2715363"/>
            <a:ext cx="57528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7" name="Google Shape;217;p52"/>
          <p:cNvSpPr txBox="1"/>
          <p:nvPr>
            <p:ph hasCustomPrompt="1" idx="4" type="title"/>
          </p:nvPr>
        </p:nvSpPr>
        <p:spPr>
          <a:xfrm>
            <a:off x="1695600" y="3287313"/>
            <a:ext cx="5752800" cy="7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18" name="Google Shape;218;p52"/>
          <p:cNvSpPr txBox="1"/>
          <p:nvPr>
            <p:ph idx="5" type="subTitle"/>
          </p:nvPr>
        </p:nvSpPr>
        <p:spPr>
          <a:xfrm>
            <a:off x="1695600" y="4028138"/>
            <a:ext cx="57528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219" name="Shape 219"/>
        <p:cNvGrpSpPr/>
        <p:nvPr/>
      </p:nvGrpSpPr>
      <p:grpSpPr>
        <a:xfrm>
          <a:off x="0" y="0"/>
          <a:ext cx="0" cy="0"/>
          <a:chOff x="0" y="0"/>
          <a:chExt cx="0" cy="0"/>
        </a:xfrm>
      </p:grpSpPr>
      <p:sp>
        <p:nvSpPr>
          <p:cNvPr id="220" name="Google Shape;220;p53"/>
          <p:cNvSpPr txBox="1"/>
          <p:nvPr>
            <p:ph type="title"/>
          </p:nvPr>
        </p:nvSpPr>
        <p:spPr>
          <a:xfrm>
            <a:off x="685800" y="527275"/>
            <a:ext cx="4091700" cy="64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1" name="Google Shape;221;p53"/>
          <p:cNvSpPr txBox="1"/>
          <p:nvPr>
            <p:ph idx="1" type="body"/>
          </p:nvPr>
        </p:nvSpPr>
        <p:spPr>
          <a:xfrm>
            <a:off x="685800" y="1268825"/>
            <a:ext cx="2531700" cy="1734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
    <p:spTree>
      <p:nvGrpSpPr>
        <p:cNvPr id="222" name="Shape 222"/>
        <p:cNvGrpSpPr/>
        <p:nvPr/>
      </p:nvGrpSpPr>
      <p:grpSpPr>
        <a:xfrm>
          <a:off x="0" y="0"/>
          <a:ext cx="0" cy="0"/>
          <a:chOff x="0" y="0"/>
          <a:chExt cx="0" cy="0"/>
        </a:xfrm>
      </p:grpSpPr>
      <p:sp>
        <p:nvSpPr>
          <p:cNvPr id="223" name="Google Shape;223;p54"/>
          <p:cNvSpPr txBox="1"/>
          <p:nvPr>
            <p:ph type="title"/>
          </p:nvPr>
        </p:nvSpPr>
        <p:spPr>
          <a:xfrm>
            <a:off x="685800" y="1409625"/>
            <a:ext cx="3231000" cy="2049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24" name="Google Shape;224;p54"/>
          <p:cNvSpPr txBox="1"/>
          <p:nvPr>
            <p:ph idx="1" type="body"/>
          </p:nvPr>
        </p:nvSpPr>
        <p:spPr>
          <a:xfrm>
            <a:off x="685800" y="3458875"/>
            <a:ext cx="3231000" cy="11622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spTree>
      <p:nvGrpSpPr>
        <p:cNvPr id="225" name="Shape 225"/>
        <p:cNvGrpSpPr/>
        <p:nvPr/>
      </p:nvGrpSpPr>
      <p:grpSpPr>
        <a:xfrm>
          <a:off x="0" y="0"/>
          <a:ext cx="0" cy="0"/>
          <a:chOff x="0" y="0"/>
          <a:chExt cx="0" cy="0"/>
        </a:xfrm>
      </p:grpSpPr>
      <p:sp>
        <p:nvSpPr>
          <p:cNvPr id="226" name="Google Shape;226;p55"/>
          <p:cNvSpPr txBox="1"/>
          <p:nvPr>
            <p:ph idx="1" type="body"/>
          </p:nvPr>
        </p:nvSpPr>
        <p:spPr>
          <a:xfrm>
            <a:off x="685800" y="1706275"/>
            <a:ext cx="4734600" cy="1119000"/>
          </a:xfrm>
          <a:prstGeom prst="rect">
            <a:avLst/>
          </a:prstGeom>
        </p:spPr>
        <p:txBody>
          <a:bodyPr anchorCtr="0" anchor="ctr"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17500" lvl="1" marL="914400">
              <a:lnSpc>
                <a:spcPct val="100000"/>
              </a:lnSpc>
              <a:spcBef>
                <a:spcPts val="0"/>
              </a:spcBef>
              <a:spcAft>
                <a:spcPts val="0"/>
              </a:spcAft>
              <a:buSzPts val="1400"/>
              <a:buChar char="○"/>
              <a:defRPr/>
            </a:lvl2pPr>
            <a:lvl3pPr indent="-317500" lvl="2" marL="1371600">
              <a:lnSpc>
                <a:spcPct val="100000"/>
              </a:lnSpc>
              <a:spcBef>
                <a:spcPts val="0"/>
              </a:spcBef>
              <a:spcAft>
                <a:spcPts val="0"/>
              </a:spcAft>
              <a:buSzPts val="1400"/>
              <a:buChar char="■"/>
              <a:defRPr/>
            </a:lvl3pPr>
            <a:lvl4pPr indent="-317500" lvl="3" marL="1828800">
              <a:lnSpc>
                <a:spcPct val="100000"/>
              </a:lnSpc>
              <a:spcBef>
                <a:spcPts val="0"/>
              </a:spcBef>
              <a:spcAft>
                <a:spcPts val="0"/>
              </a:spcAft>
              <a:buSzPts val="1400"/>
              <a:buChar char="●"/>
              <a:defRPr/>
            </a:lvl4pPr>
            <a:lvl5pPr indent="-317500" lvl="4" marL="2286000">
              <a:lnSpc>
                <a:spcPct val="100000"/>
              </a:lnSpc>
              <a:spcBef>
                <a:spcPts val="0"/>
              </a:spcBef>
              <a:spcAft>
                <a:spcPts val="0"/>
              </a:spcAft>
              <a:buSzPts val="1400"/>
              <a:buChar char="○"/>
              <a:defRPr/>
            </a:lvl5pPr>
            <a:lvl6pPr indent="-317500" lvl="5" marL="2743200">
              <a:lnSpc>
                <a:spcPct val="100000"/>
              </a:lnSpc>
              <a:spcBef>
                <a:spcPts val="0"/>
              </a:spcBef>
              <a:spcAft>
                <a:spcPts val="0"/>
              </a:spcAft>
              <a:buSzPts val="1400"/>
              <a:buChar char="■"/>
              <a:defRPr/>
            </a:lvl6pPr>
            <a:lvl7pPr indent="-317500" lvl="6" marL="3200400">
              <a:lnSpc>
                <a:spcPct val="100000"/>
              </a:lnSpc>
              <a:spcBef>
                <a:spcPts val="0"/>
              </a:spcBef>
              <a:spcAft>
                <a:spcPts val="0"/>
              </a:spcAft>
              <a:buSzPts val="1400"/>
              <a:buChar char="●"/>
              <a:defRPr/>
            </a:lvl7pPr>
            <a:lvl8pPr indent="-317500" lvl="7" marL="3657600">
              <a:lnSpc>
                <a:spcPct val="100000"/>
              </a:lnSpc>
              <a:spcBef>
                <a:spcPts val="0"/>
              </a:spcBef>
              <a:spcAft>
                <a:spcPts val="0"/>
              </a:spcAft>
              <a:buSzPts val="1400"/>
              <a:buChar char="○"/>
              <a:defRPr/>
            </a:lvl8pPr>
            <a:lvl9pPr indent="-317500" lvl="8" marL="4114800">
              <a:lnSpc>
                <a:spcPct val="100000"/>
              </a:lnSpc>
              <a:spcBef>
                <a:spcPts val="0"/>
              </a:spcBef>
              <a:spcAft>
                <a:spcPts val="0"/>
              </a:spcAft>
              <a:buSzPts val="1400"/>
              <a:buChar char="■"/>
              <a:defRPr/>
            </a:lvl9pPr>
          </a:lstStyle>
          <a:p/>
        </p:txBody>
      </p:sp>
      <p:sp>
        <p:nvSpPr>
          <p:cNvPr id="227" name="Google Shape;227;p55"/>
          <p:cNvSpPr txBox="1"/>
          <p:nvPr>
            <p:ph idx="2" type="subTitle"/>
          </p:nvPr>
        </p:nvSpPr>
        <p:spPr>
          <a:xfrm>
            <a:off x="685800" y="2825275"/>
            <a:ext cx="4734600" cy="495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our columns 2">
  <p:cSld name="CUSTOM_4">
    <p:spTree>
      <p:nvGrpSpPr>
        <p:cNvPr id="228" name="Shape 228"/>
        <p:cNvGrpSpPr/>
        <p:nvPr/>
      </p:nvGrpSpPr>
      <p:grpSpPr>
        <a:xfrm>
          <a:off x="0" y="0"/>
          <a:ext cx="0" cy="0"/>
          <a:chOff x="0" y="0"/>
          <a:chExt cx="0" cy="0"/>
        </a:xfrm>
      </p:grpSpPr>
      <p:sp>
        <p:nvSpPr>
          <p:cNvPr id="229" name="Google Shape;229;p56"/>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0" name="Google Shape;230;p56"/>
          <p:cNvSpPr txBox="1"/>
          <p:nvPr>
            <p:ph idx="1" type="body"/>
          </p:nvPr>
        </p:nvSpPr>
        <p:spPr>
          <a:xfrm>
            <a:off x="6786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231" name="Google Shape;231;p56"/>
          <p:cNvSpPr txBox="1"/>
          <p:nvPr>
            <p:ph idx="2" type="subTitle"/>
          </p:nvPr>
        </p:nvSpPr>
        <p:spPr>
          <a:xfrm>
            <a:off x="6786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232" name="Google Shape;232;p56"/>
          <p:cNvSpPr txBox="1"/>
          <p:nvPr>
            <p:ph idx="3" type="body"/>
          </p:nvPr>
        </p:nvSpPr>
        <p:spPr>
          <a:xfrm>
            <a:off x="27221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233" name="Google Shape;233;p56"/>
          <p:cNvSpPr txBox="1"/>
          <p:nvPr>
            <p:ph idx="4" type="subTitle"/>
          </p:nvPr>
        </p:nvSpPr>
        <p:spPr>
          <a:xfrm>
            <a:off x="27221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234" name="Google Shape;234;p56"/>
          <p:cNvSpPr txBox="1"/>
          <p:nvPr>
            <p:ph idx="5" type="body"/>
          </p:nvPr>
        </p:nvSpPr>
        <p:spPr>
          <a:xfrm>
            <a:off x="47656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235" name="Google Shape;235;p56"/>
          <p:cNvSpPr txBox="1"/>
          <p:nvPr>
            <p:ph idx="6" type="subTitle"/>
          </p:nvPr>
        </p:nvSpPr>
        <p:spPr>
          <a:xfrm>
            <a:off x="47656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236" name="Google Shape;236;p56"/>
          <p:cNvSpPr txBox="1"/>
          <p:nvPr>
            <p:ph idx="7" type="body"/>
          </p:nvPr>
        </p:nvSpPr>
        <p:spPr>
          <a:xfrm>
            <a:off x="68091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237" name="Google Shape;237;p56"/>
          <p:cNvSpPr txBox="1"/>
          <p:nvPr>
            <p:ph idx="8" type="subTitle"/>
          </p:nvPr>
        </p:nvSpPr>
        <p:spPr>
          <a:xfrm>
            <a:off x="68091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hree columns">
  <p:cSld name="CUSTOM_2">
    <p:spTree>
      <p:nvGrpSpPr>
        <p:cNvPr id="238" name="Shape 238"/>
        <p:cNvGrpSpPr/>
        <p:nvPr/>
      </p:nvGrpSpPr>
      <p:grpSpPr>
        <a:xfrm>
          <a:off x="0" y="0"/>
          <a:ext cx="0" cy="0"/>
          <a:chOff x="0" y="0"/>
          <a:chExt cx="0" cy="0"/>
        </a:xfrm>
      </p:grpSpPr>
      <p:sp>
        <p:nvSpPr>
          <p:cNvPr id="239" name="Google Shape;239;p57"/>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0" name="Google Shape;240;p57"/>
          <p:cNvSpPr txBox="1"/>
          <p:nvPr>
            <p:ph idx="1" type="body"/>
          </p:nvPr>
        </p:nvSpPr>
        <p:spPr>
          <a:xfrm>
            <a:off x="678600" y="3669325"/>
            <a:ext cx="2209500" cy="946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241" name="Google Shape;241;p57"/>
          <p:cNvSpPr txBox="1"/>
          <p:nvPr>
            <p:ph idx="2" type="subTitle"/>
          </p:nvPr>
        </p:nvSpPr>
        <p:spPr>
          <a:xfrm>
            <a:off x="678612" y="3131425"/>
            <a:ext cx="22095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242" name="Google Shape;242;p57"/>
          <p:cNvSpPr txBox="1"/>
          <p:nvPr>
            <p:ph idx="3" type="body"/>
          </p:nvPr>
        </p:nvSpPr>
        <p:spPr>
          <a:xfrm>
            <a:off x="6242075" y="3669325"/>
            <a:ext cx="2209500" cy="946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243" name="Google Shape;243;p57"/>
          <p:cNvSpPr txBox="1"/>
          <p:nvPr>
            <p:ph idx="4" type="subTitle"/>
          </p:nvPr>
        </p:nvSpPr>
        <p:spPr>
          <a:xfrm>
            <a:off x="6242087" y="3131425"/>
            <a:ext cx="22095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244" name="Google Shape;244;p57"/>
          <p:cNvSpPr txBox="1"/>
          <p:nvPr>
            <p:ph idx="5" type="body"/>
          </p:nvPr>
        </p:nvSpPr>
        <p:spPr>
          <a:xfrm>
            <a:off x="3460338" y="2069125"/>
            <a:ext cx="2209500" cy="946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245" name="Google Shape;245;p57"/>
          <p:cNvSpPr txBox="1"/>
          <p:nvPr>
            <p:ph idx="6" type="subTitle"/>
          </p:nvPr>
        </p:nvSpPr>
        <p:spPr>
          <a:xfrm>
            <a:off x="3460350" y="1531225"/>
            <a:ext cx="22095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our columns">
  <p:cSld name="CUSTOM_2_1">
    <p:spTree>
      <p:nvGrpSpPr>
        <p:cNvPr id="246" name="Shape 246"/>
        <p:cNvGrpSpPr/>
        <p:nvPr/>
      </p:nvGrpSpPr>
      <p:grpSpPr>
        <a:xfrm>
          <a:off x="0" y="0"/>
          <a:ext cx="0" cy="0"/>
          <a:chOff x="0" y="0"/>
          <a:chExt cx="0" cy="0"/>
        </a:xfrm>
      </p:grpSpPr>
      <p:sp>
        <p:nvSpPr>
          <p:cNvPr id="247" name="Google Shape;247;p58"/>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58"/>
          <p:cNvSpPr txBox="1"/>
          <p:nvPr>
            <p:ph idx="1" type="body"/>
          </p:nvPr>
        </p:nvSpPr>
        <p:spPr>
          <a:xfrm>
            <a:off x="678600" y="3916800"/>
            <a:ext cx="2818500" cy="699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49" name="Google Shape;249;p58"/>
          <p:cNvSpPr txBox="1"/>
          <p:nvPr>
            <p:ph idx="2" type="subTitle"/>
          </p:nvPr>
        </p:nvSpPr>
        <p:spPr>
          <a:xfrm>
            <a:off x="678600" y="3583200"/>
            <a:ext cx="2818500" cy="33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spcBef>
                <a:spcPts val="0"/>
              </a:spcBef>
              <a:spcAft>
                <a:spcPts val="0"/>
              </a:spcAft>
              <a:buSzPts val="2400"/>
              <a:buNone/>
              <a:defRPr sz="2400"/>
            </a:lvl2pPr>
            <a:lvl3pPr lvl="2" rtl="0">
              <a:spcBef>
                <a:spcPts val="1600"/>
              </a:spcBef>
              <a:spcAft>
                <a:spcPts val="0"/>
              </a:spcAft>
              <a:buSzPts val="2400"/>
              <a:buNone/>
              <a:defRPr sz="2400"/>
            </a:lvl3pPr>
            <a:lvl4pPr lvl="3" rtl="0">
              <a:spcBef>
                <a:spcPts val="1600"/>
              </a:spcBef>
              <a:spcAft>
                <a:spcPts val="0"/>
              </a:spcAft>
              <a:buSzPts val="2400"/>
              <a:buNone/>
              <a:defRPr sz="2400"/>
            </a:lvl4pPr>
            <a:lvl5pPr lvl="4" rtl="0">
              <a:spcBef>
                <a:spcPts val="1600"/>
              </a:spcBef>
              <a:spcAft>
                <a:spcPts val="0"/>
              </a:spcAft>
              <a:buSzPts val="2400"/>
              <a:buNone/>
              <a:defRPr sz="2400"/>
            </a:lvl5pPr>
            <a:lvl6pPr lvl="5" rtl="0">
              <a:spcBef>
                <a:spcPts val="1600"/>
              </a:spcBef>
              <a:spcAft>
                <a:spcPts val="0"/>
              </a:spcAft>
              <a:buSzPts val="2400"/>
              <a:buNone/>
              <a:defRPr sz="2400"/>
            </a:lvl6pPr>
            <a:lvl7pPr lvl="6" rtl="0">
              <a:spcBef>
                <a:spcPts val="1600"/>
              </a:spcBef>
              <a:spcAft>
                <a:spcPts val="0"/>
              </a:spcAft>
              <a:buSzPts val="2400"/>
              <a:buNone/>
              <a:defRPr sz="2400"/>
            </a:lvl7pPr>
            <a:lvl8pPr lvl="7" rtl="0">
              <a:spcBef>
                <a:spcPts val="1600"/>
              </a:spcBef>
              <a:spcAft>
                <a:spcPts val="0"/>
              </a:spcAft>
              <a:buSzPts val="2400"/>
              <a:buNone/>
              <a:defRPr sz="2400"/>
            </a:lvl8pPr>
            <a:lvl9pPr lvl="8" rtl="0">
              <a:spcBef>
                <a:spcPts val="1600"/>
              </a:spcBef>
              <a:spcAft>
                <a:spcPts val="1600"/>
              </a:spcAft>
              <a:buSzPts val="2400"/>
              <a:buNone/>
              <a:defRPr sz="2400"/>
            </a:lvl9pPr>
          </a:lstStyle>
          <a:p/>
        </p:txBody>
      </p:sp>
      <p:sp>
        <p:nvSpPr>
          <p:cNvPr id="250" name="Google Shape;250;p58"/>
          <p:cNvSpPr txBox="1"/>
          <p:nvPr>
            <p:ph idx="3" type="body"/>
          </p:nvPr>
        </p:nvSpPr>
        <p:spPr>
          <a:xfrm>
            <a:off x="678600" y="2388900"/>
            <a:ext cx="2818500" cy="699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51" name="Google Shape;251;p58"/>
          <p:cNvSpPr txBox="1"/>
          <p:nvPr>
            <p:ph idx="4" type="subTitle"/>
          </p:nvPr>
        </p:nvSpPr>
        <p:spPr>
          <a:xfrm>
            <a:off x="678600" y="2055300"/>
            <a:ext cx="2818500" cy="33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spcBef>
                <a:spcPts val="0"/>
              </a:spcBef>
              <a:spcAft>
                <a:spcPts val="0"/>
              </a:spcAft>
              <a:buSzPts val="2400"/>
              <a:buNone/>
              <a:defRPr sz="2400"/>
            </a:lvl2pPr>
            <a:lvl3pPr lvl="2" rtl="0">
              <a:spcBef>
                <a:spcPts val="1600"/>
              </a:spcBef>
              <a:spcAft>
                <a:spcPts val="0"/>
              </a:spcAft>
              <a:buSzPts val="2400"/>
              <a:buNone/>
              <a:defRPr sz="2400"/>
            </a:lvl3pPr>
            <a:lvl4pPr lvl="3" rtl="0">
              <a:spcBef>
                <a:spcPts val="1600"/>
              </a:spcBef>
              <a:spcAft>
                <a:spcPts val="0"/>
              </a:spcAft>
              <a:buSzPts val="2400"/>
              <a:buNone/>
              <a:defRPr sz="2400"/>
            </a:lvl4pPr>
            <a:lvl5pPr lvl="4" rtl="0">
              <a:spcBef>
                <a:spcPts val="1600"/>
              </a:spcBef>
              <a:spcAft>
                <a:spcPts val="0"/>
              </a:spcAft>
              <a:buSzPts val="2400"/>
              <a:buNone/>
              <a:defRPr sz="2400"/>
            </a:lvl5pPr>
            <a:lvl6pPr lvl="5" rtl="0">
              <a:spcBef>
                <a:spcPts val="1600"/>
              </a:spcBef>
              <a:spcAft>
                <a:spcPts val="0"/>
              </a:spcAft>
              <a:buSzPts val="2400"/>
              <a:buNone/>
              <a:defRPr sz="2400"/>
            </a:lvl6pPr>
            <a:lvl7pPr lvl="6" rtl="0">
              <a:spcBef>
                <a:spcPts val="1600"/>
              </a:spcBef>
              <a:spcAft>
                <a:spcPts val="0"/>
              </a:spcAft>
              <a:buSzPts val="2400"/>
              <a:buNone/>
              <a:defRPr sz="2400"/>
            </a:lvl7pPr>
            <a:lvl8pPr lvl="7" rtl="0">
              <a:spcBef>
                <a:spcPts val="1600"/>
              </a:spcBef>
              <a:spcAft>
                <a:spcPts val="0"/>
              </a:spcAft>
              <a:buSzPts val="2400"/>
              <a:buNone/>
              <a:defRPr sz="2400"/>
            </a:lvl8pPr>
            <a:lvl9pPr lvl="8" rtl="0">
              <a:spcBef>
                <a:spcPts val="1600"/>
              </a:spcBef>
              <a:spcAft>
                <a:spcPts val="1600"/>
              </a:spcAft>
              <a:buSzPts val="2400"/>
              <a:buNone/>
              <a:defRPr sz="2400"/>
            </a:lvl9pPr>
          </a:lstStyle>
          <a:p/>
        </p:txBody>
      </p:sp>
      <p:sp>
        <p:nvSpPr>
          <p:cNvPr id="252" name="Google Shape;252;p58"/>
          <p:cNvSpPr txBox="1"/>
          <p:nvPr>
            <p:ph idx="5" type="body"/>
          </p:nvPr>
        </p:nvSpPr>
        <p:spPr>
          <a:xfrm>
            <a:off x="5639700" y="3916800"/>
            <a:ext cx="2818500" cy="699300"/>
          </a:xfrm>
          <a:prstGeom prst="rect">
            <a:avLst/>
          </a:prstGeom>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sp>
        <p:nvSpPr>
          <p:cNvPr id="253" name="Google Shape;253;p58"/>
          <p:cNvSpPr txBox="1"/>
          <p:nvPr>
            <p:ph idx="6" type="subTitle"/>
          </p:nvPr>
        </p:nvSpPr>
        <p:spPr>
          <a:xfrm>
            <a:off x="5639700" y="3583200"/>
            <a:ext cx="2818500" cy="33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r">
              <a:spcBef>
                <a:spcPts val="0"/>
              </a:spcBef>
              <a:spcAft>
                <a:spcPts val="0"/>
              </a:spcAft>
              <a:buSzPts val="2400"/>
              <a:buNone/>
              <a:defRPr sz="2400"/>
            </a:lvl2pPr>
            <a:lvl3pPr lvl="2" rtl="0" algn="r">
              <a:spcBef>
                <a:spcPts val="1600"/>
              </a:spcBef>
              <a:spcAft>
                <a:spcPts val="0"/>
              </a:spcAft>
              <a:buSzPts val="2400"/>
              <a:buNone/>
              <a:defRPr sz="2400"/>
            </a:lvl3pPr>
            <a:lvl4pPr lvl="3" rtl="0" algn="r">
              <a:spcBef>
                <a:spcPts val="1600"/>
              </a:spcBef>
              <a:spcAft>
                <a:spcPts val="0"/>
              </a:spcAft>
              <a:buSzPts val="2400"/>
              <a:buNone/>
              <a:defRPr sz="2400"/>
            </a:lvl4pPr>
            <a:lvl5pPr lvl="4" rtl="0" algn="r">
              <a:spcBef>
                <a:spcPts val="1600"/>
              </a:spcBef>
              <a:spcAft>
                <a:spcPts val="0"/>
              </a:spcAft>
              <a:buSzPts val="2400"/>
              <a:buNone/>
              <a:defRPr sz="2400"/>
            </a:lvl5pPr>
            <a:lvl6pPr lvl="5" rtl="0" algn="r">
              <a:spcBef>
                <a:spcPts val="1600"/>
              </a:spcBef>
              <a:spcAft>
                <a:spcPts val="0"/>
              </a:spcAft>
              <a:buSzPts val="2400"/>
              <a:buNone/>
              <a:defRPr sz="2400"/>
            </a:lvl6pPr>
            <a:lvl7pPr lvl="6" rtl="0" algn="r">
              <a:spcBef>
                <a:spcPts val="1600"/>
              </a:spcBef>
              <a:spcAft>
                <a:spcPts val="0"/>
              </a:spcAft>
              <a:buSzPts val="2400"/>
              <a:buNone/>
              <a:defRPr sz="2400"/>
            </a:lvl7pPr>
            <a:lvl8pPr lvl="7" rtl="0" algn="r">
              <a:spcBef>
                <a:spcPts val="1600"/>
              </a:spcBef>
              <a:spcAft>
                <a:spcPts val="0"/>
              </a:spcAft>
              <a:buSzPts val="2400"/>
              <a:buNone/>
              <a:defRPr sz="2400"/>
            </a:lvl8pPr>
            <a:lvl9pPr lvl="8" rtl="0" algn="r">
              <a:spcBef>
                <a:spcPts val="1600"/>
              </a:spcBef>
              <a:spcAft>
                <a:spcPts val="1600"/>
              </a:spcAft>
              <a:buSzPts val="2400"/>
              <a:buNone/>
              <a:defRPr sz="2400"/>
            </a:lvl9pPr>
          </a:lstStyle>
          <a:p/>
        </p:txBody>
      </p:sp>
      <p:sp>
        <p:nvSpPr>
          <p:cNvPr id="254" name="Google Shape;254;p58"/>
          <p:cNvSpPr txBox="1"/>
          <p:nvPr>
            <p:ph idx="7" type="body"/>
          </p:nvPr>
        </p:nvSpPr>
        <p:spPr>
          <a:xfrm>
            <a:off x="5639700" y="2388900"/>
            <a:ext cx="2818500" cy="699300"/>
          </a:xfrm>
          <a:prstGeom prst="rect">
            <a:avLst/>
          </a:prstGeom>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sp>
        <p:nvSpPr>
          <p:cNvPr id="255" name="Google Shape;255;p58"/>
          <p:cNvSpPr txBox="1"/>
          <p:nvPr>
            <p:ph idx="8" type="subTitle"/>
          </p:nvPr>
        </p:nvSpPr>
        <p:spPr>
          <a:xfrm>
            <a:off x="5639700" y="2055300"/>
            <a:ext cx="2818500" cy="33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r">
              <a:spcBef>
                <a:spcPts val="0"/>
              </a:spcBef>
              <a:spcAft>
                <a:spcPts val="0"/>
              </a:spcAft>
              <a:buSzPts val="2400"/>
              <a:buNone/>
              <a:defRPr sz="2400"/>
            </a:lvl2pPr>
            <a:lvl3pPr lvl="2" rtl="0" algn="r">
              <a:spcBef>
                <a:spcPts val="1600"/>
              </a:spcBef>
              <a:spcAft>
                <a:spcPts val="0"/>
              </a:spcAft>
              <a:buSzPts val="2400"/>
              <a:buNone/>
              <a:defRPr sz="2400"/>
            </a:lvl3pPr>
            <a:lvl4pPr lvl="3" rtl="0" algn="r">
              <a:spcBef>
                <a:spcPts val="1600"/>
              </a:spcBef>
              <a:spcAft>
                <a:spcPts val="0"/>
              </a:spcAft>
              <a:buSzPts val="2400"/>
              <a:buNone/>
              <a:defRPr sz="2400"/>
            </a:lvl4pPr>
            <a:lvl5pPr lvl="4" rtl="0" algn="r">
              <a:spcBef>
                <a:spcPts val="1600"/>
              </a:spcBef>
              <a:spcAft>
                <a:spcPts val="0"/>
              </a:spcAft>
              <a:buSzPts val="2400"/>
              <a:buNone/>
              <a:defRPr sz="2400"/>
            </a:lvl5pPr>
            <a:lvl6pPr lvl="5" rtl="0" algn="r">
              <a:spcBef>
                <a:spcPts val="1600"/>
              </a:spcBef>
              <a:spcAft>
                <a:spcPts val="0"/>
              </a:spcAft>
              <a:buSzPts val="2400"/>
              <a:buNone/>
              <a:defRPr sz="2400"/>
            </a:lvl6pPr>
            <a:lvl7pPr lvl="6" rtl="0" algn="r">
              <a:spcBef>
                <a:spcPts val="1600"/>
              </a:spcBef>
              <a:spcAft>
                <a:spcPts val="0"/>
              </a:spcAft>
              <a:buSzPts val="2400"/>
              <a:buNone/>
              <a:defRPr sz="2400"/>
            </a:lvl7pPr>
            <a:lvl8pPr lvl="7" rtl="0" algn="r">
              <a:spcBef>
                <a:spcPts val="1600"/>
              </a:spcBef>
              <a:spcAft>
                <a:spcPts val="0"/>
              </a:spcAft>
              <a:buSzPts val="2400"/>
              <a:buNone/>
              <a:defRPr sz="2400"/>
            </a:lvl8pPr>
            <a:lvl9pPr lvl="8" rtl="0" algn="r">
              <a:spcBef>
                <a:spcPts val="1600"/>
              </a:spcBef>
              <a:spcAft>
                <a:spcPts val="1600"/>
              </a:spcAft>
              <a:buSzPts val="2400"/>
              <a:buNone/>
              <a:defRPr sz="24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six Columns">
  <p:cSld name="CUSTOM_3">
    <p:spTree>
      <p:nvGrpSpPr>
        <p:cNvPr id="256" name="Shape 256"/>
        <p:cNvGrpSpPr/>
        <p:nvPr/>
      </p:nvGrpSpPr>
      <p:grpSpPr>
        <a:xfrm>
          <a:off x="0" y="0"/>
          <a:ext cx="0" cy="0"/>
          <a:chOff x="0" y="0"/>
          <a:chExt cx="0" cy="0"/>
        </a:xfrm>
      </p:grpSpPr>
      <p:sp>
        <p:nvSpPr>
          <p:cNvPr id="257" name="Google Shape;257;p59"/>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58" name="Google Shape;258;p59"/>
          <p:cNvSpPr txBox="1"/>
          <p:nvPr>
            <p:ph idx="1" type="body"/>
          </p:nvPr>
        </p:nvSpPr>
        <p:spPr>
          <a:xfrm>
            <a:off x="678600" y="3950213"/>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259" name="Google Shape;259;p59"/>
          <p:cNvSpPr txBox="1"/>
          <p:nvPr>
            <p:ph idx="2" type="subTitle"/>
          </p:nvPr>
        </p:nvSpPr>
        <p:spPr>
          <a:xfrm>
            <a:off x="678600" y="3584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260" name="Google Shape;260;p59"/>
          <p:cNvSpPr txBox="1"/>
          <p:nvPr>
            <p:ph idx="3" type="body"/>
          </p:nvPr>
        </p:nvSpPr>
        <p:spPr>
          <a:xfrm>
            <a:off x="6801900" y="3950213"/>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261" name="Google Shape;261;p59"/>
          <p:cNvSpPr txBox="1"/>
          <p:nvPr>
            <p:ph idx="4" type="subTitle"/>
          </p:nvPr>
        </p:nvSpPr>
        <p:spPr>
          <a:xfrm>
            <a:off x="6801900" y="3584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262" name="Google Shape;262;p59"/>
          <p:cNvSpPr txBox="1"/>
          <p:nvPr>
            <p:ph idx="5" type="body"/>
          </p:nvPr>
        </p:nvSpPr>
        <p:spPr>
          <a:xfrm>
            <a:off x="3740250" y="3950213"/>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263" name="Google Shape;263;p59"/>
          <p:cNvSpPr txBox="1"/>
          <p:nvPr>
            <p:ph idx="6" type="subTitle"/>
          </p:nvPr>
        </p:nvSpPr>
        <p:spPr>
          <a:xfrm>
            <a:off x="3740250" y="3584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264" name="Google Shape;264;p59"/>
          <p:cNvSpPr txBox="1"/>
          <p:nvPr>
            <p:ph idx="7" type="body"/>
          </p:nvPr>
        </p:nvSpPr>
        <p:spPr>
          <a:xfrm>
            <a:off x="678600" y="2184275"/>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265" name="Google Shape;265;p59"/>
          <p:cNvSpPr txBox="1"/>
          <p:nvPr>
            <p:ph idx="8" type="subTitle"/>
          </p:nvPr>
        </p:nvSpPr>
        <p:spPr>
          <a:xfrm>
            <a:off x="678600" y="1818563"/>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266" name="Google Shape;266;p59"/>
          <p:cNvSpPr txBox="1"/>
          <p:nvPr>
            <p:ph idx="9" type="body"/>
          </p:nvPr>
        </p:nvSpPr>
        <p:spPr>
          <a:xfrm>
            <a:off x="6801900" y="2184275"/>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267" name="Google Shape;267;p59"/>
          <p:cNvSpPr txBox="1"/>
          <p:nvPr>
            <p:ph idx="13" type="subTitle"/>
          </p:nvPr>
        </p:nvSpPr>
        <p:spPr>
          <a:xfrm>
            <a:off x="6801900" y="1818563"/>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268" name="Google Shape;268;p59"/>
          <p:cNvSpPr txBox="1"/>
          <p:nvPr>
            <p:ph idx="14" type="body"/>
          </p:nvPr>
        </p:nvSpPr>
        <p:spPr>
          <a:xfrm>
            <a:off x="3740250" y="2184275"/>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269" name="Google Shape;269;p59"/>
          <p:cNvSpPr txBox="1"/>
          <p:nvPr>
            <p:ph idx="15" type="subTitle"/>
          </p:nvPr>
        </p:nvSpPr>
        <p:spPr>
          <a:xfrm>
            <a:off x="3740250" y="1818563"/>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1">
    <p:spTree>
      <p:nvGrpSpPr>
        <p:cNvPr id="270" name="Shape 270"/>
        <p:cNvGrpSpPr/>
        <p:nvPr/>
      </p:nvGrpSpPr>
      <p:grpSpPr>
        <a:xfrm>
          <a:off x="0" y="0"/>
          <a:ext cx="0" cy="0"/>
          <a:chOff x="0" y="0"/>
          <a:chExt cx="0" cy="0"/>
        </a:xfrm>
      </p:grpSpPr>
      <p:sp>
        <p:nvSpPr>
          <p:cNvPr id="271" name="Google Shape;271;p60"/>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9">
    <p:spTree>
      <p:nvGrpSpPr>
        <p:cNvPr id="272" name="Shape 272"/>
        <p:cNvGrpSpPr/>
        <p:nvPr/>
      </p:nvGrpSpPr>
      <p:grpSpPr>
        <a:xfrm>
          <a:off x="0" y="0"/>
          <a:ext cx="0" cy="0"/>
          <a:chOff x="0" y="0"/>
          <a:chExt cx="0" cy="0"/>
        </a:xfrm>
      </p:grpSpPr>
      <p:sp>
        <p:nvSpPr>
          <p:cNvPr id="273" name="Google Shape;273;p61"/>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74" name="Shape 274"/>
        <p:cNvGrpSpPr/>
        <p:nvPr/>
      </p:nvGrpSpPr>
      <p:grpSpPr>
        <a:xfrm>
          <a:off x="0" y="0"/>
          <a:ext cx="0" cy="0"/>
          <a:chOff x="0" y="0"/>
          <a:chExt cx="0" cy="0"/>
        </a:xfrm>
      </p:grpSpPr>
      <p:sp>
        <p:nvSpPr>
          <p:cNvPr id="275" name="Google Shape;275;p62"/>
          <p:cNvSpPr txBox="1"/>
          <p:nvPr>
            <p:ph hasCustomPrompt="1" type="title"/>
          </p:nvPr>
        </p:nvSpPr>
        <p:spPr>
          <a:xfrm>
            <a:off x="685800" y="704124"/>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6" name="Google Shape;276;p62"/>
          <p:cNvSpPr txBox="1"/>
          <p:nvPr>
            <p:ph hasCustomPrompt="1" idx="2" type="title"/>
          </p:nvPr>
        </p:nvSpPr>
        <p:spPr>
          <a:xfrm>
            <a:off x="685800" y="1779970"/>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7" name="Google Shape;277;p62"/>
          <p:cNvSpPr txBox="1"/>
          <p:nvPr>
            <p:ph idx="1" type="body"/>
          </p:nvPr>
        </p:nvSpPr>
        <p:spPr>
          <a:xfrm>
            <a:off x="2028700" y="1018075"/>
            <a:ext cx="2700900" cy="411900"/>
          </a:xfrm>
          <a:prstGeom prst="rect">
            <a:avLst/>
          </a:prstGeom>
        </p:spPr>
        <p:txBody>
          <a:bodyPr anchorCtr="0" anchor="ctr" bIns="91425" lIns="91425" spcFirstLastPara="1" rIns="91425" wrap="square" tIns="91425">
            <a:noAutofit/>
          </a:bodyPr>
          <a:lstStyle>
            <a:lvl1pPr indent="-317500" lvl="0" marL="457200">
              <a:lnSpc>
                <a:spcPct val="100000"/>
              </a:lnSpc>
              <a:spcBef>
                <a:spcPts val="0"/>
              </a:spcBef>
              <a:spcAft>
                <a:spcPts val="0"/>
              </a:spcAft>
              <a:buSzPts val="1400"/>
              <a:buChar char="●"/>
              <a:defRPr sz="1400"/>
            </a:lvl1pPr>
            <a:lvl2pPr indent="-317500" lvl="1" marL="914400">
              <a:lnSpc>
                <a:spcPct val="100000"/>
              </a:lnSpc>
              <a:spcBef>
                <a:spcPts val="0"/>
              </a:spcBef>
              <a:spcAft>
                <a:spcPts val="0"/>
              </a:spcAft>
              <a:buSzPts val="1400"/>
              <a:buChar char="○"/>
              <a:defRPr/>
            </a:lvl2pPr>
            <a:lvl3pPr indent="-317500" lvl="2" marL="1371600">
              <a:lnSpc>
                <a:spcPct val="100000"/>
              </a:lnSpc>
              <a:spcBef>
                <a:spcPts val="0"/>
              </a:spcBef>
              <a:spcAft>
                <a:spcPts val="0"/>
              </a:spcAft>
              <a:buSzPts val="1400"/>
              <a:buChar char="■"/>
              <a:defRPr/>
            </a:lvl3pPr>
            <a:lvl4pPr indent="-317500" lvl="3" marL="1828800">
              <a:lnSpc>
                <a:spcPct val="100000"/>
              </a:lnSpc>
              <a:spcBef>
                <a:spcPts val="0"/>
              </a:spcBef>
              <a:spcAft>
                <a:spcPts val="0"/>
              </a:spcAft>
              <a:buSzPts val="1400"/>
              <a:buChar char="●"/>
              <a:defRPr/>
            </a:lvl4pPr>
            <a:lvl5pPr indent="-317500" lvl="4" marL="2286000">
              <a:lnSpc>
                <a:spcPct val="100000"/>
              </a:lnSpc>
              <a:spcBef>
                <a:spcPts val="0"/>
              </a:spcBef>
              <a:spcAft>
                <a:spcPts val="0"/>
              </a:spcAft>
              <a:buSzPts val="1400"/>
              <a:buChar char="○"/>
              <a:defRPr/>
            </a:lvl5pPr>
            <a:lvl6pPr indent="-317500" lvl="5" marL="2743200">
              <a:lnSpc>
                <a:spcPct val="100000"/>
              </a:lnSpc>
              <a:spcBef>
                <a:spcPts val="0"/>
              </a:spcBef>
              <a:spcAft>
                <a:spcPts val="0"/>
              </a:spcAft>
              <a:buSzPts val="1400"/>
              <a:buChar char="■"/>
              <a:defRPr/>
            </a:lvl6pPr>
            <a:lvl7pPr indent="-317500" lvl="6" marL="3200400">
              <a:lnSpc>
                <a:spcPct val="100000"/>
              </a:lnSpc>
              <a:spcBef>
                <a:spcPts val="0"/>
              </a:spcBef>
              <a:spcAft>
                <a:spcPts val="0"/>
              </a:spcAft>
              <a:buSzPts val="1400"/>
              <a:buChar char="●"/>
              <a:defRPr/>
            </a:lvl7pPr>
            <a:lvl8pPr indent="-317500" lvl="7" marL="3657600">
              <a:lnSpc>
                <a:spcPct val="100000"/>
              </a:lnSpc>
              <a:spcBef>
                <a:spcPts val="0"/>
              </a:spcBef>
              <a:spcAft>
                <a:spcPts val="0"/>
              </a:spcAft>
              <a:buSzPts val="1400"/>
              <a:buChar char="○"/>
              <a:defRPr/>
            </a:lvl8pPr>
            <a:lvl9pPr indent="-317500" lvl="8" marL="4114800">
              <a:lnSpc>
                <a:spcPct val="100000"/>
              </a:lnSpc>
              <a:spcBef>
                <a:spcPts val="0"/>
              </a:spcBef>
              <a:spcAft>
                <a:spcPts val="0"/>
              </a:spcAft>
              <a:buSzPts val="1400"/>
              <a:buChar char="■"/>
              <a:defRPr/>
            </a:lvl9pPr>
          </a:lstStyle>
          <a:p/>
        </p:txBody>
      </p:sp>
      <p:sp>
        <p:nvSpPr>
          <p:cNvPr id="278" name="Google Shape;278;p62"/>
          <p:cNvSpPr txBox="1"/>
          <p:nvPr>
            <p:ph idx="3" type="title"/>
          </p:nvPr>
        </p:nvSpPr>
        <p:spPr>
          <a:xfrm>
            <a:off x="4853100" y="527275"/>
            <a:ext cx="3605100" cy="1334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p:txBody>
      </p:sp>
      <p:sp>
        <p:nvSpPr>
          <p:cNvPr id="279" name="Google Shape;279;p62"/>
          <p:cNvSpPr txBox="1"/>
          <p:nvPr>
            <p:ph hasCustomPrompt="1" idx="4" type="title"/>
          </p:nvPr>
        </p:nvSpPr>
        <p:spPr>
          <a:xfrm>
            <a:off x="685800" y="2855816"/>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80" name="Google Shape;280;p62"/>
          <p:cNvSpPr txBox="1"/>
          <p:nvPr>
            <p:ph hasCustomPrompt="1" idx="5" type="title"/>
          </p:nvPr>
        </p:nvSpPr>
        <p:spPr>
          <a:xfrm>
            <a:off x="685800" y="3931662"/>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81" name="Google Shape;281;p62"/>
          <p:cNvSpPr txBox="1"/>
          <p:nvPr>
            <p:ph idx="6" type="subTitle"/>
          </p:nvPr>
        </p:nvSpPr>
        <p:spPr>
          <a:xfrm>
            <a:off x="2028700" y="662863"/>
            <a:ext cx="2700900" cy="355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82" name="Google Shape;282;p62"/>
          <p:cNvSpPr txBox="1"/>
          <p:nvPr>
            <p:ph idx="7" type="body"/>
          </p:nvPr>
        </p:nvSpPr>
        <p:spPr>
          <a:xfrm>
            <a:off x="2028700" y="209392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83" name="Google Shape;283;p62"/>
          <p:cNvSpPr txBox="1"/>
          <p:nvPr>
            <p:ph idx="8" type="subTitle"/>
          </p:nvPr>
        </p:nvSpPr>
        <p:spPr>
          <a:xfrm>
            <a:off x="2028700" y="173871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4" name="Google Shape;284;p62"/>
          <p:cNvSpPr txBox="1"/>
          <p:nvPr>
            <p:ph idx="9" type="body"/>
          </p:nvPr>
        </p:nvSpPr>
        <p:spPr>
          <a:xfrm>
            <a:off x="2028700" y="314912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85" name="Google Shape;285;p62"/>
          <p:cNvSpPr txBox="1"/>
          <p:nvPr>
            <p:ph idx="13" type="subTitle"/>
          </p:nvPr>
        </p:nvSpPr>
        <p:spPr>
          <a:xfrm>
            <a:off x="2028700" y="279391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6" name="Google Shape;286;p62"/>
          <p:cNvSpPr txBox="1"/>
          <p:nvPr>
            <p:ph idx="14" type="body"/>
          </p:nvPr>
        </p:nvSpPr>
        <p:spPr>
          <a:xfrm>
            <a:off x="2028700" y="420432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87" name="Google Shape;287;p62"/>
          <p:cNvSpPr txBox="1"/>
          <p:nvPr>
            <p:ph idx="15" type="subTitle"/>
          </p:nvPr>
        </p:nvSpPr>
        <p:spPr>
          <a:xfrm>
            <a:off x="2028700" y="384911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288" name="Shape 288"/>
        <p:cNvGrpSpPr/>
        <p:nvPr/>
      </p:nvGrpSpPr>
      <p:grpSpPr>
        <a:xfrm>
          <a:off x="0" y="0"/>
          <a:ext cx="0" cy="0"/>
          <a:chOff x="0" y="0"/>
          <a:chExt cx="0" cy="0"/>
        </a:xfrm>
      </p:grpSpPr>
      <p:sp>
        <p:nvSpPr>
          <p:cNvPr id="289" name="Google Shape;289;p63"/>
          <p:cNvSpPr txBox="1"/>
          <p:nvPr>
            <p:ph type="title"/>
          </p:nvPr>
        </p:nvSpPr>
        <p:spPr>
          <a:xfrm>
            <a:off x="685800" y="527275"/>
            <a:ext cx="7772700" cy="6456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4800"/>
            </a:lvl1pPr>
            <a:lvl2pPr lvl="1" algn="r">
              <a:spcBef>
                <a:spcPts val="0"/>
              </a:spcBef>
              <a:spcAft>
                <a:spcPts val="0"/>
              </a:spcAft>
              <a:buSzPts val="4800"/>
              <a:buFont typeface="Bebas Neue"/>
              <a:buNone/>
              <a:defRPr b="1" sz="4800">
                <a:latin typeface="Bebas Neue"/>
                <a:ea typeface="Bebas Neue"/>
                <a:cs typeface="Bebas Neue"/>
                <a:sym typeface="Bebas Neue"/>
              </a:defRPr>
            </a:lvl2pPr>
            <a:lvl3pPr lvl="2" algn="r">
              <a:spcBef>
                <a:spcPts val="0"/>
              </a:spcBef>
              <a:spcAft>
                <a:spcPts val="0"/>
              </a:spcAft>
              <a:buSzPts val="4800"/>
              <a:buFont typeface="Bebas Neue"/>
              <a:buNone/>
              <a:defRPr b="1" sz="4800">
                <a:latin typeface="Bebas Neue"/>
                <a:ea typeface="Bebas Neue"/>
                <a:cs typeface="Bebas Neue"/>
                <a:sym typeface="Bebas Neue"/>
              </a:defRPr>
            </a:lvl3pPr>
            <a:lvl4pPr lvl="3" algn="r">
              <a:spcBef>
                <a:spcPts val="0"/>
              </a:spcBef>
              <a:spcAft>
                <a:spcPts val="0"/>
              </a:spcAft>
              <a:buSzPts val="4800"/>
              <a:buFont typeface="Bebas Neue"/>
              <a:buNone/>
              <a:defRPr b="1" sz="4800">
                <a:latin typeface="Bebas Neue"/>
                <a:ea typeface="Bebas Neue"/>
                <a:cs typeface="Bebas Neue"/>
                <a:sym typeface="Bebas Neue"/>
              </a:defRPr>
            </a:lvl4pPr>
            <a:lvl5pPr lvl="4" algn="r">
              <a:spcBef>
                <a:spcPts val="0"/>
              </a:spcBef>
              <a:spcAft>
                <a:spcPts val="0"/>
              </a:spcAft>
              <a:buSzPts val="4800"/>
              <a:buFont typeface="Bebas Neue"/>
              <a:buNone/>
              <a:defRPr b="1" sz="4800">
                <a:latin typeface="Bebas Neue"/>
                <a:ea typeface="Bebas Neue"/>
                <a:cs typeface="Bebas Neue"/>
                <a:sym typeface="Bebas Neue"/>
              </a:defRPr>
            </a:lvl5pPr>
            <a:lvl6pPr lvl="5" algn="r">
              <a:spcBef>
                <a:spcPts val="0"/>
              </a:spcBef>
              <a:spcAft>
                <a:spcPts val="0"/>
              </a:spcAft>
              <a:buSzPts val="4800"/>
              <a:buFont typeface="Bebas Neue"/>
              <a:buNone/>
              <a:defRPr b="1" sz="4800">
                <a:latin typeface="Bebas Neue"/>
                <a:ea typeface="Bebas Neue"/>
                <a:cs typeface="Bebas Neue"/>
                <a:sym typeface="Bebas Neue"/>
              </a:defRPr>
            </a:lvl6pPr>
            <a:lvl7pPr lvl="6" algn="r">
              <a:spcBef>
                <a:spcPts val="0"/>
              </a:spcBef>
              <a:spcAft>
                <a:spcPts val="0"/>
              </a:spcAft>
              <a:buSzPts val="4800"/>
              <a:buFont typeface="Bebas Neue"/>
              <a:buNone/>
              <a:defRPr b="1" sz="4800">
                <a:latin typeface="Bebas Neue"/>
                <a:ea typeface="Bebas Neue"/>
                <a:cs typeface="Bebas Neue"/>
                <a:sym typeface="Bebas Neue"/>
              </a:defRPr>
            </a:lvl7pPr>
            <a:lvl8pPr lvl="7" algn="r">
              <a:spcBef>
                <a:spcPts val="0"/>
              </a:spcBef>
              <a:spcAft>
                <a:spcPts val="0"/>
              </a:spcAft>
              <a:buSzPts val="4800"/>
              <a:buFont typeface="Bebas Neue"/>
              <a:buNone/>
              <a:defRPr b="1" sz="4800">
                <a:latin typeface="Bebas Neue"/>
                <a:ea typeface="Bebas Neue"/>
                <a:cs typeface="Bebas Neue"/>
                <a:sym typeface="Bebas Neue"/>
              </a:defRPr>
            </a:lvl8pPr>
            <a:lvl9pPr lvl="8" algn="r">
              <a:spcBef>
                <a:spcPts val="0"/>
              </a:spcBef>
              <a:spcAft>
                <a:spcPts val="0"/>
              </a:spcAft>
              <a:buSzPts val="4800"/>
              <a:buFont typeface="Bebas Neue"/>
              <a:buNone/>
              <a:defRPr b="1" sz="4800">
                <a:latin typeface="Bebas Neue"/>
                <a:ea typeface="Bebas Neue"/>
                <a:cs typeface="Bebas Neue"/>
                <a:sym typeface="Bebas Neue"/>
              </a:defRPr>
            </a:lvl9pPr>
          </a:lstStyle>
          <a:p/>
        </p:txBody>
      </p:sp>
      <p:sp>
        <p:nvSpPr>
          <p:cNvPr id="290" name="Google Shape;290;p63"/>
          <p:cNvSpPr txBox="1"/>
          <p:nvPr>
            <p:ph idx="1" type="subTitle"/>
          </p:nvPr>
        </p:nvSpPr>
        <p:spPr>
          <a:xfrm>
            <a:off x="5068488" y="1627650"/>
            <a:ext cx="3390000" cy="5379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400"/>
              <a:buFont typeface="Bebas Neue"/>
              <a:buNone/>
              <a:defRPr sz="2000">
                <a:latin typeface="Bebas Neue"/>
                <a:ea typeface="Bebas Neue"/>
                <a:cs typeface="Bebas Neue"/>
                <a:sym typeface="Bebas Neu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91" name="Google Shape;291;p63"/>
          <p:cNvSpPr txBox="1"/>
          <p:nvPr>
            <p:ph idx="2" type="body"/>
          </p:nvPr>
        </p:nvSpPr>
        <p:spPr>
          <a:xfrm>
            <a:off x="5068488" y="2144100"/>
            <a:ext cx="3390000" cy="1000800"/>
          </a:xfrm>
          <a:prstGeom prst="rect">
            <a:avLst/>
          </a:prstGeom>
        </p:spPr>
        <p:txBody>
          <a:bodyPr anchorCtr="0" anchor="ctr" bIns="91425" lIns="91425" spcFirstLastPara="1" rIns="91425" wrap="square" tIns="91425">
            <a:noAutofit/>
          </a:bodyPr>
          <a:lstStyle>
            <a:lvl1pPr indent="-317500" lvl="0" marL="457200" algn="r">
              <a:lnSpc>
                <a:spcPct val="100000"/>
              </a:lnSpc>
              <a:spcBef>
                <a:spcPts val="0"/>
              </a:spcBef>
              <a:spcAft>
                <a:spcPts val="0"/>
              </a:spcAft>
              <a:buSzPts val="1400"/>
              <a:buChar char="●"/>
              <a:defRPr/>
            </a:lvl1pPr>
            <a:lvl2pPr indent="-317500" lvl="1" marL="914400" algn="r">
              <a:lnSpc>
                <a:spcPct val="100000"/>
              </a:lnSpc>
              <a:spcBef>
                <a:spcPts val="0"/>
              </a:spcBef>
              <a:spcAft>
                <a:spcPts val="0"/>
              </a:spcAft>
              <a:buSzPts val="1400"/>
              <a:buChar char="○"/>
              <a:defRPr/>
            </a:lvl2pPr>
            <a:lvl3pPr indent="-317500" lvl="2" marL="1371600" algn="r">
              <a:lnSpc>
                <a:spcPct val="100000"/>
              </a:lnSpc>
              <a:spcBef>
                <a:spcPts val="0"/>
              </a:spcBef>
              <a:spcAft>
                <a:spcPts val="0"/>
              </a:spcAft>
              <a:buSzPts val="1400"/>
              <a:buChar char="■"/>
              <a:defRPr/>
            </a:lvl3pPr>
            <a:lvl4pPr indent="-317500" lvl="3" marL="1828800" algn="r">
              <a:lnSpc>
                <a:spcPct val="100000"/>
              </a:lnSpc>
              <a:spcBef>
                <a:spcPts val="0"/>
              </a:spcBef>
              <a:spcAft>
                <a:spcPts val="0"/>
              </a:spcAft>
              <a:buSzPts val="1400"/>
              <a:buChar char="●"/>
              <a:defRPr/>
            </a:lvl4pPr>
            <a:lvl5pPr indent="-317500" lvl="4" marL="2286000" algn="r">
              <a:lnSpc>
                <a:spcPct val="100000"/>
              </a:lnSpc>
              <a:spcBef>
                <a:spcPts val="0"/>
              </a:spcBef>
              <a:spcAft>
                <a:spcPts val="0"/>
              </a:spcAft>
              <a:buSzPts val="1400"/>
              <a:buChar char="○"/>
              <a:defRPr/>
            </a:lvl5pPr>
            <a:lvl6pPr indent="-317500" lvl="5" marL="2743200" algn="r">
              <a:lnSpc>
                <a:spcPct val="100000"/>
              </a:lnSpc>
              <a:spcBef>
                <a:spcPts val="0"/>
              </a:spcBef>
              <a:spcAft>
                <a:spcPts val="0"/>
              </a:spcAft>
              <a:buSzPts val="1400"/>
              <a:buChar char="■"/>
              <a:defRPr/>
            </a:lvl6pPr>
            <a:lvl7pPr indent="-317500" lvl="6" marL="3200400" algn="r">
              <a:lnSpc>
                <a:spcPct val="100000"/>
              </a:lnSpc>
              <a:spcBef>
                <a:spcPts val="0"/>
              </a:spcBef>
              <a:spcAft>
                <a:spcPts val="0"/>
              </a:spcAft>
              <a:buSzPts val="1400"/>
              <a:buChar char="●"/>
              <a:defRPr/>
            </a:lvl7pPr>
            <a:lvl8pPr indent="-317500" lvl="7" marL="3657600" algn="r">
              <a:lnSpc>
                <a:spcPct val="100000"/>
              </a:lnSpc>
              <a:spcBef>
                <a:spcPts val="0"/>
              </a:spcBef>
              <a:spcAft>
                <a:spcPts val="0"/>
              </a:spcAft>
              <a:buSzPts val="1400"/>
              <a:buChar char="○"/>
              <a:defRPr/>
            </a:lvl8pPr>
            <a:lvl9pPr indent="-317500" lvl="8" marL="4114800" algn="r">
              <a:lnSpc>
                <a:spcPct val="100000"/>
              </a:lnSpc>
              <a:spcBef>
                <a:spcPts val="0"/>
              </a:spcBef>
              <a:spcAft>
                <a:spcPts val="0"/>
              </a:spcAft>
              <a:buSzPts val="1400"/>
              <a:buChar char="■"/>
              <a:defRPr/>
            </a:lvl9pPr>
          </a:lstStyle>
          <a:p/>
        </p:txBody>
      </p:sp>
      <p:sp>
        <p:nvSpPr>
          <p:cNvPr id="292" name="Google Shape;292;p63"/>
          <p:cNvSpPr txBox="1"/>
          <p:nvPr/>
        </p:nvSpPr>
        <p:spPr>
          <a:xfrm>
            <a:off x="5208075" y="3257800"/>
            <a:ext cx="3250200" cy="849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chemeClr val="accent1"/>
                </a:solidFill>
                <a:latin typeface="Lato"/>
                <a:ea typeface="Lato"/>
                <a:cs typeface="Lato"/>
                <a:sym typeface="Lato"/>
              </a:rPr>
              <a:t>CREDITS:</a:t>
            </a:r>
            <a:r>
              <a:rPr lang="en" sz="1200">
                <a:latin typeface="Lato"/>
                <a:ea typeface="Lato"/>
                <a:cs typeface="Lato"/>
                <a:sym typeface="Lato"/>
              </a:rPr>
              <a:t> This presentation template was created by </a:t>
            </a:r>
            <a:r>
              <a:rPr b="1" lang="en" sz="1200">
                <a:solidFill>
                  <a:schemeClr val="hlink"/>
                </a:solidFill>
                <a:uFill>
                  <a:noFill/>
                </a:uFill>
                <a:latin typeface="Lato"/>
                <a:ea typeface="Lato"/>
                <a:cs typeface="Lato"/>
                <a:sym typeface="Lato"/>
                <a:hlinkClick r:id="rId2"/>
              </a:rPr>
              <a:t>Slidesgo</a:t>
            </a:r>
            <a:r>
              <a:rPr lang="en" sz="1200">
                <a:latin typeface="Lato"/>
                <a:ea typeface="Lato"/>
                <a:cs typeface="Lato"/>
                <a:sym typeface="Lato"/>
              </a:rPr>
              <a:t>, including icons by </a:t>
            </a:r>
            <a:r>
              <a:rPr b="1" lang="en" sz="1200">
                <a:solidFill>
                  <a:schemeClr val="hlink"/>
                </a:solidFill>
                <a:uFill>
                  <a:noFill/>
                </a:uFill>
                <a:latin typeface="Lato"/>
                <a:ea typeface="Lato"/>
                <a:cs typeface="Lato"/>
                <a:sym typeface="Lato"/>
                <a:hlinkClick r:id="rId3"/>
              </a:rPr>
              <a:t>Flaticon</a:t>
            </a:r>
            <a:r>
              <a:rPr lang="en" sz="1200">
                <a:latin typeface="Lato"/>
                <a:ea typeface="Lato"/>
                <a:cs typeface="Lato"/>
                <a:sym typeface="Lato"/>
              </a:rPr>
              <a:t>, and infographics &amp; images by </a:t>
            </a:r>
            <a:r>
              <a:rPr b="1" lang="en" sz="1200">
                <a:solidFill>
                  <a:schemeClr val="hlink"/>
                </a:solidFill>
                <a:uFill>
                  <a:noFill/>
                </a:uFill>
                <a:latin typeface="Lato"/>
                <a:ea typeface="Lato"/>
                <a:cs typeface="Lato"/>
                <a:sym typeface="Lato"/>
                <a:hlinkClick r:id="rId4"/>
              </a:rPr>
              <a:t>Freepik</a:t>
            </a:r>
            <a:r>
              <a:rPr lang="en" sz="1200">
                <a:latin typeface="Lato"/>
                <a:ea typeface="Lato"/>
                <a:cs typeface="Lato"/>
                <a:sym typeface="Lato"/>
              </a:rPr>
              <a:t> and illustrations by </a:t>
            </a:r>
            <a:r>
              <a:rPr b="1" lang="en" sz="1200">
                <a:solidFill>
                  <a:schemeClr val="hlink"/>
                </a:solidFill>
                <a:uFill>
                  <a:noFill/>
                </a:uFill>
                <a:latin typeface="Lato"/>
                <a:ea typeface="Lato"/>
                <a:cs typeface="Lato"/>
                <a:sym typeface="Lato"/>
                <a:hlinkClick r:id="rId5"/>
              </a:rPr>
              <a:t>Stories</a:t>
            </a:r>
            <a:endParaRPr b="1" sz="1200">
              <a:latin typeface="Lato"/>
              <a:ea typeface="Lato"/>
              <a:cs typeface="Lato"/>
              <a:sym typeface="Lato"/>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7_1">
    <p:bg>
      <p:bgPr>
        <a:solidFill>
          <a:schemeClr val="accent1"/>
        </a:solidFill>
      </p:bgPr>
    </p:bg>
    <p:spTree>
      <p:nvGrpSpPr>
        <p:cNvPr id="293" name="Shape 293"/>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FFFF"/>
        </a:solidFill>
      </p:bgPr>
    </p:bg>
    <p:spTree>
      <p:nvGrpSpPr>
        <p:cNvPr id="297" name="Shape 297"/>
        <p:cNvGrpSpPr/>
        <p:nvPr/>
      </p:nvGrpSpPr>
      <p:grpSpPr>
        <a:xfrm>
          <a:off x="0" y="0"/>
          <a:ext cx="0" cy="0"/>
          <a:chOff x="0" y="0"/>
          <a:chExt cx="0" cy="0"/>
        </a:xfrm>
      </p:grpSpPr>
      <p:sp>
        <p:nvSpPr>
          <p:cNvPr id="298" name="Google Shape;298;p66"/>
          <p:cNvSpPr txBox="1"/>
          <p:nvPr>
            <p:ph type="ctrTitle"/>
          </p:nvPr>
        </p:nvSpPr>
        <p:spPr>
          <a:xfrm>
            <a:off x="685800" y="527275"/>
            <a:ext cx="2746800" cy="26901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9" name="Google Shape;299;p66"/>
          <p:cNvSpPr txBox="1"/>
          <p:nvPr>
            <p:ph idx="1" type="subTitle"/>
          </p:nvPr>
        </p:nvSpPr>
        <p:spPr>
          <a:xfrm>
            <a:off x="685800" y="3514825"/>
            <a:ext cx="2746800" cy="79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0" name="Shape 300"/>
        <p:cNvGrpSpPr/>
        <p:nvPr/>
      </p:nvGrpSpPr>
      <p:grpSpPr>
        <a:xfrm>
          <a:off x="0" y="0"/>
          <a:ext cx="0" cy="0"/>
          <a:chOff x="0" y="0"/>
          <a:chExt cx="0" cy="0"/>
        </a:xfrm>
      </p:grpSpPr>
      <p:sp>
        <p:nvSpPr>
          <p:cNvPr id="301" name="Google Shape;301;p67"/>
          <p:cNvSpPr/>
          <p:nvPr/>
        </p:nvSpPr>
        <p:spPr>
          <a:xfrm>
            <a:off x="5248200" y="1172875"/>
            <a:ext cx="38958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7"/>
          <p:cNvSpPr txBox="1"/>
          <p:nvPr>
            <p:ph type="title"/>
          </p:nvPr>
        </p:nvSpPr>
        <p:spPr>
          <a:xfrm>
            <a:off x="5821500" y="2152100"/>
            <a:ext cx="2636700" cy="132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3" name="Google Shape;303;p67"/>
          <p:cNvSpPr txBox="1"/>
          <p:nvPr>
            <p:ph hasCustomPrompt="1" idx="2" type="title"/>
          </p:nvPr>
        </p:nvSpPr>
        <p:spPr>
          <a:xfrm>
            <a:off x="5821500" y="1307400"/>
            <a:ext cx="2636700" cy="704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4" name="Shape 304"/>
        <p:cNvGrpSpPr/>
        <p:nvPr/>
      </p:nvGrpSpPr>
      <p:grpSpPr>
        <a:xfrm>
          <a:off x="0" y="0"/>
          <a:ext cx="0" cy="0"/>
          <a:chOff x="0" y="0"/>
          <a:chExt cx="0" cy="0"/>
        </a:xfrm>
      </p:grpSpPr>
      <p:sp>
        <p:nvSpPr>
          <p:cNvPr id="305" name="Google Shape;305;p68"/>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6" name="Google Shape;306;p68"/>
          <p:cNvSpPr txBox="1"/>
          <p:nvPr>
            <p:ph idx="1" type="body"/>
          </p:nvPr>
        </p:nvSpPr>
        <p:spPr>
          <a:xfrm>
            <a:off x="678600" y="1280500"/>
            <a:ext cx="7786800" cy="33357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7" name="Shape 307"/>
        <p:cNvGrpSpPr/>
        <p:nvPr/>
      </p:nvGrpSpPr>
      <p:grpSpPr>
        <a:xfrm>
          <a:off x="0" y="0"/>
          <a:ext cx="0" cy="0"/>
          <a:chOff x="0" y="0"/>
          <a:chExt cx="0" cy="0"/>
        </a:xfrm>
      </p:grpSpPr>
      <p:sp>
        <p:nvSpPr>
          <p:cNvPr id="308" name="Google Shape;308;p69"/>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9" name="Google Shape;309;p69"/>
          <p:cNvSpPr txBox="1"/>
          <p:nvPr>
            <p:ph idx="1" type="body"/>
          </p:nvPr>
        </p:nvSpPr>
        <p:spPr>
          <a:xfrm>
            <a:off x="678600" y="3464875"/>
            <a:ext cx="3360000" cy="11514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310" name="Google Shape;310;p69"/>
          <p:cNvSpPr txBox="1"/>
          <p:nvPr>
            <p:ph idx="2" type="subTitle"/>
          </p:nvPr>
        </p:nvSpPr>
        <p:spPr>
          <a:xfrm>
            <a:off x="688675" y="2942875"/>
            <a:ext cx="33600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311" name="Google Shape;311;p69"/>
          <p:cNvSpPr txBox="1"/>
          <p:nvPr>
            <p:ph idx="3" type="body"/>
          </p:nvPr>
        </p:nvSpPr>
        <p:spPr>
          <a:xfrm>
            <a:off x="5088125" y="3464875"/>
            <a:ext cx="3360000" cy="11514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312" name="Google Shape;312;p69"/>
          <p:cNvSpPr txBox="1"/>
          <p:nvPr>
            <p:ph idx="4" type="subTitle"/>
          </p:nvPr>
        </p:nvSpPr>
        <p:spPr>
          <a:xfrm>
            <a:off x="5098200" y="2942875"/>
            <a:ext cx="33600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3" name="Shape 313"/>
        <p:cNvGrpSpPr/>
        <p:nvPr/>
      </p:nvGrpSpPr>
      <p:grpSpPr>
        <a:xfrm>
          <a:off x="0" y="0"/>
          <a:ext cx="0" cy="0"/>
          <a:chOff x="0" y="0"/>
          <a:chExt cx="0" cy="0"/>
        </a:xfrm>
      </p:grpSpPr>
      <p:sp>
        <p:nvSpPr>
          <p:cNvPr id="314" name="Google Shape;314;p70"/>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5" name="Shape 315"/>
        <p:cNvGrpSpPr/>
        <p:nvPr/>
      </p:nvGrpSpPr>
      <p:grpSpPr>
        <a:xfrm>
          <a:off x="0" y="0"/>
          <a:ext cx="0" cy="0"/>
          <a:chOff x="0" y="0"/>
          <a:chExt cx="0" cy="0"/>
        </a:xfrm>
      </p:grpSpPr>
      <p:sp>
        <p:nvSpPr>
          <p:cNvPr id="316" name="Google Shape;316;p71"/>
          <p:cNvSpPr txBox="1"/>
          <p:nvPr>
            <p:ph type="title"/>
          </p:nvPr>
        </p:nvSpPr>
        <p:spPr>
          <a:xfrm>
            <a:off x="4366500" y="527275"/>
            <a:ext cx="4091700" cy="645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317" name="Google Shape;317;p71"/>
          <p:cNvSpPr txBox="1"/>
          <p:nvPr>
            <p:ph idx="1" type="body"/>
          </p:nvPr>
        </p:nvSpPr>
        <p:spPr>
          <a:xfrm>
            <a:off x="4366500" y="1352300"/>
            <a:ext cx="4091700" cy="1678800"/>
          </a:xfrm>
          <a:prstGeom prst="rect">
            <a:avLst/>
          </a:prstGeom>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8" name="Shape 318"/>
        <p:cNvGrpSpPr/>
        <p:nvPr/>
      </p:nvGrpSpPr>
      <p:grpSpPr>
        <a:xfrm>
          <a:off x="0" y="0"/>
          <a:ext cx="0" cy="0"/>
          <a:chOff x="0" y="0"/>
          <a:chExt cx="0" cy="0"/>
        </a:xfrm>
      </p:grpSpPr>
      <p:sp>
        <p:nvSpPr>
          <p:cNvPr id="319" name="Google Shape;319;p72"/>
          <p:cNvSpPr txBox="1"/>
          <p:nvPr>
            <p:ph type="title"/>
          </p:nvPr>
        </p:nvSpPr>
        <p:spPr>
          <a:xfrm>
            <a:off x="5259600" y="527275"/>
            <a:ext cx="3198600" cy="2550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0" name="Shape 320"/>
        <p:cNvGrpSpPr/>
        <p:nvPr/>
      </p:nvGrpSpPr>
      <p:grpSpPr>
        <a:xfrm>
          <a:off x="0" y="0"/>
          <a:ext cx="0" cy="0"/>
          <a:chOff x="0" y="0"/>
          <a:chExt cx="0" cy="0"/>
        </a:xfrm>
      </p:grpSpPr>
      <p:sp>
        <p:nvSpPr>
          <p:cNvPr id="321" name="Google Shape;321;p73"/>
          <p:cNvSpPr txBox="1"/>
          <p:nvPr>
            <p:ph type="title"/>
          </p:nvPr>
        </p:nvSpPr>
        <p:spPr>
          <a:xfrm>
            <a:off x="685800" y="527275"/>
            <a:ext cx="7772400" cy="64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2" name="Google Shape;322;p73"/>
          <p:cNvSpPr txBox="1"/>
          <p:nvPr>
            <p:ph idx="1" type="subTitle"/>
          </p:nvPr>
        </p:nvSpPr>
        <p:spPr>
          <a:xfrm>
            <a:off x="4572000" y="1172875"/>
            <a:ext cx="3886200" cy="473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ebas Neue"/>
              <a:buNone/>
              <a:defRPr sz="1800">
                <a:latin typeface="Bebas Neue"/>
                <a:ea typeface="Bebas Neue"/>
                <a:cs typeface="Bebas Neue"/>
                <a:sym typeface="Bebas Neue"/>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323" name="Google Shape;323;p73"/>
          <p:cNvSpPr txBox="1"/>
          <p:nvPr>
            <p:ph idx="2" type="body"/>
          </p:nvPr>
        </p:nvSpPr>
        <p:spPr>
          <a:xfrm>
            <a:off x="4572000" y="1818500"/>
            <a:ext cx="3886200" cy="1248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4" name="Shape 324"/>
        <p:cNvGrpSpPr/>
        <p:nvPr/>
      </p:nvGrpSpPr>
      <p:grpSpPr>
        <a:xfrm>
          <a:off x="0" y="0"/>
          <a:ext cx="0" cy="0"/>
          <a:chOff x="0" y="0"/>
          <a:chExt cx="0" cy="0"/>
        </a:xfrm>
      </p:grpSpPr>
      <p:sp>
        <p:nvSpPr>
          <p:cNvPr id="325" name="Google Shape;325;p74"/>
          <p:cNvSpPr txBox="1"/>
          <p:nvPr>
            <p:ph type="title"/>
          </p:nvPr>
        </p:nvSpPr>
        <p:spPr>
          <a:xfrm>
            <a:off x="685800" y="2561000"/>
            <a:ext cx="4931100" cy="20553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6" name="Shape 326"/>
        <p:cNvGrpSpPr/>
        <p:nvPr/>
      </p:nvGrpSpPr>
      <p:grpSpPr>
        <a:xfrm>
          <a:off x="0" y="0"/>
          <a:ext cx="0" cy="0"/>
          <a:chOff x="0" y="0"/>
          <a:chExt cx="0" cy="0"/>
        </a:xfrm>
      </p:grpSpPr>
      <p:sp>
        <p:nvSpPr>
          <p:cNvPr id="327" name="Google Shape;327;p75"/>
          <p:cNvSpPr txBox="1"/>
          <p:nvPr>
            <p:ph hasCustomPrompt="1" type="title"/>
          </p:nvPr>
        </p:nvSpPr>
        <p:spPr>
          <a:xfrm>
            <a:off x="685800" y="1172875"/>
            <a:ext cx="7772400" cy="116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28" name="Google Shape;328;p75"/>
          <p:cNvSpPr txBox="1"/>
          <p:nvPr>
            <p:ph idx="1" type="subTitle"/>
          </p:nvPr>
        </p:nvSpPr>
        <p:spPr>
          <a:xfrm>
            <a:off x="685800" y="2838000"/>
            <a:ext cx="7772400" cy="69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9" name="Shape 329"/>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
    <p:spTree>
      <p:nvGrpSpPr>
        <p:cNvPr id="330" name="Shape 330"/>
        <p:cNvGrpSpPr/>
        <p:nvPr/>
      </p:nvGrpSpPr>
      <p:grpSpPr>
        <a:xfrm>
          <a:off x="0" y="0"/>
          <a:ext cx="0" cy="0"/>
          <a:chOff x="0" y="0"/>
          <a:chExt cx="0" cy="0"/>
        </a:xfrm>
      </p:grpSpPr>
      <p:sp>
        <p:nvSpPr>
          <p:cNvPr id="331" name="Google Shape;331;p77"/>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2" name="Google Shape;332;p77"/>
          <p:cNvSpPr txBox="1"/>
          <p:nvPr>
            <p:ph idx="1" type="body"/>
          </p:nvPr>
        </p:nvSpPr>
        <p:spPr>
          <a:xfrm>
            <a:off x="678600" y="1716300"/>
            <a:ext cx="3722400" cy="17055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333" name="Google Shape;333;p77"/>
          <p:cNvSpPr txBox="1"/>
          <p:nvPr>
            <p:ph idx="2" type="body"/>
          </p:nvPr>
        </p:nvSpPr>
        <p:spPr>
          <a:xfrm>
            <a:off x="678600" y="4035175"/>
            <a:ext cx="3722400" cy="5811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34" name="Shape 334"/>
        <p:cNvGrpSpPr/>
        <p:nvPr/>
      </p:nvGrpSpPr>
      <p:grpSpPr>
        <a:xfrm>
          <a:off x="0" y="0"/>
          <a:ext cx="0" cy="0"/>
          <a:chOff x="0" y="0"/>
          <a:chExt cx="0" cy="0"/>
        </a:xfrm>
      </p:grpSpPr>
      <p:sp>
        <p:nvSpPr>
          <p:cNvPr id="335" name="Google Shape;335;p78"/>
          <p:cNvSpPr txBox="1"/>
          <p:nvPr>
            <p:ph hasCustomPrompt="1" type="title"/>
          </p:nvPr>
        </p:nvSpPr>
        <p:spPr>
          <a:xfrm>
            <a:off x="1695600" y="661763"/>
            <a:ext cx="5752800" cy="7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36" name="Google Shape;336;p78"/>
          <p:cNvSpPr txBox="1"/>
          <p:nvPr>
            <p:ph idx="1" type="subTitle"/>
          </p:nvPr>
        </p:nvSpPr>
        <p:spPr>
          <a:xfrm>
            <a:off x="1695600" y="1402588"/>
            <a:ext cx="57528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7" name="Google Shape;337;p78"/>
          <p:cNvSpPr txBox="1"/>
          <p:nvPr>
            <p:ph hasCustomPrompt="1" idx="2" type="title"/>
          </p:nvPr>
        </p:nvSpPr>
        <p:spPr>
          <a:xfrm>
            <a:off x="1695600" y="1974538"/>
            <a:ext cx="5752800" cy="7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38" name="Google Shape;338;p78"/>
          <p:cNvSpPr txBox="1"/>
          <p:nvPr>
            <p:ph idx="3" type="subTitle"/>
          </p:nvPr>
        </p:nvSpPr>
        <p:spPr>
          <a:xfrm>
            <a:off x="1695600" y="2715363"/>
            <a:ext cx="57528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9" name="Google Shape;339;p78"/>
          <p:cNvSpPr txBox="1"/>
          <p:nvPr>
            <p:ph hasCustomPrompt="1" idx="4" type="title"/>
          </p:nvPr>
        </p:nvSpPr>
        <p:spPr>
          <a:xfrm>
            <a:off x="1695600" y="3287313"/>
            <a:ext cx="5752800" cy="7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40" name="Google Shape;340;p78"/>
          <p:cNvSpPr txBox="1"/>
          <p:nvPr>
            <p:ph idx="5" type="subTitle"/>
          </p:nvPr>
        </p:nvSpPr>
        <p:spPr>
          <a:xfrm>
            <a:off x="1695600" y="4028138"/>
            <a:ext cx="57528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341" name="Shape 341"/>
        <p:cNvGrpSpPr/>
        <p:nvPr/>
      </p:nvGrpSpPr>
      <p:grpSpPr>
        <a:xfrm>
          <a:off x="0" y="0"/>
          <a:ext cx="0" cy="0"/>
          <a:chOff x="0" y="0"/>
          <a:chExt cx="0" cy="0"/>
        </a:xfrm>
      </p:grpSpPr>
      <p:sp>
        <p:nvSpPr>
          <p:cNvPr id="342" name="Google Shape;342;p79"/>
          <p:cNvSpPr txBox="1"/>
          <p:nvPr>
            <p:ph type="title"/>
          </p:nvPr>
        </p:nvSpPr>
        <p:spPr>
          <a:xfrm>
            <a:off x="685800" y="527275"/>
            <a:ext cx="4091700" cy="64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3" name="Google Shape;343;p79"/>
          <p:cNvSpPr txBox="1"/>
          <p:nvPr>
            <p:ph idx="1" type="body"/>
          </p:nvPr>
        </p:nvSpPr>
        <p:spPr>
          <a:xfrm>
            <a:off x="685800" y="1268825"/>
            <a:ext cx="2531700" cy="1734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
    <p:spTree>
      <p:nvGrpSpPr>
        <p:cNvPr id="344" name="Shape 344"/>
        <p:cNvGrpSpPr/>
        <p:nvPr/>
      </p:nvGrpSpPr>
      <p:grpSpPr>
        <a:xfrm>
          <a:off x="0" y="0"/>
          <a:ext cx="0" cy="0"/>
          <a:chOff x="0" y="0"/>
          <a:chExt cx="0" cy="0"/>
        </a:xfrm>
      </p:grpSpPr>
      <p:sp>
        <p:nvSpPr>
          <p:cNvPr id="345" name="Google Shape;345;p80"/>
          <p:cNvSpPr txBox="1"/>
          <p:nvPr>
            <p:ph type="title"/>
          </p:nvPr>
        </p:nvSpPr>
        <p:spPr>
          <a:xfrm>
            <a:off x="685800" y="1409625"/>
            <a:ext cx="3231000" cy="2049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46" name="Google Shape;346;p80"/>
          <p:cNvSpPr txBox="1"/>
          <p:nvPr>
            <p:ph idx="1" type="body"/>
          </p:nvPr>
        </p:nvSpPr>
        <p:spPr>
          <a:xfrm>
            <a:off x="685800" y="3458875"/>
            <a:ext cx="3231000" cy="11622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spTree>
      <p:nvGrpSpPr>
        <p:cNvPr id="347" name="Shape 347"/>
        <p:cNvGrpSpPr/>
        <p:nvPr/>
      </p:nvGrpSpPr>
      <p:grpSpPr>
        <a:xfrm>
          <a:off x="0" y="0"/>
          <a:ext cx="0" cy="0"/>
          <a:chOff x="0" y="0"/>
          <a:chExt cx="0" cy="0"/>
        </a:xfrm>
      </p:grpSpPr>
      <p:sp>
        <p:nvSpPr>
          <p:cNvPr id="348" name="Google Shape;348;p81"/>
          <p:cNvSpPr txBox="1"/>
          <p:nvPr>
            <p:ph idx="1" type="body"/>
          </p:nvPr>
        </p:nvSpPr>
        <p:spPr>
          <a:xfrm>
            <a:off x="685800" y="1706275"/>
            <a:ext cx="4734600" cy="11190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349" name="Google Shape;349;p81"/>
          <p:cNvSpPr txBox="1"/>
          <p:nvPr>
            <p:ph idx="2" type="subTitle"/>
          </p:nvPr>
        </p:nvSpPr>
        <p:spPr>
          <a:xfrm>
            <a:off x="685800" y="2825275"/>
            <a:ext cx="4734600" cy="49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our columns 2">
  <p:cSld name="CUSTOM_4">
    <p:spTree>
      <p:nvGrpSpPr>
        <p:cNvPr id="350" name="Shape 350"/>
        <p:cNvGrpSpPr/>
        <p:nvPr/>
      </p:nvGrpSpPr>
      <p:grpSpPr>
        <a:xfrm>
          <a:off x="0" y="0"/>
          <a:ext cx="0" cy="0"/>
          <a:chOff x="0" y="0"/>
          <a:chExt cx="0" cy="0"/>
        </a:xfrm>
      </p:grpSpPr>
      <p:sp>
        <p:nvSpPr>
          <p:cNvPr id="351" name="Google Shape;351;p82"/>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2" name="Google Shape;352;p82"/>
          <p:cNvSpPr txBox="1"/>
          <p:nvPr>
            <p:ph idx="1" type="body"/>
          </p:nvPr>
        </p:nvSpPr>
        <p:spPr>
          <a:xfrm>
            <a:off x="6786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353" name="Google Shape;353;p82"/>
          <p:cNvSpPr txBox="1"/>
          <p:nvPr>
            <p:ph idx="2" type="subTitle"/>
          </p:nvPr>
        </p:nvSpPr>
        <p:spPr>
          <a:xfrm>
            <a:off x="6786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354" name="Google Shape;354;p82"/>
          <p:cNvSpPr txBox="1"/>
          <p:nvPr>
            <p:ph idx="3" type="body"/>
          </p:nvPr>
        </p:nvSpPr>
        <p:spPr>
          <a:xfrm>
            <a:off x="27221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355" name="Google Shape;355;p82"/>
          <p:cNvSpPr txBox="1"/>
          <p:nvPr>
            <p:ph idx="4" type="subTitle"/>
          </p:nvPr>
        </p:nvSpPr>
        <p:spPr>
          <a:xfrm>
            <a:off x="27221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356" name="Google Shape;356;p82"/>
          <p:cNvSpPr txBox="1"/>
          <p:nvPr>
            <p:ph idx="5" type="body"/>
          </p:nvPr>
        </p:nvSpPr>
        <p:spPr>
          <a:xfrm>
            <a:off x="47656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357" name="Google Shape;357;p82"/>
          <p:cNvSpPr txBox="1"/>
          <p:nvPr>
            <p:ph idx="6" type="subTitle"/>
          </p:nvPr>
        </p:nvSpPr>
        <p:spPr>
          <a:xfrm>
            <a:off x="47656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358" name="Google Shape;358;p82"/>
          <p:cNvSpPr txBox="1"/>
          <p:nvPr>
            <p:ph idx="7" type="body"/>
          </p:nvPr>
        </p:nvSpPr>
        <p:spPr>
          <a:xfrm>
            <a:off x="6809100" y="3569232"/>
            <a:ext cx="1656300" cy="1047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359" name="Google Shape;359;p82"/>
          <p:cNvSpPr txBox="1"/>
          <p:nvPr>
            <p:ph idx="8" type="subTitle"/>
          </p:nvPr>
        </p:nvSpPr>
        <p:spPr>
          <a:xfrm>
            <a:off x="6809100" y="3203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hree columns">
  <p:cSld name="CUSTOM_2">
    <p:spTree>
      <p:nvGrpSpPr>
        <p:cNvPr id="360" name="Shape 360"/>
        <p:cNvGrpSpPr/>
        <p:nvPr/>
      </p:nvGrpSpPr>
      <p:grpSpPr>
        <a:xfrm>
          <a:off x="0" y="0"/>
          <a:ext cx="0" cy="0"/>
          <a:chOff x="0" y="0"/>
          <a:chExt cx="0" cy="0"/>
        </a:xfrm>
      </p:grpSpPr>
      <p:sp>
        <p:nvSpPr>
          <p:cNvPr id="361" name="Google Shape;361;p83"/>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2" name="Google Shape;362;p83"/>
          <p:cNvSpPr txBox="1"/>
          <p:nvPr>
            <p:ph idx="1" type="body"/>
          </p:nvPr>
        </p:nvSpPr>
        <p:spPr>
          <a:xfrm>
            <a:off x="678600" y="3669325"/>
            <a:ext cx="2209500" cy="946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363" name="Google Shape;363;p83"/>
          <p:cNvSpPr txBox="1"/>
          <p:nvPr>
            <p:ph idx="2" type="subTitle"/>
          </p:nvPr>
        </p:nvSpPr>
        <p:spPr>
          <a:xfrm>
            <a:off x="678612" y="3131425"/>
            <a:ext cx="22095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364" name="Google Shape;364;p83"/>
          <p:cNvSpPr txBox="1"/>
          <p:nvPr>
            <p:ph idx="3" type="body"/>
          </p:nvPr>
        </p:nvSpPr>
        <p:spPr>
          <a:xfrm>
            <a:off x="6242075" y="3669325"/>
            <a:ext cx="2209500" cy="946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365" name="Google Shape;365;p83"/>
          <p:cNvSpPr txBox="1"/>
          <p:nvPr>
            <p:ph idx="4" type="subTitle"/>
          </p:nvPr>
        </p:nvSpPr>
        <p:spPr>
          <a:xfrm>
            <a:off x="6242087" y="3131425"/>
            <a:ext cx="22095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366" name="Google Shape;366;p83"/>
          <p:cNvSpPr txBox="1"/>
          <p:nvPr>
            <p:ph idx="5" type="body"/>
          </p:nvPr>
        </p:nvSpPr>
        <p:spPr>
          <a:xfrm>
            <a:off x="3460338" y="2069125"/>
            <a:ext cx="2209500" cy="946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367" name="Google Shape;367;p83"/>
          <p:cNvSpPr txBox="1"/>
          <p:nvPr>
            <p:ph idx="6" type="subTitle"/>
          </p:nvPr>
        </p:nvSpPr>
        <p:spPr>
          <a:xfrm>
            <a:off x="3460350" y="1531225"/>
            <a:ext cx="22095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our columns">
  <p:cSld name="CUSTOM_2_1">
    <p:spTree>
      <p:nvGrpSpPr>
        <p:cNvPr id="368" name="Shape 368"/>
        <p:cNvGrpSpPr/>
        <p:nvPr/>
      </p:nvGrpSpPr>
      <p:grpSpPr>
        <a:xfrm>
          <a:off x="0" y="0"/>
          <a:ext cx="0" cy="0"/>
          <a:chOff x="0" y="0"/>
          <a:chExt cx="0" cy="0"/>
        </a:xfrm>
      </p:grpSpPr>
      <p:sp>
        <p:nvSpPr>
          <p:cNvPr id="369" name="Google Shape;369;p84"/>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0" name="Google Shape;370;p84"/>
          <p:cNvSpPr txBox="1"/>
          <p:nvPr>
            <p:ph idx="1" type="body"/>
          </p:nvPr>
        </p:nvSpPr>
        <p:spPr>
          <a:xfrm>
            <a:off x="678600" y="3916800"/>
            <a:ext cx="2818500" cy="699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371" name="Google Shape;371;p84"/>
          <p:cNvSpPr txBox="1"/>
          <p:nvPr>
            <p:ph idx="2" type="subTitle"/>
          </p:nvPr>
        </p:nvSpPr>
        <p:spPr>
          <a:xfrm>
            <a:off x="678600" y="3583200"/>
            <a:ext cx="2818500" cy="33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spcBef>
                <a:spcPts val="0"/>
              </a:spcBef>
              <a:spcAft>
                <a:spcPts val="0"/>
              </a:spcAft>
              <a:buSzPts val="2400"/>
              <a:buNone/>
              <a:defRPr sz="2400"/>
            </a:lvl2pPr>
            <a:lvl3pPr lvl="2" rtl="0">
              <a:spcBef>
                <a:spcPts val="1600"/>
              </a:spcBef>
              <a:spcAft>
                <a:spcPts val="0"/>
              </a:spcAft>
              <a:buSzPts val="2400"/>
              <a:buNone/>
              <a:defRPr sz="2400"/>
            </a:lvl3pPr>
            <a:lvl4pPr lvl="3" rtl="0">
              <a:spcBef>
                <a:spcPts val="1600"/>
              </a:spcBef>
              <a:spcAft>
                <a:spcPts val="0"/>
              </a:spcAft>
              <a:buSzPts val="2400"/>
              <a:buNone/>
              <a:defRPr sz="2400"/>
            </a:lvl4pPr>
            <a:lvl5pPr lvl="4" rtl="0">
              <a:spcBef>
                <a:spcPts val="1600"/>
              </a:spcBef>
              <a:spcAft>
                <a:spcPts val="0"/>
              </a:spcAft>
              <a:buSzPts val="2400"/>
              <a:buNone/>
              <a:defRPr sz="2400"/>
            </a:lvl5pPr>
            <a:lvl6pPr lvl="5" rtl="0">
              <a:spcBef>
                <a:spcPts val="1600"/>
              </a:spcBef>
              <a:spcAft>
                <a:spcPts val="0"/>
              </a:spcAft>
              <a:buSzPts val="2400"/>
              <a:buNone/>
              <a:defRPr sz="2400"/>
            </a:lvl6pPr>
            <a:lvl7pPr lvl="6" rtl="0">
              <a:spcBef>
                <a:spcPts val="1600"/>
              </a:spcBef>
              <a:spcAft>
                <a:spcPts val="0"/>
              </a:spcAft>
              <a:buSzPts val="2400"/>
              <a:buNone/>
              <a:defRPr sz="2400"/>
            </a:lvl7pPr>
            <a:lvl8pPr lvl="7" rtl="0">
              <a:spcBef>
                <a:spcPts val="1600"/>
              </a:spcBef>
              <a:spcAft>
                <a:spcPts val="0"/>
              </a:spcAft>
              <a:buSzPts val="2400"/>
              <a:buNone/>
              <a:defRPr sz="2400"/>
            </a:lvl8pPr>
            <a:lvl9pPr lvl="8" rtl="0">
              <a:spcBef>
                <a:spcPts val="1600"/>
              </a:spcBef>
              <a:spcAft>
                <a:spcPts val="1600"/>
              </a:spcAft>
              <a:buSzPts val="2400"/>
              <a:buNone/>
              <a:defRPr sz="2400"/>
            </a:lvl9pPr>
          </a:lstStyle>
          <a:p/>
        </p:txBody>
      </p:sp>
      <p:sp>
        <p:nvSpPr>
          <p:cNvPr id="372" name="Google Shape;372;p84"/>
          <p:cNvSpPr txBox="1"/>
          <p:nvPr>
            <p:ph idx="3" type="body"/>
          </p:nvPr>
        </p:nvSpPr>
        <p:spPr>
          <a:xfrm>
            <a:off x="678600" y="2388900"/>
            <a:ext cx="2818500" cy="699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373" name="Google Shape;373;p84"/>
          <p:cNvSpPr txBox="1"/>
          <p:nvPr>
            <p:ph idx="4" type="subTitle"/>
          </p:nvPr>
        </p:nvSpPr>
        <p:spPr>
          <a:xfrm>
            <a:off x="678600" y="2055300"/>
            <a:ext cx="2818500" cy="33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spcBef>
                <a:spcPts val="0"/>
              </a:spcBef>
              <a:spcAft>
                <a:spcPts val="0"/>
              </a:spcAft>
              <a:buSzPts val="2400"/>
              <a:buNone/>
              <a:defRPr sz="2400"/>
            </a:lvl2pPr>
            <a:lvl3pPr lvl="2" rtl="0">
              <a:spcBef>
                <a:spcPts val="1600"/>
              </a:spcBef>
              <a:spcAft>
                <a:spcPts val="0"/>
              </a:spcAft>
              <a:buSzPts val="2400"/>
              <a:buNone/>
              <a:defRPr sz="2400"/>
            </a:lvl3pPr>
            <a:lvl4pPr lvl="3" rtl="0">
              <a:spcBef>
                <a:spcPts val="1600"/>
              </a:spcBef>
              <a:spcAft>
                <a:spcPts val="0"/>
              </a:spcAft>
              <a:buSzPts val="2400"/>
              <a:buNone/>
              <a:defRPr sz="2400"/>
            </a:lvl4pPr>
            <a:lvl5pPr lvl="4" rtl="0">
              <a:spcBef>
                <a:spcPts val="1600"/>
              </a:spcBef>
              <a:spcAft>
                <a:spcPts val="0"/>
              </a:spcAft>
              <a:buSzPts val="2400"/>
              <a:buNone/>
              <a:defRPr sz="2400"/>
            </a:lvl5pPr>
            <a:lvl6pPr lvl="5" rtl="0">
              <a:spcBef>
                <a:spcPts val="1600"/>
              </a:spcBef>
              <a:spcAft>
                <a:spcPts val="0"/>
              </a:spcAft>
              <a:buSzPts val="2400"/>
              <a:buNone/>
              <a:defRPr sz="2400"/>
            </a:lvl6pPr>
            <a:lvl7pPr lvl="6" rtl="0">
              <a:spcBef>
                <a:spcPts val="1600"/>
              </a:spcBef>
              <a:spcAft>
                <a:spcPts val="0"/>
              </a:spcAft>
              <a:buSzPts val="2400"/>
              <a:buNone/>
              <a:defRPr sz="2400"/>
            </a:lvl7pPr>
            <a:lvl8pPr lvl="7" rtl="0">
              <a:spcBef>
                <a:spcPts val="1600"/>
              </a:spcBef>
              <a:spcAft>
                <a:spcPts val="0"/>
              </a:spcAft>
              <a:buSzPts val="2400"/>
              <a:buNone/>
              <a:defRPr sz="2400"/>
            </a:lvl8pPr>
            <a:lvl9pPr lvl="8" rtl="0">
              <a:spcBef>
                <a:spcPts val="1600"/>
              </a:spcBef>
              <a:spcAft>
                <a:spcPts val="1600"/>
              </a:spcAft>
              <a:buSzPts val="2400"/>
              <a:buNone/>
              <a:defRPr sz="2400"/>
            </a:lvl9pPr>
          </a:lstStyle>
          <a:p/>
        </p:txBody>
      </p:sp>
      <p:sp>
        <p:nvSpPr>
          <p:cNvPr id="374" name="Google Shape;374;p84"/>
          <p:cNvSpPr txBox="1"/>
          <p:nvPr>
            <p:ph idx="5" type="body"/>
          </p:nvPr>
        </p:nvSpPr>
        <p:spPr>
          <a:xfrm>
            <a:off x="5639700" y="3916800"/>
            <a:ext cx="2818500" cy="699300"/>
          </a:xfrm>
          <a:prstGeom prst="rect">
            <a:avLst/>
          </a:prstGeom>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sp>
        <p:nvSpPr>
          <p:cNvPr id="375" name="Google Shape;375;p84"/>
          <p:cNvSpPr txBox="1"/>
          <p:nvPr>
            <p:ph idx="6" type="subTitle"/>
          </p:nvPr>
        </p:nvSpPr>
        <p:spPr>
          <a:xfrm>
            <a:off x="5639700" y="3583200"/>
            <a:ext cx="2818500" cy="33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r">
              <a:spcBef>
                <a:spcPts val="0"/>
              </a:spcBef>
              <a:spcAft>
                <a:spcPts val="0"/>
              </a:spcAft>
              <a:buSzPts val="2400"/>
              <a:buNone/>
              <a:defRPr sz="2400"/>
            </a:lvl2pPr>
            <a:lvl3pPr lvl="2" rtl="0" algn="r">
              <a:spcBef>
                <a:spcPts val="1600"/>
              </a:spcBef>
              <a:spcAft>
                <a:spcPts val="0"/>
              </a:spcAft>
              <a:buSzPts val="2400"/>
              <a:buNone/>
              <a:defRPr sz="2400"/>
            </a:lvl3pPr>
            <a:lvl4pPr lvl="3" rtl="0" algn="r">
              <a:spcBef>
                <a:spcPts val="1600"/>
              </a:spcBef>
              <a:spcAft>
                <a:spcPts val="0"/>
              </a:spcAft>
              <a:buSzPts val="2400"/>
              <a:buNone/>
              <a:defRPr sz="2400"/>
            </a:lvl4pPr>
            <a:lvl5pPr lvl="4" rtl="0" algn="r">
              <a:spcBef>
                <a:spcPts val="1600"/>
              </a:spcBef>
              <a:spcAft>
                <a:spcPts val="0"/>
              </a:spcAft>
              <a:buSzPts val="2400"/>
              <a:buNone/>
              <a:defRPr sz="2400"/>
            </a:lvl5pPr>
            <a:lvl6pPr lvl="5" rtl="0" algn="r">
              <a:spcBef>
                <a:spcPts val="1600"/>
              </a:spcBef>
              <a:spcAft>
                <a:spcPts val="0"/>
              </a:spcAft>
              <a:buSzPts val="2400"/>
              <a:buNone/>
              <a:defRPr sz="2400"/>
            </a:lvl6pPr>
            <a:lvl7pPr lvl="6" rtl="0" algn="r">
              <a:spcBef>
                <a:spcPts val="1600"/>
              </a:spcBef>
              <a:spcAft>
                <a:spcPts val="0"/>
              </a:spcAft>
              <a:buSzPts val="2400"/>
              <a:buNone/>
              <a:defRPr sz="2400"/>
            </a:lvl7pPr>
            <a:lvl8pPr lvl="7" rtl="0" algn="r">
              <a:spcBef>
                <a:spcPts val="1600"/>
              </a:spcBef>
              <a:spcAft>
                <a:spcPts val="0"/>
              </a:spcAft>
              <a:buSzPts val="2400"/>
              <a:buNone/>
              <a:defRPr sz="2400"/>
            </a:lvl8pPr>
            <a:lvl9pPr lvl="8" rtl="0" algn="r">
              <a:spcBef>
                <a:spcPts val="1600"/>
              </a:spcBef>
              <a:spcAft>
                <a:spcPts val="1600"/>
              </a:spcAft>
              <a:buSzPts val="2400"/>
              <a:buNone/>
              <a:defRPr sz="2400"/>
            </a:lvl9pPr>
          </a:lstStyle>
          <a:p/>
        </p:txBody>
      </p:sp>
      <p:sp>
        <p:nvSpPr>
          <p:cNvPr id="376" name="Google Shape;376;p84"/>
          <p:cNvSpPr txBox="1"/>
          <p:nvPr>
            <p:ph idx="7" type="body"/>
          </p:nvPr>
        </p:nvSpPr>
        <p:spPr>
          <a:xfrm>
            <a:off x="5639700" y="2388900"/>
            <a:ext cx="2818500" cy="699300"/>
          </a:xfrm>
          <a:prstGeom prst="rect">
            <a:avLst/>
          </a:prstGeom>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sp>
        <p:nvSpPr>
          <p:cNvPr id="377" name="Google Shape;377;p84"/>
          <p:cNvSpPr txBox="1"/>
          <p:nvPr>
            <p:ph idx="8" type="subTitle"/>
          </p:nvPr>
        </p:nvSpPr>
        <p:spPr>
          <a:xfrm>
            <a:off x="5639700" y="2055300"/>
            <a:ext cx="2818500" cy="33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r">
              <a:spcBef>
                <a:spcPts val="0"/>
              </a:spcBef>
              <a:spcAft>
                <a:spcPts val="0"/>
              </a:spcAft>
              <a:buSzPts val="2400"/>
              <a:buNone/>
              <a:defRPr sz="2400"/>
            </a:lvl2pPr>
            <a:lvl3pPr lvl="2" rtl="0" algn="r">
              <a:spcBef>
                <a:spcPts val="1600"/>
              </a:spcBef>
              <a:spcAft>
                <a:spcPts val="0"/>
              </a:spcAft>
              <a:buSzPts val="2400"/>
              <a:buNone/>
              <a:defRPr sz="2400"/>
            </a:lvl3pPr>
            <a:lvl4pPr lvl="3" rtl="0" algn="r">
              <a:spcBef>
                <a:spcPts val="1600"/>
              </a:spcBef>
              <a:spcAft>
                <a:spcPts val="0"/>
              </a:spcAft>
              <a:buSzPts val="2400"/>
              <a:buNone/>
              <a:defRPr sz="2400"/>
            </a:lvl4pPr>
            <a:lvl5pPr lvl="4" rtl="0" algn="r">
              <a:spcBef>
                <a:spcPts val="1600"/>
              </a:spcBef>
              <a:spcAft>
                <a:spcPts val="0"/>
              </a:spcAft>
              <a:buSzPts val="2400"/>
              <a:buNone/>
              <a:defRPr sz="2400"/>
            </a:lvl5pPr>
            <a:lvl6pPr lvl="5" rtl="0" algn="r">
              <a:spcBef>
                <a:spcPts val="1600"/>
              </a:spcBef>
              <a:spcAft>
                <a:spcPts val="0"/>
              </a:spcAft>
              <a:buSzPts val="2400"/>
              <a:buNone/>
              <a:defRPr sz="2400"/>
            </a:lvl6pPr>
            <a:lvl7pPr lvl="6" rtl="0" algn="r">
              <a:spcBef>
                <a:spcPts val="1600"/>
              </a:spcBef>
              <a:spcAft>
                <a:spcPts val="0"/>
              </a:spcAft>
              <a:buSzPts val="2400"/>
              <a:buNone/>
              <a:defRPr sz="2400"/>
            </a:lvl7pPr>
            <a:lvl8pPr lvl="7" rtl="0" algn="r">
              <a:spcBef>
                <a:spcPts val="1600"/>
              </a:spcBef>
              <a:spcAft>
                <a:spcPts val="0"/>
              </a:spcAft>
              <a:buSzPts val="2400"/>
              <a:buNone/>
              <a:defRPr sz="2400"/>
            </a:lvl8pPr>
            <a:lvl9pPr lvl="8" rtl="0" algn="r">
              <a:spcBef>
                <a:spcPts val="1600"/>
              </a:spcBef>
              <a:spcAft>
                <a:spcPts val="1600"/>
              </a:spcAft>
              <a:buSzPts val="2400"/>
              <a:buNone/>
              <a:defRPr sz="24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six Columns">
  <p:cSld name="CUSTOM_3">
    <p:spTree>
      <p:nvGrpSpPr>
        <p:cNvPr id="378" name="Shape 378"/>
        <p:cNvGrpSpPr/>
        <p:nvPr/>
      </p:nvGrpSpPr>
      <p:grpSpPr>
        <a:xfrm>
          <a:off x="0" y="0"/>
          <a:ext cx="0" cy="0"/>
          <a:chOff x="0" y="0"/>
          <a:chExt cx="0" cy="0"/>
        </a:xfrm>
      </p:grpSpPr>
      <p:sp>
        <p:nvSpPr>
          <p:cNvPr id="379" name="Google Shape;379;p85"/>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80" name="Google Shape;380;p85"/>
          <p:cNvSpPr txBox="1"/>
          <p:nvPr>
            <p:ph idx="1" type="body"/>
          </p:nvPr>
        </p:nvSpPr>
        <p:spPr>
          <a:xfrm>
            <a:off x="678600" y="3950213"/>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381" name="Google Shape;381;p85"/>
          <p:cNvSpPr txBox="1"/>
          <p:nvPr>
            <p:ph idx="2" type="subTitle"/>
          </p:nvPr>
        </p:nvSpPr>
        <p:spPr>
          <a:xfrm>
            <a:off x="678600" y="3584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382" name="Google Shape;382;p85"/>
          <p:cNvSpPr txBox="1"/>
          <p:nvPr>
            <p:ph idx="3" type="body"/>
          </p:nvPr>
        </p:nvSpPr>
        <p:spPr>
          <a:xfrm>
            <a:off x="6801900" y="3950213"/>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383" name="Google Shape;383;p85"/>
          <p:cNvSpPr txBox="1"/>
          <p:nvPr>
            <p:ph idx="4" type="subTitle"/>
          </p:nvPr>
        </p:nvSpPr>
        <p:spPr>
          <a:xfrm>
            <a:off x="6801900" y="3584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384" name="Google Shape;384;p85"/>
          <p:cNvSpPr txBox="1"/>
          <p:nvPr>
            <p:ph idx="5" type="body"/>
          </p:nvPr>
        </p:nvSpPr>
        <p:spPr>
          <a:xfrm>
            <a:off x="3740250" y="3950213"/>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385" name="Google Shape;385;p85"/>
          <p:cNvSpPr txBox="1"/>
          <p:nvPr>
            <p:ph idx="6" type="subTitle"/>
          </p:nvPr>
        </p:nvSpPr>
        <p:spPr>
          <a:xfrm>
            <a:off x="3740250" y="3584525"/>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386" name="Google Shape;386;p85"/>
          <p:cNvSpPr txBox="1"/>
          <p:nvPr>
            <p:ph idx="7" type="body"/>
          </p:nvPr>
        </p:nvSpPr>
        <p:spPr>
          <a:xfrm>
            <a:off x="678600" y="2184275"/>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387" name="Google Shape;387;p85"/>
          <p:cNvSpPr txBox="1"/>
          <p:nvPr>
            <p:ph idx="8" type="subTitle"/>
          </p:nvPr>
        </p:nvSpPr>
        <p:spPr>
          <a:xfrm>
            <a:off x="678600" y="1818563"/>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388" name="Google Shape;388;p85"/>
          <p:cNvSpPr txBox="1"/>
          <p:nvPr>
            <p:ph idx="9" type="body"/>
          </p:nvPr>
        </p:nvSpPr>
        <p:spPr>
          <a:xfrm>
            <a:off x="6801900" y="2184275"/>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389" name="Google Shape;389;p85"/>
          <p:cNvSpPr txBox="1"/>
          <p:nvPr>
            <p:ph idx="13" type="subTitle"/>
          </p:nvPr>
        </p:nvSpPr>
        <p:spPr>
          <a:xfrm>
            <a:off x="6801900" y="1818563"/>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390" name="Google Shape;390;p85"/>
          <p:cNvSpPr txBox="1"/>
          <p:nvPr>
            <p:ph idx="14" type="body"/>
          </p:nvPr>
        </p:nvSpPr>
        <p:spPr>
          <a:xfrm>
            <a:off x="3740250" y="2184275"/>
            <a:ext cx="1656300" cy="6660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391" name="Google Shape;391;p85"/>
          <p:cNvSpPr txBox="1"/>
          <p:nvPr>
            <p:ph idx="15" type="subTitle"/>
          </p:nvPr>
        </p:nvSpPr>
        <p:spPr>
          <a:xfrm>
            <a:off x="3740250" y="1818563"/>
            <a:ext cx="16563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1">
    <p:spTree>
      <p:nvGrpSpPr>
        <p:cNvPr id="392" name="Shape 392"/>
        <p:cNvGrpSpPr/>
        <p:nvPr/>
      </p:nvGrpSpPr>
      <p:grpSpPr>
        <a:xfrm>
          <a:off x="0" y="0"/>
          <a:ext cx="0" cy="0"/>
          <a:chOff x="0" y="0"/>
          <a:chExt cx="0" cy="0"/>
        </a:xfrm>
      </p:grpSpPr>
      <p:sp>
        <p:nvSpPr>
          <p:cNvPr id="393" name="Google Shape;393;p86"/>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9">
    <p:spTree>
      <p:nvGrpSpPr>
        <p:cNvPr id="394" name="Shape 394"/>
        <p:cNvGrpSpPr/>
        <p:nvPr/>
      </p:nvGrpSpPr>
      <p:grpSpPr>
        <a:xfrm>
          <a:off x="0" y="0"/>
          <a:ext cx="0" cy="0"/>
          <a:chOff x="0" y="0"/>
          <a:chExt cx="0" cy="0"/>
        </a:xfrm>
      </p:grpSpPr>
      <p:sp>
        <p:nvSpPr>
          <p:cNvPr id="395" name="Google Shape;395;p87"/>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96" name="Shape 396"/>
        <p:cNvGrpSpPr/>
        <p:nvPr/>
      </p:nvGrpSpPr>
      <p:grpSpPr>
        <a:xfrm>
          <a:off x="0" y="0"/>
          <a:ext cx="0" cy="0"/>
          <a:chOff x="0" y="0"/>
          <a:chExt cx="0" cy="0"/>
        </a:xfrm>
      </p:grpSpPr>
      <p:sp>
        <p:nvSpPr>
          <p:cNvPr id="397" name="Google Shape;397;p88"/>
          <p:cNvSpPr txBox="1"/>
          <p:nvPr>
            <p:ph hasCustomPrompt="1" type="title"/>
          </p:nvPr>
        </p:nvSpPr>
        <p:spPr>
          <a:xfrm>
            <a:off x="685800" y="704124"/>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98" name="Google Shape;398;p88"/>
          <p:cNvSpPr txBox="1"/>
          <p:nvPr>
            <p:ph hasCustomPrompt="1" idx="2" type="title"/>
          </p:nvPr>
        </p:nvSpPr>
        <p:spPr>
          <a:xfrm>
            <a:off x="685800" y="1779970"/>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99" name="Google Shape;399;p88"/>
          <p:cNvSpPr txBox="1"/>
          <p:nvPr>
            <p:ph idx="1" type="body"/>
          </p:nvPr>
        </p:nvSpPr>
        <p:spPr>
          <a:xfrm>
            <a:off x="2028700" y="101807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400" name="Google Shape;400;p88"/>
          <p:cNvSpPr txBox="1"/>
          <p:nvPr>
            <p:ph idx="3" type="title"/>
          </p:nvPr>
        </p:nvSpPr>
        <p:spPr>
          <a:xfrm>
            <a:off x="4853100" y="527275"/>
            <a:ext cx="3605100" cy="1334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p:txBody>
      </p:sp>
      <p:sp>
        <p:nvSpPr>
          <p:cNvPr id="401" name="Google Shape;401;p88"/>
          <p:cNvSpPr txBox="1"/>
          <p:nvPr>
            <p:ph hasCustomPrompt="1" idx="4" type="title"/>
          </p:nvPr>
        </p:nvSpPr>
        <p:spPr>
          <a:xfrm>
            <a:off x="685800" y="2855816"/>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02" name="Google Shape;402;p88"/>
          <p:cNvSpPr txBox="1"/>
          <p:nvPr>
            <p:ph hasCustomPrompt="1" idx="5" type="title"/>
          </p:nvPr>
        </p:nvSpPr>
        <p:spPr>
          <a:xfrm>
            <a:off x="685800" y="3931662"/>
            <a:ext cx="1283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03" name="Google Shape;403;p88"/>
          <p:cNvSpPr txBox="1"/>
          <p:nvPr>
            <p:ph idx="6" type="subTitle"/>
          </p:nvPr>
        </p:nvSpPr>
        <p:spPr>
          <a:xfrm>
            <a:off x="2028700" y="66286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4" name="Google Shape;404;p88"/>
          <p:cNvSpPr txBox="1"/>
          <p:nvPr>
            <p:ph idx="7" type="body"/>
          </p:nvPr>
        </p:nvSpPr>
        <p:spPr>
          <a:xfrm>
            <a:off x="2028700" y="209392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405" name="Google Shape;405;p88"/>
          <p:cNvSpPr txBox="1"/>
          <p:nvPr>
            <p:ph idx="8" type="subTitle"/>
          </p:nvPr>
        </p:nvSpPr>
        <p:spPr>
          <a:xfrm>
            <a:off x="2028700" y="173871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6" name="Google Shape;406;p88"/>
          <p:cNvSpPr txBox="1"/>
          <p:nvPr>
            <p:ph idx="9" type="body"/>
          </p:nvPr>
        </p:nvSpPr>
        <p:spPr>
          <a:xfrm>
            <a:off x="2028700" y="314912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407" name="Google Shape;407;p88"/>
          <p:cNvSpPr txBox="1"/>
          <p:nvPr>
            <p:ph idx="13" type="subTitle"/>
          </p:nvPr>
        </p:nvSpPr>
        <p:spPr>
          <a:xfrm>
            <a:off x="2028700" y="279391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8" name="Google Shape;408;p88"/>
          <p:cNvSpPr txBox="1"/>
          <p:nvPr>
            <p:ph idx="14" type="body"/>
          </p:nvPr>
        </p:nvSpPr>
        <p:spPr>
          <a:xfrm>
            <a:off x="2028700" y="4204325"/>
            <a:ext cx="2700900" cy="411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409" name="Google Shape;409;p88"/>
          <p:cNvSpPr txBox="1"/>
          <p:nvPr>
            <p:ph idx="15" type="subTitle"/>
          </p:nvPr>
        </p:nvSpPr>
        <p:spPr>
          <a:xfrm>
            <a:off x="2028700" y="3849113"/>
            <a:ext cx="2700900" cy="35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410" name="Shape 410"/>
        <p:cNvGrpSpPr/>
        <p:nvPr/>
      </p:nvGrpSpPr>
      <p:grpSpPr>
        <a:xfrm>
          <a:off x="0" y="0"/>
          <a:ext cx="0" cy="0"/>
          <a:chOff x="0" y="0"/>
          <a:chExt cx="0" cy="0"/>
        </a:xfrm>
      </p:grpSpPr>
      <p:sp>
        <p:nvSpPr>
          <p:cNvPr id="411" name="Google Shape;411;p89"/>
          <p:cNvSpPr txBox="1"/>
          <p:nvPr>
            <p:ph type="title"/>
          </p:nvPr>
        </p:nvSpPr>
        <p:spPr>
          <a:xfrm>
            <a:off x="685800" y="527275"/>
            <a:ext cx="7772700" cy="645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Font typeface="Bebas Neue"/>
              <a:buNone/>
              <a:defRPr b="1" sz="4800">
                <a:latin typeface="Bebas Neue"/>
                <a:ea typeface="Bebas Neue"/>
                <a:cs typeface="Bebas Neue"/>
                <a:sym typeface="Bebas Neue"/>
              </a:defRPr>
            </a:lvl2pPr>
            <a:lvl3pPr lvl="2" rtl="0" algn="r">
              <a:spcBef>
                <a:spcPts val="0"/>
              </a:spcBef>
              <a:spcAft>
                <a:spcPts val="0"/>
              </a:spcAft>
              <a:buSzPts val="4800"/>
              <a:buFont typeface="Bebas Neue"/>
              <a:buNone/>
              <a:defRPr b="1" sz="4800">
                <a:latin typeface="Bebas Neue"/>
                <a:ea typeface="Bebas Neue"/>
                <a:cs typeface="Bebas Neue"/>
                <a:sym typeface="Bebas Neue"/>
              </a:defRPr>
            </a:lvl3pPr>
            <a:lvl4pPr lvl="3" rtl="0" algn="r">
              <a:spcBef>
                <a:spcPts val="0"/>
              </a:spcBef>
              <a:spcAft>
                <a:spcPts val="0"/>
              </a:spcAft>
              <a:buSzPts val="4800"/>
              <a:buFont typeface="Bebas Neue"/>
              <a:buNone/>
              <a:defRPr b="1" sz="4800">
                <a:latin typeface="Bebas Neue"/>
                <a:ea typeface="Bebas Neue"/>
                <a:cs typeface="Bebas Neue"/>
                <a:sym typeface="Bebas Neue"/>
              </a:defRPr>
            </a:lvl4pPr>
            <a:lvl5pPr lvl="4" rtl="0" algn="r">
              <a:spcBef>
                <a:spcPts val="0"/>
              </a:spcBef>
              <a:spcAft>
                <a:spcPts val="0"/>
              </a:spcAft>
              <a:buSzPts val="4800"/>
              <a:buFont typeface="Bebas Neue"/>
              <a:buNone/>
              <a:defRPr b="1" sz="4800">
                <a:latin typeface="Bebas Neue"/>
                <a:ea typeface="Bebas Neue"/>
                <a:cs typeface="Bebas Neue"/>
                <a:sym typeface="Bebas Neue"/>
              </a:defRPr>
            </a:lvl5pPr>
            <a:lvl6pPr lvl="5" rtl="0" algn="r">
              <a:spcBef>
                <a:spcPts val="0"/>
              </a:spcBef>
              <a:spcAft>
                <a:spcPts val="0"/>
              </a:spcAft>
              <a:buSzPts val="4800"/>
              <a:buFont typeface="Bebas Neue"/>
              <a:buNone/>
              <a:defRPr b="1" sz="4800">
                <a:latin typeface="Bebas Neue"/>
                <a:ea typeface="Bebas Neue"/>
                <a:cs typeface="Bebas Neue"/>
                <a:sym typeface="Bebas Neue"/>
              </a:defRPr>
            </a:lvl6pPr>
            <a:lvl7pPr lvl="6" rtl="0" algn="r">
              <a:spcBef>
                <a:spcPts val="0"/>
              </a:spcBef>
              <a:spcAft>
                <a:spcPts val="0"/>
              </a:spcAft>
              <a:buSzPts val="4800"/>
              <a:buFont typeface="Bebas Neue"/>
              <a:buNone/>
              <a:defRPr b="1" sz="4800">
                <a:latin typeface="Bebas Neue"/>
                <a:ea typeface="Bebas Neue"/>
                <a:cs typeface="Bebas Neue"/>
                <a:sym typeface="Bebas Neue"/>
              </a:defRPr>
            </a:lvl7pPr>
            <a:lvl8pPr lvl="7" rtl="0" algn="r">
              <a:spcBef>
                <a:spcPts val="0"/>
              </a:spcBef>
              <a:spcAft>
                <a:spcPts val="0"/>
              </a:spcAft>
              <a:buSzPts val="4800"/>
              <a:buFont typeface="Bebas Neue"/>
              <a:buNone/>
              <a:defRPr b="1" sz="4800">
                <a:latin typeface="Bebas Neue"/>
                <a:ea typeface="Bebas Neue"/>
                <a:cs typeface="Bebas Neue"/>
                <a:sym typeface="Bebas Neue"/>
              </a:defRPr>
            </a:lvl8pPr>
            <a:lvl9pPr lvl="8" rtl="0" algn="r">
              <a:spcBef>
                <a:spcPts val="0"/>
              </a:spcBef>
              <a:spcAft>
                <a:spcPts val="0"/>
              </a:spcAft>
              <a:buSzPts val="4800"/>
              <a:buFont typeface="Bebas Neue"/>
              <a:buNone/>
              <a:defRPr b="1" sz="4800">
                <a:latin typeface="Bebas Neue"/>
                <a:ea typeface="Bebas Neue"/>
                <a:cs typeface="Bebas Neue"/>
                <a:sym typeface="Bebas Neue"/>
              </a:defRPr>
            </a:lvl9pPr>
          </a:lstStyle>
          <a:p/>
        </p:txBody>
      </p:sp>
      <p:sp>
        <p:nvSpPr>
          <p:cNvPr id="412" name="Google Shape;412;p89"/>
          <p:cNvSpPr txBox="1"/>
          <p:nvPr>
            <p:ph idx="1" type="subTitle"/>
          </p:nvPr>
        </p:nvSpPr>
        <p:spPr>
          <a:xfrm>
            <a:off x="5068488" y="1627650"/>
            <a:ext cx="3390000" cy="537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Bebas Neue"/>
              <a:buNone/>
              <a:defRPr sz="2000">
                <a:latin typeface="Bebas Neue"/>
                <a:ea typeface="Bebas Neue"/>
                <a:cs typeface="Bebas Neue"/>
                <a:sym typeface="Bebas Neu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13" name="Google Shape;413;p89"/>
          <p:cNvSpPr txBox="1"/>
          <p:nvPr>
            <p:ph idx="2" type="body"/>
          </p:nvPr>
        </p:nvSpPr>
        <p:spPr>
          <a:xfrm>
            <a:off x="5068488" y="2144100"/>
            <a:ext cx="3390000" cy="1000800"/>
          </a:xfrm>
          <a:prstGeom prst="rect">
            <a:avLst/>
          </a:prstGeom>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sp>
        <p:nvSpPr>
          <p:cNvPr id="414" name="Google Shape;414;p89"/>
          <p:cNvSpPr txBox="1"/>
          <p:nvPr/>
        </p:nvSpPr>
        <p:spPr>
          <a:xfrm>
            <a:off x="5208075" y="3257800"/>
            <a:ext cx="3250200" cy="849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chemeClr val="accent1"/>
                </a:solidFill>
                <a:latin typeface="Lato"/>
                <a:ea typeface="Lato"/>
                <a:cs typeface="Lato"/>
                <a:sym typeface="Lato"/>
              </a:rPr>
              <a:t>CREDITS:</a:t>
            </a:r>
            <a:r>
              <a:rPr lang="en" sz="1200">
                <a:latin typeface="Lato"/>
                <a:ea typeface="Lato"/>
                <a:cs typeface="Lato"/>
                <a:sym typeface="Lato"/>
              </a:rPr>
              <a:t> This presentation template was created by </a:t>
            </a:r>
            <a:r>
              <a:rPr b="1" lang="en" sz="1200">
                <a:solidFill>
                  <a:schemeClr val="hlink"/>
                </a:solidFill>
                <a:uFill>
                  <a:noFill/>
                </a:uFill>
                <a:latin typeface="Lato"/>
                <a:ea typeface="Lato"/>
                <a:cs typeface="Lato"/>
                <a:sym typeface="Lato"/>
                <a:hlinkClick r:id="rId2"/>
              </a:rPr>
              <a:t>Slidesgo</a:t>
            </a:r>
            <a:r>
              <a:rPr lang="en" sz="1200">
                <a:latin typeface="Lato"/>
                <a:ea typeface="Lato"/>
                <a:cs typeface="Lato"/>
                <a:sym typeface="Lato"/>
              </a:rPr>
              <a:t>, including icons by </a:t>
            </a:r>
            <a:r>
              <a:rPr b="1" lang="en" sz="1200">
                <a:solidFill>
                  <a:schemeClr val="hlink"/>
                </a:solidFill>
                <a:uFill>
                  <a:noFill/>
                </a:uFill>
                <a:latin typeface="Lato"/>
                <a:ea typeface="Lato"/>
                <a:cs typeface="Lato"/>
                <a:sym typeface="Lato"/>
                <a:hlinkClick r:id="rId3"/>
              </a:rPr>
              <a:t>Flaticon</a:t>
            </a:r>
            <a:r>
              <a:rPr lang="en" sz="1200">
                <a:latin typeface="Lato"/>
                <a:ea typeface="Lato"/>
                <a:cs typeface="Lato"/>
                <a:sym typeface="Lato"/>
              </a:rPr>
              <a:t>, and infographics &amp; images by </a:t>
            </a:r>
            <a:r>
              <a:rPr b="1" lang="en" sz="1200">
                <a:solidFill>
                  <a:schemeClr val="hlink"/>
                </a:solidFill>
                <a:uFill>
                  <a:noFill/>
                </a:uFill>
                <a:latin typeface="Lato"/>
                <a:ea typeface="Lato"/>
                <a:cs typeface="Lato"/>
                <a:sym typeface="Lato"/>
                <a:hlinkClick r:id="rId4"/>
              </a:rPr>
              <a:t>Freepik</a:t>
            </a:r>
            <a:r>
              <a:rPr lang="en" sz="1200">
                <a:latin typeface="Lato"/>
                <a:ea typeface="Lato"/>
                <a:cs typeface="Lato"/>
                <a:sym typeface="Lato"/>
              </a:rPr>
              <a:t> and illustrations by </a:t>
            </a:r>
            <a:r>
              <a:rPr b="1" lang="en" sz="1200">
                <a:solidFill>
                  <a:schemeClr val="hlink"/>
                </a:solidFill>
                <a:uFill>
                  <a:noFill/>
                </a:uFill>
                <a:latin typeface="Lato"/>
                <a:ea typeface="Lato"/>
                <a:cs typeface="Lato"/>
                <a:sym typeface="Lato"/>
                <a:hlinkClick r:id="rId5"/>
              </a:rPr>
              <a:t>Stories</a:t>
            </a:r>
            <a:endParaRPr b="1" sz="1200">
              <a:latin typeface="Lato"/>
              <a:ea typeface="Lato"/>
              <a:cs typeface="Lato"/>
              <a:sym typeface="Lato"/>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7_1">
    <p:bg>
      <p:bgPr>
        <a:solidFill>
          <a:schemeClr val="accent1"/>
        </a:solidFill>
      </p:bgPr>
    </p:bg>
    <p:spTree>
      <p:nvGrpSpPr>
        <p:cNvPr id="415" name="Shape 415"/>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19" name="Shape 419"/>
        <p:cNvGrpSpPr/>
        <p:nvPr/>
      </p:nvGrpSpPr>
      <p:grpSpPr>
        <a:xfrm>
          <a:off x="0" y="0"/>
          <a:ext cx="0" cy="0"/>
          <a:chOff x="0" y="0"/>
          <a:chExt cx="0" cy="0"/>
        </a:xfrm>
      </p:grpSpPr>
      <p:sp>
        <p:nvSpPr>
          <p:cNvPr id="420" name="Google Shape;420;p92"/>
          <p:cNvSpPr txBox="1"/>
          <p:nvPr>
            <p:ph type="ctrTitle"/>
          </p:nvPr>
        </p:nvSpPr>
        <p:spPr>
          <a:xfrm>
            <a:off x="685800" y="527275"/>
            <a:ext cx="2746800" cy="26901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21" name="Google Shape;421;p92"/>
          <p:cNvSpPr txBox="1"/>
          <p:nvPr>
            <p:ph idx="1" type="subTitle"/>
          </p:nvPr>
        </p:nvSpPr>
        <p:spPr>
          <a:xfrm>
            <a:off x="685800" y="3514825"/>
            <a:ext cx="2746800" cy="79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2" name="Shape 422"/>
        <p:cNvGrpSpPr/>
        <p:nvPr/>
      </p:nvGrpSpPr>
      <p:grpSpPr>
        <a:xfrm>
          <a:off x="0" y="0"/>
          <a:ext cx="0" cy="0"/>
          <a:chOff x="0" y="0"/>
          <a:chExt cx="0" cy="0"/>
        </a:xfrm>
      </p:grpSpPr>
      <p:sp>
        <p:nvSpPr>
          <p:cNvPr id="423" name="Google Shape;423;p93"/>
          <p:cNvSpPr/>
          <p:nvPr/>
        </p:nvSpPr>
        <p:spPr>
          <a:xfrm>
            <a:off x="5248200" y="1172875"/>
            <a:ext cx="38958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93"/>
          <p:cNvSpPr txBox="1"/>
          <p:nvPr>
            <p:ph type="title"/>
          </p:nvPr>
        </p:nvSpPr>
        <p:spPr>
          <a:xfrm>
            <a:off x="5821500" y="2152100"/>
            <a:ext cx="2636700" cy="132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25" name="Google Shape;425;p93"/>
          <p:cNvSpPr txBox="1"/>
          <p:nvPr>
            <p:ph hasCustomPrompt="1" idx="2" type="title"/>
          </p:nvPr>
        </p:nvSpPr>
        <p:spPr>
          <a:xfrm>
            <a:off x="5821500" y="1307400"/>
            <a:ext cx="2636700" cy="704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6" name="Shape 426"/>
        <p:cNvGrpSpPr/>
        <p:nvPr/>
      </p:nvGrpSpPr>
      <p:grpSpPr>
        <a:xfrm>
          <a:off x="0" y="0"/>
          <a:ext cx="0" cy="0"/>
          <a:chOff x="0" y="0"/>
          <a:chExt cx="0" cy="0"/>
        </a:xfrm>
      </p:grpSpPr>
      <p:sp>
        <p:nvSpPr>
          <p:cNvPr id="427" name="Google Shape;427;p94"/>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28" name="Google Shape;428;p94"/>
          <p:cNvSpPr txBox="1"/>
          <p:nvPr>
            <p:ph idx="1" type="body"/>
          </p:nvPr>
        </p:nvSpPr>
        <p:spPr>
          <a:xfrm>
            <a:off x="678600" y="1280500"/>
            <a:ext cx="7786800" cy="33357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9" name="Shape 429"/>
        <p:cNvGrpSpPr/>
        <p:nvPr/>
      </p:nvGrpSpPr>
      <p:grpSpPr>
        <a:xfrm>
          <a:off x="0" y="0"/>
          <a:ext cx="0" cy="0"/>
          <a:chOff x="0" y="0"/>
          <a:chExt cx="0" cy="0"/>
        </a:xfrm>
      </p:grpSpPr>
      <p:sp>
        <p:nvSpPr>
          <p:cNvPr id="430" name="Google Shape;430;p95"/>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1" name="Google Shape;431;p95"/>
          <p:cNvSpPr txBox="1"/>
          <p:nvPr>
            <p:ph idx="1" type="body"/>
          </p:nvPr>
        </p:nvSpPr>
        <p:spPr>
          <a:xfrm>
            <a:off x="678600" y="3464875"/>
            <a:ext cx="3360000" cy="11514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432" name="Google Shape;432;p95"/>
          <p:cNvSpPr txBox="1"/>
          <p:nvPr>
            <p:ph idx="2" type="subTitle"/>
          </p:nvPr>
        </p:nvSpPr>
        <p:spPr>
          <a:xfrm>
            <a:off x="688675" y="2942875"/>
            <a:ext cx="33600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433" name="Google Shape;433;p95"/>
          <p:cNvSpPr txBox="1"/>
          <p:nvPr>
            <p:ph idx="3" type="body"/>
          </p:nvPr>
        </p:nvSpPr>
        <p:spPr>
          <a:xfrm>
            <a:off x="5088125" y="3464875"/>
            <a:ext cx="3360000" cy="11514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lnSpc>
                <a:spcPct val="100000"/>
              </a:lnSpc>
              <a:spcBef>
                <a:spcPts val="0"/>
              </a:spcBef>
              <a:spcAft>
                <a:spcPts val="0"/>
              </a:spcAft>
              <a:buSzPts val="1400"/>
              <a:buChar char="○"/>
              <a:defRPr/>
            </a:lvl2pPr>
            <a:lvl3pPr indent="-317500" lvl="2" marL="1371600" rtl="0" algn="ctr">
              <a:lnSpc>
                <a:spcPct val="100000"/>
              </a:lnSpc>
              <a:spcBef>
                <a:spcPts val="0"/>
              </a:spcBef>
              <a:spcAft>
                <a:spcPts val="0"/>
              </a:spcAft>
              <a:buSzPts val="1400"/>
              <a:buChar char="■"/>
              <a:defRPr/>
            </a:lvl3pPr>
            <a:lvl4pPr indent="-317500" lvl="3" marL="1828800" rtl="0" algn="ctr">
              <a:lnSpc>
                <a:spcPct val="100000"/>
              </a:lnSpc>
              <a:spcBef>
                <a:spcPts val="0"/>
              </a:spcBef>
              <a:spcAft>
                <a:spcPts val="0"/>
              </a:spcAft>
              <a:buSzPts val="1400"/>
              <a:buChar char="●"/>
              <a:defRPr/>
            </a:lvl4pPr>
            <a:lvl5pPr indent="-317500" lvl="4" marL="2286000" rtl="0" algn="ctr">
              <a:lnSpc>
                <a:spcPct val="100000"/>
              </a:lnSpc>
              <a:spcBef>
                <a:spcPts val="0"/>
              </a:spcBef>
              <a:spcAft>
                <a:spcPts val="0"/>
              </a:spcAft>
              <a:buSzPts val="1400"/>
              <a:buChar char="○"/>
              <a:defRPr/>
            </a:lvl5pPr>
            <a:lvl6pPr indent="-317500" lvl="5" marL="2743200" rtl="0" algn="ctr">
              <a:lnSpc>
                <a:spcPct val="100000"/>
              </a:lnSpc>
              <a:spcBef>
                <a:spcPts val="0"/>
              </a:spcBef>
              <a:spcAft>
                <a:spcPts val="0"/>
              </a:spcAft>
              <a:buSzPts val="1400"/>
              <a:buChar char="■"/>
              <a:defRPr/>
            </a:lvl6pPr>
            <a:lvl7pPr indent="-317500" lvl="6" marL="3200400" rtl="0" algn="ctr">
              <a:lnSpc>
                <a:spcPct val="100000"/>
              </a:lnSpc>
              <a:spcBef>
                <a:spcPts val="0"/>
              </a:spcBef>
              <a:spcAft>
                <a:spcPts val="0"/>
              </a:spcAft>
              <a:buSzPts val="1400"/>
              <a:buChar char="●"/>
              <a:defRPr/>
            </a:lvl7pPr>
            <a:lvl8pPr indent="-317500" lvl="7" marL="3657600" rtl="0" algn="ctr">
              <a:lnSpc>
                <a:spcPct val="100000"/>
              </a:lnSpc>
              <a:spcBef>
                <a:spcPts val="0"/>
              </a:spcBef>
              <a:spcAft>
                <a:spcPts val="0"/>
              </a:spcAft>
              <a:buSzPts val="1400"/>
              <a:buChar char="○"/>
              <a:defRPr/>
            </a:lvl8pPr>
            <a:lvl9pPr indent="-317500" lvl="8" marL="4114800" rtl="0" algn="ctr">
              <a:lnSpc>
                <a:spcPct val="100000"/>
              </a:lnSpc>
              <a:spcBef>
                <a:spcPts val="0"/>
              </a:spcBef>
              <a:spcAft>
                <a:spcPts val="0"/>
              </a:spcAft>
              <a:buSzPts val="1400"/>
              <a:buChar char="■"/>
              <a:defRPr/>
            </a:lvl9pPr>
          </a:lstStyle>
          <a:p/>
        </p:txBody>
      </p:sp>
      <p:sp>
        <p:nvSpPr>
          <p:cNvPr id="434" name="Google Shape;434;p95"/>
          <p:cNvSpPr txBox="1"/>
          <p:nvPr>
            <p:ph idx="4" type="subTitle"/>
          </p:nvPr>
        </p:nvSpPr>
        <p:spPr>
          <a:xfrm>
            <a:off x="5098200" y="2942875"/>
            <a:ext cx="3360000" cy="53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spcBef>
                <a:spcPts val="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5" name="Shape 435"/>
        <p:cNvGrpSpPr/>
        <p:nvPr/>
      </p:nvGrpSpPr>
      <p:grpSpPr>
        <a:xfrm>
          <a:off x="0" y="0"/>
          <a:ext cx="0" cy="0"/>
          <a:chOff x="0" y="0"/>
          <a:chExt cx="0" cy="0"/>
        </a:xfrm>
      </p:grpSpPr>
      <p:sp>
        <p:nvSpPr>
          <p:cNvPr id="436" name="Google Shape;436;p96"/>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7" name="Shape 437"/>
        <p:cNvGrpSpPr/>
        <p:nvPr/>
      </p:nvGrpSpPr>
      <p:grpSpPr>
        <a:xfrm>
          <a:off x="0" y="0"/>
          <a:ext cx="0" cy="0"/>
          <a:chOff x="0" y="0"/>
          <a:chExt cx="0" cy="0"/>
        </a:xfrm>
      </p:grpSpPr>
      <p:sp>
        <p:nvSpPr>
          <p:cNvPr id="438" name="Google Shape;438;p97"/>
          <p:cNvSpPr txBox="1"/>
          <p:nvPr>
            <p:ph type="title"/>
          </p:nvPr>
        </p:nvSpPr>
        <p:spPr>
          <a:xfrm>
            <a:off x="4366500" y="527275"/>
            <a:ext cx="4091700" cy="645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439" name="Google Shape;439;p97"/>
          <p:cNvSpPr txBox="1"/>
          <p:nvPr>
            <p:ph idx="1" type="body"/>
          </p:nvPr>
        </p:nvSpPr>
        <p:spPr>
          <a:xfrm>
            <a:off x="4366500" y="1352300"/>
            <a:ext cx="4091700" cy="1678800"/>
          </a:xfrm>
          <a:prstGeom prst="rect">
            <a:avLst/>
          </a:prstGeom>
        </p:spPr>
        <p:txBody>
          <a:bodyPr anchorCtr="0" anchor="ctr" bIns="91425" lIns="91425" spcFirstLastPara="1" rIns="91425" wrap="square" tIns="91425">
            <a:noAutofit/>
          </a:bodyPr>
          <a:lstStyle>
            <a:lvl1pPr indent="-317500" lvl="0" marL="457200" rtl="0" algn="r">
              <a:lnSpc>
                <a:spcPct val="100000"/>
              </a:lnSpc>
              <a:spcBef>
                <a:spcPts val="0"/>
              </a:spcBef>
              <a:spcAft>
                <a:spcPts val="0"/>
              </a:spcAft>
              <a:buSzPts val="1400"/>
              <a:buChar char="●"/>
              <a:defRPr/>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0" name="Shape 440"/>
        <p:cNvGrpSpPr/>
        <p:nvPr/>
      </p:nvGrpSpPr>
      <p:grpSpPr>
        <a:xfrm>
          <a:off x="0" y="0"/>
          <a:ext cx="0" cy="0"/>
          <a:chOff x="0" y="0"/>
          <a:chExt cx="0" cy="0"/>
        </a:xfrm>
      </p:grpSpPr>
      <p:sp>
        <p:nvSpPr>
          <p:cNvPr id="441" name="Google Shape;441;p98"/>
          <p:cNvSpPr txBox="1"/>
          <p:nvPr>
            <p:ph type="title"/>
          </p:nvPr>
        </p:nvSpPr>
        <p:spPr>
          <a:xfrm>
            <a:off x="5259600" y="527275"/>
            <a:ext cx="3198600" cy="2550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2" name="Shape 442"/>
        <p:cNvGrpSpPr/>
        <p:nvPr/>
      </p:nvGrpSpPr>
      <p:grpSpPr>
        <a:xfrm>
          <a:off x="0" y="0"/>
          <a:ext cx="0" cy="0"/>
          <a:chOff x="0" y="0"/>
          <a:chExt cx="0" cy="0"/>
        </a:xfrm>
      </p:grpSpPr>
      <p:sp>
        <p:nvSpPr>
          <p:cNvPr id="443" name="Google Shape;443;p99"/>
          <p:cNvSpPr txBox="1"/>
          <p:nvPr>
            <p:ph type="title"/>
          </p:nvPr>
        </p:nvSpPr>
        <p:spPr>
          <a:xfrm>
            <a:off x="685800" y="527275"/>
            <a:ext cx="7772400" cy="64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44" name="Google Shape;444;p99"/>
          <p:cNvSpPr txBox="1"/>
          <p:nvPr>
            <p:ph idx="1" type="subTitle"/>
          </p:nvPr>
        </p:nvSpPr>
        <p:spPr>
          <a:xfrm>
            <a:off x="4572000" y="1172875"/>
            <a:ext cx="3886200" cy="473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ebas Neue"/>
              <a:buNone/>
              <a:defRPr sz="1800">
                <a:latin typeface="Bebas Neue"/>
                <a:ea typeface="Bebas Neue"/>
                <a:cs typeface="Bebas Neue"/>
                <a:sym typeface="Bebas Neue"/>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445" name="Google Shape;445;p99"/>
          <p:cNvSpPr txBox="1"/>
          <p:nvPr>
            <p:ph idx="2" type="body"/>
          </p:nvPr>
        </p:nvSpPr>
        <p:spPr>
          <a:xfrm>
            <a:off x="4572000" y="1818500"/>
            <a:ext cx="3886200" cy="1248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6" name="Shape 446"/>
        <p:cNvGrpSpPr/>
        <p:nvPr/>
      </p:nvGrpSpPr>
      <p:grpSpPr>
        <a:xfrm>
          <a:off x="0" y="0"/>
          <a:ext cx="0" cy="0"/>
          <a:chOff x="0" y="0"/>
          <a:chExt cx="0" cy="0"/>
        </a:xfrm>
      </p:grpSpPr>
      <p:sp>
        <p:nvSpPr>
          <p:cNvPr id="447" name="Google Shape;447;p100"/>
          <p:cNvSpPr txBox="1"/>
          <p:nvPr>
            <p:ph type="title"/>
          </p:nvPr>
        </p:nvSpPr>
        <p:spPr>
          <a:xfrm>
            <a:off x="685800" y="2561000"/>
            <a:ext cx="4931100" cy="20553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8" name="Shape 448"/>
        <p:cNvGrpSpPr/>
        <p:nvPr/>
      </p:nvGrpSpPr>
      <p:grpSpPr>
        <a:xfrm>
          <a:off x="0" y="0"/>
          <a:ext cx="0" cy="0"/>
          <a:chOff x="0" y="0"/>
          <a:chExt cx="0" cy="0"/>
        </a:xfrm>
      </p:grpSpPr>
      <p:sp>
        <p:nvSpPr>
          <p:cNvPr id="449" name="Google Shape;449;p101"/>
          <p:cNvSpPr txBox="1"/>
          <p:nvPr>
            <p:ph hasCustomPrompt="1" type="title"/>
          </p:nvPr>
        </p:nvSpPr>
        <p:spPr>
          <a:xfrm>
            <a:off x="685800" y="1172875"/>
            <a:ext cx="7772400" cy="116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50" name="Google Shape;450;p101"/>
          <p:cNvSpPr txBox="1"/>
          <p:nvPr>
            <p:ph idx="1" type="subTitle"/>
          </p:nvPr>
        </p:nvSpPr>
        <p:spPr>
          <a:xfrm>
            <a:off x="685800" y="2838000"/>
            <a:ext cx="7772400" cy="69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1" name="Shape 451"/>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
    <p:spTree>
      <p:nvGrpSpPr>
        <p:cNvPr id="452" name="Shape 452"/>
        <p:cNvGrpSpPr/>
        <p:nvPr/>
      </p:nvGrpSpPr>
      <p:grpSpPr>
        <a:xfrm>
          <a:off x="0" y="0"/>
          <a:ext cx="0" cy="0"/>
          <a:chOff x="0" y="0"/>
          <a:chExt cx="0" cy="0"/>
        </a:xfrm>
      </p:grpSpPr>
      <p:sp>
        <p:nvSpPr>
          <p:cNvPr id="453" name="Google Shape;453;p103"/>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4" name="Google Shape;454;p103"/>
          <p:cNvSpPr txBox="1"/>
          <p:nvPr>
            <p:ph idx="1" type="body"/>
          </p:nvPr>
        </p:nvSpPr>
        <p:spPr>
          <a:xfrm>
            <a:off x="678600" y="1716300"/>
            <a:ext cx="3722400" cy="17055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455" name="Google Shape;455;p103"/>
          <p:cNvSpPr txBox="1"/>
          <p:nvPr>
            <p:ph idx="2" type="body"/>
          </p:nvPr>
        </p:nvSpPr>
        <p:spPr>
          <a:xfrm>
            <a:off x="678600" y="4035175"/>
            <a:ext cx="3722400" cy="5811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56" name="Shape 456"/>
        <p:cNvGrpSpPr/>
        <p:nvPr/>
      </p:nvGrpSpPr>
      <p:grpSpPr>
        <a:xfrm>
          <a:off x="0" y="0"/>
          <a:ext cx="0" cy="0"/>
          <a:chOff x="0" y="0"/>
          <a:chExt cx="0" cy="0"/>
        </a:xfrm>
      </p:grpSpPr>
      <p:sp>
        <p:nvSpPr>
          <p:cNvPr id="457" name="Google Shape;457;p104"/>
          <p:cNvSpPr txBox="1"/>
          <p:nvPr>
            <p:ph hasCustomPrompt="1" type="title"/>
          </p:nvPr>
        </p:nvSpPr>
        <p:spPr>
          <a:xfrm>
            <a:off x="1695600" y="661763"/>
            <a:ext cx="5752800" cy="7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458" name="Google Shape;458;p104"/>
          <p:cNvSpPr txBox="1"/>
          <p:nvPr>
            <p:ph idx="1" type="subTitle"/>
          </p:nvPr>
        </p:nvSpPr>
        <p:spPr>
          <a:xfrm>
            <a:off x="1695600" y="1402588"/>
            <a:ext cx="57528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59" name="Google Shape;459;p104"/>
          <p:cNvSpPr txBox="1"/>
          <p:nvPr>
            <p:ph hasCustomPrompt="1" idx="2" type="title"/>
          </p:nvPr>
        </p:nvSpPr>
        <p:spPr>
          <a:xfrm>
            <a:off x="1695600" y="1974538"/>
            <a:ext cx="5752800" cy="7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460" name="Google Shape;460;p104"/>
          <p:cNvSpPr txBox="1"/>
          <p:nvPr>
            <p:ph idx="3" type="subTitle"/>
          </p:nvPr>
        </p:nvSpPr>
        <p:spPr>
          <a:xfrm>
            <a:off x="1695600" y="2715363"/>
            <a:ext cx="57528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61" name="Google Shape;461;p104"/>
          <p:cNvSpPr txBox="1"/>
          <p:nvPr>
            <p:ph hasCustomPrompt="1" idx="4" type="title"/>
          </p:nvPr>
        </p:nvSpPr>
        <p:spPr>
          <a:xfrm>
            <a:off x="1695600" y="3287313"/>
            <a:ext cx="5752800" cy="74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462" name="Google Shape;462;p104"/>
          <p:cNvSpPr txBox="1"/>
          <p:nvPr>
            <p:ph idx="5" type="subTitle"/>
          </p:nvPr>
        </p:nvSpPr>
        <p:spPr>
          <a:xfrm>
            <a:off x="1695600" y="4028138"/>
            <a:ext cx="57528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Bebas Neue"/>
              <a:buNone/>
              <a:defRPr>
                <a:latin typeface="Bebas Neue"/>
                <a:ea typeface="Bebas Neue"/>
                <a:cs typeface="Bebas Neue"/>
                <a:sym typeface="Bebas Neu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theme" Target="../theme/theme3.xml"/><Relationship Id="rId25" Type="http://schemas.openxmlformats.org/officeDocument/2006/relationships/slideLayout" Target="../slideLayouts/slideLayout36.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6.xml"/><Relationship Id="rId22" Type="http://schemas.openxmlformats.org/officeDocument/2006/relationships/slideLayout" Target="../slideLayouts/slideLayout58.xml"/><Relationship Id="rId21" Type="http://schemas.openxmlformats.org/officeDocument/2006/relationships/slideLayout" Target="../slideLayouts/slideLayout57.xml"/><Relationship Id="rId24" Type="http://schemas.openxmlformats.org/officeDocument/2006/relationships/slideLayout" Target="../slideLayouts/slideLayout60.xml"/><Relationship Id="rId23" Type="http://schemas.openxmlformats.org/officeDocument/2006/relationships/slideLayout" Target="../slideLayouts/slideLayout59.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26" Type="http://schemas.openxmlformats.org/officeDocument/2006/relationships/theme" Target="../theme/theme8.xml"/><Relationship Id="rId25" Type="http://schemas.openxmlformats.org/officeDocument/2006/relationships/slideLayout" Target="../slideLayouts/slideLayout61.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9" Type="http://schemas.openxmlformats.org/officeDocument/2006/relationships/slideLayout" Target="../slideLayouts/slideLayout55.xml"/><Relationship Id="rId18"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1.xml"/><Relationship Id="rId22" Type="http://schemas.openxmlformats.org/officeDocument/2006/relationships/slideLayout" Target="../slideLayouts/slideLayout83.xml"/><Relationship Id="rId21" Type="http://schemas.openxmlformats.org/officeDocument/2006/relationships/slideLayout" Target="../slideLayouts/slideLayout82.xml"/><Relationship Id="rId24" Type="http://schemas.openxmlformats.org/officeDocument/2006/relationships/slideLayout" Target="../slideLayouts/slideLayout85.xml"/><Relationship Id="rId23" Type="http://schemas.openxmlformats.org/officeDocument/2006/relationships/slideLayout" Target="../slideLayouts/slideLayout84.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26" Type="http://schemas.openxmlformats.org/officeDocument/2006/relationships/theme" Target="../theme/theme6.xml"/><Relationship Id="rId25" Type="http://schemas.openxmlformats.org/officeDocument/2006/relationships/slideLayout" Target="../slideLayouts/slideLayout86.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11" Type="http://schemas.openxmlformats.org/officeDocument/2006/relationships/slideLayout" Target="../slideLayouts/slideLayout72.xml"/><Relationship Id="rId10" Type="http://schemas.openxmlformats.org/officeDocument/2006/relationships/slideLayout" Target="../slideLayouts/slideLayout71.xml"/><Relationship Id="rId13" Type="http://schemas.openxmlformats.org/officeDocument/2006/relationships/slideLayout" Target="../slideLayouts/slideLayout74.xml"/><Relationship Id="rId12" Type="http://schemas.openxmlformats.org/officeDocument/2006/relationships/slideLayout" Target="../slideLayouts/slideLayout73.xml"/><Relationship Id="rId15" Type="http://schemas.openxmlformats.org/officeDocument/2006/relationships/slideLayout" Target="../slideLayouts/slideLayout76.xml"/><Relationship Id="rId14" Type="http://schemas.openxmlformats.org/officeDocument/2006/relationships/slideLayout" Target="../slideLayouts/slideLayout75.xml"/><Relationship Id="rId17" Type="http://schemas.openxmlformats.org/officeDocument/2006/relationships/slideLayout" Target="../slideLayouts/slideLayout78.xml"/><Relationship Id="rId16" Type="http://schemas.openxmlformats.org/officeDocument/2006/relationships/slideLayout" Target="../slideLayouts/slideLayout77.xml"/><Relationship Id="rId19" Type="http://schemas.openxmlformats.org/officeDocument/2006/relationships/slideLayout" Target="../slideLayouts/slideLayout80.xml"/><Relationship Id="rId18"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06.xml"/><Relationship Id="rId22" Type="http://schemas.openxmlformats.org/officeDocument/2006/relationships/slideLayout" Target="../slideLayouts/slideLayout108.xml"/><Relationship Id="rId21" Type="http://schemas.openxmlformats.org/officeDocument/2006/relationships/slideLayout" Target="../slideLayouts/slideLayout107.xml"/><Relationship Id="rId24" Type="http://schemas.openxmlformats.org/officeDocument/2006/relationships/slideLayout" Target="../slideLayouts/slideLayout110.xml"/><Relationship Id="rId23" Type="http://schemas.openxmlformats.org/officeDocument/2006/relationships/slideLayout" Target="../slideLayouts/slideLayout109.xml"/><Relationship Id="rId1" Type="http://schemas.openxmlformats.org/officeDocument/2006/relationships/slideLayout" Target="../slideLayouts/slideLayout87.xml"/><Relationship Id="rId2" Type="http://schemas.openxmlformats.org/officeDocument/2006/relationships/slideLayout" Target="../slideLayouts/slideLayout88.xml"/><Relationship Id="rId3" Type="http://schemas.openxmlformats.org/officeDocument/2006/relationships/slideLayout" Target="../slideLayouts/slideLayout89.xml"/><Relationship Id="rId4" Type="http://schemas.openxmlformats.org/officeDocument/2006/relationships/slideLayout" Target="../slideLayouts/slideLayout90.xml"/><Relationship Id="rId9" Type="http://schemas.openxmlformats.org/officeDocument/2006/relationships/slideLayout" Target="../slideLayouts/slideLayout95.xml"/><Relationship Id="rId26" Type="http://schemas.openxmlformats.org/officeDocument/2006/relationships/theme" Target="../theme/theme1.xml"/><Relationship Id="rId25" Type="http://schemas.openxmlformats.org/officeDocument/2006/relationships/slideLayout" Target="../slideLayouts/slideLayout111.xml"/><Relationship Id="rId5" Type="http://schemas.openxmlformats.org/officeDocument/2006/relationships/slideLayout" Target="../slideLayouts/slideLayout91.xml"/><Relationship Id="rId6" Type="http://schemas.openxmlformats.org/officeDocument/2006/relationships/slideLayout" Target="../slideLayouts/slideLayout92.xml"/><Relationship Id="rId7" Type="http://schemas.openxmlformats.org/officeDocument/2006/relationships/slideLayout" Target="../slideLayouts/slideLayout93.xml"/><Relationship Id="rId8" Type="http://schemas.openxmlformats.org/officeDocument/2006/relationships/slideLayout" Target="../slideLayouts/slideLayout94.xml"/><Relationship Id="rId11" Type="http://schemas.openxmlformats.org/officeDocument/2006/relationships/slideLayout" Target="../slideLayouts/slideLayout97.xml"/><Relationship Id="rId10" Type="http://schemas.openxmlformats.org/officeDocument/2006/relationships/slideLayout" Target="../slideLayouts/slideLayout96.xml"/><Relationship Id="rId13" Type="http://schemas.openxmlformats.org/officeDocument/2006/relationships/slideLayout" Target="../slideLayouts/slideLayout99.xml"/><Relationship Id="rId12" Type="http://schemas.openxmlformats.org/officeDocument/2006/relationships/slideLayout" Target="../slideLayouts/slideLayout98.xml"/><Relationship Id="rId15" Type="http://schemas.openxmlformats.org/officeDocument/2006/relationships/slideLayout" Target="../slideLayouts/slideLayout101.xml"/><Relationship Id="rId14" Type="http://schemas.openxmlformats.org/officeDocument/2006/relationships/slideLayout" Target="../slideLayouts/slideLayout100.xml"/><Relationship Id="rId17" Type="http://schemas.openxmlformats.org/officeDocument/2006/relationships/slideLayout" Target="../slideLayouts/slideLayout103.xml"/><Relationship Id="rId16" Type="http://schemas.openxmlformats.org/officeDocument/2006/relationships/slideLayout" Target="../slideLayouts/slideLayout102.xml"/><Relationship Id="rId19" Type="http://schemas.openxmlformats.org/officeDocument/2006/relationships/slideLayout" Target="../slideLayouts/slideLayout105.xml"/><Relationship Id="rId18" Type="http://schemas.openxmlformats.org/officeDocument/2006/relationships/slideLayout" Target="../slideLayouts/slideLayout104.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31.xml"/><Relationship Id="rId22" Type="http://schemas.openxmlformats.org/officeDocument/2006/relationships/slideLayout" Target="../slideLayouts/slideLayout133.xml"/><Relationship Id="rId21" Type="http://schemas.openxmlformats.org/officeDocument/2006/relationships/slideLayout" Target="../slideLayouts/slideLayout132.xml"/><Relationship Id="rId24" Type="http://schemas.openxmlformats.org/officeDocument/2006/relationships/slideLayout" Target="../slideLayouts/slideLayout135.xml"/><Relationship Id="rId23" Type="http://schemas.openxmlformats.org/officeDocument/2006/relationships/slideLayout" Target="../slideLayouts/slideLayout134.xml"/><Relationship Id="rId1" Type="http://schemas.openxmlformats.org/officeDocument/2006/relationships/slideLayout" Target="../slideLayouts/slideLayout112.xml"/><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26" Type="http://schemas.openxmlformats.org/officeDocument/2006/relationships/theme" Target="../theme/theme4.xml"/><Relationship Id="rId25" Type="http://schemas.openxmlformats.org/officeDocument/2006/relationships/slideLayout" Target="../slideLayouts/slideLayout136.xml"/><Relationship Id="rId5" Type="http://schemas.openxmlformats.org/officeDocument/2006/relationships/slideLayout" Target="../slideLayouts/slideLayout116.xml"/><Relationship Id="rId6" Type="http://schemas.openxmlformats.org/officeDocument/2006/relationships/slideLayout" Target="../slideLayouts/slideLayout117.xml"/><Relationship Id="rId7" Type="http://schemas.openxmlformats.org/officeDocument/2006/relationships/slideLayout" Target="../slideLayouts/slideLayout118.xml"/><Relationship Id="rId8" Type="http://schemas.openxmlformats.org/officeDocument/2006/relationships/slideLayout" Target="../slideLayouts/slideLayout119.xml"/><Relationship Id="rId11" Type="http://schemas.openxmlformats.org/officeDocument/2006/relationships/slideLayout" Target="../slideLayouts/slideLayout122.xml"/><Relationship Id="rId10" Type="http://schemas.openxmlformats.org/officeDocument/2006/relationships/slideLayout" Target="../slideLayouts/slideLayout121.xml"/><Relationship Id="rId13" Type="http://schemas.openxmlformats.org/officeDocument/2006/relationships/slideLayout" Target="../slideLayouts/slideLayout124.xml"/><Relationship Id="rId12" Type="http://schemas.openxmlformats.org/officeDocument/2006/relationships/slideLayout" Target="../slideLayouts/slideLayout123.xml"/><Relationship Id="rId15" Type="http://schemas.openxmlformats.org/officeDocument/2006/relationships/slideLayout" Target="../slideLayouts/slideLayout126.xml"/><Relationship Id="rId14" Type="http://schemas.openxmlformats.org/officeDocument/2006/relationships/slideLayout" Target="../slideLayouts/slideLayout125.xml"/><Relationship Id="rId17" Type="http://schemas.openxmlformats.org/officeDocument/2006/relationships/slideLayout" Target="../slideLayouts/slideLayout128.xml"/><Relationship Id="rId16" Type="http://schemas.openxmlformats.org/officeDocument/2006/relationships/slideLayout" Target="../slideLayouts/slideLayout127.xml"/><Relationship Id="rId19" Type="http://schemas.openxmlformats.org/officeDocument/2006/relationships/slideLayout" Target="../slideLayouts/slideLayout130.xml"/><Relationship Id="rId18"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56.xml"/><Relationship Id="rId22" Type="http://schemas.openxmlformats.org/officeDocument/2006/relationships/slideLayout" Target="../slideLayouts/slideLayout158.xml"/><Relationship Id="rId21" Type="http://schemas.openxmlformats.org/officeDocument/2006/relationships/slideLayout" Target="../slideLayouts/slideLayout157.xml"/><Relationship Id="rId24" Type="http://schemas.openxmlformats.org/officeDocument/2006/relationships/slideLayout" Target="../slideLayouts/slideLayout160.xml"/><Relationship Id="rId23" Type="http://schemas.openxmlformats.org/officeDocument/2006/relationships/slideLayout" Target="../slideLayouts/slideLayout159.xml"/><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26" Type="http://schemas.openxmlformats.org/officeDocument/2006/relationships/theme" Target="../theme/theme9.xml"/><Relationship Id="rId25" Type="http://schemas.openxmlformats.org/officeDocument/2006/relationships/slideLayout" Target="../slideLayouts/slideLayout161.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slideLayout" Target="../slideLayouts/slideLayout143.xml"/><Relationship Id="rId8" Type="http://schemas.openxmlformats.org/officeDocument/2006/relationships/slideLayout" Target="../slideLayouts/slideLayout144.xml"/><Relationship Id="rId11" Type="http://schemas.openxmlformats.org/officeDocument/2006/relationships/slideLayout" Target="../slideLayouts/slideLayout147.xml"/><Relationship Id="rId10" Type="http://schemas.openxmlformats.org/officeDocument/2006/relationships/slideLayout" Target="../slideLayouts/slideLayout146.xml"/><Relationship Id="rId13" Type="http://schemas.openxmlformats.org/officeDocument/2006/relationships/slideLayout" Target="../slideLayouts/slideLayout149.xml"/><Relationship Id="rId12" Type="http://schemas.openxmlformats.org/officeDocument/2006/relationships/slideLayout" Target="../slideLayouts/slideLayout148.xml"/><Relationship Id="rId15" Type="http://schemas.openxmlformats.org/officeDocument/2006/relationships/slideLayout" Target="../slideLayouts/slideLayout151.xml"/><Relationship Id="rId14" Type="http://schemas.openxmlformats.org/officeDocument/2006/relationships/slideLayout" Target="../slideLayouts/slideLayout150.xml"/><Relationship Id="rId17" Type="http://schemas.openxmlformats.org/officeDocument/2006/relationships/slideLayout" Target="../slideLayouts/slideLayout153.xml"/><Relationship Id="rId16" Type="http://schemas.openxmlformats.org/officeDocument/2006/relationships/slideLayout" Target="../slideLayouts/slideLayout152.xml"/><Relationship Id="rId19" Type="http://schemas.openxmlformats.org/officeDocument/2006/relationships/slideLayout" Target="../slideLayouts/slideLayout155.xml"/><Relationship Id="rId18" Type="http://schemas.openxmlformats.org/officeDocument/2006/relationships/slideLayout" Target="../slideLayouts/slideLayout154.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81.xml"/><Relationship Id="rId22" Type="http://schemas.openxmlformats.org/officeDocument/2006/relationships/slideLayout" Target="../slideLayouts/slideLayout183.xml"/><Relationship Id="rId21" Type="http://schemas.openxmlformats.org/officeDocument/2006/relationships/slideLayout" Target="../slideLayouts/slideLayout182.xml"/><Relationship Id="rId24" Type="http://schemas.openxmlformats.org/officeDocument/2006/relationships/slideLayout" Target="../slideLayouts/slideLayout185.xml"/><Relationship Id="rId23" Type="http://schemas.openxmlformats.org/officeDocument/2006/relationships/slideLayout" Target="../slideLayouts/slideLayout184.xml"/><Relationship Id="rId1" Type="http://schemas.openxmlformats.org/officeDocument/2006/relationships/slideLayout" Target="../slideLayouts/slideLayout162.xml"/><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26" Type="http://schemas.openxmlformats.org/officeDocument/2006/relationships/theme" Target="../theme/theme7.xml"/><Relationship Id="rId25" Type="http://schemas.openxmlformats.org/officeDocument/2006/relationships/slideLayout" Target="../slideLayouts/slideLayout186.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11" Type="http://schemas.openxmlformats.org/officeDocument/2006/relationships/slideLayout" Target="../slideLayouts/slideLayout172.xml"/><Relationship Id="rId10" Type="http://schemas.openxmlformats.org/officeDocument/2006/relationships/slideLayout" Target="../slideLayouts/slideLayout171.xml"/><Relationship Id="rId13" Type="http://schemas.openxmlformats.org/officeDocument/2006/relationships/slideLayout" Target="../slideLayouts/slideLayout174.xml"/><Relationship Id="rId12" Type="http://schemas.openxmlformats.org/officeDocument/2006/relationships/slideLayout" Target="../slideLayouts/slideLayout173.xml"/><Relationship Id="rId15" Type="http://schemas.openxmlformats.org/officeDocument/2006/relationships/slideLayout" Target="../slideLayouts/slideLayout176.xml"/><Relationship Id="rId14" Type="http://schemas.openxmlformats.org/officeDocument/2006/relationships/slideLayout" Target="../slideLayouts/slideLayout175.xml"/><Relationship Id="rId17" Type="http://schemas.openxmlformats.org/officeDocument/2006/relationships/slideLayout" Target="../slideLayouts/slideLayout178.xml"/><Relationship Id="rId16" Type="http://schemas.openxmlformats.org/officeDocument/2006/relationships/slideLayout" Target="../slideLayouts/slideLayout177.xml"/><Relationship Id="rId19" Type="http://schemas.openxmlformats.org/officeDocument/2006/relationships/slideLayout" Target="../slideLayouts/slideLayout180.xml"/><Relationship Id="rId18"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78600" y="527275"/>
            <a:ext cx="7786800" cy="645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Bebas Neue"/>
              <a:buNone/>
              <a:defRPr b="1" sz="3000">
                <a:solidFill>
                  <a:schemeClr val="dk1"/>
                </a:solidFill>
                <a:latin typeface="Bebas Neue"/>
                <a:ea typeface="Bebas Neue"/>
                <a:cs typeface="Bebas Neue"/>
                <a:sym typeface="Bebas Neue"/>
              </a:defRPr>
            </a:lvl1pPr>
            <a:lvl2pPr lvl="1">
              <a:spcBef>
                <a:spcPts val="0"/>
              </a:spcBef>
              <a:spcAft>
                <a:spcPts val="0"/>
              </a:spcAft>
              <a:buClr>
                <a:schemeClr val="dk1"/>
              </a:buClr>
              <a:buSzPts val="3000"/>
              <a:buNone/>
              <a:defRPr sz="3000">
                <a:solidFill>
                  <a:schemeClr val="dk1"/>
                </a:solidFill>
              </a:defRPr>
            </a:lvl2pPr>
            <a:lvl3pPr lvl="2">
              <a:spcBef>
                <a:spcPts val="0"/>
              </a:spcBef>
              <a:spcAft>
                <a:spcPts val="0"/>
              </a:spcAft>
              <a:buClr>
                <a:schemeClr val="dk1"/>
              </a:buClr>
              <a:buSzPts val="3000"/>
              <a:buNone/>
              <a:defRPr sz="3000">
                <a:solidFill>
                  <a:schemeClr val="dk1"/>
                </a:solidFill>
              </a:defRPr>
            </a:lvl3pPr>
            <a:lvl4pPr lvl="3">
              <a:spcBef>
                <a:spcPts val="0"/>
              </a:spcBef>
              <a:spcAft>
                <a:spcPts val="0"/>
              </a:spcAft>
              <a:buClr>
                <a:schemeClr val="dk1"/>
              </a:buClr>
              <a:buSzPts val="3000"/>
              <a:buNone/>
              <a:defRPr sz="3000">
                <a:solidFill>
                  <a:schemeClr val="dk1"/>
                </a:solidFill>
              </a:defRPr>
            </a:lvl4pPr>
            <a:lvl5pPr lvl="4">
              <a:spcBef>
                <a:spcPts val="0"/>
              </a:spcBef>
              <a:spcAft>
                <a:spcPts val="0"/>
              </a:spcAft>
              <a:buClr>
                <a:schemeClr val="dk1"/>
              </a:buClr>
              <a:buSzPts val="3000"/>
              <a:buNone/>
              <a:defRPr sz="3000">
                <a:solidFill>
                  <a:schemeClr val="dk1"/>
                </a:solidFill>
              </a:defRPr>
            </a:lvl5pPr>
            <a:lvl6pPr lvl="5">
              <a:spcBef>
                <a:spcPts val="0"/>
              </a:spcBef>
              <a:spcAft>
                <a:spcPts val="0"/>
              </a:spcAft>
              <a:buClr>
                <a:schemeClr val="dk1"/>
              </a:buClr>
              <a:buSzPts val="3000"/>
              <a:buNone/>
              <a:defRPr sz="3000">
                <a:solidFill>
                  <a:schemeClr val="dk1"/>
                </a:solidFill>
              </a:defRPr>
            </a:lvl6pPr>
            <a:lvl7pPr lvl="6">
              <a:spcBef>
                <a:spcPts val="0"/>
              </a:spcBef>
              <a:spcAft>
                <a:spcPts val="0"/>
              </a:spcAft>
              <a:buClr>
                <a:schemeClr val="dk1"/>
              </a:buClr>
              <a:buSzPts val="3000"/>
              <a:buNone/>
              <a:defRPr sz="3000">
                <a:solidFill>
                  <a:schemeClr val="dk1"/>
                </a:solidFill>
              </a:defRPr>
            </a:lvl7pPr>
            <a:lvl8pPr lvl="7">
              <a:spcBef>
                <a:spcPts val="0"/>
              </a:spcBef>
              <a:spcAft>
                <a:spcPts val="0"/>
              </a:spcAft>
              <a:buClr>
                <a:schemeClr val="dk1"/>
              </a:buClr>
              <a:buSzPts val="3000"/>
              <a:buNone/>
              <a:defRPr sz="3000">
                <a:solidFill>
                  <a:schemeClr val="dk1"/>
                </a:solidFill>
              </a:defRPr>
            </a:lvl8pPr>
            <a:lvl9pPr lvl="8">
              <a:spcBef>
                <a:spcPts val="0"/>
              </a:spcBef>
              <a:spcAft>
                <a:spcPts val="0"/>
              </a:spcAft>
              <a:buClr>
                <a:schemeClr val="dk1"/>
              </a:buClr>
              <a:buSzPts val="3000"/>
              <a:buNone/>
              <a:defRPr sz="3000">
                <a:solidFill>
                  <a:schemeClr val="dk1"/>
                </a:solidFill>
              </a:defRPr>
            </a:lvl9pPr>
          </a:lstStyle>
          <a:p/>
        </p:txBody>
      </p:sp>
      <p:sp>
        <p:nvSpPr>
          <p:cNvPr id="52" name="Google Shape;52;p13"/>
          <p:cNvSpPr txBox="1"/>
          <p:nvPr>
            <p:ph idx="1" type="body"/>
          </p:nvPr>
        </p:nvSpPr>
        <p:spPr>
          <a:xfrm>
            <a:off x="678600" y="1657100"/>
            <a:ext cx="7786800" cy="29592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32">
          <p15:clr>
            <a:srgbClr val="EA4335"/>
          </p15:clr>
        </p15:guide>
        <p15:guide id="2" orient="horz" pos="332">
          <p15:clr>
            <a:srgbClr val="EA4335"/>
          </p15:clr>
        </p15:guide>
        <p15:guide id="3" pos="5328">
          <p15:clr>
            <a:srgbClr val="EA4335"/>
          </p15:clr>
        </p15:guide>
        <p15:guide id="4" orient="horz" pos="2908">
          <p15:clr>
            <a:srgbClr val="EA4335"/>
          </p15:clr>
        </p15:guide>
        <p15:guide id="5" orient="horz" pos="739">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2" name="Shape 172"/>
        <p:cNvGrpSpPr/>
        <p:nvPr/>
      </p:nvGrpSpPr>
      <p:grpSpPr>
        <a:xfrm>
          <a:off x="0" y="0"/>
          <a:ext cx="0" cy="0"/>
          <a:chOff x="0" y="0"/>
          <a:chExt cx="0" cy="0"/>
        </a:xfrm>
      </p:grpSpPr>
      <p:sp>
        <p:nvSpPr>
          <p:cNvPr id="173" name="Google Shape;173;p39"/>
          <p:cNvSpPr txBox="1"/>
          <p:nvPr>
            <p:ph type="title"/>
          </p:nvPr>
        </p:nvSpPr>
        <p:spPr>
          <a:xfrm>
            <a:off x="678600" y="527275"/>
            <a:ext cx="7786800" cy="645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Bebas Neue"/>
              <a:buNone/>
              <a:defRPr b="1" sz="3000">
                <a:solidFill>
                  <a:schemeClr val="dk1"/>
                </a:solidFill>
                <a:latin typeface="Bebas Neue"/>
                <a:ea typeface="Bebas Neue"/>
                <a:cs typeface="Bebas Neue"/>
                <a:sym typeface="Bebas Neue"/>
              </a:defRPr>
            </a:lvl1pPr>
            <a:lvl2pPr lvl="1">
              <a:spcBef>
                <a:spcPts val="0"/>
              </a:spcBef>
              <a:spcAft>
                <a:spcPts val="0"/>
              </a:spcAft>
              <a:buClr>
                <a:schemeClr val="dk1"/>
              </a:buClr>
              <a:buSzPts val="3000"/>
              <a:buNone/>
              <a:defRPr sz="3000">
                <a:solidFill>
                  <a:schemeClr val="dk1"/>
                </a:solidFill>
              </a:defRPr>
            </a:lvl2pPr>
            <a:lvl3pPr lvl="2">
              <a:spcBef>
                <a:spcPts val="0"/>
              </a:spcBef>
              <a:spcAft>
                <a:spcPts val="0"/>
              </a:spcAft>
              <a:buClr>
                <a:schemeClr val="dk1"/>
              </a:buClr>
              <a:buSzPts val="3000"/>
              <a:buNone/>
              <a:defRPr sz="3000">
                <a:solidFill>
                  <a:schemeClr val="dk1"/>
                </a:solidFill>
              </a:defRPr>
            </a:lvl3pPr>
            <a:lvl4pPr lvl="3">
              <a:spcBef>
                <a:spcPts val="0"/>
              </a:spcBef>
              <a:spcAft>
                <a:spcPts val="0"/>
              </a:spcAft>
              <a:buClr>
                <a:schemeClr val="dk1"/>
              </a:buClr>
              <a:buSzPts val="3000"/>
              <a:buNone/>
              <a:defRPr sz="3000">
                <a:solidFill>
                  <a:schemeClr val="dk1"/>
                </a:solidFill>
              </a:defRPr>
            </a:lvl4pPr>
            <a:lvl5pPr lvl="4">
              <a:spcBef>
                <a:spcPts val="0"/>
              </a:spcBef>
              <a:spcAft>
                <a:spcPts val="0"/>
              </a:spcAft>
              <a:buClr>
                <a:schemeClr val="dk1"/>
              </a:buClr>
              <a:buSzPts val="3000"/>
              <a:buNone/>
              <a:defRPr sz="3000">
                <a:solidFill>
                  <a:schemeClr val="dk1"/>
                </a:solidFill>
              </a:defRPr>
            </a:lvl5pPr>
            <a:lvl6pPr lvl="5">
              <a:spcBef>
                <a:spcPts val="0"/>
              </a:spcBef>
              <a:spcAft>
                <a:spcPts val="0"/>
              </a:spcAft>
              <a:buClr>
                <a:schemeClr val="dk1"/>
              </a:buClr>
              <a:buSzPts val="3000"/>
              <a:buNone/>
              <a:defRPr sz="3000">
                <a:solidFill>
                  <a:schemeClr val="dk1"/>
                </a:solidFill>
              </a:defRPr>
            </a:lvl6pPr>
            <a:lvl7pPr lvl="6">
              <a:spcBef>
                <a:spcPts val="0"/>
              </a:spcBef>
              <a:spcAft>
                <a:spcPts val="0"/>
              </a:spcAft>
              <a:buClr>
                <a:schemeClr val="dk1"/>
              </a:buClr>
              <a:buSzPts val="3000"/>
              <a:buNone/>
              <a:defRPr sz="3000">
                <a:solidFill>
                  <a:schemeClr val="dk1"/>
                </a:solidFill>
              </a:defRPr>
            </a:lvl7pPr>
            <a:lvl8pPr lvl="7">
              <a:spcBef>
                <a:spcPts val="0"/>
              </a:spcBef>
              <a:spcAft>
                <a:spcPts val="0"/>
              </a:spcAft>
              <a:buClr>
                <a:schemeClr val="dk1"/>
              </a:buClr>
              <a:buSzPts val="3000"/>
              <a:buNone/>
              <a:defRPr sz="3000">
                <a:solidFill>
                  <a:schemeClr val="dk1"/>
                </a:solidFill>
              </a:defRPr>
            </a:lvl8pPr>
            <a:lvl9pPr lvl="8">
              <a:spcBef>
                <a:spcPts val="0"/>
              </a:spcBef>
              <a:spcAft>
                <a:spcPts val="0"/>
              </a:spcAft>
              <a:buClr>
                <a:schemeClr val="dk1"/>
              </a:buClr>
              <a:buSzPts val="3000"/>
              <a:buNone/>
              <a:defRPr sz="3000">
                <a:solidFill>
                  <a:schemeClr val="dk1"/>
                </a:solidFill>
              </a:defRPr>
            </a:lvl9pPr>
          </a:lstStyle>
          <a:p/>
        </p:txBody>
      </p:sp>
      <p:sp>
        <p:nvSpPr>
          <p:cNvPr id="174" name="Google Shape;174;p39"/>
          <p:cNvSpPr txBox="1"/>
          <p:nvPr>
            <p:ph idx="1" type="body"/>
          </p:nvPr>
        </p:nvSpPr>
        <p:spPr>
          <a:xfrm>
            <a:off x="678600" y="1657100"/>
            <a:ext cx="7786800" cy="29592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32">
          <p15:clr>
            <a:srgbClr val="EA4335"/>
          </p15:clr>
        </p15:guide>
        <p15:guide id="2" orient="horz" pos="332">
          <p15:clr>
            <a:srgbClr val="EA4335"/>
          </p15:clr>
        </p15:guide>
        <p15:guide id="3" pos="5328">
          <p15:clr>
            <a:srgbClr val="EA4335"/>
          </p15:clr>
        </p15:guide>
        <p15:guide id="4" orient="horz" pos="2908">
          <p15:clr>
            <a:srgbClr val="EA4335"/>
          </p15:clr>
        </p15:guide>
        <p15:guide id="5" orient="horz" pos="739">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4" name="Shape 294"/>
        <p:cNvGrpSpPr/>
        <p:nvPr/>
      </p:nvGrpSpPr>
      <p:grpSpPr>
        <a:xfrm>
          <a:off x="0" y="0"/>
          <a:ext cx="0" cy="0"/>
          <a:chOff x="0" y="0"/>
          <a:chExt cx="0" cy="0"/>
        </a:xfrm>
      </p:grpSpPr>
      <p:sp>
        <p:nvSpPr>
          <p:cNvPr id="295" name="Google Shape;295;p65"/>
          <p:cNvSpPr txBox="1"/>
          <p:nvPr>
            <p:ph type="title"/>
          </p:nvPr>
        </p:nvSpPr>
        <p:spPr>
          <a:xfrm>
            <a:off x="678600" y="527275"/>
            <a:ext cx="7786800" cy="645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Bebas Neue"/>
              <a:buNone/>
              <a:defRPr b="1" sz="3000">
                <a:solidFill>
                  <a:schemeClr val="dk1"/>
                </a:solidFill>
                <a:latin typeface="Bebas Neue"/>
                <a:ea typeface="Bebas Neue"/>
                <a:cs typeface="Bebas Neue"/>
                <a:sym typeface="Bebas Neue"/>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296" name="Google Shape;296;p65"/>
          <p:cNvSpPr txBox="1"/>
          <p:nvPr>
            <p:ph idx="1" type="body"/>
          </p:nvPr>
        </p:nvSpPr>
        <p:spPr>
          <a:xfrm>
            <a:off x="678600" y="1657100"/>
            <a:ext cx="7786800" cy="29592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rtl="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Lst>
  <mc:AlternateContent>
    <mc:Choice Requires="p14">
      <p:transition spd="slow" p14:dur="12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32">
          <p15:clr>
            <a:srgbClr val="EA4335"/>
          </p15:clr>
        </p15:guide>
        <p15:guide id="2" orient="horz" pos="332">
          <p15:clr>
            <a:srgbClr val="EA4335"/>
          </p15:clr>
        </p15:guide>
        <p15:guide id="3" pos="5328">
          <p15:clr>
            <a:srgbClr val="EA4335"/>
          </p15:clr>
        </p15:guide>
        <p15:guide id="4" orient="horz" pos="2908">
          <p15:clr>
            <a:srgbClr val="EA4335"/>
          </p15:clr>
        </p15:guide>
        <p15:guide id="5" orient="horz" pos="739">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416" name="Shape 416"/>
        <p:cNvGrpSpPr/>
        <p:nvPr/>
      </p:nvGrpSpPr>
      <p:grpSpPr>
        <a:xfrm>
          <a:off x="0" y="0"/>
          <a:ext cx="0" cy="0"/>
          <a:chOff x="0" y="0"/>
          <a:chExt cx="0" cy="0"/>
        </a:xfrm>
      </p:grpSpPr>
      <p:sp>
        <p:nvSpPr>
          <p:cNvPr id="417" name="Google Shape;417;p91"/>
          <p:cNvSpPr txBox="1"/>
          <p:nvPr>
            <p:ph type="title"/>
          </p:nvPr>
        </p:nvSpPr>
        <p:spPr>
          <a:xfrm>
            <a:off x="678600" y="527275"/>
            <a:ext cx="7786800" cy="645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Bebas Neue"/>
              <a:buNone/>
              <a:defRPr b="1" sz="3000">
                <a:solidFill>
                  <a:schemeClr val="dk1"/>
                </a:solidFill>
                <a:latin typeface="Bebas Neue"/>
                <a:ea typeface="Bebas Neue"/>
                <a:cs typeface="Bebas Neue"/>
                <a:sym typeface="Bebas Neue"/>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418" name="Google Shape;418;p91"/>
          <p:cNvSpPr txBox="1"/>
          <p:nvPr>
            <p:ph idx="1" type="body"/>
          </p:nvPr>
        </p:nvSpPr>
        <p:spPr>
          <a:xfrm>
            <a:off x="678600" y="1657100"/>
            <a:ext cx="7786800" cy="29592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rtl="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Lst>
  <mc:AlternateContent>
    <mc:Choice Requires="p14">
      <p:transition spd="slow" p14:dur="20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32">
          <p15:clr>
            <a:srgbClr val="EA4335"/>
          </p15:clr>
        </p15:guide>
        <p15:guide id="2" orient="horz" pos="332">
          <p15:clr>
            <a:srgbClr val="EA4335"/>
          </p15:clr>
        </p15:guide>
        <p15:guide id="3" pos="5328">
          <p15:clr>
            <a:srgbClr val="EA4335"/>
          </p15:clr>
        </p15:guide>
        <p15:guide id="4" orient="horz" pos="2908">
          <p15:clr>
            <a:srgbClr val="EA4335"/>
          </p15:clr>
        </p15:guide>
        <p15:guide id="5" orient="horz" pos="739">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38" name="Shape 538"/>
        <p:cNvGrpSpPr/>
        <p:nvPr/>
      </p:nvGrpSpPr>
      <p:grpSpPr>
        <a:xfrm>
          <a:off x="0" y="0"/>
          <a:ext cx="0" cy="0"/>
          <a:chOff x="0" y="0"/>
          <a:chExt cx="0" cy="0"/>
        </a:xfrm>
      </p:grpSpPr>
      <p:sp>
        <p:nvSpPr>
          <p:cNvPr id="539" name="Google Shape;539;p117"/>
          <p:cNvSpPr txBox="1"/>
          <p:nvPr>
            <p:ph type="title"/>
          </p:nvPr>
        </p:nvSpPr>
        <p:spPr>
          <a:xfrm>
            <a:off x="678600" y="527275"/>
            <a:ext cx="7786800" cy="645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Bebas Neue"/>
              <a:buNone/>
              <a:defRPr b="1" sz="3000">
                <a:solidFill>
                  <a:schemeClr val="dk1"/>
                </a:solidFill>
                <a:latin typeface="Bebas Neue"/>
                <a:ea typeface="Bebas Neue"/>
                <a:cs typeface="Bebas Neue"/>
                <a:sym typeface="Bebas Neue"/>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40" name="Google Shape;540;p117"/>
          <p:cNvSpPr txBox="1"/>
          <p:nvPr>
            <p:ph idx="1" type="body"/>
          </p:nvPr>
        </p:nvSpPr>
        <p:spPr>
          <a:xfrm>
            <a:off x="678600" y="1657100"/>
            <a:ext cx="7786800" cy="29592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rtl="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Lst>
  <mc:AlternateContent>
    <mc:Choice Requires="p14">
      <p:transition spd="slow" p14:dur="20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32">
          <p15:clr>
            <a:srgbClr val="EA4335"/>
          </p15:clr>
        </p15:guide>
        <p15:guide id="2" orient="horz" pos="332">
          <p15:clr>
            <a:srgbClr val="EA4335"/>
          </p15:clr>
        </p15:guide>
        <p15:guide id="3" pos="5328">
          <p15:clr>
            <a:srgbClr val="EA4335"/>
          </p15:clr>
        </p15:guide>
        <p15:guide id="4" orient="horz" pos="2908">
          <p15:clr>
            <a:srgbClr val="EA4335"/>
          </p15:clr>
        </p15:guide>
        <p15:guide id="5" orient="horz" pos="739">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660" name="Shape 660"/>
        <p:cNvGrpSpPr/>
        <p:nvPr/>
      </p:nvGrpSpPr>
      <p:grpSpPr>
        <a:xfrm>
          <a:off x="0" y="0"/>
          <a:ext cx="0" cy="0"/>
          <a:chOff x="0" y="0"/>
          <a:chExt cx="0" cy="0"/>
        </a:xfrm>
      </p:grpSpPr>
      <p:sp>
        <p:nvSpPr>
          <p:cNvPr id="661" name="Google Shape;661;p143"/>
          <p:cNvSpPr txBox="1"/>
          <p:nvPr>
            <p:ph type="title"/>
          </p:nvPr>
        </p:nvSpPr>
        <p:spPr>
          <a:xfrm>
            <a:off x="678600" y="527275"/>
            <a:ext cx="7786800" cy="645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Bebas Neue"/>
              <a:buNone/>
              <a:defRPr b="1" sz="3000">
                <a:solidFill>
                  <a:schemeClr val="dk1"/>
                </a:solidFill>
                <a:latin typeface="Bebas Neue"/>
                <a:ea typeface="Bebas Neue"/>
                <a:cs typeface="Bebas Neue"/>
                <a:sym typeface="Bebas Neue"/>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662" name="Google Shape;662;p143"/>
          <p:cNvSpPr txBox="1"/>
          <p:nvPr>
            <p:ph idx="1" type="body"/>
          </p:nvPr>
        </p:nvSpPr>
        <p:spPr>
          <a:xfrm>
            <a:off x="678600" y="1657100"/>
            <a:ext cx="7786800" cy="29592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rtl="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Lst>
  <mc:AlternateContent>
    <mc:Choice Requires="p14">
      <p:transition spd="slow" p14:dur="20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32">
          <p15:clr>
            <a:srgbClr val="EA4335"/>
          </p15:clr>
        </p15:guide>
        <p15:guide id="2" orient="horz" pos="332">
          <p15:clr>
            <a:srgbClr val="EA4335"/>
          </p15:clr>
        </p15:guide>
        <p15:guide id="3" pos="5328">
          <p15:clr>
            <a:srgbClr val="EA4335"/>
          </p15:clr>
        </p15:guide>
        <p15:guide id="4" orient="horz" pos="2908">
          <p15:clr>
            <a:srgbClr val="EA4335"/>
          </p15:clr>
        </p15:guide>
        <p15:guide id="5" orient="horz" pos="739">
          <p15:clr>
            <a:srgbClr val="EA4335"/>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82" name="Shape 782"/>
        <p:cNvGrpSpPr/>
        <p:nvPr/>
      </p:nvGrpSpPr>
      <p:grpSpPr>
        <a:xfrm>
          <a:off x="0" y="0"/>
          <a:ext cx="0" cy="0"/>
          <a:chOff x="0" y="0"/>
          <a:chExt cx="0" cy="0"/>
        </a:xfrm>
      </p:grpSpPr>
      <p:sp>
        <p:nvSpPr>
          <p:cNvPr id="783" name="Google Shape;783;p169"/>
          <p:cNvSpPr txBox="1"/>
          <p:nvPr>
            <p:ph type="title"/>
          </p:nvPr>
        </p:nvSpPr>
        <p:spPr>
          <a:xfrm>
            <a:off x="678600" y="527275"/>
            <a:ext cx="7786800" cy="645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Bebas Neue"/>
              <a:buNone/>
              <a:defRPr b="1" sz="3000">
                <a:solidFill>
                  <a:schemeClr val="dk1"/>
                </a:solidFill>
                <a:latin typeface="Bebas Neue"/>
                <a:ea typeface="Bebas Neue"/>
                <a:cs typeface="Bebas Neue"/>
                <a:sym typeface="Bebas Neue"/>
              </a:defRPr>
            </a:lvl1pPr>
            <a:lvl2pPr lvl="1">
              <a:spcBef>
                <a:spcPts val="0"/>
              </a:spcBef>
              <a:spcAft>
                <a:spcPts val="0"/>
              </a:spcAft>
              <a:buClr>
                <a:schemeClr val="dk1"/>
              </a:buClr>
              <a:buSzPts val="3000"/>
              <a:buNone/>
              <a:defRPr sz="3000">
                <a:solidFill>
                  <a:schemeClr val="dk1"/>
                </a:solidFill>
              </a:defRPr>
            </a:lvl2pPr>
            <a:lvl3pPr lvl="2">
              <a:spcBef>
                <a:spcPts val="0"/>
              </a:spcBef>
              <a:spcAft>
                <a:spcPts val="0"/>
              </a:spcAft>
              <a:buClr>
                <a:schemeClr val="dk1"/>
              </a:buClr>
              <a:buSzPts val="3000"/>
              <a:buNone/>
              <a:defRPr sz="3000">
                <a:solidFill>
                  <a:schemeClr val="dk1"/>
                </a:solidFill>
              </a:defRPr>
            </a:lvl3pPr>
            <a:lvl4pPr lvl="3">
              <a:spcBef>
                <a:spcPts val="0"/>
              </a:spcBef>
              <a:spcAft>
                <a:spcPts val="0"/>
              </a:spcAft>
              <a:buClr>
                <a:schemeClr val="dk1"/>
              </a:buClr>
              <a:buSzPts val="3000"/>
              <a:buNone/>
              <a:defRPr sz="3000">
                <a:solidFill>
                  <a:schemeClr val="dk1"/>
                </a:solidFill>
              </a:defRPr>
            </a:lvl4pPr>
            <a:lvl5pPr lvl="4">
              <a:spcBef>
                <a:spcPts val="0"/>
              </a:spcBef>
              <a:spcAft>
                <a:spcPts val="0"/>
              </a:spcAft>
              <a:buClr>
                <a:schemeClr val="dk1"/>
              </a:buClr>
              <a:buSzPts val="3000"/>
              <a:buNone/>
              <a:defRPr sz="3000">
                <a:solidFill>
                  <a:schemeClr val="dk1"/>
                </a:solidFill>
              </a:defRPr>
            </a:lvl5pPr>
            <a:lvl6pPr lvl="5">
              <a:spcBef>
                <a:spcPts val="0"/>
              </a:spcBef>
              <a:spcAft>
                <a:spcPts val="0"/>
              </a:spcAft>
              <a:buClr>
                <a:schemeClr val="dk1"/>
              </a:buClr>
              <a:buSzPts val="3000"/>
              <a:buNone/>
              <a:defRPr sz="3000">
                <a:solidFill>
                  <a:schemeClr val="dk1"/>
                </a:solidFill>
              </a:defRPr>
            </a:lvl6pPr>
            <a:lvl7pPr lvl="6">
              <a:spcBef>
                <a:spcPts val="0"/>
              </a:spcBef>
              <a:spcAft>
                <a:spcPts val="0"/>
              </a:spcAft>
              <a:buClr>
                <a:schemeClr val="dk1"/>
              </a:buClr>
              <a:buSzPts val="3000"/>
              <a:buNone/>
              <a:defRPr sz="3000">
                <a:solidFill>
                  <a:schemeClr val="dk1"/>
                </a:solidFill>
              </a:defRPr>
            </a:lvl7pPr>
            <a:lvl8pPr lvl="7">
              <a:spcBef>
                <a:spcPts val="0"/>
              </a:spcBef>
              <a:spcAft>
                <a:spcPts val="0"/>
              </a:spcAft>
              <a:buClr>
                <a:schemeClr val="dk1"/>
              </a:buClr>
              <a:buSzPts val="3000"/>
              <a:buNone/>
              <a:defRPr sz="3000">
                <a:solidFill>
                  <a:schemeClr val="dk1"/>
                </a:solidFill>
              </a:defRPr>
            </a:lvl8pPr>
            <a:lvl9pPr lvl="8">
              <a:spcBef>
                <a:spcPts val="0"/>
              </a:spcBef>
              <a:spcAft>
                <a:spcPts val="0"/>
              </a:spcAft>
              <a:buClr>
                <a:schemeClr val="dk1"/>
              </a:buClr>
              <a:buSzPts val="3000"/>
              <a:buNone/>
              <a:defRPr sz="3000">
                <a:solidFill>
                  <a:schemeClr val="dk1"/>
                </a:solidFill>
              </a:defRPr>
            </a:lvl9pPr>
          </a:lstStyle>
          <a:p/>
        </p:txBody>
      </p:sp>
      <p:sp>
        <p:nvSpPr>
          <p:cNvPr id="784" name="Google Shape;784;p169"/>
          <p:cNvSpPr txBox="1"/>
          <p:nvPr>
            <p:ph idx="1" type="body"/>
          </p:nvPr>
        </p:nvSpPr>
        <p:spPr>
          <a:xfrm>
            <a:off x="678600" y="1657100"/>
            <a:ext cx="7786800" cy="29592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32">
          <p15:clr>
            <a:srgbClr val="EA4335"/>
          </p15:clr>
        </p15:guide>
        <p15:guide id="2" orient="horz" pos="332">
          <p15:clr>
            <a:srgbClr val="EA4335"/>
          </p15:clr>
        </p15:guide>
        <p15:guide id="3" pos="5328">
          <p15:clr>
            <a:srgbClr val="EA4335"/>
          </p15:clr>
        </p15:guide>
        <p15:guide id="4" orient="horz" pos="2908">
          <p15:clr>
            <a:srgbClr val="EA4335"/>
          </p15:clr>
        </p15:guide>
        <p15:guide id="5" orient="horz" pos="739">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5.gif"/><Relationship Id="rId5" Type="http://schemas.openxmlformats.org/officeDocument/2006/relationships/image" Target="../media/image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40.gif"/><Relationship Id="rId4" Type="http://schemas.openxmlformats.org/officeDocument/2006/relationships/image" Target="../media/image36.gif"/><Relationship Id="rId5"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39.png"/><Relationship Id="rId5"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34.gif"/><Relationship Id="rId4" Type="http://schemas.openxmlformats.org/officeDocument/2006/relationships/image" Target="../media/image21.gif"/><Relationship Id="rId5" Type="http://schemas.openxmlformats.org/officeDocument/2006/relationships/image" Target="../media/image3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8.png"/><Relationship Id="rId5" Type="http://schemas.openxmlformats.org/officeDocument/2006/relationships/image" Target="../media/image24.jpg"/><Relationship Id="rId6" Type="http://schemas.openxmlformats.org/officeDocument/2006/relationships/image" Target="../media/image27.jpg"/><Relationship Id="rId7" Type="http://schemas.openxmlformats.org/officeDocument/2006/relationships/image" Target="../media/image30.jpg"/><Relationship Id="rId8" Type="http://schemas.openxmlformats.org/officeDocument/2006/relationships/image" Target="../media/image3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image" Target="../media/image46.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47.png"/><Relationship Id="rId5"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4.xml"/><Relationship Id="rId3" Type="http://schemas.openxmlformats.org/officeDocument/2006/relationships/image" Target="../media/image44.png"/><Relationship Id="rId4" Type="http://schemas.openxmlformats.org/officeDocument/2006/relationships/image" Target="../media/image56.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35.xml"/><Relationship Id="rId3" Type="http://schemas.openxmlformats.org/officeDocument/2006/relationships/image" Target="../media/image50.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6.xml"/><Relationship Id="rId3" Type="http://schemas.openxmlformats.org/officeDocument/2006/relationships/image" Target="../media/image5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8.xml"/><Relationship Id="rId3" Type="http://schemas.openxmlformats.org/officeDocument/2006/relationships/image" Target="../media/image49.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9.xml"/><Relationship Id="rId3" Type="http://schemas.openxmlformats.org/officeDocument/2006/relationships/image" Target="../media/image57.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0.xml"/><Relationship Id="rId3" Type="http://schemas.openxmlformats.org/officeDocument/2006/relationships/image" Target="../media/image55.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2.xml"/><Relationship Id="rId3" Type="http://schemas.openxmlformats.org/officeDocument/2006/relationships/image" Target="../media/image63.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44.xml"/><Relationship Id="rId3"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46.xml"/><Relationship Id="rId3" Type="http://schemas.openxmlformats.org/officeDocument/2006/relationships/image" Target="../media/image60.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47.xml"/><Relationship Id="rId3" Type="http://schemas.openxmlformats.org/officeDocument/2006/relationships/image" Target="../media/image74.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48.xml"/><Relationship Id="rId3"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49.xml"/><Relationship Id="rId3"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50.xml"/><Relationship Id="rId3" Type="http://schemas.openxmlformats.org/officeDocument/2006/relationships/image" Target="../media/image69.pn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51.xml"/><Relationship Id="rId3" Type="http://schemas.openxmlformats.org/officeDocument/2006/relationships/image" Target="../media/image7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52.xml"/><Relationship Id="rId3" Type="http://schemas.openxmlformats.org/officeDocument/2006/relationships/image" Target="../media/image7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4.xml"/><Relationship Id="rId2" Type="http://schemas.openxmlformats.org/officeDocument/2006/relationships/notesSlide" Target="../notesSlides/notesSlide53.xml"/><Relationship Id="rId3"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notesSlide" Target="../notesSlides/notesSlide54.xml"/><Relationship Id="rId3"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55.xml"/><Relationship Id="rId3" Type="http://schemas.openxmlformats.org/officeDocument/2006/relationships/image" Target="../media/image70.png"/><Relationship Id="rId4" Type="http://schemas.openxmlformats.org/officeDocument/2006/relationships/image" Target="../media/image67.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notesSlide" Target="../notesSlides/notesSlide56.xml"/><Relationship Id="rId3" Type="http://schemas.openxmlformats.org/officeDocument/2006/relationships/image" Target="../media/image68.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9.xml"/><Relationship Id="rId2" Type="http://schemas.openxmlformats.org/officeDocument/2006/relationships/notesSlide" Target="../notesSlides/notesSlide57.xml"/><Relationship Id="rId3" Type="http://schemas.openxmlformats.org/officeDocument/2006/relationships/image" Target="../media/image66.png"/><Relationship Id="rId4" Type="http://schemas.openxmlformats.org/officeDocument/2006/relationships/image" Target="../media/image83.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notesSlide" Target="../notesSlides/notesSlide58.xml"/><Relationship Id="rId3" Type="http://schemas.openxmlformats.org/officeDocument/2006/relationships/image" Target="../media/image72.png"/><Relationship Id="rId4" Type="http://schemas.openxmlformats.org/officeDocument/2006/relationships/image" Target="../media/image79.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8.xml"/><Relationship Id="rId2" Type="http://schemas.openxmlformats.org/officeDocument/2006/relationships/notesSlide" Target="../notesSlides/notesSlide59.xml"/><Relationship Id="rId3"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60.xml"/><Relationship Id="rId3" Type="http://schemas.openxmlformats.org/officeDocument/2006/relationships/image" Target="../media/image77.png"/><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notesSlide" Target="../notesSlides/notesSlide61.xml"/><Relationship Id="rId3" Type="http://schemas.openxmlformats.org/officeDocument/2006/relationships/image" Target="../media/image8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notesSlide" Target="../notesSlides/notesSlide62.xml"/><Relationship Id="rId3" Type="http://schemas.openxmlformats.org/officeDocument/2006/relationships/image" Target="../media/image84.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64.xml"/><Relationship Id="rId3" Type="http://schemas.openxmlformats.org/officeDocument/2006/relationships/hyperlink" Target="https://www.verywellmind.com/types-of-nonverbal-communication-2795397"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4.gif"/><Relationship Id="rId4" Type="http://schemas.openxmlformats.org/officeDocument/2006/relationships/image" Target="../media/image15.gif"/><Relationship Id="rId5"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7" name="Shape 907"/>
        <p:cNvGrpSpPr/>
        <p:nvPr/>
      </p:nvGrpSpPr>
      <p:grpSpPr>
        <a:xfrm>
          <a:off x="0" y="0"/>
          <a:ext cx="0" cy="0"/>
          <a:chOff x="0" y="0"/>
          <a:chExt cx="0" cy="0"/>
        </a:xfrm>
      </p:grpSpPr>
      <p:sp>
        <p:nvSpPr>
          <p:cNvPr id="908" name="Google Shape;908;p195"/>
          <p:cNvSpPr/>
          <p:nvPr/>
        </p:nvSpPr>
        <p:spPr>
          <a:xfrm>
            <a:off x="0" y="4387175"/>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95"/>
          <p:cNvSpPr txBox="1"/>
          <p:nvPr>
            <p:ph type="ctrTitle"/>
          </p:nvPr>
        </p:nvSpPr>
        <p:spPr>
          <a:xfrm>
            <a:off x="685800" y="527275"/>
            <a:ext cx="3194400" cy="269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700"/>
              <a:t>NON VERBAL COMMUNICATION AND LISTENING</a:t>
            </a:r>
            <a:endParaRPr sz="4700"/>
          </a:p>
        </p:txBody>
      </p:sp>
      <p:sp>
        <p:nvSpPr>
          <p:cNvPr id="910" name="Google Shape;910;p195"/>
          <p:cNvSpPr/>
          <p:nvPr/>
        </p:nvSpPr>
        <p:spPr>
          <a:xfrm>
            <a:off x="0" y="0"/>
            <a:ext cx="418500" cy="269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 name="Google Shape;911;p195"/>
          <p:cNvGrpSpPr/>
          <p:nvPr/>
        </p:nvGrpSpPr>
        <p:grpSpPr>
          <a:xfrm>
            <a:off x="3457488" y="1598990"/>
            <a:ext cx="5696700" cy="2747360"/>
            <a:chOff x="3457488" y="1598990"/>
            <a:chExt cx="5696700" cy="2747360"/>
          </a:xfrm>
        </p:grpSpPr>
        <p:cxnSp>
          <p:nvCxnSpPr>
            <p:cNvPr id="912" name="Google Shape;912;p195"/>
            <p:cNvCxnSpPr/>
            <p:nvPr/>
          </p:nvCxnSpPr>
          <p:spPr>
            <a:xfrm>
              <a:off x="3457488" y="4063525"/>
              <a:ext cx="5696700" cy="0"/>
            </a:xfrm>
            <a:prstGeom prst="straightConnector1">
              <a:avLst/>
            </a:prstGeom>
            <a:noFill/>
            <a:ln cap="flat" cmpd="sng" w="19050">
              <a:solidFill>
                <a:schemeClr val="dk2"/>
              </a:solidFill>
              <a:prstDash val="solid"/>
              <a:round/>
              <a:headEnd len="med" w="med" type="none"/>
              <a:tailEnd len="med" w="med" type="none"/>
            </a:ln>
          </p:spPr>
        </p:cxnSp>
        <p:grpSp>
          <p:nvGrpSpPr>
            <p:cNvPr id="913" name="Google Shape;913;p195"/>
            <p:cNvGrpSpPr/>
            <p:nvPr/>
          </p:nvGrpSpPr>
          <p:grpSpPr>
            <a:xfrm>
              <a:off x="4098463" y="1598990"/>
              <a:ext cx="4328375" cy="2747360"/>
              <a:chOff x="4098463" y="1598990"/>
              <a:chExt cx="4328375" cy="2747360"/>
            </a:xfrm>
          </p:grpSpPr>
          <p:sp>
            <p:nvSpPr>
              <p:cNvPr id="914" name="Google Shape;914;p195"/>
              <p:cNvSpPr/>
              <p:nvPr/>
            </p:nvSpPr>
            <p:spPr>
              <a:xfrm>
                <a:off x="7901738" y="2636925"/>
                <a:ext cx="78275" cy="66975"/>
              </a:xfrm>
              <a:custGeom>
                <a:rect b="b" l="l" r="r" t="t"/>
                <a:pathLst>
                  <a:path extrusionOk="0" h="2679" w="3131">
                    <a:moveTo>
                      <a:pt x="1794" y="1"/>
                    </a:moveTo>
                    <a:cubicBezTo>
                      <a:pt x="578" y="1"/>
                      <a:pt x="0" y="1460"/>
                      <a:pt x="821" y="2280"/>
                    </a:cubicBezTo>
                    <a:cubicBezTo>
                      <a:pt x="1096" y="2555"/>
                      <a:pt x="1435" y="2678"/>
                      <a:pt x="1767" y="2678"/>
                    </a:cubicBezTo>
                    <a:cubicBezTo>
                      <a:pt x="2463" y="2678"/>
                      <a:pt x="3131" y="2140"/>
                      <a:pt x="3131" y="1338"/>
                    </a:cubicBezTo>
                    <a:cubicBezTo>
                      <a:pt x="3131" y="609"/>
                      <a:pt x="2523" y="1"/>
                      <a:pt x="179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95"/>
              <p:cNvSpPr/>
              <p:nvPr/>
            </p:nvSpPr>
            <p:spPr>
              <a:xfrm>
                <a:off x="8038513" y="2636925"/>
                <a:ext cx="78300" cy="66975"/>
              </a:xfrm>
              <a:custGeom>
                <a:rect b="b" l="l" r="r" t="t"/>
                <a:pathLst>
                  <a:path extrusionOk="0" h="2679" w="3132">
                    <a:moveTo>
                      <a:pt x="1794" y="1"/>
                    </a:moveTo>
                    <a:cubicBezTo>
                      <a:pt x="578" y="1"/>
                      <a:pt x="0" y="1460"/>
                      <a:pt x="851" y="2280"/>
                    </a:cubicBezTo>
                    <a:cubicBezTo>
                      <a:pt x="1127" y="2555"/>
                      <a:pt x="1462" y="2678"/>
                      <a:pt x="1790" y="2678"/>
                    </a:cubicBezTo>
                    <a:cubicBezTo>
                      <a:pt x="2477" y="2678"/>
                      <a:pt x="3131" y="2140"/>
                      <a:pt x="3131" y="1338"/>
                    </a:cubicBezTo>
                    <a:cubicBezTo>
                      <a:pt x="3131" y="609"/>
                      <a:pt x="2523" y="1"/>
                      <a:pt x="1794"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95"/>
              <p:cNvSpPr/>
              <p:nvPr/>
            </p:nvSpPr>
            <p:spPr>
              <a:xfrm>
                <a:off x="8175288" y="2636925"/>
                <a:ext cx="79050" cy="66975"/>
              </a:xfrm>
              <a:custGeom>
                <a:rect b="b" l="l" r="r" t="t"/>
                <a:pathLst>
                  <a:path extrusionOk="0" h="2679" w="3162">
                    <a:moveTo>
                      <a:pt x="1794" y="1"/>
                    </a:moveTo>
                    <a:cubicBezTo>
                      <a:pt x="609" y="1"/>
                      <a:pt x="1" y="1460"/>
                      <a:pt x="852" y="2280"/>
                    </a:cubicBezTo>
                    <a:cubicBezTo>
                      <a:pt x="1127" y="2555"/>
                      <a:pt x="1465" y="2678"/>
                      <a:pt x="1798" y="2678"/>
                    </a:cubicBezTo>
                    <a:cubicBezTo>
                      <a:pt x="2494" y="2678"/>
                      <a:pt x="3162" y="2140"/>
                      <a:pt x="3162" y="1338"/>
                    </a:cubicBezTo>
                    <a:cubicBezTo>
                      <a:pt x="3162" y="609"/>
                      <a:pt x="2554" y="1"/>
                      <a:pt x="179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95"/>
              <p:cNvSpPr/>
              <p:nvPr/>
            </p:nvSpPr>
            <p:spPr>
              <a:xfrm>
                <a:off x="4619763" y="3677225"/>
                <a:ext cx="397450" cy="375400"/>
              </a:xfrm>
              <a:custGeom>
                <a:rect b="b" l="l" r="r" t="t"/>
                <a:pathLst>
                  <a:path extrusionOk="0" h="15016" w="15898">
                    <a:moveTo>
                      <a:pt x="14985" y="0"/>
                    </a:moveTo>
                    <a:lnTo>
                      <a:pt x="0" y="15016"/>
                    </a:lnTo>
                    <a:lnTo>
                      <a:pt x="8906" y="15016"/>
                    </a:lnTo>
                    <a:lnTo>
                      <a:pt x="15897" y="7994"/>
                    </a:lnTo>
                    <a:lnTo>
                      <a:pt x="1498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95"/>
              <p:cNvSpPr/>
              <p:nvPr/>
            </p:nvSpPr>
            <p:spPr>
              <a:xfrm>
                <a:off x="4400138" y="3481175"/>
                <a:ext cx="579825" cy="571450"/>
              </a:xfrm>
              <a:custGeom>
                <a:rect b="b" l="l" r="r" t="t"/>
                <a:pathLst>
                  <a:path extrusionOk="0" h="22858" w="23193">
                    <a:moveTo>
                      <a:pt x="22889" y="0"/>
                    </a:moveTo>
                    <a:lnTo>
                      <a:pt x="1" y="22858"/>
                    </a:lnTo>
                    <a:lnTo>
                      <a:pt x="3040" y="22858"/>
                    </a:lnTo>
                    <a:lnTo>
                      <a:pt x="23193" y="2705"/>
                    </a:lnTo>
                    <a:lnTo>
                      <a:pt x="22889"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95"/>
              <p:cNvSpPr/>
              <p:nvPr/>
            </p:nvSpPr>
            <p:spPr>
              <a:xfrm>
                <a:off x="4331763" y="3419625"/>
                <a:ext cx="635275" cy="633000"/>
              </a:xfrm>
              <a:custGeom>
                <a:rect b="b" l="l" r="r" t="t"/>
                <a:pathLst>
                  <a:path extrusionOk="0" h="25320" w="25411">
                    <a:moveTo>
                      <a:pt x="25350" y="0"/>
                    </a:moveTo>
                    <a:lnTo>
                      <a:pt x="0" y="25320"/>
                    </a:lnTo>
                    <a:lnTo>
                      <a:pt x="760" y="25320"/>
                    </a:lnTo>
                    <a:lnTo>
                      <a:pt x="25411" y="669"/>
                    </a:lnTo>
                    <a:lnTo>
                      <a:pt x="2535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95"/>
              <p:cNvSpPr/>
              <p:nvPr/>
            </p:nvSpPr>
            <p:spPr>
              <a:xfrm>
                <a:off x="7531663" y="3282825"/>
                <a:ext cx="255350" cy="255350"/>
              </a:xfrm>
              <a:custGeom>
                <a:rect b="b" l="l" r="r" t="t"/>
                <a:pathLst>
                  <a:path extrusionOk="0" h="10214" w="10214">
                    <a:moveTo>
                      <a:pt x="7174" y="1"/>
                    </a:moveTo>
                    <a:lnTo>
                      <a:pt x="396" y="6779"/>
                    </a:lnTo>
                    <a:lnTo>
                      <a:pt x="0" y="10214"/>
                    </a:lnTo>
                    <a:lnTo>
                      <a:pt x="0" y="10214"/>
                    </a:lnTo>
                    <a:lnTo>
                      <a:pt x="10213"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5"/>
              <p:cNvSpPr/>
              <p:nvPr/>
            </p:nvSpPr>
            <p:spPr>
              <a:xfrm>
                <a:off x="7505838" y="3282825"/>
                <a:ext cx="484075" cy="484075"/>
              </a:xfrm>
              <a:custGeom>
                <a:rect b="b" l="l" r="r" t="t"/>
                <a:pathLst>
                  <a:path extrusionOk="0" h="19363" w="19363">
                    <a:moveTo>
                      <a:pt x="18602" y="1"/>
                    </a:moveTo>
                    <a:lnTo>
                      <a:pt x="91" y="18481"/>
                    </a:lnTo>
                    <a:lnTo>
                      <a:pt x="0" y="19363"/>
                    </a:lnTo>
                    <a:lnTo>
                      <a:pt x="0" y="19363"/>
                    </a:lnTo>
                    <a:lnTo>
                      <a:pt x="19362"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5"/>
              <p:cNvSpPr/>
              <p:nvPr/>
            </p:nvSpPr>
            <p:spPr>
              <a:xfrm>
                <a:off x="4988238" y="2632375"/>
                <a:ext cx="1406575" cy="1147450"/>
              </a:xfrm>
              <a:custGeom>
                <a:rect b="b" l="l" r="r" t="t"/>
                <a:pathLst>
                  <a:path extrusionOk="0" h="45898" w="56263">
                    <a:moveTo>
                      <a:pt x="2973" y="1"/>
                    </a:moveTo>
                    <a:cubicBezTo>
                      <a:pt x="211" y="1"/>
                      <a:pt x="1" y="3400"/>
                      <a:pt x="1128" y="5654"/>
                    </a:cubicBezTo>
                    <a:cubicBezTo>
                      <a:pt x="7602" y="18754"/>
                      <a:pt x="17237" y="31885"/>
                      <a:pt x="19791" y="34317"/>
                    </a:cubicBezTo>
                    <a:cubicBezTo>
                      <a:pt x="26721" y="40974"/>
                      <a:pt x="45201" y="45746"/>
                      <a:pt x="50642" y="45898"/>
                    </a:cubicBezTo>
                    <a:cubicBezTo>
                      <a:pt x="50647" y="45898"/>
                      <a:pt x="50652" y="45898"/>
                      <a:pt x="50656" y="45898"/>
                    </a:cubicBezTo>
                    <a:cubicBezTo>
                      <a:pt x="53026" y="45898"/>
                      <a:pt x="56262" y="30332"/>
                      <a:pt x="54533" y="28511"/>
                    </a:cubicBezTo>
                    <a:cubicBezTo>
                      <a:pt x="52770" y="26688"/>
                      <a:pt x="29973" y="21733"/>
                      <a:pt x="28757" y="20791"/>
                    </a:cubicBezTo>
                    <a:cubicBezTo>
                      <a:pt x="27906" y="20122"/>
                      <a:pt x="17025" y="9788"/>
                      <a:pt x="9821" y="3648"/>
                    </a:cubicBezTo>
                    <a:cubicBezTo>
                      <a:pt x="6677" y="982"/>
                      <a:pt x="4457" y="1"/>
                      <a:pt x="2973"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5"/>
              <p:cNvSpPr/>
              <p:nvPr/>
            </p:nvSpPr>
            <p:spPr>
              <a:xfrm>
                <a:off x="4984338" y="2617075"/>
                <a:ext cx="1241100" cy="1138425"/>
              </a:xfrm>
              <a:custGeom>
                <a:rect b="b" l="l" r="r" t="t"/>
                <a:pathLst>
                  <a:path extrusionOk="0" h="45537" w="49644">
                    <a:moveTo>
                      <a:pt x="2589" y="0"/>
                    </a:moveTo>
                    <a:cubicBezTo>
                      <a:pt x="46" y="0"/>
                      <a:pt x="0" y="3198"/>
                      <a:pt x="1314" y="6874"/>
                    </a:cubicBezTo>
                    <a:cubicBezTo>
                      <a:pt x="3411" y="12740"/>
                      <a:pt x="14111" y="30522"/>
                      <a:pt x="19278" y="35506"/>
                    </a:cubicBezTo>
                    <a:cubicBezTo>
                      <a:pt x="24445" y="40461"/>
                      <a:pt x="43746" y="45537"/>
                      <a:pt x="43746" y="45537"/>
                    </a:cubicBezTo>
                    <a:lnTo>
                      <a:pt x="49643" y="26935"/>
                    </a:lnTo>
                    <a:cubicBezTo>
                      <a:pt x="49643" y="26935"/>
                      <a:pt x="30889" y="21889"/>
                      <a:pt x="29217" y="20643"/>
                    </a:cubicBezTo>
                    <a:cubicBezTo>
                      <a:pt x="27546" y="19366"/>
                      <a:pt x="19521" y="11585"/>
                      <a:pt x="10038" y="3986"/>
                    </a:cubicBezTo>
                    <a:cubicBezTo>
                      <a:pt x="6507" y="1137"/>
                      <a:pt x="4104" y="0"/>
                      <a:pt x="258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5"/>
              <p:cNvSpPr/>
              <p:nvPr/>
            </p:nvSpPr>
            <p:spPr>
              <a:xfrm>
                <a:off x="6073438" y="3281800"/>
                <a:ext cx="57000" cy="47525"/>
              </a:xfrm>
              <a:custGeom>
                <a:rect b="b" l="l" r="r" t="t"/>
                <a:pathLst>
                  <a:path extrusionOk="0" h="1901" w="2280">
                    <a:moveTo>
                      <a:pt x="1030" y="1"/>
                    </a:moveTo>
                    <a:cubicBezTo>
                      <a:pt x="982" y="1"/>
                      <a:pt x="932" y="4"/>
                      <a:pt x="882" y="11"/>
                    </a:cubicBezTo>
                    <a:cubicBezTo>
                      <a:pt x="365" y="103"/>
                      <a:pt x="0" y="589"/>
                      <a:pt x="91" y="1106"/>
                    </a:cubicBezTo>
                    <a:cubicBezTo>
                      <a:pt x="165" y="1604"/>
                      <a:pt x="597" y="1900"/>
                      <a:pt x="1034" y="1900"/>
                    </a:cubicBezTo>
                    <a:cubicBezTo>
                      <a:pt x="1317" y="1900"/>
                      <a:pt x="1602" y="1776"/>
                      <a:pt x="1793" y="1501"/>
                    </a:cubicBezTo>
                    <a:cubicBezTo>
                      <a:pt x="2280" y="872"/>
                      <a:pt x="1797" y="1"/>
                      <a:pt x="10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5"/>
              <p:cNvSpPr/>
              <p:nvPr/>
            </p:nvSpPr>
            <p:spPr>
              <a:xfrm>
                <a:off x="5955638" y="3247625"/>
                <a:ext cx="56250" cy="47675"/>
              </a:xfrm>
              <a:custGeom>
                <a:rect b="b" l="l" r="r" t="t"/>
                <a:pathLst>
                  <a:path extrusionOk="0" h="1907" w="2250">
                    <a:moveTo>
                      <a:pt x="1026" y="0"/>
                    </a:moveTo>
                    <a:cubicBezTo>
                      <a:pt x="979" y="0"/>
                      <a:pt x="931" y="3"/>
                      <a:pt x="882" y="11"/>
                    </a:cubicBezTo>
                    <a:cubicBezTo>
                      <a:pt x="335" y="102"/>
                      <a:pt x="1" y="588"/>
                      <a:pt x="62" y="1105"/>
                    </a:cubicBezTo>
                    <a:cubicBezTo>
                      <a:pt x="136" y="1609"/>
                      <a:pt x="577" y="1906"/>
                      <a:pt x="1020" y="1906"/>
                    </a:cubicBezTo>
                    <a:cubicBezTo>
                      <a:pt x="1298" y="1906"/>
                      <a:pt x="1576" y="1789"/>
                      <a:pt x="1764" y="1530"/>
                    </a:cubicBezTo>
                    <a:cubicBezTo>
                      <a:pt x="2250" y="873"/>
                      <a:pt x="1768" y="0"/>
                      <a:pt x="10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95"/>
              <p:cNvSpPr/>
              <p:nvPr/>
            </p:nvSpPr>
            <p:spPr>
              <a:xfrm>
                <a:off x="4984363" y="2617100"/>
                <a:ext cx="737250" cy="1023675"/>
              </a:xfrm>
              <a:custGeom>
                <a:rect b="b" l="l" r="r" t="t"/>
                <a:pathLst>
                  <a:path extrusionOk="0" h="40947" w="29490">
                    <a:moveTo>
                      <a:pt x="2596" y="0"/>
                    </a:moveTo>
                    <a:cubicBezTo>
                      <a:pt x="35" y="0"/>
                      <a:pt x="0" y="3173"/>
                      <a:pt x="1313" y="6873"/>
                    </a:cubicBezTo>
                    <a:cubicBezTo>
                      <a:pt x="3410" y="12739"/>
                      <a:pt x="14110" y="30551"/>
                      <a:pt x="19277" y="35505"/>
                    </a:cubicBezTo>
                    <a:cubicBezTo>
                      <a:pt x="21253" y="37390"/>
                      <a:pt x="25265" y="39305"/>
                      <a:pt x="29490" y="40946"/>
                    </a:cubicBezTo>
                    <a:lnTo>
                      <a:pt x="2742" y="3"/>
                    </a:lnTo>
                    <a:cubicBezTo>
                      <a:pt x="2692" y="1"/>
                      <a:pt x="2643" y="0"/>
                      <a:pt x="2596" y="0"/>
                    </a:cubicBezTo>
                    <a:close/>
                  </a:path>
                </a:pathLst>
              </a:custGeom>
              <a:solidFill>
                <a:srgbClr val="263238">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95"/>
              <p:cNvSpPr/>
              <p:nvPr/>
            </p:nvSpPr>
            <p:spPr>
              <a:xfrm>
                <a:off x="4236763" y="2573575"/>
                <a:ext cx="1233325" cy="1479050"/>
              </a:xfrm>
              <a:custGeom>
                <a:rect b="b" l="l" r="r" t="t"/>
                <a:pathLst>
                  <a:path extrusionOk="0" h="59162" w="49333">
                    <a:moveTo>
                      <a:pt x="29375" y="0"/>
                    </a:moveTo>
                    <a:cubicBezTo>
                      <a:pt x="28669" y="0"/>
                      <a:pt x="27952" y="46"/>
                      <a:pt x="27266" y="133"/>
                    </a:cubicBezTo>
                    <a:cubicBezTo>
                      <a:pt x="26506" y="225"/>
                      <a:pt x="25776" y="377"/>
                      <a:pt x="25047" y="589"/>
                    </a:cubicBezTo>
                    <a:lnTo>
                      <a:pt x="24986" y="589"/>
                    </a:lnTo>
                    <a:cubicBezTo>
                      <a:pt x="24408" y="772"/>
                      <a:pt x="23831" y="1045"/>
                      <a:pt x="23345" y="1410"/>
                    </a:cubicBezTo>
                    <a:cubicBezTo>
                      <a:pt x="15381" y="7763"/>
                      <a:pt x="1" y="58706"/>
                      <a:pt x="365" y="59162"/>
                    </a:cubicBezTo>
                    <a:lnTo>
                      <a:pt x="49120" y="59162"/>
                    </a:lnTo>
                    <a:cubicBezTo>
                      <a:pt x="49333" y="57368"/>
                      <a:pt x="39302" y="7702"/>
                      <a:pt x="34500" y="1471"/>
                    </a:cubicBezTo>
                    <a:cubicBezTo>
                      <a:pt x="33738" y="455"/>
                      <a:pt x="31608" y="0"/>
                      <a:pt x="2937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5"/>
              <p:cNvSpPr/>
              <p:nvPr/>
            </p:nvSpPr>
            <p:spPr>
              <a:xfrm>
                <a:off x="5000463" y="2790425"/>
                <a:ext cx="118575" cy="154275"/>
              </a:xfrm>
              <a:custGeom>
                <a:rect b="b" l="l" r="r" t="t"/>
                <a:pathLst>
                  <a:path extrusionOk="0" h="6171" w="4743">
                    <a:moveTo>
                      <a:pt x="2067" y="1"/>
                    </a:moveTo>
                    <a:lnTo>
                      <a:pt x="0" y="4043"/>
                    </a:lnTo>
                    <a:lnTo>
                      <a:pt x="1459" y="6171"/>
                    </a:lnTo>
                    <a:lnTo>
                      <a:pt x="4104" y="5836"/>
                    </a:lnTo>
                    <a:lnTo>
                      <a:pt x="4742" y="2919"/>
                    </a:lnTo>
                    <a:lnTo>
                      <a:pt x="206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5"/>
              <p:cNvSpPr/>
              <p:nvPr/>
            </p:nvSpPr>
            <p:spPr>
              <a:xfrm>
                <a:off x="5005013" y="2936325"/>
                <a:ext cx="211275" cy="996250"/>
              </a:xfrm>
              <a:custGeom>
                <a:rect b="b" l="l" r="r" t="t"/>
                <a:pathLst>
                  <a:path extrusionOk="0" h="39850" w="8451">
                    <a:moveTo>
                      <a:pt x="3922" y="0"/>
                    </a:moveTo>
                    <a:lnTo>
                      <a:pt x="1277" y="335"/>
                    </a:lnTo>
                    <a:lnTo>
                      <a:pt x="1" y="30031"/>
                    </a:lnTo>
                    <a:lnTo>
                      <a:pt x="5563" y="39849"/>
                    </a:lnTo>
                    <a:lnTo>
                      <a:pt x="8451" y="28785"/>
                    </a:lnTo>
                    <a:lnTo>
                      <a:pt x="392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5"/>
              <p:cNvSpPr/>
              <p:nvPr/>
            </p:nvSpPr>
            <p:spPr>
              <a:xfrm>
                <a:off x="4846213" y="2341275"/>
                <a:ext cx="291050" cy="435500"/>
              </a:xfrm>
              <a:custGeom>
                <a:rect b="b" l="l" r="r" t="t"/>
                <a:pathLst>
                  <a:path extrusionOk="0" h="17420" w="11642">
                    <a:moveTo>
                      <a:pt x="1336" y="0"/>
                    </a:moveTo>
                    <a:cubicBezTo>
                      <a:pt x="1262" y="0"/>
                      <a:pt x="1216" y="27"/>
                      <a:pt x="1216" y="94"/>
                    </a:cubicBezTo>
                    <a:cubicBezTo>
                      <a:pt x="1155" y="1766"/>
                      <a:pt x="973" y="3589"/>
                      <a:pt x="760" y="5231"/>
                    </a:cubicBezTo>
                    <a:cubicBezTo>
                      <a:pt x="395" y="7906"/>
                      <a:pt x="0" y="10094"/>
                      <a:pt x="122" y="10307"/>
                    </a:cubicBezTo>
                    <a:cubicBezTo>
                      <a:pt x="1672" y="13407"/>
                      <a:pt x="6778" y="17389"/>
                      <a:pt x="7538" y="17419"/>
                    </a:cubicBezTo>
                    <a:cubicBezTo>
                      <a:pt x="7545" y="17420"/>
                      <a:pt x="7551" y="17420"/>
                      <a:pt x="7558" y="17420"/>
                    </a:cubicBezTo>
                    <a:cubicBezTo>
                      <a:pt x="8833" y="17420"/>
                      <a:pt x="10638" y="11516"/>
                      <a:pt x="10456" y="10216"/>
                    </a:cubicBezTo>
                    <a:cubicBezTo>
                      <a:pt x="10456" y="10155"/>
                      <a:pt x="10456" y="10124"/>
                      <a:pt x="10456" y="10094"/>
                    </a:cubicBezTo>
                    <a:cubicBezTo>
                      <a:pt x="10395" y="9851"/>
                      <a:pt x="10395" y="9638"/>
                      <a:pt x="10395" y="9395"/>
                    </a:cubicBezTo>
                    <a:cubicBezTo>
                      <a:pt x="10487" y="6477"/>
                      <a:pt x="11642" y="3012"/>
                      <a:pt x="11642" y="3012"/>
                    </a:cubicBezTo>
                    <a:lnTo>
                      <a:pt x="4529" y="1036"/>
                    </a:lnTo>
                    <a:lnTo>
                      <a:pt x="2371" y="428"/>
                    </a:lnTo>
                    <a:cubicBezTo>
                      <a:pt x="2371" y="428"/>
                      <a:pt x="1632" y="0"/>
                      <a:pt x="1336"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95"/>
              <p:cNvSpPr/>
              <p:nvPr/>
            </p:nvSpPr>
            <p:spPr>
              <a:xfrm>
                <a:off x="4889513" y="2361100"/>
                <a:ext cx="247000" cy="235900"/>
              </a:xfrm>
              <a:custGeom>
                <a:rect b="b" l="l" r="r" t="t"/>
                <a:pathLst>
                  <a:path extrusionOk="0" h="9436" w="9880">
                    <a:moveTo>
                      <a:pt x="1" y="0"/>
                    </a:moveTo>
                    <a:cubicBezTo>
                      <a:pt x="1" y="0"/>
                      <a:pt x="578" y="9028"/>
                      <a:pt x="7630" y="9423"/>
                    </a:cubicBezTo>
                    <a:cubicBezTo>
                      <a:pt x="7737" y="9432"/>
                      <a:pt x="7844" y="9435"/>
                      <a:pt x="7950" y="9435"/>
                    </a:cubicBezTo>
                    <a:cubicBezTo>
                      <a:pt x="8208" y="9435"/>
                      <a:pt x="8466" y="9414"/>
                      <a:pt x="8724" y="9392"/>
                    </a:cubicBezTo>
                    <a:cubicBezTo>
                      <a:pt x="8724" y="9362"/>
                      <a:pt x="8724" y="9331"/>
                      <a:pt x="8724" y="9301"/>
                    </a:cubicBezTo>
                    <a:cubicBezTo>
                      <a:pt x="8663" y="9058"/>
                      <a:pt x="8663" y="8815"/>
                      <a:pt x="8663" y="8602"/>
                    </a:cubicBezTo>
                    <a:cubicBezTo>
                      <a:pt x="8755" y="5684"/>
                      <a:pt x="9879" y="2219"/>
                      <a:pt x="9879" y="2219"/>
                    </a:cubicBezTo>
                    <a:lnTo>
                      <a:pt x="2767" y="213"/>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95"/>
              <p:cNvSpPr/>
              <p:nvPr/>
            </p:nvSpPr>
            <p:spPr>
              <a:xfrm>
                <a:off x="4973863" y="2525225"/>
                <a:ext cx="25" cy="25"/>
              </a:xfrm>
              <a:custGeom>
                <a:rect b="b" l="l" r="r" t="t"/>
                <a:pathLst>
                  <a:path extrusionOk="0" fill="none" h="1" w="1">
                    <a:moveTo>
                      <a:pt x="1" y="0"/>
                    </a:moveTo>
                    <a:lnTo>
                      <a:pt x="1" y="0"/>
                    </a:lnTo>
                    <a:close/>
                  </a:path>
                </a:pathLst>
              </a:custGeom>
              <a:no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5"/>
              <p:cNvSpPr/>
              <p:nvPr/>
            </p:nvSpPr>
            <p:spPr>
              <a:xfrm>
                <a:off x="4808963" y="1881825"/>
                <a:ext cx="517525" cy="637750"/>
              </a:xfrm>
              <a:custGeom>
                <a:rect b="b" l="l" r="r" t="t"/>
                <a:pathLst>
                  <a:path extrusionOk="0" h="25510" w="20701">
                    <a:moveTo>
                      <a:pt x="10001" y="1"/>
                    </a:moveTo>
                    <a:cubicBezTo>
                      <a:pt x="6178" y="1"/>
                      <a:pt x="2166" y="2336"/>
                      <a:pt x="1065" y="6192"/>
                    </a:cubicBezTo>
                    <a:cubicBezTo>
                      <a:pt x="1" y="9931"/>
                      <a:pt x="2159" y="20660"/>
                      <a:pt x="4864" y="23001"/>
                    </a:cubicBezTo>
                    <a:cubicBezTo>
                      <a:pt x="6706" y="24613"/>
                      <a:pt x="9087" y="25509"/>
                      <a:pt x="11387" y="25509"/>
                    </a:cubicBezTo>
                    <a:cubicBezTo>
                      <a:pt x="13943" y="25509"/>
                      <a:pt x="16400" y="24401"/>
                      <a:pt x="17904" y="21937"/>
                    </a:cubicBezTo>
                    <a:cubicBezTo>
                      <a:pt x="20700" y="17408"/>
                      <a:pt x="17630" y="3487"/>
                      <a:pt x="14621" y="1390"/>
                    </a:cubicBezTo>
                    <a:cubicBezTo>
                      <a:pt x="13286" y="441"/>
                      <a:pt x="11661" y="1"/>
                      <a:pt x="10001"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5"/>
              <p:cNvSpPr/>
              <p:nvPr/>
            </p:nvSpPr>
            <p:spPr>
              <a:xfrm>
                <a:off x="5089363" y="2192250"/>
                <a:ext cx="20550" cy="51850"/>
              </a:xfrm>
              <a:custGeom>
                <a:rect b="b" l="l" r="r" t="t"/>
                <a:pathLst>
                  <a:path extrusionOk="0" h="2074" w="822">
                    <a:moveTo>
                      <a:pt x="453" y="0"/>
                    </a:moveTo>
                    <a:cubicBezTo>
                      <a:pt x="441" y="0"/>
                      <a:pt x="396" y="71"/>
                      <a:pt x="396" y="97"/>
                    </a:cubicBezTo>
                    <a:cubicBezTo>
                      <a:pt x="578" y="797"/>
                      <a:pt x="639" y="1648"/>
                      <a:pt x="31" y="2012"/>
                    </a:cubicBezTo>
                    <a:cubicBezTo>
                      <a:pt x="1" y="2012"/>
                      <a:pt x="31" y="2073"/>
                      <a:pt x="31" y="2073"/>
                    </a:cubicBezTo>
                    <a:cubicBezTo>
                      <a:pt x="821" y="1800"/>
                      <a:pt x="730" y="675"/>
                      <a:pt x="457" y="6"/>
                    </a:cubicBezTo>
                    <a:cubicBezTo>
                      <a:pt x="457" y="2"/>
                      <a:pt x="455" y="0"/>
                      <a:pt x="4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5"/>
              <p:cNvSpPr/>
              <p:nvPr/>
            </p:nvSpPr>
            <p:spPr>
              <a:xfrm>
                <a:off x="5052113" y="2177075"/>
                <a:ext cx="62425" cy="58775"/>
              </a:xfrm>
              <a:custGeom>
                <a:rect b="b" l="l" r="r" t="t"/>
                <a:pathLst>
                  <a:path extrusionOk="0" h="2351" w="2497">
                    <a:moveTo>
                      <a:pt x="1229" y="1"/>
                    </a:moveTo>
                    <a:cubicBezTo>
                      <a:pt x="1205" y="1"/>
                      <a:pt x="1181" y="2"/>
                      <a:pt x="1156" y="5"/>
                    </a:cubicBezTo>
                    <a:cubicBezTo>
                      <a:pt x="1" y="124"/>
                      <a:pt x="318" y="2350"/>
                      <a:pt x="1348" y="2350"/>
                    </a:cubicBezTo>
                    <a:cubicBezTo>
                      <a:pt x="1375" y="2350"/>
                      <a:pt x="1402" y="2349"/>
                      <a:pt x="1430" y="2346"/>
                    </a:cubicBezTo>
                    <a:cubicBezTo>
                      <a:pt x="2496" y="2227"/>
                      <a:pt x="2148" y="1"/>
                      <a:pt x="12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95"/>
              <p:cNvSpPr/>
              <p:nvPr/>
            </p:nvSpPr>
            <p:spPr>
              <a:xfrm>
                <a:off x="5205638" y="2178500"/>
                <a:ext cx="28900" cy="45100"/>
              </a:xfrm>
              <a:custGeom>
                <a:rect b="b" l="l" r="r" t="t"/>
                <a:pathLst>
                  <a:path extrusionOk="0" h="1804" w="1156">
                    <a:moveTo>
                      <a:pt x="36" y="1"/>
                    </a:moveTo>
                    <a:cubicBezTo>
                      <a:pt x="33" y="1"/>
                      <a:pt x="31" y="3"/>
                      <a:pt x="31" y="9"/>
                    </a:cubicBezTo>
                    <a:cubicBezTo>
                      <a:pt x="1" y="729"/>
                      <a:pt x="296" y="1803"/>
                      <a:pt x="1092" y="1803"/>
                    </a:cubicBezTo>
                    <a:cubicBezTo>
                      <a:pt x="1103" y="1803"/>
                      <a:pt x="1114" y="1803"/>
                      <a:pt x="1125" y="1802"/>
                    </a:cubicBezTo>
                    <a:cubicBezTo>
                      <a:pt x="1155" y="1802"/>
                      <a:pt x="1125" y="1772"/>
                      <a:pt x="1125" y="1772"/>
                    </a:cubicBezTo>
                    <a:cubicBezTo>
                      <a:pt x="426" y="1620"/>
                      <a:pt x="183" y="799"/>
                      <a:pt x="91" y="70"/>
                    </a:cubicBezTo>
                    <a:cubicBezTo>
                      <a:pt x="91" y="45"/>
                      <a:pt x="52" y="1"/>
                      <a:pt x="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95"/>
              <p:cNvSpPr/>
              <p:nvPr/>
            </p:nvSpPr>
            <p:spPr>
              <a:xfrm>
                <a:off x="5196938" y="2156875"/>
                <a:ext cx="61975" cy="58775"/>
              </a:xfrm>
              <a:custGeom>
                <a:rect b="b" l="l" r="r" t="t"/>
                <a:pathLst>
                  <a:path extrusionOk="0" h="2351" w="2479">
                    <a:moveTo>
                      <a:pt x="1106" y="1"/>
                    </a:moveTo>
                    <a:cubicBezTo>
                      <a:pt x="1048" y="1"/>
                      <a:pt x="988" y="8"/>
                      <a:pt x="926" y="23"/>
                    </a:cubicBezTo>
                    <a:cubicBezTo>
                      <a:pt x="1" y="225"/>
                      <a:pt x="340" y="2351"/>
                      <a:pt x="1316" y="2351"/>
                    </a:cubicBezTo>
                    <a:cubicBezTo>
                      <a:pt x="1367" y="2351"/>
                      <a:pt x="1419" y="2345"/>
                      <a:pt x="1473" y="2333"/>
                    </a:cubicBezTo>
                    <a:cubicBezTo>
                      <a:pt x="2478" y="2103"/>
                      <a:pt x="2099" y="1"/>
                      <a:pt x="11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5"/>
              <p:cNvSpPr/>
              <p:nvPr/>
            </p:nvSpPr>
            <p:spPr>
              <a:xfrm>
                <a:off x="5032238" y="2107600"/>
                <a:ext cx="64750" cy="47150"/>
              </a:xfrm>
              <a:custGeom>
                <a:rect b="b" l="l" r="r" t="t"/>
                <a:pathLst>
                  <a:path extrusionOk="0" h="1886" w="2590">
                    <a:moveTo>
                      <a:pt x="1763" y="0"/>
                    </a:moveTo>
                    <a:cubicBezTo>
                      <a:pt x="1519" y="0"/>
                      <a:pt x="1275" y="77"/>
                      <a:pt x="1070" y="231"/>
                    </a:cubicBezTo>
                    <a:cubicBezTo>
                      <a:pt x="644" y="413"/>
                      <a:pt x="310" y="748"/>
                      <a:pt x="128" y="1173"/>
                    </a:cubicBezTo>
                    <a:cubicBezTo>
                      <a:pt x="0" y="1529"/>
                      <a:pt x="299" y="1885"/>
                      <a:pt x="649" y="1885"/>
                    </a:cubicBezTo>
                    <a:cubicBezTo>
                      <a:pt x="717" y="1885"/>
                      <a:pt x="788" y="1872"/>
                      <a:pt x="857" y="1842"/>
                    </a:cubicBezTo>
                    <a:cubicBezTo>
                      <a:pt x="1131" y="1690"/>
                      <a:pt x="1435" y="1538"/>
                      <a:pt x="1708" y="1386"/>
                    </a:cubicBezTo>
                    <a:cubicBezTo>
                      <a:pt x="2043" y="1265"/>
                      <a:pt x="2316" y="1021"/>
                      <a:pt x="2498" y="748"/>
                    </a:cubicBezTo>
                    <a:cubicBezTo>
                      <a:pt x="2590" y="535"/>
                      <a:pt x="2498" y="292"/>
                      <a:pt x="2316" y="140"/>
                    </a:cubicBezTo>
                    <a:cubicBezTo>
                      <a:pt x="2143" y="47"/>
                      <a:pt x="1953" y="0"/>
                      <a:pt x="176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5"/>
              <p:cNvSpPr/>
              <p:nvPr/>
            </p:nvSpPr>
            <p:spPr>
              <a:xfrm>
                <a:off x="5184363" y="2088400"/>
                <a:ext cx="70675" cy="35625"/>
              </a:xfrm>
              <a:custGeom>
                <a:rect b="b" l="l" r="r" t="t"/>
                <a:pathLst>
                  <a:path extrusionOk="0" h="1425" w="2827">
                    <a:moveTo>
                      <a:pt x="1063" y="1"/>
                    </a:moveTo>
                    <a:cubicBezTo>
                      <a:pt x="714" y="1"/>
                      <a:pt x="368" y="156"/>
                      <a:pt x="122" y="452"/>
                    </a:cubicBezTo>
                    <a:cubicBezTo>
                      <a:pt x="0" y="634"/>
                      <a:pt x="31" y="878"/>
                      <a:pt x="183" y="1060"/>
                    </a:cubicBezTo>
                    <a:cubicBezTo>
                      <a:pt x="455" y="1223"/>
                      <a:pt x="752" y="1338"/>
                      <a:pt x="1052" y="1338"/>
                    </a:cubicBezTo>
                    <a:cubicBezTo>
                      <a:pt x="1086" y="1338"/>
                      <a:pt x="1121" y="1337"/>
                      <a:pt x="1155" y="1333"/>
                    </a:cubicBezTo>
                    <a:cubicBezTo>
                      <a:pt x="1490" y="1364"/>
                      <a:pt x="1793" y="1425"/>
                      <a:pt x="2128" y="1425"/>
                    </a:cubicBezTo>
                    <a:cubicBezTo>
                      <a:pt x="2614" y="1425"/>
                      <a:pt x="2827" y="878"/>
                      <a:pt x="2523" y="543"/>
                    </a:cubicBezTo>
                    <a:cubicBezTo>
                      <a:pt x="2189" y="209"/>
                      <a:pt x="1763" y="26"/>
                      <a:pt x="1307" y="26"/>
                    </a:cubicBezTo>
                    <a:cubicBezTo>
                      <a:pt x="1226" y="9"/>
                      <a:pt x="1145" y="1"/>
                      <a:pt x="106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5"/>
              <p:cNvSpPr/>
              <p:nvPr/>
            </p:nvSpPr>
            <p:spPr>
              <a:xfrm>
                <a:off x="5108588" y="2363825"/>
                <a:ext cx="38550" cy="14775"/>
              </a:xfrm>
              <a:custGeom>
                <a:rect b="b" l="l" r="r" t="t"/>
                <a:pathLst>
                  <a:path extrusionOk="0" h="591" w="1542">
                    <a:moveTo>
                      <a:pt x="51" y="0"/>
                    </a:moveTo>
                    <a:cubicBezTo>
                      <a:pt x="25" y="0"/>
                      <a:pt x="0" y="22"/>
                      <a:pt x="22" y="43"/>
                    </a:cubicBezTo>
                    <a:cubicBezTo>
                      <a:pt x="113" y="347"/>
                      <a:pt x="356" y="560"/>
                      <a:pt x="691" y="590"/>
                    </a:cubicBezTo>
                    <a:cubicBezTo>
                      <a:pt x="1055" y="590"/>
                      <a:pt x="1390" y="377"/>
                      <a:pt x="1542" y="73"/>
                    </a:cubicBezTo>
                    <a:cubicBezTo>
                      <a:pt x="1542" y="52"/>
                      <a:pt x="1542" y="30"/>
                      <a:pt x="1531" y="30"/>
                    </a:cubicBezTo>
                    <a:cubicBezTo>
                      <a:pt x="1527" y="30"/>
                      <a:pt x="1520" y="34"/>
                      <a:pt x="1511" y="43"/>
                    </a:cubicBezTo>
                    <a:cubicBezTo>
                      <a:pt x="1268" y="195"/>
                      <a:pt x="1025" y="286"/>
                      <a:pt x="751" y="347"/>
                    </a:cubicBezTo>
                    <a:cubicBezTo>
                      <a:pt x="478" y="347"/>
                      <a:pt x="265" y="134"/>
                      <a:pt x="83" y="13"/>
                    </a:cubicBezTo>
                    <a:cubicBezTo>
                      <a:pt x="74" y="4"/>
                      <a:pt x="62" y="0"/>
                      <a:pt x="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5"/>
              <p:cNvSpPr/>
              <p:nvPr/>
            </p:nvSpPr>
            <p:spPr>
              <a:xfrm>
                <a:off x="5116713" y="2306375"/>
                <a:ext cx="63100" cy="45050"/>
              </a:xfrm>
              <a:custGeom>
                <a:rect b="b" l="l" r="r" t="t"/>
                <a:pathLst>
                  <a:path extrusionOk="0" h="1802" w="2524">
                    <a:moveTo>
                      <a:pt x="183" y="1"/>
                    </a:moveTo>
                    <a:cubicBezTo>
                      <a:pt x="92" y="213"/>
                      <a:pt x="31" y="487"/>
                      <a:pt x="31" y="730"/>
                    </a:cubicBezTo>
                    <a:cubicBezTo>
                      <a:pt x="1" y="1186"/>
                      <a:pt x="92" y="1733"/>
                      <a:pt x="700" y="1794"/>
                    </a:cubicBezTo>
                    <a:cubicBezTo>
                      <a:pt x="746" y="1799"/>
                      <a:pt x="791" y="1802"/>
                      <a:pt x="837" y="1802"/>
                    </a:cubicBezTo>
                    <a:cubicBezTo>
                      <a:pt x="1064" y="1802"/>
                      <a:pt x="1288" y="1738"/>
                      <a:pt x="1490" y="1612"/>
                    </a:cubicBezTo>
                    <a:cubicBezTo>
                      <a:pt x="1916" y="1338"/>
                      <a:pt x="2281" y="973"/>
                      <a:pt x="2524" y="517"/>
                    </a:cubicBezTo>
                    <a:lnTo>
                      <a:pt x="2524" y="517"/>
                    </a:lnTo>
                    <a:cubicBezTo>
                      <a:pt x="2420" y="525"/>
                      <a:pt x="2317" y="529"/>
                      <a:pt x="2214" y="529"/>
                    </a:cubicBezTo>
                    <a:cubicBezTo>
                      <a:pt x="1498" y="529"/>
                      <a:pt x="794" y="346"/>
                      <a:pt x="1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5"/>
              <p:cNvSpPr/>
              <p:nvPr/>
            </p:nvSpPr>
            <p:spPr>
              <a:xfrm>
                <a:off x="5120163" y="2096625"/>
                <a:ext cx="105725" cy="231050"/>
              </a:xfrm>
              <a:custGeom>
                <a:rect b="b" l="l" r="r" t="t"/>
                <a:pathLst>
                  <a:path extrusionOk="0" h="9242" w="4229">
                    <a:moveTo>
                      <a:pt x="2011" y="0"/>
                    </a:moveTo>
                    <a:cubicBezTo>
                      <a:pt x="1968" y="0"/>
                      <a:pt x="1930" y="34"/>
                      <a:pt x="1930" y="93"/>
                    </a:cubicBezTo>
                    <a:cubicBezTo>
                      <a:pt x="2355" y="2403"/>
                      <a:pt x="3176" y="4652"/>
                      <a:pt x="3632" y="6992"/>
                    </a:cubicBezTo>
                    <a:cubicBezTo>
                      <a:pt x="3237" y="6871"/>
                      <a:pt x="2811" y="6810"/>
                      <a:pt x="2386" y="6810"/>
                    </a:cubicBezTo>
                    <a:cubicBezTo>
                      <a:pt x="2325" y="6840"/>
                      <a:pt x="2781" y="8421"/>
                      <a:pt x="2811" y="8695"/>
                    </a:cubicBezTo>
                    <a:lnTo>
                      <a:pt x="2811" y="8725"/>
                    </a:lnTo>
                    <a:cubicBezTo>
                      <a:pt x="2514" y="8802"/>
                      <a:pt x="2238" y="8839"/>
                      <a:pt x="1967" y="8839"/>
                    </a:cubicBezTo>
                    <a:cubicBezTo>
                      <a:pt x="1379" y="8839"/>
                      <a:pt x="814" y="8663"/>
                      <a:pt x="106" y="8330"/>
                    </a:cubicBezTo>
                    <a:cubicBezTo>
                      <a:pt x="90" y="8322"/>
                      <a:pt x="74" y="8318"/>
                      <a:pt x="60" y="8318"/>
                    </a:cubicBezTo>
                    <a:cubicBezTo>
                      <a:pt x="21" y="8318"/>
                      <a:pt x="1" y="8346"/>
                      <a:pt x="45" y="8391"/>
                    </a:cubicBezTo>
                    <a:cubicBezTo>
                      <a:pt x="501" y="8907"/>
                      <a:pt x="1170" y="9211"/>
                      <a:pt x="1869" y="9242"/>
                    </a:cubicBezTo>
                    <a:cubicBezTo>
                      <a:pt x="2173" y="9242"/>
                      <a:pt x="2477" y="9211"/>
                      <a:pt x="2781" y="9120"/>
                    </a:cubicBezTo>
                    <a:cubicBezTo>
                      <a:pt x="2842" y="9120"/>
                      <a:pt x="2872" y="9090"/>
                      <a:pt x="2933" y="9090"/>
                    </a:cubicBezTo>
                    <a:cubicBezTo>
                      <a:pt x="2994" y="9090"/>
                      <a:pt x="3024" y="9059"/>
                      <a:pt x="3085" y="9029"/>
                    </a:cubicBezTo>
                    <a:cubicBezTo>
                      <a:pt x="3176" y="8998"/>
                      <a:pt x="3206" y="8938"/>
                      <a:pt x="3206" y="8846"/>
                    </a:cubicBezTo>
                    <a:cubicBezTo>
                      <a:pt x="3206" y="8816"/>
                      <a:pt x="3206" y="8786"/>
                      <a:pt x="3206" y="8786"/>
                    </a:cubicBezTo>
                    <a:lnTo>
                      <a:pt x="3206" y="8695"/>
                    </a:lnTo>
                    <a:cubicBezTo>
                      <a:pt x="3115" y="8147"/>
                      <a:pt x="2933" y="7296"/>
                      <a:pt x="2933" y="7296"/>
                    </a:cubicBezTo>
                    <a:lnTo>
                      <a:pt x="2933" y="7296"/>
                    </a:lnTo>
                    <a:cubicBezTo>
                      <a:pt x="3078" y="7358"/>
                      <a:pt x="3646" y="7519"/>
                      <a:pt x="3975" y="7519"/>
                    </a:cubicBezTo>
                    <a:cubicBezTo>
                      <a:pt x="4128" y="7519"/>
                      <a:pt x="4229" y="7484"/>
                      <a:pt x="4210" y="7388"/>
                    </a:cubicBezTo>
                    <a:cubicBezTo>
                      <a:pt x="3693" y="4986"/>
                      <a:pt x="3085" y="2311"/>
                      <a:pt x="2082" y="32"/>
                    </a:cubicBezTo>
                    <a:cubicBezTo>
                      <a:pt x="2060" y="10"/>
                      <a:pt x="2035" y="0"/>
                      <a:pt x="20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95"/>
              <p:cNvSpPr/>
              <p:nvPr/>
            </p:nvSpPr>
            <p:spPr>
              <a:xfrm>
                <a:off x="4751413" y="1827450"/>
                <a:ext cx="555300" cy="418300"/>
              </a:xfrm>
              <a:custGeom>
                <a:rect b="b" l="l" r="r" t="t"/>
                <a:pathLst>
                  <a:path extrusionOk="0" h="16732" w="22212">
                    <a:moveTo>
                      <a:pt x="17244" y="1"/>
                    </a:moveTo>
                    <a:cubicBezTo>
                      <a:pt x="16702" y="1"/>
                      <a:pt x="16285" y="1224"/>
                      <a:pt x="16285" y="1224"/>
                    </a:cubicBezTo>
                    <a:cubicBezTo>
                      <a:pt x="16285" y="1224"/>
                      <a:pt x="14108" y="834"/>
                      <a:pt x="11485" y="834"/>
                    </a:cubicBezTo>
                    <a:cubicBezTo>
                      <a:pt x="10376" y="834"/>
                      <a:pt x="9186" y="904"/>
                      <a:pt x="8047" y="1103"/>
                    </a:cubicBezTo>
                    <a:cubicBezTo>
                      <a:pt x="4218" y="1771"/>
                      <a:pt x="2911" y="5935"/>
                      <a:pt x="2911" y="5935"/>
                    </a:cubicBezTo>
                    <a:cubicBezTo>
                      <a:pt x="2911" y="5935"/>
                      <a:pt x="904" y="6665"/>
                      <a:pt x="449" y="8215"/>
                    </a:cubicBezTo>
                    <a:cubicBezTo>
                      <a:pt x="0" y="9740"/>
                      <a:pt x="2903" y="16732"/>
                      <a:pt x="4532" y="16732"/>
                    </a:cubicBezTo>
                    <a:cubicBezTo>
                      <a:pt x="4559" y="16732"/>
                      <a:pt x="4586" y="16730"/>
                      <a:pt x="4613" y="16726"/>
                    </a:cubicBezTo>
                    <a:cubicBezTo>
                      <a:pt x="7166" y="16331"/>
                      <a:pt x="6984" y="11619"/>
                      <a:pt x="6984" y="11619"/>
                    </a:cubicBezTo>
                    <a:cubicBezTo>
                      <a:pt x="6984" y="11619"/>
                      <a:pt x="11269" y="10252"/>
                      <a:pt x="11452" y="6847"/>
                    </a:cubicBezTo>
                    <a:cubicBezTo>
                      <a:pt x="11452" y="6847"/>
                      <a:pt x="13763" y="7895"/>
                      <a:pt x="16214" y="7895"/>
                    </a:cubicBezTo>
                    <a:cubicBezTo>
                      <a:pt x="17205" y="7895"/>
                      <a:pt x="18219" y="7724"/>
                      <a:pt x="19111" y="7242"/>
                    </a:cubicBezTo>
                    <a:cubicBezTo>
                      <a:pt x="22212" y="5571"/>
                      <a:pt x="20996" y="1954"/>
                      <a:pt x="20510" y="1224"/>
                    </a:cubicBezTo>
                    <a:cubicBezTo>
                      <a:pt x="20423" y="1089"/>
                      <a:pt x="20302" y="1034"/>
                      <a:pt x="20160" y="1034"/>
                    </a:cubicBezTo>
                    <a:cubicBezTo>
                      <a:pt x="19503" y="1034"/>
                      <a:pt x="18412" y="2227"/>
                      <a:pt x="18412" y="2227"/>
                    </a:cubicBezTo>
                    <a:cubicBezTo>
                      <a:pt x="18412" y="2227"/>
                      <a:pt x="17896" y="160"/>
                      <a:pt x="17318" y="8"/>
                    </a:cubicBezTo>
                    <a:cubicBezTo>
                      <a:pt x="17293" y="3"/>
                      <a:pt x="17268" y="1"/>
                      <a:pt x="172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95"/>
              <p:cNvSpPr/>
              <p:nvPr/>
            </p:nvSpPr>
            <p:spPr>
              <a:xfrm>
                <a:off x="4897863" y="1972975"/>
                <a:ext cx="147500" cy="155600"/>
              </a:xfrm>
              <a:custGeom>
                <a:rect b="b" l="l" r="r" t="t"/>
                <a:pathLst>
                  <a:path extrusionOk="0" h="6224" w="5900">
                    <a:moveTo>
                      <a:pt x="5563" y="1"/>
                    </a:moveTo>
                    <a:cubicBezTo>
                      <a:pt x="5548" y="1"/>
                      <a:pt x="5533" y="8"/>
                      <a:pt x="5533" y="23"/>
                    </a:cubicBezTo>
                    <a:cubicBezTo>
                      <a:pt x="5503" y="3336"/>
                      <a:pt x="3588" y="5950"/>
                      <a:pt x="123" y="5981"/>
                    </a:cubicBezTo>
                    <a:cubicBezTo>
                      <a:pt x="31" y="5981"/>
                      <a:pt x="1" y="6133"/>
                      <a:pt x="123" y="6133"/>
                    </a:cubicBezTo>
                    <a:cubicBezTo>
                      <a:pt x="419" y="6195"/>
                      <a:pt x="706" y="6224"/>
                      <a:pt x="985" y="6224"/>
                    </a:cubicBezTo>
                    <a:cubicBezTo>
                      <a:pt x="3991" y="6224"/>
                      <a:pt x="5900" y="2805"/>
                      <a:pt x="5594" y="23"/>
                    </a:cubicBezTo>
                    <a:cubicBezTo>
                      <a:pt x="5594" y="8"/>
                      <a:pt x="5579" y="1"/>
                      <a:pt x="556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5"/>
              <p:cNvSpPr/>
              <p:nvPr/>
            </p:nvSpPr>
            <p:spPr>
              <a:xfrm>
                <a:off x="4739063" y="1973550"/>
                <a:ext cx="128825" cy="270125"/>
              </a:xfrm>
              <a:custGeom>
                <a:rect b="b" l="l" r="r" t="t"/>
                <a:pathLst>
                  <a:path extrusionOk="0" h="10805" w="5153">
                    <a:moveTo>
                      <a:pt x="3465" y="0"/>
                    </a:moveTo>
                    <a:cubicBezTo>
                      <a:pt x="1307" y="851"/>
                      <a:pt x="0" y="2462"/>
                      <a:pt x="669" y="4864"/>
                    </a:cubicBezTo>
                    <a:cubicBezTo>
                      <a:pt x="1246" y="6991"/>
                      <a:pt x="2857" y="9940"/>
                      <a:pt x="4985" y="10791"/>
                    </a:cubicBezTo>
                    <a:cubicBezTo>
                      <a:pt x="5005" y="10801"/>
                      <a:pt x="5023" y="10805"/>
                      <a:pt x="5039" y="10805"/>
                    </a:cubicBezTo>
                    <a:cubicBezTo>
                      <a:pt x="5122" y="10805"/>
                      <a:pt x="5153" y="10690"/>
                      <a:pt x="5076" y="10639"/>
                    </a:cubicBezTo>
                    <a:cubicBezTo>
                      <a:pt x="3283" y="9788"/>
                      <a:pt x="1976" y="7538"/>
                      <a:pt x="1246" y="5775"/>
                    </a:cubicBezTo>
                    <a:cubicBezTo>
                      <a:pt x="760" y="4620"/>
                      <a:pt x="395" y="3283"/>
                      <a:pt x="1034" y="2098"/>
                    </a:cubicBezTo>
                    <a:cubicBezTo>
                      <a:pt x="1581" y="1155"/>
                      <a:pt x="2614" y="669"/>
                      <a:pt x="3496" y="61"/>
                    </a:cubicBezTo>
                    <a:cubicBezTo>
                      <a:pt x="3526" y="61"/>
                      <a:pt x="3496" y="0"/>
                      <a:pt x="34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5"/>
              <p:cNvSpPr/>
              <p:nvPr/>
            </p:nvSpPr>
            <p:spPr>
              <a:xfrm>
                <a:off x="5127838" y="1856450"/>
                <a:ext cx="178875" cy="167550"/>
              </a:xfrm>
              <a:custGeom>
                <a:rect b="b" l="l" r="r" t="t"/>
                <a:pathLst>
                  <a:path extrusionOk="0" h="6702" w="7155">
                    <a:moveTo>
                      <a:pt x="5398" y="1"/>
                    </a:moveTo>
                    <a:cubicBezTo>
                      <a:pt x="5342" y="1"/>
                      <a:pt x="5286" y="80"/>
                      <a:pt x="5331" y="125"/>
                    </a:cubicBezTo>
                    <a:cubicBezTo>
                      <a:pt x="6334" y="1736"/>
                      <a:pt x="7033" y="3742"/>
                      <a:pt x="5422" y="5262"/>
                    </a:cubicBezTo>
                    <a:cubicBezTo>
                      <a:pt x="4569" y="6055"/>
                      <a:pt x="3316" y="6460"/>
                      <a:pt x="2100" y="6460"/>
                    </a:cubicBezTo>
                    <a:cubicBezTo>
                      <a:pt x="1452" y="6460"/>
                      <a:pt x="815" y="6345"/>
                      <a:pt x="255" y="6113"/>
                    </a:cubicBezTo>
                    <a:cubicBezTo>
                      <a:pt x="236" y="6105"/>
                      <a:pt x="218" y="6102"/>
                      <a:pt x="201" y="6102"/>
                    </a:cubicBezTo>
                    <a:cubicBezTo>
                      <a:pt x="77" y="6102"/>
                      <a:pt x="0" y="6272"/>
                      <a:pt x="133" y="6326"/>
                    </a:cubicBezTo>
                    <a:cubicBezTo>
                      <a:pt x="726" y="6577"/>
                      <a:pt x="1415" y="6702"/>
                      <a:pt x="2117" y="6702"/>
                    </a:cubicBezTo>
                    <a:cubicBezTo>
                      <a:pt x="3542" y="6702"/>
                      <a:pt x="5023" y="6188"/>
                      <a:pt x="5878" y="5171"/>
                    </a:cubicBezTo>
                    <a:cubicBezTo>
                      <a:pt x="7155" y="3651"/>
                      <a:pt x="6729" y="1371"/>
                      <a:pt x="5453" y="34"/>
                    </a:cubicBezTo>
                    <a:cubicBezTo>
                      <a:pt x="5437" y="10"/>
                      <a:pt x="5417" y="1"/>
                      <a:pt x="539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95"/>
              <p:cNvSpPr/>
              <p:nvPr/>
            </p:nvSpPr>
            <p:spPr>
              <a:xfrm>
                <a:off x="4980538" y="2141225"/>
                <a:ext cx="190175" cy="157625"/>
              </a:xfrm>
              <a:custGeom>
                <a:rect b="b" l="l" r="r" t="t"/>
                <a:pathLst>
                  <a:path extrusionOk="0" h="6305" w="7607">
                    <a:moveTo>
                      <a:pt x="4105" y="434"/>
                    </a:moveTo>
                    <a:cubicBezTo>
                      <a:pt x="5485" y="434"/>
                      <a:pt x="6667" y="1478"/>
                      <a:pt x="6785" y="2868"/>
                    </a:cubicBezTo>
                    <a:cubicBezTo>
                      <a:pt x="6937" y="4297"/>
                      <a:pt x="5934" y="5604"/>
                      <a:pt x="4536" y="5847"/>
                    </a:cubicBezTo>
                    <a:cubicBezTo>
                      <a:pt x="4397" y="5867"/>
                      <a:pt x="4259" y="5877"/>
                      <a:pt x="4122" y="5877"/>
                    </a:cubicBezTo>
                    <a:cubicBezTo>
                      <a:pt x="2851" y="5877"/>
                      <a:pt x="1710" y="5012"/>
                      <a:pt x="1436" y="3749"/>
                    </a:cubicBezTo>
                    <a:cubicBezTo>
                      <a:pt x="1101" y="2351"/>
                      <a:pt x="1922" y="953"/>
                      <a:pt x="3320" y="527"/>
                    </a:cubicBezTo>
                    <a:cubicBezTo>
                      <a:pt x="3533" y="467"/>
                      <a:pt x="3746" y="436"/>
                      <a:pt x="3989" y="436"/>
                    </a:cubicBezTo>
                    <a:cubicBezTo>
                      <a:pt x="4028" y="435"/>
                      <a:pt x="4067" y="434"/>
                      <a:pt x="4105" y="434"/>
                    </a:cubicBezTo>
                    <a:close/>
                    <a:moveTo>
                      <a:pt x="4075" y="1"/>
                    </a:moveTo>
                    <a:cubicBezTo>
                      <a:pt x="3124" y="1"/>
                      <a:pt x="2167" y="422"/>
                      <a:pt x="1527" y="1318"/>
                    </a:cubicBezTo>
                    <a:cubicBezTo>
                      <a:pt x="0" y="3413"/>
                      <a:pt x="1540" y="6305"/>
                      <a:pt x="4084" y="6305"/>
                    </a:cubicBezTo>
                    <a:cubicBezTo>
                      <a:pt x="4123" y="6305"/>
                      <a:pt x="4162" y="6304"/>
                      <a:pt x="4202" y="6303"/>
                    </a:cubicBezTo>
                    <a:cubicBezTo>
                      <a:pt x="4475" y="6303"/>
                      <a:pt x="4718" y="6242"/>
                      <a:pt x="4962" y="6181"/>
                    </a:cubicBezTo>
                    <a:cubicBezTo>
                      <a:pt x="6633" y="5695"/>
                      <a:pt x="7606" y="3932"/>
                      <a:pt x="7120" y="2260"/>
                    </a:cubicBezTo>
                    <a:cubicBezTo>
                      <a:pt x="6680" y="799"/>
                      <a:pt x="5383" y="1"/>
                      <a:pt x="407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95"/>
              <p:cNvSpPr/>
              <p:nvPr/>
            </p:nvSpPr>
            <p:spPr>
              <a:xfrm>
                <a:off x="5195763" y="2113650"/>
                <a:ext cx="126150" cy="157050"/>
              </a:xfrm>
              <a:custGeom>
                <a:rect b="b" l="l" r="r" t="t"/>
                <a:pathLst>
                  <a:path extrusionOk="0" h="6282" w="5046">
                    <a:moveTo>
                      <a:pt x="2189" y="415"/>
                    </a:moveTo>
                    <a:cubicBezTo>
                      <a:pt x="2675" y="415"/>
                      <a:pt x="3131" y="627"/>
                      <a:pt x="3465" y="992"/>
                    </a:cubicBezTo>
                    <a:cubicBezTo>
                      <a:pt x="3952" y="1478"/>
                      <a:pt x="4255" y="2117"/>
                      <a:pt x="4347" y="2816"/>
                    </a:cubicBezTo>
                    <a:cubicBezTo>
                      <a:pt x="4590" y="4305"/>
                      <a:pt x="3921" y="5643"/>
                      <a:pt x="2857" y="5825"/>
                    </a:cubicBezTo>
                    <a:cubicBezTo>
                      <a:pt x="2791" y="5835"/>
                      <a:pt x="2725" y="5839"/>
                      <a:pt x="2660" y="5839"/>
                    </a:cubicBezTo>
                    <a:cubicBezTo>
                      <a:pt x="1695" y="5839"/>
                      <a:pt x="775" y="4818"/>
                      <a:pt x="547" y="3424"/>
                    </a:cubicBezTo>
                    <a:cubicBezTo>
                      <a:pt x="426" y="2725"/>
                      <a:pt x="517" y="2026"/>
                      <a:pt x="821" y="1387"/>
                    </a:cubicBezTo>
                    <a:cubicBezTo>
                      <a:pt x="1064" y="901"/>
                      <a:pt x="1489" y="536"/>
                      <a:pt x="2037" y="415"/>
                    </a:cubicBezTo>
                    <a:close/>
                    <a:moveTo>
                      <a:pt x="2252" y="1"/>
                    </a:moveTo>
                    <a:cubicBezTo>
                      <a:pt x="2160" y="1"/>
                      <a:pt x="2068" y="7"/>
                      <a:pt x="1976" y="19"/>
                    </a:cubicBezTo>
                    <a:cubicBezTo>
                      <a:pt x="1307" y="141"/>
                      <a:pt x="730" y="597"/>
                      <a:pt x="456" y="1205"/>
                    </a:cubicBezTo>
                    <a:cubicBezTo>
                      <a:pt x="122" y="1934"/>
                      <a:pt x="0" y="2725"/>
                      <a:pt x="122" y="3485"/>
                    </a:cubicBezTo>
                    <a:cubicBezTo>
                      <a:pt x="392" y="5105"/>
                      <a:pt x="1492" y="6282"/>
                      <a:pt x="2690" y="6282"/>
                    </a:cubicBezTo>
                    <a:cubicBezTo>
                      <a:pt x="2705" y="6282"/>
                      <a:pt x="2720" y="6281"/>
                      <a:pt x="2736" y="6281"/>
                    </a:cubicBezTo>
                    <a:cubicBezTo>
                      <a:pt x="2796" y="6251"/>
                      <a:pt x="2888" y="6251"/>
                      <a:pt x="2948" y="6251"/>
                    </a:cubicBezTo>
                    <a:cubicBezTo>
                      <a:pt x="4225" y="6038"/>
                      <a:pt x="5046" y="4488"/>
                      <a:pt x="4772" y="2785"/>
                    </a:cubicBezTo>
                    <a:cubicBezTo>
                      <a:pt x="4651" y="1995"/>
                      <a:pt x="4316" y="1266"/>
                      <a:pt x="3769" y="688"/>
                    </a:cubicBezTo>
                    <a:cubicBezTo>
                      <a:pt x="3376" y="243"/>
                      <a:pt x="2825" y="1"/>
                      <a:pt x="225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95"/>
              <p:cNvSpPr/>
              <p:nvPr/>
            </p:nvSpPr>
            <p:spPr>
              <a:xfrm>
                <a:off x="5149388" y="2181225"/>
                <a:ext cx="57800" cy="26400"/>
              </a:xfrm>
              <a:custGeom>
                <a:rect b="b" l="l" r="r" t="t"/>
                <a:pathLst>
                  <a:path extrusionOk="0" h="1056" w="2312">
                    <a:moveTo>
                      <a:pt x="1496" y="0"/>
                    </a:moveTo>
                    <a:cubicBezTo>
                      <a:pt x="875" y="0"/>
                      <a:pt x="298" y="443"/>
                      <a:pt x="1" y="782"/>
                    </a:cubicBezTo>
                    <a:lnTo>
                      <a:pt x="335" y="1055"/>
                    </a:lnTo>
                    <a:cubicBezTo>
                      <a:pt x="335" y="1009"/>
                      <a:pt x="862" y="418"/>
                      <a:pt x="1476" y="418"/>
                    </a:cubicBezTo>
                    <a:cubicBezTo>
                      <a:pt x="1669" y="418"/>
                      <a:pt x="1871" y="477"/>
                      <a:pt x="2068" y="630"/>
                    </a:cubicBezTo>
                    <a:lnTo>
                      <a:pt x="2311" y="295"/>
                    </a:lnTo>
                    <a:cubicBezTo>
                      <a:pt x="2044" y="84"/>
                      <a:pt x="1766" y="0"/>
                      <a:pt x="149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95"/>
              <p:cNvSpPr/>
              <p:nvPr/>
            </p:nvSpPr>
            <p:spPr>
              <a:xfrm>
                <a:off x="4803638" y="2209100"/>
                <a:ext cx="207475" cy="72225"/>
              </a:xfrm>
              <a:custGeom>
                <a:rect b="b" l="l" r="r" t="t"/>
                <a:pathLst>
                  <a:path extrusionOk="0" h="2889" w="8299">
                    <a:moveTo>
                      <a:pt x="8269" y="1"/>
                    </a:moveTo>
                    <a:cubicBezTo>
                      <a:pt x="8025" y="31"/>
                      <a:pt x="2402" y="335"/>
                      <a:pt x="1521" y="639"/>
                    </a:cubicBezTo>
                    <a:cubicBezTo>
                      <a:pt x="639" y="943"/>
                      <a:pt x="62" y="2585"/>
                      <a:pt x="1" y="2767"/>
                    </a:cubicBezTo>
                    <a:lnTo>
                      <a:pt x="396" y="2889"/>
                    </a:lnTo>
                    <a:cubicBezTo>
                      <a:pt x="548" y="2463"/>
                      <a:pt x="1004" y="1247"/>
                      <a:pt x="1642" y="1034"/>
                    </a:cubicBezTo>
                    <a:cubicBezTo>
                      <a:pt x="2311" y="822"/>
                      <a:pt x="6688" y="518"/>
                      <a:pt x="8299" y="426"/>
                    </a:cubicBezTo>
                    <a:lnTo>
                      <a:pt x="8269"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95"/>
              <p:cNvSpPr/>
              <p:nvPr/>
            </p:nvSpPr>
            <p:spPr>
              <a:xfrm>
                <a:off x="4766413" y="2192075"/>
                <a:ext cx="159600" cy="170075"/>
              </a:xfrm>
              <a:custGeom>
                <a:rect b="b" l="l" r="r" t="t"/>
                <a:pathLst>
                  <a:path extrusionOk="0" h="6803" w="6384">
                    <a:moveTo>
                      <a:pt x="2146" y="0"/>
                    </a:moveTo>
                    <a:cubicBezTo>
                      <a:pt x="1936" y="0"/>
                      <a:pt x="1735" y="51"/>
                      <a:pt x="1551" y="165"/>
                    </a:cubicBezTo>
                    <a:cubicBezTo>
                      <a:pt x="1" y="1107"/>
                      <a:pt x="2007" y="6062"/>
                      <a:pt x="3891" y="6670"/>
                    </a:cubicBezTo>
                    <a:cubicBezTo>
                      <a:pt x="4121" y="6760"/>
                      <a:pt x="4357" y="6803"/>
                      <a:pt x="4588" y="6803"/>
                    </a:cubicBezTo>
                    <a:cubicBezTo>
                      <a:pt x="5369" y="6803"/>
                      <a:pt x="6102" y="6319"/>
                      <a:pt x="6384" y="5545"/>
                    </a:cubicBezTo>
                    <a:lnTo>
                      <a:pt x="5654" y="2627"/>
                    </a:lnTo>
                    <a:cubicBezTo>
                      <a:pt x="5654" y="2627"/>
                      <a:pt x="3660" y="0"/>
                      <a:pt x="2146"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5"/>
              <p:cNvSpPr/>
              <p:nvPr/>
            </p:nvSpPr>
            <p:spPr>
              <a:xfrm>
                <a:off x="4819613" y="2231150"/>
                <a:ext cx="81800" cy="104975"/>
              </a:xfrm>
              <a:custGeom>
                <a:rect b="b" l="l" r="r" t="t"/>
                <a:pathLst>
                  <a:path extrusionOk="0" h="4199" w="3272">
                    <a:moveTo>
                      <a:pt x="31" y="0"/>
                    </a:moveTo>
                    <a:cubicBezTo>
                      <a:pt x="0" y="0"/>
                      <a:pt x="0" y="61"/>
                      <a:pt x="31" y="61"/>
                    </a:cubicBezTo>
                    <a:cubicBezTo>
                      <a:pt x="1338" y="548"/>
                      <a:pt x="2067" y="1703"/>
                      <a:pt x="2614" y="2949"/>
                    </a:cubicBezTo>
                    <a:cubicBezTo>
                      <a:pt x="2351" y="2648"/>
                      <a:pt x="2053" y="2441"/>
                      <a:pt x="1714" y="2441"/>
                    </a:cubicBezTo>
                    <a:cubicBezTo>
                      <a:pt x="1504" y="2441"/>
                      <a:pt x="1277" y="2520"/>
                      <a:pt x="1034" y="2706"/>
                    </a:cubicBezTo>
                    <a:cubicBezTo>
                      <a:pt x="1003" y="2736"/>
                      <a:pt x="1034" y="2797"/>
                      <a:pt x="1064" y="2797"/>
                    </a:cubicBezTo>
                    <a:cubicBezTo>
                      <a:pt x="1204" y="2744"/>
                      <a:pt x="1346" y="2720"/>
                      <a:pt x="1486" y="2720"/>
                    </a:cubicBezTo>
                    <a:cubicBezTo>
                      <a:pt x="1830" y="2720"/>
                      <a:pt x="2155" y="2871"/>
                      <a:pt x="2371" y="3131"/>
                    </a:cubicBezTo>
                    <a:cubicBezTo>
                      <a:pt x="2614" y="3435"/>
                      <a:pt x="2827" y="3800"/>
                      <a:pt x="3009" y="4134"/>
                    </a:cubicBezTo>
                    <a:cubicBezTo>
                      <a:pt x="3043" y="4179"/>
                      <a:pt x="3089" y="4199"/>
                      <a:pt x="3132" y="4199"/>
                    </a:cubicBezTo>
                    <a:cubicBezTo>
                      <a:pt x="3206" y="4199"/>
                      <a:pt x="3272" y="4139"/>
                      <a:pt x="3253" y="4043"/>
                    </a:cubicBezTo>
                    <a:cubicBezTo>
                      <a:pt x="3192" y="2371"/>
                      <a:pt x="1824" y="92"/>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5"/>
              <p:cNvSpPr/>
              <p:nvPr/>
            </p:nvSpPr>
            <p:spPr>
              <a:xfrm>
                <a:off x="4797563" y="2558650"/>
                <a:ext cx="345775" cy="361475"/>
              </a:xfrm>
              <a:custGeom>
                <a:rect b="b" l="l" r="r" t="t"/>
                <a:pathLst>
                  <a:path extrusionOk="0" h="14459" w="13831">
                    <a:moveTo>
                      <a:pt x="2189" y="1"/>
                    </a:moveTo>
                    <a:lnTo>
                      <a:pt x="1" y="2524"/>
                    </a:lnTo>
                    <a:cubicBezTo>
                      <a:pt x="1" y="2524"/>
                      <a:pt x="7202" y="14458"/>
                      <a:pt x="7556" y="14458"/>
                    </a:cubicBezTo>
                    <a:cubicBezTo>
                      <a:pt x="7564" y="14458"/>
                      <a:pt x="7569" y="14452"/>
                      <a:pt x="7569" y="14439"/>
                    </a:cubicBezTo>
                    <a:lnTo>
                      <a:pt x="10153" y="9120"/>
                    </a:lnTo>
                    <a:lnTo>
                      <a:pt x="13831" y="12828"/>
                    </a:lnTo>
                    <a:lnTo>
                      <a:pt x="13831" y="12828"/>
                    </a:lnTo>
                    <a:lnTo>
                      <a:pt x="13557" y="3496"/>
                    </a:lnTo>
                    <a:lnTo>
                      <a:pt x="12433" y="1642"/>
                    </a:lnTo>
                    <a:lnTo>
                      <a:pt x="9879" y="7873"/>
                    </a:lnTo>
                    <a:lnTo>
                      <a:pt x="2189"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5"/>
              <p:cNvSpPr/>
              <p:nvPr/>
            </p:nvSpPr>
            <p:spPr>
              <a:xfrm>
                <a:off x="4805363" y="2637400"/>
                <a:ext cx="344825" cy="295900"/>
              </a:xfrm>
              <a:custGeom>
                <a:rect b="b" l="l" r="r" t="t"/>
                <a:pathLst>
                  <a:path extrusionOk="0" h="11836" w="13793">
                    <a:moveTo>
                      <a:pt x="80" y="0"/>
                    </a:moveTo>
                    <a:cubicBezTo>
                      <a:pt x="44" y="0"/>
                      <a:pt x="1" y="28"/>
                      <a:pt x="23" y="73"/>
                    </a:cubicBezTo>
                    <a:cubicBezTo>
                      <a:pt x="1085" y="2167"/>
                      <a:pt x="7086" y="11836"/>
                      <a:pt x="7196" y="11836"/>
                    </a:cubicBezTo>
                    <a:cubicBezTo>
                      <a:pt x="7196" y="11836"/>
                      <a:pt x="7196" y="11836"/>
                      <a:pt x="7196" y="11836"/>
                    </a:cubicBezTo>
                    <a:cubicBezTo>
                      <a:pt x="8200" y="10012"/>
                      <a:pt x="9081" y="8128"/>
                      <a:pt x="9871" y="6213"/>
                    </a:cubicBezTo>
                    <a:cubicBezTo>
                      <a:pt x="10432" y="6862"/>
                      <a:pt x="13541" y="10173"/>
                      <a:pt x="13723" y="10173"/>
                    </a:cubicBezTo>
                    <a:cubicBezTo>
                      <a:pt x="13729" y="10173"/>
                      <a:pt x="13732" y="10170"/>
                      <a:pt x="13732" y="10164"/>
                    </a:cubicBezTo>
                    <a:cubicBezTo>
                      <a:pt x="13792" y="8462"/>
                      <a:pt x="13762" y="6760"/>
                      <a:pt x="13640" y="5088"/>
                    </a:cubicBezTo>
                    <a:cubicBezTo>
                      <a:pt x="13549" y="3538"/>
                      <a:pt x="13488" y="1988"/>
                      <a:pt x="13306" y="438"/>
                    </a:cubicBezTo>
                    <a:cubicBezTo>
                      <a:pt x="13306" y="407"/>
                      <a:pt x="13283" y="392"/>
                      <a:pt x="13260" y="392"/>
                    </a:cubicBezTo>
                    <a:cubicBezTo>
                      <a:pt x="13238" y="392"/>
                      <a:pt x="13215" y="407"/>
                      <a:pt x="13215" y="438"/>
                    </a:cubicBezTo>
                    <a:cubicBezTo>
                      <a:pt x="12880" y="1927"/>
                      <a:pt x="13306" y="7824"/>
                      <a:pt x="13276" y="9222"/>
                    </a:cubicBezTo>
                    <a:cubicBezTo>
                      <a:pt x="13125" y="9071"/>
                      <a:pt x="9934" y="5999"/>
                      <a:pt x="9843" y="5999"/>
                    </a:cubicBezTo>
                    <a:cubicBezTo>
                      <a:pt x="9842" y="5999"/>
                      <a:pt x="9841" y="5999"/>
                      <a:pt x="9841" y="6000"/>
                    </a:cubicBezTo>
                    <a:cubicBezTo>
                      <a:pt x="9294" y="6851"/>
                      <a:pt x="7409" y="10742"/>
                      <a:pt x="7288" y="11076"/>
                    </a:cubicBezTo>
                    <a:cubicBezTo>
                      <a:pt x="6072" y="9100"/>
                      <a:pt x="1543" y="1897"/>
                      <a:pt x="114" y="12"/>
                    </a:cubicBezTo>
                    <a:cubicBezTo>
                      <a:pt x="106" y="4"/>
                      <a:pt x="94" y="0"/>
                      <a:pt x="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5"/>
              <p:cNvSpPr/>
              <p:nvPr/>
            </p:nvSpPr>
            <p:spPr>
              <a:xfrm>
                <a:off x="4554413" y="3488000"/>
                <a:ext cx="952150" cy="829825"/>
              </a:xfrm>
              <a:custGeom>
                <a:rect b="b" l="l" r="r" t="t"/>
                <a:pathLst>
                  <a:path extrusionOk="0" h="33193" w="38086">
                    <a:moveTo>
                      <a:pt x="37964" y="1"/>
                    </a:moveTo>
                    <a:lnTo>
                      <a:pt x="0" y="3770"/>
                    </a:lnTo>
                    <a:lnTo>
                      <a:pt x="122" y="33193"/>
                    </a:lnTo>
                    <a:lnTo>
                      <a:pt x="38086" y="29424"/>
                    </a:lnTo>
                    <a:lnTo>
                      <a:pt x="37964"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5"/>
              <p:cNvSpPr/>
              <p:nvPr/>
            </p:nvSpPr>
            <p:spPr>
              <a:xfrm>
                <a:off x="4553638" y="3469775"/>
                <a:ext cx="333625" cy="112475"/>
              </a:xfrm>
              <a:custGeom>
                <a:rect b="b" l="l" r="r" t="t"/>
                <a:pathLst>
                  <a:path extrusionOk="0" h="4499" w="13345">
                    <a:moveTo>
                      <a:pt x="12433" y="0"/>
                    </a:moveTo>
                    <a:lnTo>
                      <a:pt x="1" y="1246"/>
                    </a:lnTo>
                    <a:lnTo>
                      <a:pt x="31" y="4499"/>
                    </a:lnTo>
                    <a:lnTo>
                      <a:pt x="13344" y="3161"/>
                    </a:lnTo>
                    <a:lnTo>
                      <a:pt x="12433"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95"/>
              <p:cNvSpPr/>
              <p:nvPr/>
            </p:nvSpPr>
            <p:spPr>
              <a:xfrm>
                <a:off x="4554413" y="3488000"/>
                <a:ext cx="952150" cy="829825"/>
              </a:xfrm>
              <a:custGeom>
                <a:rect b="b" l="l" r="r" t="t"/>
                <a:pathLst>
                  <a:path extrusionOk="0" h="33193" w="38086">
                    <a:moveTo>
                      <a:pt x="37964" y="1"/>
                    </a:moveTo>
                    <a:lnTo>
                      <a:pt x="0" y="3770"/>
                    </a:lnTo>
                    <a:lnTo>
                      <a:pt x="122" y="33193"/>
                    </a:lnTo>
                    <a:lnTo>
                      <a:pt x="38086" y="29424"/>
                    </a:lnTo>
                    <a:lnTo>
                      <a:pt x="3796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95"/>
              <p:cNvSpPr/>
              <p:nvPr/>
            </p:nvSpPr>
            <p:spPr>
              <a:xfrm>
                <a:off x="4553638" y="3469775"/>
                <a:ext cx="333625" cy="112475"/>
              </a:xfrm>
              <a:custGeom>
                <a:rect b="b" l="l" r="r" t="t"/>
                <a:pathLst>
                  <a:path extrusionOk="0" h="4499" w="13345">
                    <a:moveTo>
                      <a:pt x="12433" y="0"/>
                    </a:moveTo>
                    <a:lnTo>
                      <a:pt x="1" y="1246"/>
                    </a:lnTo>
                    <a:lnTo>
                      <a:pt x="31" y="4499"/>
                    </a:lnTo>
                    <a:lnTo>
                      <a:pt x="13344" y="3161"/>
                    </a:lnTo>
                    <a:lnTo>
                      <a:pt x="12433" y="0"/>
                    </a:lnTo>
                    <a:close/>
                  </a:path>
                </a:pathLst>
              </a:custGeom>
              <a:solidFill>
                <a:srgbClr val="263238">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5"/>
              <p:cNvSpPr/>
              <p:nvPr/>
            </p:nvSpPr>
            <p:spPr>
              <a:xfrm>
                <a:off x="4460188" y="3494850"/>
                <a:ext cx="1045625" cy="819950"/>
              </a:xfrm>
              <a:custGeom>
                <a:rect b="b" l="l" r="r" t="t"/>
                <a:pathLst>
                  <a:path extrusionOk="0" h="32798" w="41825">
                    <a:moveTo>
                      <a:pt x="38998" y="0"/>
                    </a:moveTo>
                    <a:lnTo>
                      <a:pt x="0" y="3283"/>
                    </a:lnTo>
                    <a:lnTo>
                      <a:pt x="5228" y="32797"/>
                    </a:lnTo>
                    <a:lnTo>
                      <a:pt x="41825" y="29150"/>
                    </a:lnTo>
                    <a:lnTo>
                      <a:pt x="38998"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5"/>
              <p:cNvSpPr/>
              <p:nvPr/>
            </p:nvSpPr>
            <p:spPr>
              <a:xfrm>
                <a:off x="4427513" y="3510050"/>
                <a:ext cx="1078300" cy="807025"/>
              </a:xfrm>
              <a:custGeom>
                <a:rect b="b" l="l" r="r" t="t"/>
                <a:pathLst>
                  <a:path extrusionOk="0" h="32281" w="43132">
                    <a:moveTo>
                      <a:pt x="39454" y="0"/>
                    </a:moveTo>
                    <a:lnTo>
                      <a:pt x="0" y="3921"/>
                    </a:lnTo>
                    <a:lnTo>
                      <a:pt x="5593" y="32280"/>
                    </a:lnTo>
                    <a:lnTo>
                      <a:pt x="43132" y="28542"/>
                    </a:lnTo>
                    <a:lnTo>
                      <a:pt x="39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5"/>
              <p:cNvSpPr/>
              <p:nvPr/>
            </p:nvSpPr>
            <p:spPr>
              <a:xfrm>
                <a:off x="4414588" y="3530550"/>
                <a:ext cx="1089700" cy="788050"/>
              </a:xfrm>
              <a:custGeom>
                <a:rect b="b" l="l" r="r" t="t"/>
                <a:pathLst>
                  <a:path extrusionOk="0" h="31522" w="43588">
                    <a:moveTo>
                      <a:pt x="38025" y="1"/>
                    </a:moveTo>
                    <a:lnTo>
                      <a:pt x="0" y="3770"/>
                    </a:lnTo>
                    <a:lnTo>
                      <a:pt x="5563" y="31521"/>
                    </a:lnTo>
                    <a:lnTo>
                      <a:pt x="43588" y="27752"/>
                    </a:lnTo>
                    <a:lnTo>
                      <a:pt x="38025"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95"/>
              <p:cNvSpPr/>
              <p:nvPr/>
            </p:nvSpPr>
            <p:spPr>
              <a:xfrm>
                <a:off x="4134938" y="2665200"/>
                <a:ext cx="817200" cy="1572175"/>
              </a:xfrm>
              <a:custGeom>
                <a:rect b="b" l="l" r="r" t="t"/>
                <a:pathLst>
                  <a:path extrusionOk="0" h="62887" w="32688">
                    <a:moveTo>
                      <a:pt x="26095" y="1"/>
                    </a:moveTo>
                    <a:cubicBezTo>
                      <a:pt x="25207" y="1"/>
                      <a:pt x="23955" y="714"/>
                      <a:pt x="22342" y="2183"/>
                    </a:cubicBezTo>
                    <a:cubicBezTo>
                      <a:pt x="9363" y="13946"/>
                      <a:pt x="1" y="34250"/>
                      <a:pt x="305" y="39721"/>
                    </a:cubicBezTo>
                    <a:cubicBezTo>
                      <a:pt x="669" y="46925"/>
                      <a:pt x="13770" y="59296"/>
                      <a:pt x="22281" y="62852"/>
                    </a:cubicBezTo>
                    <a:cubicBezTo>
                      <a:pt x="22335" y="62875"/>
                      <a:pt x="22393" y="62887"/>
                      <a:pt x="22455" y="62887"/>
                    </a:cubicBezTo>
                    <a:cubicBezTo>
                      <a:pt x="24851" y="62887"/>
                      <a:pt x="32688" y="46111"/>
                      <a:pt x="29606" y="45192"/>
                    </a:cubicBezTo>
                    <a:cubicBezTo>
                      <a:pt x="26293" y="44220"/>
                      <a:pt x="18603" y="37259"/>
                      <a:pt x="18208" y="36925"/>
                    </a:cubicBezTo>
                    <a:cubicBezTo>
                      <a:pt x="17417" y="36256"/>
                      <a:pt x="23618" y="20815"/>
                      <a:pt x="26202" y="11453"/>
                    </a:cubicBezTo>
                    <a:cubicBezTo>
                      <a:pt x="28254" y="4012"/>
                      <a:pt x="28201" y="1"/>
                      <a:pt x="26095"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95"/>
              <p:cNvSpPr/>
              <p:nvPr/>
            </p:nvSpPr>
            <p:spPr>
              <a:xfrm>
                <a:off x="4571113" y="3779050"/>
                <a:ext cx="829075" cy="567300"/>
              </a:xfrm>
              <a:custGeom>
                <a:rect b="b" l="l" r="r" t="t"/>
                <a:pathLst>
                  <a:path extrusionOk="0" h="22692" w="33163">
                    <a:moveTo>
                      <a:pt x="10670" y="0"/>
                    </a:moveTo>
                    <a:lnTo>
                      <a:pt x="1" y="15624"/>
                    </a:lnTo>
                    <a:cubicBezTo>
                      <a:pt x="7783" y="21231"/>
                      <a:pt x="18178" y="22692"/>
                      <a:pt x="20969" y="22692"/>
                    </a:cubicBezTo>
                    <a:cubicBezTo>
                      <a:pt x="21143" y="22692"/>
                      <a:pt x="21287" y="22686"/>
                      <a:pt x="21399" y="22675"/>
                    </a:cubicBezTo>
                    <a:cubicBezTo>
                      <a:pt x="23071" y="22493"/>
                      <a:pt x="23892" y="22402"/>
                      <a:pt x="23892" y="22402"/>
                    </a:cubicBezTo>
                    <a:cubicBezTo>
                      <a:pt x="26871" y="22159"/>
                      <a:pt x="27934" y="20760"/>
                      <a:pt x="27934" y="20760"/>
                    </a:cubicBezTo>
                    <a:cubicBezTo>
                      <a:pt x="27934" y="20760"/>
                      <a:pt x="28549" y="20887"/>
                      <a:pt x="29322" y="20887"/>
                    </a:cubicBezTo>
                    <a:cubicBezTo>
                      <a:pt x="30401" y="20887"/>
                      <a:pt x="31790" y="20640"/>
                      <a:pt x="32251" y="19453"/>
                    </a:cubicBezTo>
                    <a:cubicBezTo>
                      <a:pt x="33163" y="17174"/>
                      <a:pt x="28056" y="16566"/>
                      <a:pt x="25442" y="14529"/>
                    </a:cubicBezTo>
                    <a:cubicBezTo>
                      <a:pt x="19454" y="9848"/>
                      <a:pt x="12281" y="1520"/>
                      <a:pt x="10670"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5"/>
              <p:cNvSpPr/>
              <p:nvPr/>
            </p:nvSpPr>
            <p:spPr>
              <a:xfrm>
                <a:off x="4959713" y="4129475"/>
                <a:ext cx="310525" cy="169350"/>
              </a:xfrm>
              <a:custGeom>
                <a:rect b="b" l="l" r="r" t="t"/>
                <a:pathLst>
                  <a:path extrusionOk="0" h="6774" w="12421">
                    <a:moveTo>
                      <a:pt x="119" y="1"/>
                    </a:moveTo>
                    <a:cubicBezTo>
                      <a:pt x="51" y="1"/>
                      <a:pt x="1" y="129"/>
                      <a:pt x="50" y="178"/>
                    </a:cubicBezTo>
                    <a:cubicBezTo>
                      <a:pt x="3454" y="3461"/>
                      <a:pt x="7710" y="5740"/>
                      <a:pt x="12330" y="6774"/>
                    </a:cubicBezTo>
                    <a:cubicBezTo>
                      <a:pt x="12390" y="6774"/>
                      <a:pt x="12421" y="6713"/>
                      <a:pt x="12360" y="6683"/>
                    </a:cubicBezTo>
                    <a:cubicBezTo>
                      <a:pt x="10080" y="5801"/>
                      <a:pt x="7801" y="5011"/>
                      <a:pt x="5643" y="3825"/>
                    </a:cubicBezTo>
                    <a:cubicBezTo>
                      <a:pt x="3697" y="2731"/>
                      <a:pt x="1965" y="1363"/>
                      <a:pt x="171" y="26"/>
                    </a:cubicBezTo>
                    <a:cubicBezTo>
                      <a:pt x="154" y="8"/>
                      <a:pt x="136" y="1"/>
                      <a:pt x="1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5"/>
              <p:cNvSpPr/>
              <p:nvPr/>
            </p:nvSpPr>
            <p:spPr>
              <a:xfrm>
                <a:off x="4875563" y="4209550"/>
                <a:ext cx="294375" cy="128800"/>
              </a:xfrm>
              <a:custGeom>
                <a:rect b="b" l="l" r="r" t="t"/>
                <a:pathLst>
                  <a:path extrusionOk="0" h="5152" w="11775">
                    <a:moveTo>
                      <a:pt x="139" y="1"/>
                    </a:moveTo>
                    <a:cubicBezTo>
                      <a:pt x="49" y="1"/>
                      <a:pt x="0" y="120"/>
                      <a:pt x="103" y="197"/>
                    </a:cubicBezTo>
                    <a:cubicBezTo>
                      <a:pt x="3446" y="2902"/>
                      <a:pt x="7489" y="4604"/>
                      <a:pt x="11744" y="5151"/>
                    </a:cubicBezTo>
                    <a:cubicBezTo>
                      <a:pt x="11775" y="5151"/>
                      <a:pt x="11775" y="5121"/>
                      <a:pt x="11744" y="5121"/>
                    </a:cubicBezTo>
                    <a:cubicBezTo>
                      <a:pt x="5209" y="3328"/>
                      <a:pt x="2018" y="1230"/>
                      <a:pt x="194" y="14"/>
                    </a:cubicBezTo>
                    <a:cubicBezTo>
                      <a:pt x="175" y="5"/>
                      <a:pt x="156" y="1"/>
                      <a:pt x="1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5"/>
              <p:cNvSpPr/>
              <p:nvPr/>
            </p:nvSpPr>
            <p:spPr>
              <a:xfrm>
                <a:off x="4837838" y="3779050"/>
                <a:ext cx="508400" cy="279975"/>
              </a:xfrm>
              <a:custGeom>
                <a:rect b="b" l="l" r="r" t="t"/>
                <a:pathLst>
                  <a:path extrusionOk="0" h="11199" w="20336">
                    <a:moveTo>
                      <a:pt x="1" y="0"/>
                    </a:moveTo>
                    <a:lnTo>
                      <a:pt x="1" y="0"/>
                    </a:lnTo>
                    <a:cubicBezTo>
                      <a:pt x="1551" y="1520"/>
                      <a:pt x="4925" y="5471"/>
                      <a:pt x="7934" y="8450"/>
                    </a:cubicBezTo>
                    <a:cubicBezTo>
                      <a:pt x="7596" y="7868"/>
                      <a:pt x="7652" y="7541"/>
                      <a:pt x="8153" y="7541"/>
                    </a:cubicBezTo>
                    <a:cubicBezTo>
                      <a:pt x="8463" y="7541"/>
                      <a:pt x="8944" y="7666"/>
                      <a:pt x="9606" y="7933"/>
                    </a:cubicBezTo>
                    <a:cubicBezTo>
                      <a:pt x="10991" y="8459"/>
                      <a:pt x="15228" y="11198"/>
                      <a:pt x="17600" y="11198"/>
                    </a:cubicBezTo>
                    <a:cubicBezTo>
                      <a:pt x="18247" y="11198"/>
                      <a:pt x="18755" y="10995"/>
                      <a:pt x="19028" y="10487"/>
                    </a:cubicBezTo>
                    <a:cubicBezTo>
                      <a:pt x="20335" y="8146"/>
                      <a:pt x="11278" y="2310"/>
                      <a:pt x="8238" y="1398"/>
                    </a:cubicBezTo>
                    <a:cubicBezTo>
                      <a:pt x="5198" y="456"/>
                      <a:pt x="1" y="0"/>
                      <a:pt x="1"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95"/>
              <p:cNvSpPr/>
              <p:nvPr/>
            </p:nvSpPr>
            <p:spPr>
              <a:xfrm>
                <a:off x="4098463" y="2636475"/>
                <a:ext cx="751425" cy="1565850"/>
              </a:xfrm>
              <a:custGeom>
                <a:rect b="b" l="l" r="r" t="t"/>
                <a:pathLst>
                  <a:path extrusionOk="0" h="62634" w="30057">
                    <a:moveTo>
                      <a:pt x="28055" y="1"/>
                    </a:moveTo>
                    <a:cubicBezTo>
                      <a:pt x="26692" y="1"/>
                      <a:pt x="24339" y="1753"/>
                      <a:pt x="20670" y="5915"/>
                    </a:cubicBezTo>
                    <a:cubicBezTo>
                      <a:pt x="11612" y="16159"/>
                      <a:pt x="1" y="33423"/>
                      <a:pt x="609" y="40840"/>
                    </a:cubicBezTo>
                    <a:cubicBezTo>
                      <a:pt x="1217" y="48226"/>
                      <a:pt x="19211" y="62634"/>
                      <a:pt x="19211" y="62634"/>
                    </a:cubicBezTo>
                    <a:lnTo>
                      <a:pt x="29545" y="45278"/>
                    </a:lnTo>
                    <a:cubicBezTo>
                      <a:pt x="29545" y="45278"/>
                      <a:pt x="19879" y="38499"/>
                      <a:pt x="19819" y="37831"/>
                    </a:cubicBezTo>
                    <a:cubicBezTo>
                      <a:pt x="19788" y="37162"/>
                      <a:pt x="26627" y="18438"/>
                      <a:pt x="28694" y="9259"/>
                    </a:cubicBezTo>
                    <a:cubicBezTo>
                      <a:pt x="29924" y="3780"/>
                      <a:pt x="30056" y="1"/>
                      <a:pt x="2805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5"/>
              <p:cNvSpPr/>
              <p:nvPr/>
            </p:nvSpPr>
            <p:spPr>
              <a:xfrm>
                <a:off x="4594688" y="3006175"/>
                <a:ext cx="185425" cy="571525"/>
              </a:xfrm>
              <a:custGeom>
                <a:rect b="b" l="l" r="r" t="t"/>
                <a:pathLst>
                  <a:path extrusionOk="0" h="22861" w="7417">
                    <a:moveTo>
                      <a:pt x="7376" y="0"/>
                    </a:moveTo>
                    <a:cubicBezTo>
                      <a:pt x="7365" y="0"/>
                      <a:pt x="7356" y="10"/>
                      <a:pt x="7356" y="33"/>
                    </a:cubicBezTo>
                    <a:cubicBezTo>
                      <a:pt x="6140" y="2890"/>
                      <a:pt x="5167" y="5869"/>
                      <a:pt x="4195" y="8818"/>
                    </a:cubicBezTo>
                    <a:cubicBezTo>
                      <a:pt x="3192" y="11766"/>
                      <a:pt x="2280" y="14775"/>
                      <a:pt x="1398" y="17784"/>
                    </a:cubicBezTo>
                    <a:cubicBezTo>
                      <a:pt x="882" y="19456"/>
                      <a:pt x="395" y="21128"/>
                      <a:pt x="0" y="22860"/>
                    </a:cubicBezTo>
                    <a:lnTo>
                      <a:pt x="61" y="22860"/>
                    </a:lnTo>
                    <a:cubicBezTo>
                      <a:pt x="608" y="21371"/>
                      <a:pt x="1094" y="19882"/>
                      <a:pt x="1611" y="18392"/>
                    </a:cubicBezTo>
                    <a:cubicBezTo>
                      <a:pt x="2097" y="16903"/>
                      <a:pt x="2584" y="15413"/>
                      <a:pt x="3070" y="13924"/>
                    </a:cubicBezTo>
                    <a:cubicBezTo>
                      <a:pt x="3830" y="11553"/>
                      <a:pt x="4590" y="9182"/>
                      <a:pt x="5350" y="6781"/>
                    </a:cubicBezTo>
                    <a:cubicBezTo>
                      <a:pt x="5684" y="6356"/>
                      <a:pt x="5958" y="5869"/>
                      <a:pt x="6170" y="5353"/>
                    </a:cubicBezTo>
                    <a:cubicBezTo>
                      <a:pt x="6535" y="4684"/>
                      <a:pt x="6809" y="3954"/>
                      <a:pt x="7143" y="3255"/>
                    </a:cubicBezTo>
                    <a:lnTo>
                      <a:pt x="7113" y="3255"/>
                    </a:lnTo>
                    <a:cubicBezTo>
                      <a:pt x="6748" y="3894"/>
                      <a:pt x="6353" y="4532"/>
                      <a:pt x="5988" y="5231"/>
                    </a:cubicBezTo>
                    <a:cubicBezTo>
                      <a:pt x="5897" y="5444"/>
                      <a:pt x="5775" y="5656"/>
                      <a:pt x="5654" y="5869"/>
                    </a:cubicBezTo>
                    <a:cubicBezTo>
                      <a:pt x="5745" y="5626"/>
                      <a:pt x="5836" y="5353"/>
                      <a:pt x="5927" y="5079"/>
                    </a:cubicBezTo>
                    <a:cubicBezTo>
                      <a:pt x="6444" y="3407"/>
                      <a:pt x="6961" y="1735"/>
                      <a:pt x="7417" y="64"/>
                    </a:cubicBezTo>
                    <a:cubicBezTo>
                      <a:pt x="7417" y="26"/>
                      <a:pt x="7393" y="0"/>
                      <a:pt x="73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5"/>
              <p:cNvSpPr/>
              <p:nvPr/>
            </p:nvSpPr>
            <p:spPr>
              <a:xfrm>
                <a:off x="4527463" y="4077025"/>
                <a:ext cx="57350" cy="47525"/>
              </a:xfrm>
              <a:custGeom>
                <a:rect b="b" l="l" r="r" t="t"/>
                <a:pathLst>
                  <a:path extrusionOk="0" h="1901" w="2294">
                    <a:moveTo>
                      <a:pt x="1090" y="1"/>
                    </a:moveTo>
                    <a:cubicBezTo>
                      <a:pt x="693" y="1"/>
                      <a:pt x="341" y="257"/>
                      <a:pt x="197" y="665"/>
                    </a:cubicBezTo>
                    <a:cubicBezTo>
                      <a:pt x="0" y="1302"/>
                      <a:pt x="497" y="1900"/>
                      <a:pt x="1095" y="1900"/>
                    </a:cubicBezTo>
                    <a:cubicBezTo>
                      <a:pt x="1238" y="1900"/>
                      <a:pt x="1387" y="1866"/>
                      <a:pt x="1534" y="1790"/>
                    </a:cubicBezTo>
                    <a:cubicBezTo>
                      <a:pt x="2294" y="1425"/>
                      <a:pt x="2203" y="300"/>
                      <a:pt x="1412" y="57"/>
                    </a:cubicBezTo>
                    <a:cubicBezTo>
                      <a:pt x="1304" y="19"/>
                      <a:pt x="1195" y="1"/>
                      <a:pt x="109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5"/>
              <p:cNvSpPr/>
              <p:nvPr/>
            </p:nvSpPr>
            <p:spPr>
              <a:xfrm>
                <a:off x="4437038" y="3993425"/>
                <a:ext cx="57350" cy="47525"/>
              </a:xfrm>
              <a:custGeom>
                <a:rect b="b" l="l" r="r" t="t"/>
                <a:pathLst>
                  <a:path extrusionOk="0" h="1901" w="2294">
                    <a:moveTo>
                      <a:pt x="1089" y="1"/>
                    </a:moveTo>
                    <a:cubicBezTo>
                      <a:pt x="693" y="1"/>
                      <a:pt x="341" y="257"/>
                      <a:pt x="197" y="665"/>
                    </a:cubicBezTo>
                    <a:cubicBezTo>
                      <a:pt x="0" y="1303"/>
                      <a:pt x="516" y="1901"/>
                      <a:pt x="1106" y="1901"/>
                    </a:cubicBezTo>
                    <a:cubicBezTo>
                      <a:pt x="1247" y="1901"/>
                      <a:pt x="1393" y="1866"/>
                      <a:pt x="1534" y="1790"/>
                    </a:cubicBezTo>
                    <a:cubicBezTo>
                      <a:pt x="2294" y="1425"/>
                      <a:pt x="2203" y="301"/>
                      <a:pt x="1412" y="58"/>
                    </a:cubicBezTo>
                    <a:cubicBezTo>
                      <a:pt x="1304" y="19"/>
                      <a:pt x="1195" y="1"/>
                      <a:pt x="10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5"/>
              <p:cNvSpPr/>
              <p:nvPr/>
            </p:nvSpPr>
            <p:spPr>
              <a:xfrm>
                <a:off x="4280088" y="3924175"/>
                <a:ext cx="167200" cy="164925"/>
              </a:xfrm>
              <a:custGeom>
                <a:rect b="b" l="l" r="r" t="t"/>
                <a:pathLst>
                  <a:path extrusionOk="0" h="6597" w="6688">
                    <a:moveTo>
                      <a:pt x="0" y="1"/>
                    </a:moveTo>
                    <a:cubicBezTo>
                      <a:pt x="973" y="1217"/>
                      <a:pt x="2037" y="2402"/>
                      <a:pt x="3192" y="3496"/>
                    </a:cubicBezTo>
                    <a:cubicBezTo>
                      <a:pt x="4256" y="4621"/>
                      <a:pt x="5441" y="5654"/>
                      <a:pt x="6687" y="6597"/>
                    </a:cubicBezTo>
                    <a:cubicBezTo>
                      <a:pt x="6140" y="6019"/>
                      <a:pt x="5593" y="5442"/>
                      <a:pt x="5046" y="4894"/>
                    </a:cubicBezTo>
                    <a:cubicBezTo>
                      <a:pt x="4529" y="4347"/>
                      <a:pt x="3952" y="3770"/>
                      <a:pt x="3405" y="3223"/>
                    </a:cubicBezTo>
                    <a:cubicBezTo>
                      <a:pt x="2310" y="2128"/>
                      <a:pt x="1186" y="103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5"/>
              <p:cNvSpPr/>
              <p:nvPr/>
            </p:nvSpPr>
            <p:spPr>
              <a:xfrm>
                <a:off x="7589413" y="1792550"/>
                <a:ext cx="707475" cy="1104625"/>
              </a:xfrm>
              <a:custGeom>
                <a:rect b="b" l="l" r="r" t="t"/>
                <a:pathLst>
                  <a:path extrusionOk="0" h="44185" w="28299">
                    <a:moveTo>
                      <a:pt x="8034" y="0"/>
                    </a:moveTo>
                    <a:cubicBezTo>
                      <a:pt x="3498" y="0"/>
                      <a:pt x="692" y="4681"/>
                      <a:pt x="1" y="6967"/>
                    </a:cubicBezTo>
                    <a:lnTo>
                      <a:pt x="3374" y="8851"/>
                    </a:lnTo>
                    <a:cubicBezTo>
                      <a:pt x="3374" y="8851"/>
                      <a:pt x="4712" y="6420"/>
                      <a:pt x="6748" y="6328"/>
                    </a:cubicBezTo>
                    <a:cubicBezTo>
                      <a:pt x="6774" y="6327"/>
                      <a:pt x="6800" y="6326"/>
                      <a:pt x="6825" y="6326"/>
                    </a:cubicBezTo>
                    <a:cubicBezTo>
                      <a:pt x="8845" y="6326"/>
                      <a:pt x="11172" y="11044"/>
                      <a:pt x="10062" y="20949"/>
                    </a:cubicBezTo>
                    <a:cubicBezTo>
                      <a:pt x="8391" y="36155"/>
                      <a:pt x="13706" y="44184"/>
                      <a:pt x="20293" y="44184"/>
                    </a:cubicBezTo>
                    <a:cubicBezTo>
                      <a:pt x="20658" y="44184"/>
                      <a:pt x="21027" y="44160"/>
                      <a:pt x="21399" y="44110"/>
                    </a:cubicBezTo>
                    <a:cubicBezTo>
                      <a:pt x="27721" y="43259"/>
                      <a:pt x="28299" y="34232"/>
                      <a:pt x="21642" y="24444"/>
                    </a:cubicBezTo>
                    <a:cubicBezTo>
                      <a:pt x="17964" y="19003"/>
                      <a:pt x="18268" y="2803"/>
                      <a:pt x="10092" y="310"/>
                    </a:cubicBezTo>
                    <a:cubicBezTo>
                      <a:pt x="9371" y="97"/>
                      <a:pt x="8685" y="0"/>
                      <a:pt x="80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95"/>
              <p:cNvSpPr/>
              <p:nvPr/>
            </p:nvSpPr>
            <p:spPr>
              <a:xfrm>
                <a:off x="7597763" y="1771550"/>
                <a:ext cx="455200" cy="398825"/>
              </a:xfrm>
              <a:custGeom>
                <a:rect b="b" l="l" r="r" t="t"/>
                <a:pathLst>
                  <a:path extrusionOk="0" h="15953" w="18208">
                    <a:moveTo>
                      <a:pt x="8137" y="1"/>
                    </a:moveTo>
                    <a:cubicBezTo>
                      <a:pt x="7051" y="1"/>
                      <a:pt x="5986" y="283"/>
                      <a:pt x="5016" y="816"/>
                    </a:cubicBezTo>
                    <a:cubicBezTo>
                      <a:pt x="3861" y="1454"/>
                      <a:pt x="2828" y="2366"/>
                      <a:pt x="2007" y="3430"/>
                    </a:cubicBezTo>
                    <a:cubicBezTo>
                      <a:pt x="1217" y="4463"/>
                      <a:pt x="548" y="5618"/>
                      <a:pt x="1" y="6804"/>
                    </a:cubicBezTo>
                    <a:cubicBezTo>
                      <a:pt x="335" y="6257"/>
                      <a:pt x="700" y="5709"/>
                      <a:pt x="1065" y="5162"/>
                    </a:cubicBezTo>
                    <a:cubicBezTo>
                      <a:pt x="1460" y="4615"/>
                      <a:pt x="1855" y="4129"/>
                      <a:pt x="2281" y="3643"/>
                    </a:cubicBezTo>
                    <a:cubicBezTo>
                      <a:pt x="3132" y="2670"/>
                      <a:pt x="4135" y="1880"/>
                      <a:pt x="5290" y="1302"/>
                    </a:cubicBezTo>
                    <a:cubicBezTo>
                      <a:pt x="6150" y="884"/>
                      <a:pt x="7082" y="661"/>
                      <a:pt x="8030" y="661"/>
                    </a:cubicBezTo>
                    <a:cubicBezTo>
                      <a:pt x="8321" y="661"/>
                      <a:pt x="8614" y="682"/>
                      <a:pt x="8907" y="725"/>
                    </a:cubicBezTo>
                    <a:cubicBezTo>
                      <a:pt x="10123" y="907"/>
                      <a:pt x="11308" y="1363"/>
                      <a:pt x="12342" y="2092"/>
                    </a:cubicBezTo>
                    <a:cubicBezTo>
                      <a:pt x="13375" y="2822"/>
                      <a:pt x="14226" y="3764"/>
                      <a:pt x="14834" y="4858"/>
                    </a:cubicBezTo>
                    <a:cubicBezTo>
                      <a:pt x="15503" y="5953"/>
                      <a:pt x="16019" y="7138"/>
                      <a:pt x="16445" y="8354"/>
                    </a:cubicBezTo>
                    <a:cubicBezTo>
                      <a:pt x="17205" y="10816"/>
                      <a:pt x="17813" y="13369"/>
                      <a:pt x="18208" y="15953"/>
                    </a:cubicBezTo>
                    <a:cubicBezTo>
                      <a:pt x="18086" y="13308"/>
                      <a:pt x="17691" y="10725"/>
                      <a:pt x="16992" y="8171"/>
                    </a:cubicBezTo>
                    <a:cubicBezTo>
                      <a:pt x="16627" y="6895"/>
                      <a:pt x="16080" y="5679"/>
                      <a:pt x="15442" y="4524"/>
                    </a:cubicBezTo>
                    <a:cubicBezTo>
                      <a:pt x="14773" y="3339"/>
                      <a:pt x="13861" y="2305"/>
                      <a:pt x="12767" y="1515"/>
                    </a:cubicBezTo>
                    <a:cubicBezTo>
                      <a:pt x="11642" y="725"/>
                      <a:pt x="10335" y="208"/>
                      <a:pt x="8968" y="56"/>
                    </a:cubicBezTo>
                    <a:cubicBezTo>
                      <a:pt x="8690" y="19"/>
                      <a:pt x="8413" y="1"/>
                      <a:pt x="81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95"/>
              <p:cNvSpPr/>
              <p:nvPr/>
            </p:nvSpPr>
            <p:spPr>
              <a:xfrm>
                <a:off x="7797613" y="2177950"/>
                <a:ext cx="378475" cy="722500"/>
              </a:xfrm>
              <a:custGeom>
                <a:rect b="b" l="l" r="r" t="t"/>
                <a:pathLst>
                  <a:path extrusionOk="0" h="28900" w="15139">
                    <a:moveTo>
                      <a:pt x="2220" y="1"/>
                    </a:moveTo>
                    <a:lnTo>
                      <a:pt x="2220" y="1"/>
                    </a:lnTo>
                    <a:cubicBezTo>
                      <a:pt x="1977" y="1581"/>
                      <a:pt x="1642" y="3162"/>
                      <a:pt x="1338" y="4712"/>
                    </a:cubicBezTo>
                    <a:cubicBezTo>
                      <a:pt x="1065" y="6293"/>
                      <a:pt x="791" y="7873"/>
                      <a:pt x="578" y="9484"/>
                    </a:cubicBezTo>
                    <a:cubicBezTo>
                      <a:pt x="183" y="12645"/>
                      <a:pt x="1" y="15928"/>
                      <a:pt x="609" y="19120"/>
                    </a:cubicBezTo>
                    <a:cubicBezTo>
                      <a:pt x="913" y="20761"/>
                      <a:pt x="1521" y="22311"/>
                      <a:pt x="2402" y="23679"/>
                    </a:cubicBezTo>
                    <a:cubicBezTo>
                      <a:pt x="2615" y="24044"/>
                      <a:pt x="2858" y="24378"/>
                      <a:pt x="3162" y="24682"/>
                    </a:cubicBezTo>
                    <a:lnTo>
                      <a:pt x="3557" y="25138"/>
                    </a:lnTo>
                    <a:lnTo>
                      <a:pt x="3983" y="25594"/>
                    </a:lnTo>
                    <a:cubicBezTo>
                      <a:pt x="4560" y="26171"/>
                      <a:pt x="5199" y="26688"/>
                      <a:pt x="5867" y="27144"/>
                    </a:cubicBezTo>
                    <a:cubicBezTo>
                      <a:pt x="6566" y="27600"/>
                      <a:pt x="7296" y="27995"/>
                      <a:pt x="8056" y="28299"/>
                    </a:cubicBezTo>
                    <a:cubicBezTo>
                      <a:pt x="8816" y="28573"/>
                      <a:pt x="9606" y="28755"/>
                      <a:pt x="10427" y="28846"/>
                    </a:cubicBezTo>
                    <a:cubicBezTo>
                      <a:pt x="10750" y="28882"/>
                      <a:pt x="11069" y="28899"/>
                      <a:pt x="11387" y="28899"/>
                    </a:cubicBezTo>
                    <a:cubicBezTo>
                      <a:pt x="11876" y="28899"/>
                      <a:pt x="12361" y="28859"/>
                      <a:pt x="12858" y="28785"/>
                    </a:cubicBezTo>
                    <a:cubicBezTo>
                      <a:pt x="13649" y="28694"/>
                      <a:pt x="14439" y="28421"/>
                      <a:pt x="15138" y="27995"/>
                    </a:cubicBezTo>
                    <a:lnTo>
                      <a:pt x="15138" y="27995"/>
                    </a:lnTo>
                    <a:cubicBezTo>
                      <a:pt x="14773" y="28177"/>
                      <a:pt x="14378" y="28329"/>
                      <a:pt x="13983" y="28421"/>
                    </a:cubicBezTo>
                    <a:cubicBezTo>
                      <a:pt x="13618" y="28481"/>
                      <a:pt x="13223" y="28573"/>
                      <a:pt x="12828" y="28603"/>
                    </a:cubicBezTo>
                    <a:cubicBezTo>
                      <a:pt x="12565" y="28623"/>
                      <a:pt x="12301" y="28633"/>
                      <a:pt x="12038" y="28633"/>
                    </a:cubicBezTo>
                    <a:cubicBezTo>
                      <a:pt x="11511" y="28633"/>
                      <a:pt x="10984" y="28593"/>
                      <a:pt x="10457" y="28512"/>
                    </a:cubicBezTo>
                    <a:cubicBezTo>
                      <a:pt x="8907" y="28238"/>
                      <a:pt x="7448" y="27600"/>
                      <a:pt x="6202" y="26658"/>
                    </a:cubicBezTo>
                    <a:cubicBezTo>
                      <a:pt x="4925" y="25746"/>
                      <a:pt x="3861" y="24621"/>
                      <a:pt x="2980" y="23314"/>
                    </a:cubicBezTo>
                    <a:cubicBezTo>
                      <a:pt x="2159" y="21977"/>
                      <a:pt x="1612" y="20518"/>
                      <a:pt x="1338" y="18968"/>
                    </a:cubicBezTo>
                    <a:cubicBezTo>
                      <a:pt x="1065" y="17417"/>
                      <a:pt x="913" y="15837"/>
                      <a:pt x="943" y="14287"/>
                    </a:cubicBezTo>
                    <a:cubicBezTo>
                      <a:pt x="913" y="12706"/>
                      <a:pt x="1004" y="11095"/>
                      <a:pt x="1186" y="9515"/>
                    </a:cubicBezTo>
                    <a:cubicBezTo>
                      <a:pt x="1338" y="7934"/>
                      <a:pt x="1551" y="6353"/>
                      <a:pt x="1734" y="4773"/>
                    </a:cubicBezTo>
                    <a:cubicBezTo>
                      <a:pt x="1916" y="3192"/>
                      <a:pt x="2159" y="1581"/>
                      <a:pt x="22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5"/>
              <p:cNvSpPr/>
              <p:nvPr/>
            </p:nvSpPr>
            <p:spPr>
              <a:xfrm>
                <a:off x="7575738" y="1920100"/>
                <a:ext cx="143650" cy="102100"/>
              </a:xfrm>
              <a:custGeom>
                <a:rect b="b" l="l" r="r" t="t"/>
                <a:pathLst>
                  <a:path extrusionOk="0" h="4084" w="5746">
                    <a:moveTo>
                      <a:pt x="1120" y="0"/>
                    </a:moveTo>
                    <a:cubicBezTo>
                      <a:pt x="1085" y="0"/>
                      <a:pt x="1056" y="4"/>
                      <a:pt x="1034" y="11"/>
                    </a:cubicBezTo>
                    <a:cubicBezTo>
                      <a:pt x="548" y="132"/>
                      <a:pt x="0" y="1105"/>
                      <a:pt x="31" y="1865"/>
                    </a:cubicBezTo>
                    <a:lnTo>
                      <a:pt x="4134" y="4084"/>
                    </a:lnTo>
                    <a:cubicBezTo>
                      <a:pt x="4134" y="4084"/>
                      <a:pt x="5745" y="3263"/>
                      <a:pt x="5441" y="2351"/>
                    </a:cubicBezTo>
                    <a:cubicBezTo>
                      <a:pt x="5151" y="1452"/>
                      <a:pt x="1847" y="0"/>
                      <a:pt x="11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5"/>
              <p:cNvSpPr/>
              <p:nvPr/>
            </p:nvSpPr>
            <p:spPr>
              <a:xfrm>
                <a:off x="6126363" y="2643875"/>
                <a:ext cx="1562100" cy="831025"/>
              </a:xfrm>
              <a:custGeom>
                <a:rect b="b" l="l" r="r" t="t"/>
                <a:pathLst>
                  <a:path extrusionOk="0" h="33241" w="62484">
                    <a:moveTo>
                      <a:pt x="60065" y="0"/>
                    </a:moveTo>
                    <a:cubicBezTo>
                      <a:pt x="59263" y="0"/>
                      <a:pt x="58204" y="364"/>
                      <a:pt x="56912" y="1151"/>
                    </a:cubicBezTo>
                    <a:cubicBezTo>
                      <a:pt x="49282" y="5863"/>
                      <a:pt x="38522" y="14890"/>
                      <a:pt x="33355" y="16045"/>
                    </a:cubicBezTo>
                    <a:cubicBezTo>
                      <a:pt x="33278" y="16061"/>
                      <a:pt x="33194" y="16069"/>
                      <a:pt x="33103" y="16069"/>
                    </a:cubicBezTo>
                    <a:cubicBezTo>
                      <a:pt x="30271" y="16069"/>
                      <a:pt x="20701" y="8466"/>
                      <a:pt x="16637" y="4373"/>
                    </a:cubicBezTo>
                    <a:cubicBezTo>
                      <a:pt x="16436" y="4174"/>
                      <a:pt x="16158" y="4082"/>
                      <a:pt x="15819" y="4082"/>
                    </a:cubicBezTo>
                    <a:cubicBezTo>
                      <a:pt x="11920" y="4082"/>
                      <a:pt x="0" y="16353"/>
                      <a:pt x="4783" y="19206"/>
                    </a:cubicBezTo>
                    <a:cubicBezTo>
                      <a:pt x="6654" y="20305"/>
                      <a:pt x="25642" y="33240"/>
                      <a:pt x="34225" y="33240"/>
                    </a:cubicBezTo>
                    <a:cubicBezTo>
                      <a:pt x="34427" y="33240"/>
                      <a:pt x="34623" y="33233"/>
                      <a:pt x="34814" y="33219"/>
                    </a:cubicBezTo>
                    <a:cubicBezTo>
                      <a:pt x="42717" y="32611"/>
                      <a:pt x="58644" y="10726"/>
                      <a:pt x="60802" y="6075"/>
                    </a:cubicBezTo>
                    <a:cubicBezTo>
                      <a:pt x="62484" y="2363"/>
                      <a:pt x="62110" y="0"/>
                      <a:pt x="60065"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95"/>
              <p:cNvSpPr/>
              <p:nvPr/>
            </p:nvSpPr>
            <p:spPr>
              <a:xfrm>
                <a:off x="5887263" y="2507500"/>
                <a:ext cx="662650" cy="634775"/>
              </a:xfrm>
              <a:custGeom>
                <a:rect b="b" l="l" r="r" t="t"/>
                <a:pathLst>
                  <a:path extrusionOk="0" h="25391" w="26506">
                    <a:moveTo>
                      <a:pt x="11279" y="0"/>
                    </a:moveTo>
                    <a:cubicBezTo>
                      <a:pt x="11178" y="0"/>
                      <a:pt x="11076" y="13"/>
                      <a:pt x="10973" y="41"/>
                    </a:cubicBezTo>
                    <a:cubicBezTo>
                      <a:pt x="9301" y="466"/>
                      <a:pt x="10578" y="3080"/>
                      <a:pt x="10578" y="3080"/>
                    </a:cubicBezTo>
                    <a:cubicBezTo>
                      <a:pt x="10578" y="3080"/>
                      <a:pt x="9423" y="1064"/>
                      <a:pt x="8143" y="1064"/>
                    </a:cubicBezTo>
                    <a:cubicBezTo>
                      <a:pt x="7883" y="1064"/>
                      <a:pt x="7618" y="1148"/>
                      <a:pt x="7356" y="1348"/>
                    </a:cubicBezTo>
                    <a:cubicBezTo>
                      <a:pt x="5806" y="2533"/>
                      <a:pt x="7082" y="5451"/>
                      <a:pt x="7082" y="5451"/>
                    </a:cubicBezTo>
                    <a:cubicBezTo>
                      <a:pt x="7082" y="5451"/>
                      <a:pt x="5740" y="3817"/>
                      <a:pt x="4441" y="3817"/>
                    </a:cubicBezTo>
                    <a:cubicBezTo>
                      <a:pt x="4116" y="3817"/>
                      <a:pt x="3794" y="3919"/>
                      <a:pt x="3496" y="4175"/>
                    </a:cubicBezTo>
                    <a:cubicBezTo>
                      <a:pt x="2037" y="5482"/>
                      <a:pt x="3496" y="8217"/>
                      <a:pt x="3496" y="8217"/>
                    </a:cubicBezTo>
                    <a:cubicBezTo>
                      <a:pt x="3496" y="8217"/>
                      <a:pt x="2731" y="7384"/>
                      <a:pt x="1912" y="7384"/>
                    </a:cubicBezTo>
                    <a:cubicBezTo>
                      <a:pt x="1647" y="7384"/>
                      <a:pt x="1377" y="7470"/>
                      <a:pt x="1125" y="7700"/>
                    </a:cubicBezTo>
                    <a:cubicBezTo>
                      <a:pt x="0" y="8764"/>
                      <a:pt x="3313" y="14843"/>
                      <a:pt x="4742" y="16880"/>
                    </a:cubicBezTo>
                    <a:cubicBezTo>
                      <a:pt x="7447" y="20740"/>
                      <a:pt x="14712" y="24783"/>
                      <a:pt x="15593" y="25391"/>
                    </a:cubicBezTo>
                    <a:lnTo>
                      <a:pt x="26505" y="14904"/>
                    </a:lnTo>
                    <a:cubicBezTo>
                      <a:pt x="26505" y="14904"/>
                      <a:pt x="17265" y="7001"/>
                      <a:pt x="16809" y="6545"/>
                    </a:cubicBezTo>
                    <a:cubicBezTo>
                      <a:pt x="14933" y="4698"/>
                      <a:pt x="13194" y="0"/>
                      <a:pt x="11279"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95"/>
              <p:cNvSpPr/>
              <p:nvPr/>
            </p:nvSpPr>
            <p:spPr>
              <a:xfrm>
                <a:off x="6149763" y="2581425"/>
                <a:ext cx="149075" cy="194250"/>
              </a:xfrm>
              <a:custGeom>
                <a:rect b="b" l="l" r="r" t="t"/>
                <a:pathLst>
                  <a:path extrusionOk="0" h="7770" w="5963">
                    <a:moveTo>
                      <a:pt x="85" y="1"/>
                    </a:moveTo>
                    <a:cubicBezTo>
                      <a:pt x="38" y="1"/>
                      <a:pt x="1" y="55"/>
                      <a:pt x="17" y="154"/>
                    </a:cubicBezTo>
                    <a:cubicBezTo>
                      <a:pt x="777" y="4166"/>
                      <a:pt x="2601" y="5686"/>
                      <a:pt x="5823" y="7753"/>
                    </a:cubicBezTo>
                    <a:cubicBezTo>
                      <a:pt x="5840" y="7765"/>
                      <a:pt x="5857" y="7769"/>
                      <a:pt x="5872" y="7769"/>
                    </a:cubicBezTo>
                    <a:cubicBezTo>
                      <a:pt x="5933" y="7769"/>
                      <a:pt x="5963" y="7686"/>
                      <a:pt x="5914" y="7661"/>
                    </a:cubicBezTo>
                    <a:cubicBezTo>
                      <a:pt x="2783" y="5260"/>
                      <a:pt x="1567" y="3862"/>
                      <a:pt x="199" y="123"/>
                    </a:cubicBezTo>
                    <a:cubicBezTo>
                      <a:pt x="172" y="40"/>
                      <a:pt x="125" y="1"/>
                      <a:pt x="8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5"/>
              <p:cNvSpPr/>
              <p:nvPr/>
            </p:nvSpPr>
            <p:spPr>
              <a:xfrm>
                <a:off x="6061788" y="2640750"/>
                <a:ext cx="159475" cy="205675"/>
              </a:xfrm>
              <a:custGeom>
                <a:rect b="b" l="l" r="r" t="t"/>
                <a:pathLst>
                  <a:path extrusionOk="0" h="8227" w="6379">
                    <a:moveTo>
                      <a:pt x="109" y="1"/>
                    </a:moveTo>
                    <a:cubicBezTo>
                      <a:pt x="52" y="1"/>
                      <a:pt x="1" y="94"/>
                      <a:pt x="41" y="212"/>
                    </a:cubicBezTo>
                    <a:cubicBezTo>
                      <a:pt x="1287" y="4194"/>
                      <a:pt x="3050" y="5775"/>
                      <a:pt x="6272" y="8206"/>
                    </a:cubicBezTo>
                    <a:cubicBezTo>
                      <a:pt x="6286" y="8221"/>
                      <a:pt x="6301" y="8227"/>
                      <a:pt x="6314" y="8227"/>
                    </a:cubicBezTo>
                    <a:cubicBezTo>
                      <a:pt x="6355" y="8227"/>
                      <a:pt x="6379" y="8169"/>
                      <a:pt x="6332" y="8146"/>
                    </a:cubicBezTo>
                    <a:cubicBezTo>
                      <a:pt x="3293" y="5380"/>
                      <a:pt x="1956" y="3860"/>
                      <a:pt x="193" y="91"/>
                    </a:cubicBezTo>
                    <a:cubicBezTo>
                      <a:pt x="171" y="27"/>
                      <a:pt x="139" y="1"/>
                      <a:pt x="1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5"/>
              <p:cNvSpPr/>
              <p:nvPr/>
            </p:nvSpPr>
            <p:spPr>
              <a:xfrm>
                <a:off x="5974063" y="2712700"/>
                <a:ext cx="172100" cy="195650"/>
              </a:xfrm>
              <a:custGeom>
                <a:rect b="b" l="l" r="r" t="t"/>
                <a:pathLst>
                  <a:path extrusionOk="0" h="7826" w="6884">
                    <a:moveTo>
                      <a:pt x="50" y="1"/>
                    </a:moveTo>
                    <a:cubicBezTo>
                      <a:pt x="10" y="1"/>
                      <a:pt x="1" y="80"/>
                      <a:pt x="54" y="222"/>
                    </a:cubicBezTo>
                    <a:cubicBezTo>
                      <a:pt x="1391" y="3626"/>
                      <a:pt x="3124" y="5784"/>
                      <a:pt x="6741" y="7821"/>
                    </a:cubicBezTo>
                    <a:cubicBezTo>
                      <a:pt x="6751" y="7824"/>
                      <a:pt x="6760" y="7826"/>
                      <a:pt x="6769" y="7826"/>
                    </a:cubicBezTo>
                    <a:cubicBezTo>
                      <a:pt x="6844" y="7826"/>
                      <a:pt x="6883" y="7723"/>
                      <a:pt x="6802" y="7669"/>
                    </a:cubicBezTo>
                    <a:cubicBezTo>
                      <a:pt x="3519" y="5389"/>
                      <a:pt x="2121" y="3657"/>
                      <a:pt x="176" y="131"/>
                    </a:cubicBezTo>
                    <a:cubicBezTo>
                      <a:pt x="125" y="42"/>
                      <a:pt x="79" y="1"/>
                      <a:pt x="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95"/>
              <p:cNvSpPr/>
              <p:nvPr/>
            </p:nvSpPr>
            <p:spPr>
              <a:xfrm>
                <a:off x="6258088" y="2557975"/>
                <a:ext cx="370075" cy="405275"/>
              </a:xfrm>
              <a:custGeom>
                <a:rect b="b" l="l" r="r" t="t"/>
                <a:pathLst>
                  <a:path extrusionOk="0" h="16211" w="14803">
                    <a:moveTo>
                      <a:pt x="2234" y="1"/>
                    </a:moveTo>
                    <a:cubicBezTo>
                      <a:pt x="1882" y="1"/>
                      <a:pt x="1614" y="93"/>
                      <a:pt x="1459" y="301"/>
                    </a:cubicBezTo>
                    <a:cubicBezTo>
                      <a:pt x="0" y="2308"/>
                      <a:pt x="3739" y="5955"/>
                      <a:pt x="5836" y="7505"/>
                    </a:cubicBezTo>
                    <a:cubicBezTo>
                      <a:pt x="5836" y="7505"/>
                      <a:pt x="2402" y="12156"/>
                      <a:pt x="4560" y="15347"/>
                    </a:cubicBezTo>
                    <a:cubicBezTo>
                      <a:pt x="4965" y="15962"/>
                      <a:pt x="5589" y="16210"/>
                      <a:pt x="6332" y="16210"/>
                    </a:cubicBezTo>
                    <a:cubicBezTo>
                      <a:pt x="9487" y="16210"/>
                      <a:pt x="14803" y="11730"/>
                      <a:pt x="14803" y="11730"/>
                    </a:cubicBezTo>
                    <a:cubicBezTo>
                      <a:pt x="14803" y="11730"/>
                      <a:pt x="12766" y="7201"/>
                      <a:pt x="11429" y="5408"/>
                    </a:cubicBezTo>
                    <a:cubicBezTo>
                      <a:pt x="10245" y="3855"/>
                      <a:pt x="4503" y="1"/>
                      <a:pt x="2234"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95"/>
              <p:cNvSpPr/>
              <p:nvPr/>
            </p:nvSpPr>
            <p:spPr>
              <a:xfrm>
                <a:off x="6274788" y="2582400"/>
                <a:ext cx="136050" cy="360650"/>
              </a:xfrm>
              <a:custGeom>
                <a:rect b="b" l="l" r="r" t="t"/>
                <a:pathLst>
                  <a:path extrusionOk="0" h="14426" w="5442">
                    <a:moveTo>
                      <a:pt x="567" y="1"/>
                    </a:moveTo>
                    <a:cubicBezTo>
                      <a:pt x="563" y="1"/>
                      <a:pt x="563" y="8"/>
                      <a:pt x="578" y="24"/>
                    </a:cubicBezTo>
                    <a:cubicBezTo>
                      <a:pt x="578" y="8"/>
                      <a:pt x="571" y="1"/>
                      <a:pt x="567" y="1"/>
                    </a:cubicBezTo>
                    <a:close/>
                    <a:moveTo>
                      <a:pt x="578" y="24"/>
                    </a:moveTo>
                    <a:lnTo>
                      <a:pt x="578" y="24"/>
                    </a:lnTo>
                    <a:cubicBezTo>
                      <a:pt x="1" y="2942"/>
                      <a:pt x="2797" y="4917"/>
                      <a:pt x="4773" y="6589"/>
                    </a:cubicBezTo>
                    <a:cubicBezTo>
                      <a:pt x="3193" y="8717"/>
                      <a:pt x="2220" y="12030"/>
                      <a:pt x="3618" y="14401"/>
                    </a:cubicBezTo>
                    <a:cubicBezTo>
                      <a:pt x="3627" y="14418"/>
                      <a:pt x="3644" y="14426"/>
                      <a:pt x="3662" y="14426"/>
                    </a:cubicBezTo>
                    <a:cubicBezTo>
                      <a:pt x="3707" y="14426"/>
                      <a:pt x="3761" y="14383"/>
                      <a:pt x="3740" y="14340"/>
                    </a:cubicBezTo>
                    <a:cubicBezTo>
                      <a:pt x="2737" y="11999"/>
                      <a:pt x="3983" y="8747"/>
                      <a:pt x="5290" y="6711"/>
                    </a:cubicBezTo>
                    <a:cubicBezTo>
                      <a:pt x="5411" y="6619"/>
                      <a:pt x="5442" y="6407"/>
                      <a:pt x="5320" y="6315"/>
                    </a:cubicBezTo>
                    <a:cubicBezTo>
                      <a:pt x="3405" y="4674"/>
                      <a:pt x="548" y="2820"/>
                      <a:pt x="578" y="24"/>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5"/>
              <p:cNvSpPr/>
              <p:nvPr/>
            </p:nvSpPr>
            <p:spPr>
              <a:xfrm>
                <a:off x="6417663" y="2635425"/>
                <a:ext cx="1292250" cy="852900"/>
              </a:xfrm>
              <a:custGeom>
                <a:rect b="b" l="l" r="r" t="t"/>
                <a:pathLst>
                  <a:path extrusionOk="0" h="34116" w="51690">
                    <a:moveTo>
                      <a:pt x="48450" y="0"/>
                    </a:moveTo>
                    <a:cubicBezTo>
                      <a:pt x="47438" y="0"/>
                      <a:pt x="46174" y="450"/>
                      <a:pt x="44895" y="1246"/>
                    </a:cubicBezTo>
                    <a:cubicBezTo>
                      <a:pt x="40797" y="3796"/>
                      <a:pt x="23178" y="15410"/>
                      <a:pt x="21830" y="15410"/>
                    </a:cubicBezTo>
                    <a:cubicBezTo>
                      <a:pt x="21828" y="15410"/>
                      <a:pt x="21826" y="15410"/>
                      <a:pt x="21824" y="15410"/>
                    </a:cubicBezTo>
                    <a:cubicBezTo>
                      <a:pt x="20517" y="15350"/>
                      <a:pt x="12098" y="9301"/>
                      <a:pt x="12098" y="9301"/>
                    </a:cubicBezTo>
                    <a:lnTo>
                      <a:pt x="0" y="27751"/>
                    </a:lnTo>
                    <a:cubicBezTo>
                      <a:pt x="0" y="27751"/>
                      <a:pt x="15565" y="34116"/>
                      <a:pt x="23578" y="34116"/>
                    </a:cubicBezTo>
                    <a:cubicBezTo>
                      <a:pt x="23779" y="34116"/>
                      <a:pt x="23974" y="34112"/>
                      <a:pt x="24165" y="34104"/>
                    </a:cubicBezTo>
                    <a:cubicBezTo>
                      <a:pt x="31977" y="33769"/>
                      <a:pt x="46445" y="12675"/>
                      <a:pt x="48907" y="7720"/>
                    </a:cubicBezTo>
                    <a:cubicBezTo>
                      <a:pt x="51690" y="2197"/>
                      <a:pt x="50685" y="0"/>
                      <a:pt x="4845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5"/>
              <p:cNvSpPr/>
              <p:nvPr/>
            </p:nvSpPr>
            <p:spPr>
              <a:xfrm>
                <a:off x="6692738" y="3250150"/>
                <a:ext cx="14475" cy="82850"/>
              </a:xfrm>
              <a:custGeom>
                <a:rect b="b" l="l" r="r" t="t"/>
                <a:pathLst>
                  <a:path extrusionOk="0" h="3314" w="579">
                    <a:moveTo>
                      <a:pt x="517" y="1"/>
                    </a:moveTo>
                    <a:cubicBezTo>
                      <a:pt x="305" y="518"/>
                      <a:pt x="183" y="1065"/>
                      <a:pt x="92" y="1612"/>
                    </a:cubicBezTo>
                    <a:cubicBezTo>
                      <a:pt x="1" y="2189"/>
                      <a:pt x="1" y="2736"/>
                      <a:pt x="61" y="3314"/>
                    </a:cubicBezTo>
                    <a:cubicBezTo>
                      <a:pt x="274" y="2797"/>
                      <a:pt x="396" y="2250"/>
                      <a:pt x="487" y="1673"/>
                    </a:cubicBezTo>
                    <a:cubicBezTo>
                      <a:pt x="548" y="1126"/>
                      <a:pt x="578" y="548"/>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95"/>
              <p:cNvSpPr/>
              <p:nvPr/>
            </p:nvSpPr>
            <p:spPr>
              <a:xfrm>
                <a:off x="7296088" y="3157450"/>
                <a:ext cx="15225" cy="82850"/>
              </a:xfrm>
              <a:custGeom>
                <a:rect b="b" l="l" r="r" t="t"/>
                <a:pathLst>
                  <a:path extrusionOk="0" h="3314" w="609">
                    <a:moveTo>
                      <a:pt x="518" y="1"/>
                    </a:moveTo>
                    <a:cubicBezTo>
                      <a:pt x="305" y="517"/>
                      <a:pt x="153" y="1064"/>
                      <a:pt x="92" y="1642"/>
                    </a:cubicBezTo>
                    <a:cubicBezTo>
                      <a:pt x="1" y="2189"/>
                      <a:pt x="1" y="2767"/>
                      <a:pt x="62" y="3314"/>
                    </a:cubicBezTo>
                    <a:cubicBezTo>
                      <a:pt x="457" y="2250"/>
                      <a:pt x="609" y="1125"/>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95"/>
              <p:cNvSpPr/>
              <p:nvPr/>
            </p:nvSpPr>
            <p:spPr>
              <a:xfrm>
                <a:off x="7248213" y="2876750"/>
                <a:ext cx="82850" cy="13550"/>
              </a:xfrm>
              <a:custGeom>
                <a:rect b="b" l="l" r="r" t="t"/>
                <a:pathLst>
                  <a:path extrusionOk="0" h="542" w="3314">
                    <a:moveTo>
                      <a:pt x="752" y="1"/>
                    </a:moveTo>
                    <a:cubicBezTo>
                      <a:pt x="499" y="1"/>
                      <a:pt x="247" y="16"/>
                      <a:pt x="1" y="43"/>
                    </a:cubicBezTo>
                    <a:cubicBezTo>
                      <a:pt x="518" y="256"/>
                      <a:pt x="1065" y="377"/>
                      <a:pt x="1612" y="469"/>
                    </a:cubicBezTo>
                    <a:cubicBezTo>
                      <a:pt x="1930" y="519"/>
                      <a:pt x="2238" y="541"/>
                      <a:pt x="2548" y="541"/>
                    </a:cubicBezTo>
                    <a:cubicBezTo>
                      <a:pt x="2801" y="541"/>
                      <a:pt x="3054" y="526"/>
                      <a:pt x="3314" y="499"/>
                    </a:cubicBezTo>
                    <a:cubicBezTo>
                      <a:pt x="2797" y="286"/>
                      <a:pt x="2220" y="165"/>
                      <a:pt x="1673" y="73"/>
                    </a:cubicBezTo>
                    <a:cubicBezTo>
                      <a:pt x="1371" y="23"/>
                      <a:pt x="1061" y="1"/>
                      <a:pt x="7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95"/>
              <p:cNvSpPr/>
              <p:nvPr/>
            </p:nvSpPr>
            <p:spPr>
              <a:xfrm>
                <a:off x="6761888" y="3036175"/>
                <a:ext cx="82850" cy="13425"/>
              </a:xfrm>
              <a:custGeom>
                <a:rect b="b" l="l" r="r" t="t"/>
                <a:pathLst>
                  <a:path extrusionOk="0" h="537" w="3314">
                    <a:moveTo>
                      <a:pt x="611" y="1"/>
                    </a:moveTo>
                    <a:cubicBezTo>
                      <a:pt x="405" y="1"/>
                      <a:pt x="201" y="8"/>
                      <a:pt x="1" y="19"/>
                    </a:cubicBezTo>
                    <a:cubicBezTo>
                      <a:pt x="517" y="231"/>
                      <a:pt x="1064" y="383"/>
                      <a:pt x="1642" y="444"/>
                    </a:cubicBezTo>
                    <a:cubicBezTo>
                      <a:pt x="1995" y="503"/>
                      <a:pt x="2349" y="537"/>
                      <a:pt x="2710" y="537"/>
                    </a:cubicBezTo>
                    <a:cubicBezTo>
                      <a:pt x="2908" y="537"/>
                      <a:pt x="3109" y="527"/>
                      <a:pt x="3314" y="505"/>
                    </a:cubicBezTo>
                    <a:cubicBezTo>
                      <a:pt x="2797" y="292"/>
                      <a:pt x="2250" y="140"/>
                      <a:pt x="1672" y="80"/>
                    </a:cubicBezTo>
                    <a:cubicBezTo>
                      <a:pt x="1326" y="22"/>
                      <a:pt x="966" y="1"/>
                      <a:pt x="6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95"/>
              <p:cNvSpPr/>
              <p:nvPr/>
            </p:nvSpPr>
            <p:spPr>
              <a:xfrm>
                <a:off x="6911588" y="3477375"/>
                <a:ext cx="3825" cy="2300"/>
              </a:xfrm>
              <a:custGeom>
                <a:rect b="b" l="l" r="r" t="t"/>
                <a:pathLst>
                  <a:path extrusionOk="0" h="92" w="153">
                    <a:moveTo>
                      <a:pt x="153" y="0"/>
                    </a:moveTo>
                    <a:lnTo>
                      <a:pt x="1" y="91"/>
                    </a:lnTo>
                    <a:lnTo>
                      <a:pt x="92" y="91"/>
                    </a:lnTo>
                    <a:cubicBezTo>
                      <a:pt x="122" y="61"/>
                      <a:pt x="153" y="31"/>
                      <a:pt x="1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95"/>
              <p:cNvSpPr/>
              <p:nvPr/>
            </p:nvSpPr>
            <p:spPr>
              <a:xfrm>
                <a:off x="6572688" y="3116425"/>
                <a:ext cx="66875" cy="50925"/>
              </a:xfrm>
              <a:custGeom>
                <a:rect b="b" l="l" r="r" t="t"/>
                <a:pathLst>
                  <a:path extrusionOk="0" h="2037" w="2675">
                    <a:moveTo>
                      <a:pt x="2675" y="0"/>
                    </a:moveTo>
                    <a:lnTo>
                      <a:pt x="2675" y="0"/>
                    </a:lnTo>
                    <a:cubicBezTo>
                      <a:pt x="1641" y="487"/>
                      <a:pt x="730" y="1155"/>
                      <a:pt x="0" y="2037"/>
                    </a:cubicBezTo>
                    <a:cubicBezTo>
                      <a:pt x="517" y="1794"/>
                      <a:pt x="1003" y="1520"/>
                      <a:pt x="1429" y="1186"/>
                    </a:cubicBezTo>
                    <a:cubicBezTo>
                      <a:pt x="1885" y="851"/>
                      <a:pt x="2310" y="456"/>
                      <a:pt x="2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95"/>
              <p:cNvSpPr/>
              <p:nvPr/>
            </p:nvSpPr>
            <p:spPr>
              <a:xfrm>
                <a:off x="7078013" y="3011550"/>
                <a:ext cx="66900" cy="50950"/>
              </a:xfrm>
              <a:custGeom>
                <a:rect b="b" l="l" r="r" t="t"/>
                <a:pathLst>
                  <a:path extrusionOk="0" h="2038" w="2676">
                    <a:moveTo>
                      <a:pt x="2675" y="1"/>
                    </a:moveTo>
                    <a:lnTo>
                      <a:pt x="2675" y="1"/>
                    </a:lnTo>
                    <a:cubicBezTo>
                      <a:pt x="2158" y="244"/>
                      <a:pt x="1672" y="517"/>
                      <a:pt x="1246" y="882"/>
                    </a:cubicBezTo>
                    <a:cubicBezTo>
                      <a:pt x="791" y="1216"/>
                      <a:pt x="365" y="1581"/>
                      <a:pt x="0" y="2037"/>
                    </a:cubicBezTo>
                    <a:cubicBezTo>
                      <a:pt x="517" y="1794"/>
                      <a:pt x="1003" y="1520"/>
                      <a:pt x="1459" y="1186"/>
                    </a:cubicBezTo>
                    <a:cubicBezTo>
                      <a:pt x="1915" y="852"/>
                      <a:pt x="2341" y="457"/>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95"/>
              <p:cNvSpPr/>
              <p:nvPr/>
            </p:nvSpPr>
            <p:spPr>
              <a:xfrm>
                <a:off x="6910838" y="3206850"/>
                <a:ext cx="50175" cy="66900"/>
              </a:xfrm>
              <a:custGeom>
                <a:rect b="b" l="l" r="r" t="t"/>
                <a:pathLst>
                  <a:path extrusionOk="0" h="2676" w="2007">
                    <a:moveTo>
                      <a:pt x="0" y="0"/>
                    </a:moveTo>
                    <a:lnTo>
                      <a:pt x="0" y="0"/>
                    </a:lnTo>
                    <a:cubicBezTo>
                      <a:pt x="456" y="1034"/>
                      <a:pt x="1155" y="1946"/>
                      <a:pt x="2006" y="2675"/>
                    </a:cubicBezTo>
                    <a:cubicBezTo>
                      <a:pt x="1550" y="1642"/>
                      <a:pt x="851" y="73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95"/>
              <p:cNvSpPr/>
              <p:nvPr/>
            </p:nvSpPr>
            <p:spPr>
              <a:xfrm>
                <a:off x="7390313" y="2990275"/>
                <a:ext cx="50950" cy="66900"/>
              </a:xfrm>
              <a:custGeom>
                <a:rect b="b" l="l" r="r" t="t"/>
                <a:pathLst>
                  <a:path extrusionOk="0" h="2676" w="2038">
                    <a:moveTo>
                      <a:pt x="1" y="1"/>
                    </a:moveTo>
                    <a:lnTo>
                      <a:pt x="1" y="1"/>
                    </a:lnTo>
                    <a:cubicBezTo>
                      <a:pt x="244" y="517"/>
                      <a:pt x="518" y="1004"/>
                      <a:pt x="882" y="1460"/>
                    </a:cubicBezTo>
                    <a:cubicBezTo>
                      <a:pt x="1217" y="1916"/>
                      <a:pt x="1581" y="2311"/>
                      <a:pt x="2037" y="2675"/>
                    </a:cubicBezTo>
                    <a:cubicBezTo>
                      <a:pt x="1551" y="1642"/>
                      <a:pt x="882" y="730"/>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95"/>
              <p:cNvSpPr/>
              <p:nvPr/>
            </p:nvSpPr>
            <p:spPr>
              <a:xfrm>
                <a:off x="6537713" y="2939775"/>
                <a:ext cx="249525" cy="404175"/>
              </a:xfrm>
              <a:custGeom>
                <a:rect b="b" l="l" r="r" t="t"/>
                <a:pathLst>
                  <a:path extrusionOk="0" h="16167" w="9981">
                    <a:moveTo>
                      <a:pt x="9846" y="1"/>
                    </a:moveTo>
                    <a:cubicBezTo>
                      <a:pt x="9812" y="1"/>
                      <a:pt x="9778" y="14"/>
                      <a:pt x="9758" y="45"/>
                    </a:cubicBezTo>
                    <a:cubicBezTo>
                      <a:pt x="8147" y="2720"/>
                      <a:pt x="6384" y="5364"/>
                      <a:pt x="4743" y="8039"/>
                    </a:cubicBezTo>
                    <a:cubicBezTo>
                      <a:pt x="3132" y="10683"/>
                      <a:pt x="1460" y="13358"/>
                      <a:pt x="1" y="16094"/>
                    </a:cubicBezTo>
                    <a:cubicBezTo>
                      <a:pt x="1" y="16138"/>
                      <a:pt x="33" y="16166"/>
                      <a:pt x="63" y="16166"/>
                    </a:cubicBezTo>
                    <a:cubicBezTo>
                      <a:pt x="74" y="16166"/>
                      <a:pt x="84" y="16163"/>
                      <a:pt x="92" y="16155"/>
                    </a:cubicBezTo>
                    <a:cubicBezTo>
                      <a:pt x="1946" y="13662"/>
                      <a:pt x="3709" y="11048"/>
                      <a:pt x="5290" y="8373"/>
                    </a:cubicBezTo>
                    <a:cubicBezTo>
                      <a:pt x="6931" y="5668"/>
                      <a:pt x="8420" y="2902"/>
                      <a:pt x="9940" y="136"/>
                    </a:cubicBezTo>
                    <a:cubicBezTo>
                      <a:pt x="9981" y="55"/>
                      <a:pt x="9913" y="1"/>
                      <a:pt x="984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95"/>
              <p:cNvSpPr/>
              <p:nvPr/>
            </p:nvSpPr>
            <p:spPr>
              <a:xfrm>
                <a:off x="6850788" y="2635300"/>
                <a:ext cx="859850" cy="852900"/>
              </a:xfrm>
              <a:custGeom>
                <a:rect b="b" l="l" r="r" t="t"/>
                <a:pathLst>
                  <a:path extrusionOk="0" h="34116" w="34394">
                    <a:moveTo>
                      <a:pt x="31099" y="0"/>
                    </a:moveTo>
                    <a:cubicBezTo>
                      <a:pt x="31038" y="0"/>
                      <a:pt x="30976" y="2"/>
                      <a:pt x="30913" y="5"/>
                    </a:cubicBezTo>
                    <a:cubicBezTo>
                      <a:pt x="23041" y="8485"/>
                      <a:pt x="6080" y="26814"/>
                      <a:pt x="1" y="33288"/>
                    </a:cubicBezTo>
                    <a:cubicBezTo>
                      <a:pt x="2354" y="33792"/>
                      <a:pt x="4578" y="34116"/>
                      <a:pt x="6388" y="34116"/>
                    </a:cubicBezTo>
                    <a:cubicBezTo>
                      <a:pt x="6542" y="34116"/>
                      <a:pt x="6692" y="34113"/>
                      <a:pt x="6840" y="34109"/>
                    </a:cubicBezTo>
                    <a:cubicBezTo>
                      <a:pt x="14652" y="33774"/>
                      <a:pt x="29120" y="12680"/>
                      <a:pt x="31582" y="7725"/>
                    </a:cubicBezTo>
                    <a:cubicBezTo>
                      <a:pt x="34393" y="2192"/>
                      <a:pt x="33344" y="0"/>
                      <a:pt x="31099" y="0"/>
                    </a:cubicBezTo>
                    <a:close/>
                  </a:path>
                </a:pathLst>
              </a:custGeom>
              <a:solidFill>
                <a:srgbClr val="263238">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95"/>
              <p:cNvSpPr/>
              <p:nvPr/>
            </p:nvSpPr>
            <p:spPr>
              <a:xfrm>
                <a:off x="7183638" y="2656875"/>
                <a:ext cx="1243200" cy="1395750"/>
              </a:xfrm>
              <a:custGeom>
                <a:rect b="b" l="l" r="r" t="t"/>
                <a:pathLst>
                  <a:path extrusionOk="0" h="55830" w="49728">
                    <a:moveTo>
                      <a:pt x="17648" y="0"/>
                    </a:moveTo>
                    <a:cubicBezTo>
                      <a:pt x="15023" y="0"/>
                      <a:pt x="12118" y="1076"/>
                      <a:pt x="10304" y="3488"/>
                    </a:cubicBezTo>
                    <a:cubicBezTo>
                      <a:pt x="7751" y="6923"/>
                      <a:pt x="639" y="20480"/>
                      <a:pt x="335" y="25373"/>
                    </a:cubicBezTo>
                    <a:cubicBezTo>
                      <a:pt x="0" y="30267"/>
                      <a:pt x="3830" y="35100"/>
                      <a:pt x="3830" y="35100"/>
                    </a:cubicBezTo>
                    <a:lnTo>
                      <a:pt x="3860" y="55830"/>
                    </a:lnTo>
                    <a:lnTo>
                      <a:pt x="49728" y="55830"/>
                    </a:lnTo>
                    <a:cubicBezTo>
                      <a:pt x="49728" y="55830"/>
                      <a:pt x="31885" y="10692"/>
                      <a:pt x="22402" y="1604"/>
                    </a:cubicBezTo>
                    <a:cubicBezTo>
                      <a:pt x="21315" y="568"/>
                      <a:pt x="19555" y="0"/>
                      <a:pt x="17648"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95"/>
              <p:cNvSpPr/>
              <p:nvPr/>
            </p:nvSpPr>
            <p:spPr>
              <a:xfrm>
                <a:off x="7425288" y="3546525"/>
                <a:ext cx="14450" cy="82850"/>
              </a:xfrm>
              <a:custGeom>
                <a:rect b="b" l="l" r="r" t="t"/>
                <a:pathLst>
                  <a:path extrusionOk="0" h="3314" w="578">
                    <a:moveTo>
                      <a:pt x="517" y="0"/>
                    </a:moveTo>
                    <a:cubicBezTo>
                      <a:pt x="304" y="517"/>
                      <a:pt x="182" y="1094"/>
                      <a:pt x="91" y="1642"/>
                    </a:cubicBezTo>
                    <a:cubicBezTo>
                      <a:pt x="30" y="2189"/>
                      <a:pt x="0" y="2766"/>
                      <a:pt x="61" y="3313"/>
                    </a:cubicBezTo>
                    <a:cubicBezTo>
                      <a:pt x="274" y="2797"/>
                      <a:pt x="395" y="2249"/>
                      <a:pt x="486" y="1702"/>
                    </a:cubicBezTo>
                    <a:cubicBezTo>
                      <a:pt x="578" y="1125"/>
                      <a:pt x="578" y="578"/>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95"/>
              <p:cNvSpPr/>
              <p:nvPr/>
            </p:nvSpPr>
            <p:spPr>
              <a:xfrm>
                <a:off x="8213288" y="3758525"/>
                <a:ext cx="14450" cy="83625"/>
              </a:xfrm>
              <a:custGeom>
                <a:rect b="b" l="l" r="r" t="t"/>
                <a:pathLst>
                  <a:path extrusionOk="0" h="3345" w="578">
                    <a:moveTo>
                      <a:pt x="517" y="1"/>
                    </a:moveTo>
                    <a:cubicBezTo>
                      <a:pt x="304" y="517"/>
                      <a:pt x="183" y="1095"/>
                      <a:pt x="122" y="1642"/>
                    </a:cubicBezTo>
                    <a:cubicBezTo>
                      <a:pt x="0" y="2189"/>
                      <a:pt x="0" y="2767"/>
                      <a:pt x="61" y="3344"/>
                    </a:cubicBezTo>
                    <a:cubicBezTo>
                      <a:pt x="274" y="2827"/>
                      <a:pt x="396" y="2250"/>
                      <a:pt x="487" y="1703"/>
                    </a:cubicBezTo>
                    <a:cubicBezTo>
                      <a:pt x="578" y="1125"/>
                      <a:pt x="578" y="578"/>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95"/>
              <p:cNvSpPr/>
              <p:nvPr/>
            </p:nvSpPr>
            <p:spPr>
              <a:xfrm>
                <a:off x="7718588" y="3944700"/>
                <a:ext cx="14475" cy="82850"/>
              </a:xfrm>
              <a:custGeom>
                <a:rect b="b" l="l" r="r" t="t"/>
                <a:pathLst>
                  <a:path extrusionOk="0" h="3314" w="579">
                    <a:moveTo>
                      <a:pt x="518" y="0"/>
                    </a:moveTo>
                    <a:lnTo>
                      <a:pt x="518" y="0"/>
                    </a:lnTo>
                    <a:cubicBezTo>
                      <a:pt x="305" y="517"/>
                      <a:pt x="153" y="1064"/>
                      <a:pt x="92" y="1642"/>
                    </a:cubicBezTo>
                    <a:cubicBezTo>
                      <a:pt x="1" y="2189"/>
                      <a:pt x="1" y="2766"/>
                      <a:pt x="62" y="3314"/>
                    </a:cubicBezTo>
                    <a:cubicBezTo>
                      <a:pt x="274" y="2797"/>
                      <a:pt x="396" y="2250"/>
                      <a:pt x="487" y="1672"/>
                    </a:cubicBezTo>
                    <a:cubicBezTo>
                      <a:pt x="548" y="1125"/>
                      <a:pt x="578" y="548"/>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95"/>
              <p:cNvSpPr/>
              <p:nvPr/>
            </p:nvSpPr>
            <p:spPr>
              <a:xfrm>
                <a:off x="7604613" y="3092850"/>
                <a:ext cx="15225" cy="82875"/>
              </a:xfrm>
              <a:custGeom>
                <a:rect b="b" l="l" r="r" t="t"/>
                <a:pathLst>
                  <a:path extrusionOk="0" h="3315" w="609">
                    <a:moveTo>
                      <a:pt x="517" y="1"/>
                    </a:moveTo>
                    <a:cubicBezTo>
                      <a:pt x="304" y="518"/>
                      <a:pt x="152" y="1065"/>
                      <a:pt x="92" y="1642"/>
                    </a:cubicBezTo>
                    <a:cubicBezTo>
                      <a:pt x="0" y="2189"/>
                      <a:pt x="0" y="2767"/>
                      <a:pt x="61" y="3314"/>
                    </a:cubicBezTo>
                    <a:cubicBezTo>
                      <a:pt x="456" y="2281"/>
                      <a:pt x="608" y="1126"/>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95"/>
              <p:cNvSpPr/>
              <p:nvPr/>
            </p:nvSpPr>
            <p:spPr>
              <a:xfrm>
                <a:off x="7909338" y="3435575"/>
                <a:ext cx="15975" cy="83600"/>
              </a:xfrm>
              <a:custGeom>
                <a:rect b="b" l="l" r="r" t="t"/>
                <a:pathLst>
                  <a:path extrusionOk="0" h="3344" w="639">
                    <a:moveTo>
                      <a:pt x="517" y="0"/>
                    </a:moveTo>
                    <a:lnTo>
                      <a:pt x="517" y="0"/>
                    </a:lnTo>
                    <a:cubicBezTo>
                      <a:pt x="304" y="517"/>
                      <a:pt x="183" y="1095"/>
                      <a:pt x="122" y="1642"/>
                    </a:cubicBezTo>
                    <a:cubicBezTo>
                      <a:pt x="31" y="2189"/>
                      <a:pt x="0" y="2766"/>
                      <a:pt x="61" y="3344"/>
                    </a:cubicBezTo>
                    <a:cubicBezTo>
                      <a:pt x="456" y="2280"/>
                      <a:pt x="638" y="1125"/>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95"/>
              <p:cNvSpPr/>
              <p:nvPr/>
            </p:nvSpPr>
            <p:spPr>
              <a:xfrm>
                <a:off x="7296088" y="3157450"/>
                <a:ext cx="15225" cy="82850"/>
              </a:xfrm>
              <a:custGeom>
                <a:rect b="b" l="l" r="r" t="t"/>
                <a:pathLst>
                  <a:path extrusionOk="0" h="3314" w="609">
                    <a:moveTo>
                      <a:pt x="518" y="1"/>
                    </a:moveTo>
                    <a:cubicBezTo>
                      <a:pt x="305" y="517"/>
                      <a:pt x="153" y="1064"/>
                      <a:pt x="92" y="1642"/>
                    </a:cubicBezTo>
                    <a:cubicBezTo>
                      <a:pt x="1" y="2189"/>
                      <a:pt x="1" y="2767"/>
                      <a:pt x="62" y="3314"/>
                    </a:cubicBezTo>
                    <a:cubicBezTo>
                      <a:pt x="457" y="2250"/>
                      <a:pt x="609" y="1125"/>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95"/>
              <p:cNvSpPr/>
              <p:nvPr/>
            </p:nvSpPr>
            <p:spPr>
              <a:xfrm>
                <a:off x="7617538" y="3565225"/>
                <a:ext cx="82850" cy="13100"/>
              </a:xfrm>
              <a:custGeom>
                <a:rect b="b" l="l" r="r" t="t"/>
                <a:pathLst>
                  <a:path extrusionOk="0" h="524" w="3314">
                    <a:moveTo>
                      <a:pt x="754" y="0"/>
                    </a:moveTo>
                    <a:cubicBezTo>
                      <a:pt x="498" y="0"/>
                      <a:pt x="246" y="15"/>
                      <a:pt x="0" y="42"/>
                    </a:cubicBezTo>
                    <a:cubicBezTo>
                      <a:pt x="865" y="363"/>
                      <a:pt x="1769" y="524"/>
                      <a:pt x="2681" y="524"/>
                    </a:cubicBezTo>
                    <a:cubicBezTo>
                      <a:pt x="2892" y="524"/>
                      <a:pt x="3102" y="515"/>
                      <a:pt x="3313" y="498"/>
                    </a:cubicBezTo>
                    <a:cubicBezTo>
                      <a:pt x="2797" y="286"/>
                      <a:pt x="2249" y="164"/>
                      <a:pt x="1702" y="73"/>
                    </a:cubicBezTo>
                    <a:cubicBezTo>
                      <a:pt x="1384" y="23"/>
                      <a:pt x="1066" y="0"/>
                      <a:pt x="7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95"/>
              <p:cNvSpPr/>
              <p:nvPr/>
            </p:nvSpPr>
            <p:spPr>
              <a:xfrm>
                <a:off x="7963288" y="3237375"/>
                <a:ext cx="82850" cy="13275"/>
              </a:xfrm>
              <a:custGeom>
                <a:rect b="b" l="l" r="r" t="t"/>
                <a:pathLst>
                  <a:path extrusionOk="0" h="531" w="3314">
                    <a:moveTo>
                      <a:pt x="625" y="0"/>
                    </a:moveTo>
                    <a:cubicBezTo>
                      <a:pt x="417" y="0"/>
                      <a:pt x="209" y="9"/>
                      <a:pt x="0" y="26"/>
                    </a:cubicBezTo>
                    <a:cubicBezTo>
                      <a:pt x="517" y="238"/>
                      <a:pt x="1064" y="390"/>
                      <a:pt x="1642" y="451"/>
                    </a:cubicBezTo>
                    <a:cubicBezTo>
                      <a:pt x="1988" y="509"/>
                      <a:pt x="2348" y="530"/>
                      <a:pt x="2703" y="530"/>
                    </a:cubicBezTo>
                    <a:cubicBezTo>
                      <a:pt x="2909" y="530"/>
                      <a:pt x="3113" y="523"/>
                      <a:pt x="3313" y="512"/>
                    </a:cubicBezTo>
                    <a:cubicBezTo>
                      <a:pt x="2447" y="165"/>
                      <a:pt x="1540" y="0"/>
                      <a:pt x="6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95"/>
              <p:cNvSpPr/>
              <p:nvPr/>
            </p:nvSpPr>
            <p:spPr>
              <a:xfrm>
                <a:off x="7346238" y="3950750"/>
                <a:ext cx="82875" cy="13275"/>
              </a:xfrm>
              <a:custGeom>
                <a:rect b="b" l="l" r="r" t="t"/>
                <a:pathLst>
                  <a:path extrusionOk="0" h="531" w="3315">
                    <a:moveTo>
                      <a:pt x="606" y="0"/>
                    </a:moveTo>
                    <a:cubicBezTo>
                      <a:pt x="406" y="0"/>
                      <a:pt x="206" y="10"/>
                      <a:pt x="1" y="32"/>
                    </a:cubicBezTo>
                    <a:cubicBezTo>
                      <a:pt x="518" y="245"/>
                      <a:pt x="1095" y="397"/>
                      <a:pt x="1642" y="458"/>
                    </a:cubicBezTo>
                    <a:cubicBezTo>
                      <a:pt x="1943" y="508"/>
                      <a:pt x="2254" y="530"/>
                      <a:pt x="2563" y="530"/>
                    </a:cubicBezTo>
                    <a:cubicBezTo>
                      <a:pt x="2816" y="530"/>
                      <a:pt x="3068" y="515"/>
                      <a:pt x="3314" y="488"/>
                    </a:cubicBezTo>
                    <a:cubicBezTo>
                      <a:pt x="2797" y="275"/>
                      <a:pt x="2250" y="154"/>
                      <a:pt x="1703" y="93"/>
                    </a:cubicBezTo>
                    <a:cubicBezTo>
                      <a:pt x="1330" y="34"/>
                      <a:pt x="970" y="0"/>
                      <a:pt x="6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95"/>
              <p:cNvSpPr/>
              <p:nvPr/>
            </p:nvSpPr>
            <p:spPr>
              <a:xfrm>
                <a:off x="7989888" y="3666875"/>
                <a:ext cx="82850" cy="13425"/>
              </a:xfrm>
              <a:custGeom>
                <a:rect b="b" l="l" r="r" t="t"/>
                <a:pathLst>
                  <a:path extrusionOk="0" h="537" w="3314">
                    <a:moveTo>
                      <a:pt x="610" y="1"/>
                    </a:moveTo>
                    <a:cubicBezTo>
                      <a:pt x="405" y="1"/>
                      <a:pt x="200" y="8"/>
                      <a:pt x="0" y="19"/>
                    </a:cubicBezTo>
                    <a:cubicBezTo>
                      <a:pt x="517" y="232"/>
                      <a:pt x="1064" y="384"/>
                      <a:pt x="1611" y="445"/>
                    </a:cubicBezTo>
                    <a:cubicBezTo>
                      <a:pt x="1984" y="503"/>
                      <a:pt x="2344" y="537"/>
                      <a:pt x="2708" y="537"/>
                    </a:cubicBezTo>
                    <a:cubicBezTo>
                      <a:pt x="2908" y="537"/>
                      <a:pt x="3109" y="527"/>
                      <a:pt x="3313" y="505"/>
                    </a:cubicBezTo>
                    <a:cubicBezTo>
                      <a:pt x="2766" y="293"/>
                      <a:pt x="2219" y="141"/>
                      <a:pt x="1672" y="80"/>
                    </a:cubicBezTo>
                    <a:cubicBezTo>
                      <a:pt x="1325" y="22"/>
                      <a:pt x="966" y="1"/>
                      <a:pt x="6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95"/>
              <p:cNvSpPr/>
              <p:nvPr/>
            </p:nvSpPr>
            <p:spPr>
              <a:xfrm>
                <a:off x="7530138" y="3784350"/>
                <a:ext cx="66900" cy="50950"/>
              </a:xfrm>
              <a:custGeom>
                <a:rect b="b" l="l" r="r" t="t"/>
                <a:pathLst>
                  <a:path extrusionOk="0" h="2038" w="2676">
                    <a:moveTo>
                      <a:pt x="2675" y="1"/>
                    </a:moveTo>
                    <a:lnTo>
                      <a:pt x="2675" y="1"/>
                    </a:lnTo>
                    <a:cubicBezTo>
                      <a:pt x="2159" y="244"/>
                      <a:pt x="1672" y="518"/>
                      <a:pt x="1217" y="882"/>
                    </a:cubicBezTo>
                    <a:cubicBezTo>
                      <a:pt x="761" y="1186"/>
                      <a:pt x="335" y="1582"/>
                      <a:pt x="1" y="2037"/>
                    </a:cubicBezTo>
                    <a:cubicBezTo>
                      <a:pt x="1034" y="1551"/>
                      <a:pt x="1946" y="882"/>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95"/>
              <p:cNvSpPr/>
              <p:nvPr/>
            </p:nvSpPr>
            <p:spPr>
              <a:xfrm>
                <a:off x="7963288" y="3867200"/>
                <a:ext cx="66900" cy="50925"/>
              </a:xfrm>
              <a:custGeom>
                <a:rect b="b" l="l" r="r" t="t"/>
                <a:pathLst>
                  <a:path extrusionOk="0" h="2037" w="2676">
                    <a:moveTo>
                      <a:pt x="2675" y="0"/>
                    </a:moveTo>
                    <a:lnTo>
                      <a:pt x="2675" y="0"/>
                    </a:lnTo>
                    <a:cubicBezTo>
                      <a:pt x="2158" y="213"/>
                      <a:pt x="1672" y="517"/>
                      <a:pt x="1216" y="851"/>
                    </a:cubicBezTo>
                    <a:cubicBezTo>
                      <a:pt x="760" y="1186"/>
                      <a:pt x="365" y="1581"/>
                      <a:pt x="0" y="2037"/>
                    </a:cubicBezTo>
                    <a:lnTo>
                      <a:pt x="31" y="2037"/>
                    </a:lnTo>
                    <a:cubicBezTo>
                      <a:pt x="1034" y="1550"/>
                      <a:pt x="1946" y="882"/>
                      <a:pt x="2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95"/>
              <p:cNvSpPr/>
              <p:nvPr/>
            </p:nvSpPr>
            <p:spPr>
              <a:xfrm>
                <a:off x="8078013" y="3462175"/>
                <a:ext cx="66900" cy="50175"/>
              </a:xfrm>
              <a:custGeom>
                <a:rect b="b" l="l" r="r" t="t"/>
                <a:pathLst>
                  <a:path extrusionOk="0" h="2007" w="2676">
                    <a:moveTo>
                      <a:pt x="2676" y="0"/>
                    </a:moveTo>
                    <a:cubicBezTo>
                      <a:pt x="2159" y="213"/>
                      <a:pt x="1673" y="487"/>
                      <a:pt x="1217" y="851"/>
                    </a:cubicBezTo>
                    <a:cubicBezTo>
                      <a:pt x="761" y="1186"/>
                      <a:pt x="366" y="1581"/>
                      <a:pt x="1" y="2006"/>
                    </a:cubicBezTo>
                    <a:cubicBezTo>
                      <a:pt x="518" y="1794"/>
                      <a:pt x="1004" y="1490"/>
                      <a:pt x="1460" y="1155"/>
                    </a:cubicBezTo>
                    <a:cubicBezTo>
                      <a:pt x="1916" y="821"/>
                      <a:pt x="2311" y="426"/>
                      <a:pt x="26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95"/>
              <p:cNvSpPr/>
              <p:nvPr/>
            </p:nvSpPr>
            <p:spPr>
              <a:xfrm>
                <a:off x="7393363" y="3316275"/>
                <a:ext cx="66900" cy="50175"/>
              </a:xfrm>
              <a:custGeom>
                <a:rect b="b" l="l" r="r" t="t"/>
                <a:pathLst>
                  <a:path extrusionOk="0" h="2007" w="2676">
                    <a:moveTo>
                      <a:pt x="2675" y="0"/>
                    </a:moveTo>
                    <a:cubicBezTo>
                      <a:pt x="2159" y="213"/>
                      <a:pt x="1672" y="517"/>
                      <a:pt x="1247" y="851"/>
                    </a:cubicBezTo>
                    <a:cubicBezTo>
                      <a:pt x="791" y="1186"/>
                      <a:pt x="365" y="1581"/>
                      <a:pt x="0" y="2006"/>
                    </a:cubicBezTo>
                    <a:cubicBezTo>
                      <a:pt x="517" y="1794"/>
                      <a:pt x="1004" y="1490"/>
                      <a:pt x="1459" y="1155"/>
                    </a:cubicBezTo>
                    <a:cubicBezTo>
                      <a:pt x="1915" y="821"/>
                      <a:pt x="2341" y="426"/>
                      <a:pt x="2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95"/>
              <p:cNvSpPr/>
              <p:nvPr/>
            </p:nvSpPr>
            <p:spPr>
              <a:xfrm>
                <a:off x="7837138" y="3036625"/>
                <a:ext cx="66900" cy="50950"/>
              </a:xfrm>
              <a:custGeom>
                <a:rect b="b" l="l" r="r" t="t"/>
                <a:pathLst>
                  <a:path extrusionOk="0" h="2038" w="2676">
                    <a:moveTo>
                      <a:pt x="2675" y="1"/>
                    </a:moveTo>
                    <a:lnTo>
                      <a:pt x="2675" y="1"/>
                    </a:lnTo>
                    <a:cubicBezTo>
                      <a:pt x="2159" y="213"/>
                      <a:pt x="1672" y="517"/>
                      <a:pt x="1216" y="852"/>
                    </a:cubicBezTo>
                    <a:cubicBezTo>
                      <a:pt x="760" y="1186"/>
                      <a:pt x="335" y="1581"/>
                      <a:pt x="1" y="2037"/>
                    </a:cubicBezTo>
                    <a:cubicBezTo>
                      <a:pt x="517" y="1794"/>
                      <a:pt x="1004" y="1520"/>
                      <a:pt x="1429" y="1156"/>
                    </a:cubicBezTo>
                    <a:cubicBezTo>
                      <a:pt x="1885" y="821"/>
                      <a:pt x="2311" y="426"/>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95"/>
              <p:cNvSpPr/>
              <p:nvPr/>
            </p:nvSpPr>
            <p:spPr>
              <a:xfrm>
                <a:off x="7280138" y="3700775"/>
                <a:ext cx="29650" cy="28150"/>
              </a:xfrm>
              <a:custGeom>
                <a:rect b="b" l="l" r="r" t="t"/>
                <a:pathLst>
                  <a:path extrusionOk="0" h="1126" w="1186">
                    <a:moveTo>
                      <a:pt x="1186" y="0"/>
                    </a:moveTo>
                    <a:lnTo>
                      <a:pt x="1186" y="0"/>
                    </a:lnTo>
                    <a:cubicBezTo>
                      <a:pt x="760" y="152"/>
                      <a:pt x="365" y="396"/>
                      <a:pt x="0" y="669"/>
                    </a:cubicBezTo>
                    <a:lnTo>
                      <a:pt x="0" y="1125"/>
                    </a:lnTo>
                    <a:cubicBezTo>
                      <a:pt x="426" y="791"/>
                      <a:pt x="852" y="426"/>
                      <a:pt x="11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95"/>
              <p:cNvSpPr/>
              <p:nvPr/>
            </p:nvSpPr>
            <p:spPr>
              <a:xfrm>
                <a:off x="7611463" y="2858050"/>
                <a:ext cx="66875" cy="50950"/>
              </a:xfrm>
              <a:custGeom>
                <a:rect b="b" l="l" r="r" t="t"/>
                <a:pathLst>
                  <a:path extrusionOk="0" h="2038" w="2675">
                    <a:moveTo>
                      <a:pt x="2675" y="1"/>
                    </a:moveTo>
                    <a:lnTo>
                      <a:pt x="2675" y="1"/>
                    </a:lnTo>
                    <a:cubicBezTo>
                      <a:pt x="2128" y="244"/>
                      <a:pt x="1641" y="517"/>
                      <a:pt x="1216" y="882"/>
                    </a:cubicBezTo>
                    <a:cubicBezTo>
                      <a:pt x="760" y="1217"/>
                      <a:pt x="334" y="1581"/>
                      <a:pt x="0" y="2037"/>
                    </a:cubicBezTo>
                    <a:cubicBezTo>
                      <a:pt x="1033" y="1551"/>
                      <a:pt x="1945" y="882"/>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95"/>
              <p:cNvSpPr/>
              <p:nvPr/>
            </p:nvSpPr>
            <p:spPr>
              <a:xfrm>
                <a:off x="7233013" y="3424175"/>
                <a:ext cx="50950" cy="66900"/>
              </a:xfrm>
              <a:custGeom>
                <a:rect b="b" l="l" r="r" t="t"/>
                <a:pathLst>
                  <a:path extrusionOk="0" h="2676" w="2038">
                    <a:moveTo>
                      <a:pt x="1" y="0"/>
                    </a:moveTo>
                    <a:lnTo>
                      <a:pt x="1" y="31"/>
                    </a:lnTo>
                    <a:cubicBezTo>
                      <a:pt x="457" y="1064"/>
                      <a:pt x="1156" y="1976"/>
                      <a:pt x="2037" y="2675"/>
                    </a:cubicBezTo>
                    <a:cubicBezTo>
                      <a:pt x="1794" y="2159"/>
                      <a:pt x="1521" y="1672"/>
                      <a:pt x="1156" y="1247"/>
                    </a:cubicBezTo>
                    <a:cubicBezTo>
                      <a:pt x="822" y="791"/>
                      <a:pt x="426" y="365"/>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95"/>
              <p:cNvSpPr/>
              <p:nvPr/>
            </p:nvSpPr>
            <p:spPr>
              <a:xfrm>
                <a:off x="7390313" y="2990275"/>
                <a:ext cx="50950" cy="66900"/>
              </a:xfrm>
              <a:custGeom>
                <a:rect b="b" l="l" r="r" t="t"/>
                <a:pathLst>
                  <a:path extrusionOk="0" h="2676" w="2038">
                    <a:moveTo>
                      <a:pt x="1" y="1"/>
                    </a:moveTo>
                    <a:lnTo>
                      <a:pt x="1" y="1"/>
                    </a:lnTo>
                    <a:cubicBezTo>
                      <a:pt x="244" y="517"/>
                      <a:pt x="518" y="1004"/>
                      <a:pt x="882" y="1460"/>
                    </a:cubicBezTo>
                    <a:cubicBezTo>
                      <a:pt x="1217" y="1916"/>
                      <a:pt x="1581" y="2311"/>
                      <a:pt x="2037" y="2675"/>
                    </a:cubicBezTo>
                    <a:cubicBezTo>
                      <a:pt x="1551" y="1642"/>
                      <a:pt x="882" y="730"/>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95"/>
              <p:cNvSpPr/>
              <p:nvPr/>
            </p:nvSpPr>
            <p:spPr>
              <a:xfrm>
                <a:off x="7788513" y="3692425"/>
                <a:ext cx="50175" cy="66125"/>
              </a:xfrm>
              <a:custGeom>
                <a:rect b="b" l="l" r="r" t="t"/>
                <a:pathLst>
                  <a:path extrusionOk="0" h="2645" w="2007">
                    <a:moveTo>
                      <a:pt x="0" y="0"/>
                    </a:moveTo>
                    <a:cubicBezTo>
                      <a:pt x="243" y="517"/>
                      <a:pt x="517" y="1003"/>
                      <a:pt x="882" y="1429"/>
                    </a:cubicBezTo>
                    <a:cubicBezTo>
                      <a:pt x="1216" y="1885"/>
                      <a:pt x="1581" y="2280"/>
                      <a:pt x="2006" y="2645"/>
                    </a:cubicBezTo>
                    <a:cubicBezTo>
                      <a:pt x="1550" y="1611"/>
                      <a:pt x="851" y="73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95"/>
              <p:cNvSpPr/>
              <p:nvPr/>
            </p:nvSpPr>
            <p:spPr>
              <a:xfrm>
                <a:off x="8201138" y="3967500"/>
                <a:ext cx="50175" cy="66900"/>
              </a:xfrm>
              <a:custGeom>
                <a:rect b="b" l="l" r="r" t="t"/>
                <a:pathLst>
                  <a:path extrusionOk="0" h="2676" w="2007">
                    <a:moveTo>
                      <a:pt x="0" y="0"/>
                    </a:moveTo>
                    <a:cubicBezTo>
                      <a:pt x="213" y="517"/>
                      <a:pt x="486" y="1003"/>
                      <a:pt x="851" y="1459"/>
                    </a:cubicBezTo>
                    <a:cubicBezTo>
                      <a:pt x="1186" y="1915"/>
                      <a:pt x="1581" y="2341"/>
                      <a:pt x="2006" y="2675"/>
                    </a:cubicBezTo>
                    <a:cubicBezTo>
                      <a:pt x="1793" y="2158"/>
                      <a:pt x="1489" y="1672"/>
                      <a:pt x="1155" y="1247"/>
                    </a:cubicBezTo>
                    <a:cubicBezTo>
                      <a:pt x="821" y="791"/>
                      <a:pt x="426" y="36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95"/>
              <p:cNvSpPr/>
              <p:nvPr/>
            </p:nvSpPr>
            <p:spPr>
              <a:xfrm>
                <a:off x="7780138" y="2785875"/>
                <a:ext cx="50950" cy="66125"/>
              </a:xfrm>
              <a:custGeom>
                <a:rect b="b" l="l" r="r" t="t"/>
                <a:pathLst>
                  <a:path extrusionOk="0" h="2645" w="2038">
                    <a:moveTo>
                      <a:pt x="1" y="0"/>
                    </a:moveTo>
                    <a:lnTo>
                      <a:pt x="1" y="0"/>
                    </a:lnTo>
                    <a:cubicBezTo>
                      <a:pt x="487" y="1034"/>
                      <a:pt x="1156" y="1915"/>
                      <a:pt x="2037" y="2645"/>
                    </a:cubicBezTo>
                    <a:cubicBezTo>
                      <a:pt x="1551" y="1611"/>
                      <a:pt x="882" y="73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95"/>
              <p:cNvSpPr/>
              <p:nvPr/>
            </p:nvSpPr>
            <p:spPr>
              <a:xfrm>
                <a:off x="7706438" y="3320825"/>
                <a:ext cx="50175" cy="66900"/>
              </a:xfrm>
              <a:custGeom>
                <a:rect b="b" l="l" r="r" t="t"/>
                <a:pathLst>
                  <a:path extrusionOk="0" h="2676" w="2007">
                    <a:moveTo>
                      <a:pt x="0" y="1"/>
                    </a:moveTo>
                    <a:lnTo>
                      <a:pt x="0" y="1"/>
                    </a:lnTo>
                    <a:cubicBezTo>
                      <a:pt x="456" y="1034"/>
                      <a:pt x="1156" y="1946"/>
                      <a:pt x="2007" y="2675"/>
                    </a:cubicBezTo>
                    <a:cubicBezTo>
                      <a:pt x="1794" y="2128"/>
                      <a:pt x="1520" y="1642"/>
                      <a:pt x="1156" y="1216"/>
                    </a:cubicBezTo>
                    <a:cubicBezTo>
                      <a:pt x="821" y="761"/>
                      <a:pt x="426" y="33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95"/>
              <p:cNvSpPr/>
              <p:nvPr/>
            </p:nvSpPr>
            <p:spPr>
              <a:xfrm>
                <a:off x="7457963" y="2405150"/>
                <a:ext cx="219625" cy="409475"/>
              </a:xfrm>
              <a:custGeom>
                <a:rect b="b" l="l" r="r" t="t"/>
                <a:pathLst>
                  <a:path extrusionOk="0" h="16379" w="8785">
                    <a:moveTo>
                      <a:pt x="8724" y="1"/>
                    </a:moveTo>
                    <a:lnTo>
                      <a:pt x="7660" y="457"/>
                    </a:lnTo>
                    <a:lnTo>
                      <a:pt x="182" y="3983"/>
                    </a:lnTo>
                    <a:lnTo>
                      <a:pt x="730" y="10032"/>
                    </a:lnTo>
                    <a:lnTo>
                      <a:pt x="760" y="10457"/>
                    </a:lnTo>
                    <a:cubicBezTo>
                      <a:pt x="760" y="10457"/>
                      <a:pt x="0" y="16141"/>
                      <a:pt x="1034" y="16323"/>
                    </a:cubicBezTo>
                    <a:cubicBezTo>
                      <a:pt x="1240" y="16361"/>
                      <a:pt x="1450" y="16379"/>
                      <a:pt x="1662" y="16379"/>
                    </a:cubicBezTo>
                    <a:cubicBezTo>
                      <a:pt x="4692" y="16379"/>
                      <a:pt x="8134" y="12754"/>
                      <a:pt x="8389" y="12129"/>
                    </a:cubicBezTo>
                    <a:cubicBezTo>
                      <a:pt x="8632" y="10335"/>
                      <a:pt x="8784" y="8573"/>
                      <a:pt x="8784" y="6779"/>
                    </a:cubicBezTo>
                    <a:lnTo>
                      <a:pt x="8784" y="6019"/>
                    </a:lnTo>
                    <a:lnTo>
                      <a:pt x="8784" y="5290"/>
                    </a:lnTo>
                    <a:lnTo>
                      <a:pt x="8784" y="4348"/>
                    </a:lnTo>
                    <a:lnTo>
                      <a:pt x="8784" y="4013"/>
                    </a:lnTo>
                    <a:lnTo>
                      <a:pt x="8784" y="3740"/>
                    </a:lnTo>
                    <a:cubicBezTo>
                      <a:pt x="8754" y="1642"/>
                      <a:pt x="8724" y="1"/>
                      <a:pt x="8724"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95"/>
              <p:cNvSpPr/>
              <p:nvPr/>
            </p:nvSpPr>
            <p:spPr>
              <a:xfrm>
                <a:off x="7462513" y="2405150"/>
                <a:ext cx="215075" cy="250800"/>
              </a:xfrm>
              <a:custGeom>
                <a:rect b="b" l="l" r="r" t="t"/>
                <a:pathLst>
                  <a:path extrusionOk="0" h="10032" w="8603">
                    <a:moveTo>
                      <a:pt x="8542" y="1"/>
                    </a:moveTo>
                    <a:lnTo>
                      <a:pt x="7478" y="457"/>
                    </a:lnTo>
                    <a:lnTo>
                      <a:pt x="0" y="3983"/>
                    </a:lnTo>
                    <a:lnTo>
                      <a:pt x="548" y="10032"/>
                    </a:lnTo>
                    <a:cubicBezTo>
                      <a:pt x="4013" y="9211"/>
                      <a:pt x="6991" y="6901"/>
                      <a:pt x="8602" y="3740"/>
                    </a:cubicBezTo>
                    <a:cubicBezTo>
                      <a:pt x="8572" y="1642"/>
                      <a:pt x="8542" y="1"/>
                      <a:pt x="85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95"/>
              <p:cNvSpPr/>
              <p:nvPr/>
            </p:nvSpPr>
            <p:spPr>
              <a:xfrm>
                <a:off x="7248988" y="1969825"/>
                <a:ext cx="540300" cy="625875"/>
              </a:xfrm>
              <a:custGeom>
                <a:rect b="b" l="l" r="r" t="t"/>
                <a:pathLst>
                  <a:path extrusionOk="0" h="25035" w="21612">
                    <a:moveTo>
                      <a:pt x="10834" y="0"/>
                    </a:moveTo>
                    <a:cubicBezTo>
                      <a:pt x="6428" y="0"/>
                      <a:pt x="1592" y="2853"/>
                      <a:pt x="821" y="12490"/>
                    </a:cubicBezTo>
                    <a:cubicBezTo>
                      <a:pt x="0" y="23128"/>
                      <a:pt x="6262" y="24831"/>
                      <a:pt x="8541" y="24982"/>
                    </a:cubicBezTo>
                    <a:cubicBezTo>
                      <a:pt x="8832" y="25008"/>
                      <a:pt x="9218" y="25035"/>
                      <a:pt x="9673" y="25035"/>
                    </a:cubicBezTo>
                    <a:cubicBezTo>
                      <a:pt x="12507" y="25035"/>
                      <a:pt x="18016" y="23988"/>
                      <a:pt x="19666" y="14952"/>
                    </a:cubicBezTo>
                    <a:cubicBezTo>
                      <a:pt x="21612" y="4465"/>
                      <a:pt x="16931" y="727"/>
                      <a:pt x="12189" y="89"/>
                    </a:cubicBezTo>
                    <a:cubicBezTo>
                      <a:pt x="11745" y="31"/>
                      <a:pt x="11292" y="0"/>
                      <a:pt x="10834"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95"/>
              <p:cNvSpPr/>
              <p:nvPr/>
            </p:nvSpPr>
            <p:spPr>
              <a:xfrm>
                <a:off x="7300238" y="2196075"/>
                <a:ext cx="52875" cy="29175"/>
              </a:xfrm>
              <a:custGeom>
                <a:rect b="b" l="l" r="r" t="t"/>
                <a:pathLst>
                  <a:path extrusionOk="0" h="1167" w="2115">
                    <a:moveTo>
                      <a:pt x="1336" y="1"/>
                    </a:moveTo>
                    <a:cubicBezTo>
                      <a:pt x="1252" y="1"/>
                      <a:pt x="1166" y="12"/>
                      <a:pt x="1081" y="36"/>
                    </a:cubicBezTo>
                    <a:cubicBezTo>
                      <a:pt x="747" y="96"/>
                      <a:pt x="412" y="248"/>
                      <a:pt x="200" y="522"/>
                    </a:cubicBezTo>
                    <a:cubicBezTo>
                      <a:pt x="1" y="778"/>
                      <a:pt x="200" y="1166"/>
                      <a:pt x="500" y="1166"/>
                    </a:cubicBezTo>
                    <a:cubicBezTo>
                      <a:pt x="521" y="1166"/>
                      <a:pt x="542" y="1164"/>
                      <a:pt x="564" y="1160"/>
                    </a:cubicBezTo>
                    <a:cubicBezTo>
                      <a:pt x="807" y="1130"/>
                      <a:pt x="1051" y="1099"/>
                      <a:pt x="1294" y="1039"/>
                    </a:cubicBezTo>
                    <a:cubicBezTo>
                      <a:pt x="1567" y="1008"/>
                      <a:pt x="1811" y="917"/>
                      <a:pt x="1993" y="735"/>
                    </a:cubicBezTo>
                    <a:cubicBezTo>
                      <a:pt x="2114" y="613"/>
                      <a:pt x="2114" y="400"/>
                      <a:pt x="1993" y="279"/>
                    </a:cubicBezTo>
                    <a:cubicBezTo>
                      <a:pt x="1812" y="98"/>
                      <a:pt x="1580" y="1"/>
                      <a:pt x="13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95"/>
              <p:cNvSpPr/>
              <p:nvPr/>
            </p:nvSpPr>
            <p:spPr>
              <a:xfrm>
                <a:off x="7453388" y="2199750"/>
                <a:ext cx="52250" cy="29175"/>
              </a:xfrm>
              <a:custGeom>
                <a:rect b="b" l="l" r="r" t="t"/>
                <a:pathLst>
                  <a:path extrusionOk="0" h="1167" w="2090">
                    <a:moveTo>
                      <a:pt x="738" y="0"/>
                    </a:moveTo>
                    <a:cubicBezTo>
                      <a:pt x="497" y="0"/>
                      <a:pt x="264" y="81"/>
                      <a:pt x="92" y="253"/>
                    </a:cubicBezTo>
                    <a:cubicBezTo>
                      <a:pt x="1" y="375"/>
                      <a:pt x="1" y="588"/>
                      <a:pt x="92" y="709"/>
                    </a:cubicBezTo>
                    <a:cubicBezTo>
                      <a:pt x="305" y="892"/>
                      <a:pt x="548" y="983"/>
                      <a:pt x="791" y="1013"/>
                    </a:cubicBezTo>
                    <a:cubicBezTo>
                      <a:pt x="1034" y="1074"/>
                      <a:pt x="1277" y="1135"/>
                      <a:pt x="1520" y="1165"/>
                    </a:cubicBezTo>
                    <a:cubicBezTo>
                      <a:pt x="1534" y="1166"/>
                      <a:pt x="1547" y="1167"/>
                      <a:pt x="1560" y="1167"/>
                    </a:cubicBezTo>
                    <a:cubicBezTo>
                      <a:pt x="1873" y="1167"/>
                      <a:pt x="2090" y="819"/>
                      <a:pt x="1885" y="527"/>
                    </a:cubicBezTo>
                    <a:cubicBezTo>
                      <a:pt x="1672" y="253"/>
                      <a:pt x="1369" y="101"/>
                      <a:pt x="1034" y="41"/>
                    </a:cubicBezTo>
                    <a:cubicBezTo>
                      <a:pt x="937" y="14"/>
                      <a:pt x="837" y="0"/>
                      <a:pt x="73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95"/>
              <p:cNvSpPr/>
              <p:nvPr/>
            </p:nvSpPr>
            <p:spPr>
              <a:xfrm>
                <a:off x="7445788" y="2296300"/>
                <a:ext cx="22825" cy="48100"/>
              </a:xfrm>
              <a:custGeom>
                <a:rect b="b" l="l" r="r" t="t"/>
                <a:pathLst>
                  <a:path extrusionOk="0" h="1924" w="913">
                    <a:moveTo>
                      <a:pt x="159" y="0"/>
                    </a:moveTo>
                    <a:cubicBezTo>
                      <a:pt x="155" y="0"/>
                      <a:pt x="153" y="3"/>
                      <a:pt x="153" y="8"/>
                    </a:cubicBezTo>
                    <a:cubicBezTo>
                      <a:pt x="1" y="677"/>
                      <a:pt x="92" y="1771"/>
                      <a:pt x="882" y="1923"/>
                    </a:cubicBezTo>
                    <a:cubicBezTo>
                      <a:pt x="882" y="1923"/>
                      <a:pt x="913" y="1893"/>
                      <a:pt x="882" y="1893"/>
                    </a:cubicBezTo>
                    <a:cubicBezTo>
                      <a:pt x="244" y="1619"/>
                      <a:pt x="153" y="799"/>
                      <a:pt x="214" y="69"/>
                    </a:cubicBezTo>
                    <a:cubicBezTo>
                      <a:pt x="214" y="45"/>
                      <a:pt x="174" y="0"/>
                      <a:pt x="1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95"/>
              <p:cNvSpPr/>
              <p:nvPr/>
            </p:nvSpPr>
            <p:spPr>
              <a:xfrm>
                <a:off x="7441988" y="2277500"/>
                <a:ext cx="53975" cy="58575"/>
              </a:xfrm>
              <a:custGeom>
                <a:rect b="b" l="l" r="r" t="t"/>
                <a:pathLst>
                  <a:path extrusionOk="0" h="2343" w="2159">
                    <a:moveTo>
                      <a:pt x="997" y="0"/>
                    </a:moveTo>
                    <a:cubicBezTo>
                      <a:pt x="989" y="0"/>
                      <a:pt x="981" y="0"/>
                      <a:pt x="973" y="1"/>
                    </a:cubicBezTo>
                    <a:cubicBezTo>
                      <a:pt x="13" y="61"/>
                      <a:pt x="1" y="2342"/>
                      <a:pt x="1053" y="2342"/>
                    </a:cubicBezTo>
                    <a:cubicBezTo>
                      <a:pt x="1067" y="2342"/>
                      <a:pt x="1081" y="2342"/>
                      <a:pt x="1095" y="2341"/>
                    </a:cubicBezTo>
                    <a:cubicBezTo>
                      <a:pt x="2152" y="2281"/>
                      <a:pt x="2159" y="0"/>
                      <a:pt x="99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95"/>
              <p:cNvSpPr/>
              <p:nvPr/>
            </p:nvSpPr>
            <p:spPr>
              <a:xfrm>
                <a:off x="7474663" y="2278700"/>
                <a:ext cx="38025" cy="25575"/>
              </a:xfrm>
              <a:custGeom>
                <a:rect b="b" l="l" r="r" t="t"/>
                <a:pathLst>
                  <a:path extrusionOk="0" h="1023" w="1521">
                    <a:moveTo>
                      <a:pt x="1496" y="1"/>
                    </a:moveTo>
                    <a:cubicBezTo>
                      <a:pt x="1493" y="1"/>
                      <a:pt x="1490" y="4"/>
                      <a:pt x="1490" y="13"/>
                    </a:cubicBezTo>
                    <a:cubicBezTo>
                      <a:pt x="1308" y="256"/>
                      <a:pt x="1034" y="469"/>
                      <a:pt x="791" y="469"/>
                    </a:cubicBezTo>
                    <a:cubicBezTo>
                      <a:pt x="548" y="469"/>
                      <a:pt x="335" y="226"/>
                      <a:pt x="153" y="74"/>
                    </a:cubicBezTo>
                    <a:cubicBezTo>
                      <a:pt x="143" y="71"/>
                      <a:pt x="133" y="69"/>
                      <a:pt x="124" y="69"/>
                    </a:cubicBezTo>
                    <a:cubicBezTo>
                      <a:pt x="49" y="69"/>
                      <a:pt x="1" y="172"/>
                      <a:pt x="1" y="226"/>
                    </a:cubicBezTo>
                    <a:cubicBezTo>
                      <a:pt x="114" y="651"/>
                      <a:pt x="359" y="1023"/>
                      <a:pt x="785" y="1023"/>
                    </a:cubicBezTo>
                    <a:cubicBezTo>
                      <a:pt x="816" y="1023"/>
                      <a:pt x="849" y="1021"/>
                      <a:pt x="882" y="1016"/>
                    </a:cubicBezTo>
                    <a:cubicBezTo>
                      <a:pt x="1369" y="956"/>
                      <a:pt x="1521" y="469"/>
                      <a:pt x="1521" y="44"/>
                    </a:cubicBezTo>
                    <a:cubicBezTo>
                      <a:pt x="1521" y="22"/>
                      <a:pt x="1505" y="1"/>
                      <a:pt x="149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95"/>
              <p:cNvSpPr/>
              <p:nvPr/>
            </p:nvSpPr>
            <p:spPr>
              <a:xfrm>
                <a:off x="7329538" y="2291725"/>
                <a:ext cx="23575" cy="48100"/>
              </a:xfrm>
              <a:custGeom>
                <a:rect b="b" l="l" r="r" t="t"/>
                <a:pathLst>
                  <a:path extrusionOk="0" h="1924" w="943">
                    <a:moveTo>
                      <a:pt x="785" y="1"/>
                    </a:moveTo>
                    <a:cubicBezTo>
                      <a:pt x="769" y="1"/>
                      <a:pt x="730" y="45"/>
                      <a:pt x="730" y="70"/>
                    </a:cubicBezTo>
                    <a:cubicBezTo>
                      <a:pt x="760" y="799"/>
                      <a:pt x="669" y="1650"/>
                      <a:pt x="31" y="1894"/>
                    </a:cubicBezTo>
                    <a:cubicBezTo>
                      <a:pt x="0" y="1894"/>
                      <a:pt x="0" y="1924"/>
                      <a:pt x="31" y="1924"/>
                    </a:cubicBezTo>
                    <a:cubicBezTo>
                      <a:pt x="821" y="1802"/>
                      <a:pt x="942" y="708"/>
                      <a:pt x="790" y="9"/>
                    </a:cubicBezTo>
                    <a:cubicBezTo>
                      <a:pt x="790" y="3"/>
                      <a:pt x="788" y="1"/>
                      <a:pt x="78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95"/>
              <p:cNvSpPr/>
              <p:nvPr/>
            </p:nvSpPr>
            <p:spPr>
              <a:xfrm>
                <a:off x="7302688" y="2273625"/>
                <a:ext cx="53900" cy="58650"/>
              </a:xfrm>
              <a:custGeom>
                <a:rect b="b" l="l" r="r" t="t"/>
                <a:pathLst>
                  <a:path extrusionOk="0" h="2346" w="2156">
                    <a:moveTo>
                      <a:pt x="1132" y="1"/>
                    </a:moveTo>
                    <a:cubicBezTo>
                      <a:pt x="39" y="1"/>
                      <a:pt x="0" y="2284"/>
                      <a:pt x="1044" y="2344"/>
                    </a:cubicBezTo>
                    <a:cubicBezTo>
                      <a:pt x="1058" y="2345"/>
                      <a:pt x="1072" y="2345"/>
                      <a:pt x="1085" y="2345"/>
                    </a:cubicBezTo>
                    <a:cubicBezTo>
                      <a:pt x="2139" y="2345"/>
                      <a:pt x="2156" y="64"/>
                      <a:pt x="1196" y="4"/>
                    </a:cubicBezTo>
                    <a:cubicBezTo>
                      <a:pt x="1174" y="2"/>
                      <a:pt x="1153" y="1"/>
                      <a:pt x="113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95"/>
              <p:cNvSpPr/>
              <p:nvPr/>
            </p:nvSpPr>
            <p:spPr>
              <a:xfrm>
                <a:off x="7289263" y="2272950"/>
                <a:ext cx="34225" cy="26950"/>
              </a:xfrm>
              <a:custGeom>
                <a:rect b="b" l="l" r="r" t="t"/>
                <a:pathLst>
                  <a:path extrusionOk="0" h="1078" w="1369">
                    <a:moveTo>
                      <a:pt x="61" y="0"/>
                    </a:moveTo>
                    <a:cubicBezTo>
                      <a:pt x="31" y="0"/>
                      <a:pt x="0" y="0"/>
                      <a:pt x="0" y="31"/>
                    </a:cubicBezTo>
                    <a:cubicBezTo>
                      <a:pt x="0" y="486"/>
                      <a:pt x="122" y="942"/>
                      <a:pt x="547" y="1064"/>
                    </a:cubicBezTo>
                    <a:cubicBezTo>
                      <a:pt x="589" y="1073"/>
                      <a:pt x="629" y="1077"/>
                      <a:pt x="668" y="1077"/>
                    </a:cubicBezTo>
                    <a:cubicBezTo>
                      <a:pt x="1025" y="1077"/>
                      <a:pt x="1258" y="715"/>
                      <a:pt x="1368" y="304"/>
                    </a:cubicBezTo>
                    <a:cubicBezTo>
                      <a:pt x="1368" y="250"/>
                      <a:pt x="1320" y="147"/>
                      <a:pt x="1266" y="147"/>
                    </a:cubicBezTo>
                    <a:cubicBezTo>
                      <a:pt x="1260" y="147"/>
                      <a:pt x="1253" y="149"/>
                      <a:pt x="1246" y="152"/>
                    </a:cubicBezTo>
                    <a:cubicBezTo>
                      <a:pt x="1064" y="274"/>
                      <a:pt x="851" y="486"/>
                      <a:pt x="639" y="517"/>
                    </a:cubicBezTo>
                    <a:cubicBezTo>
                      <a:pt x="426" y="517"/>
                      <a:pt x="213" y="243"/>
                      <a:pt x="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95"/>
              <p:cNvSpPr/>
              <p:nvPr/>
            </p:nvSpPr>
            <p:spPr>
              <a:xfrm>
                <a:off x="7415388" y="2439550"/>
                <a:ext cx="37650" cy="17975"/>
              </a:xfrm>
              <a:custGeom>
                <a:rect b="b" l="l" r="r" t="t"/>
                <a:pathLst>
                  <a:path extrusionOk="0" h="719" w="1506">
                    <a:moveTo>
                      <a:pt x="1483" y="0"/>
                    </a:moveTo>
                    <a:cubicBezTo>
                      <a:pt x="1468" y="0"/>
                      <a:pt x="1445" y="8"/>
                      <a:pt x="1430" y="23"/>
                    </a:cubicBezTo>
                    <a:cubicBezTo>
                      <a:pt x="1278" y="175"/>
                      <a:pt x="1095" y="418"/>
                      <a:pt x="852" y="479"/>
                    </a:cubicBezTo>
                    <a:cubicBezTo>
                      <a:pt x="578" y="479"/>
                      <a:pt x="305" y="418"/>
                      <a:pt x="62" y="327"/>
                    </a:cubicBezTo>
                    <a:cubicBezTo>
                      <a:pt x="31" y="327"/>
                      <a:pt x="1" y="327"/>
                      <a:pt x="31" y="358"/>
                    </a:cubicBezTo>
                    <a:cubicBezTo>
                      <a:pt x="202" y="577"/>
                      <a:pt x="471" y="718"/>
                      <a:pt x="759" y="718"/>
                    </a:cubicBezTo>
                    <a:cubicBezTo>
                      <a:pt x="830" y="718"/>
                      <a:pt x="902" y="710"/>
                      <a:pt x="974" y="692"/>
                    </a:cubicBezTo>
                    <a:cubicBezTo>
                      <a:pt x="1278" y="631"/>
                      <a:pt x="1490" y="358"/>
                      <a:pt x="1490" y="23"/>
                    </a:cubicBezTo>
                    <a:cubicBezTo>
                      <a:pt x="1506" y="8"/>
                      <a:pt x="1498" y="0"/>
                      <a:pt x="14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95"/>
              <p:cNvSpPr/>
              <p:nvPr/>
            </p:nvSpPr>
            <p:spPr>
              <a:xfrm>
                <a:off x="7345113" y="2196575"/>
                <a:ext cx="93875" cy="220150"/>
              </a:xfrm>
              <a:custGeom>
                <a:rect b="b" l="l" r="r" t="t"/>
                <a:pathLst>
                  <a:path extrusionOk="0" h="8806" w="3755">
                    <a:moveTo>
                      <a:pt x="1560" y="1"/>
                    </a:moveTo>
                    <a:cubicBezTo>
                      <a:pt x="1537" y="1"/>
                      <a:pt x="1516" y="14"/>
                      <a:pt x="1505" y="46"/>
                    </a:cubicBezTo>
                    <a:cubicBezTo>
                      <a:pt x="684" y="2326"/>
                      <a:pt x="319" y="4940"/>
                      <a:pt x="16" y="7280"/>
                    </a:cubicBezTo>
                    <a:cubicBezTo>
                      <a:pt x="0" y="7349"/>
                      <a:pt x="56" y="7376"/>
                      <a:pt x="153" y="7376"/>
                    </a:cubicBezTo>
                    <a:cubicBezTo>
                      <a:pt x="437" y="7376"/>
                      <a:pt x="1072" y="7143"/>
                      <a:pt x="1231" y="7098"/>
                    </a:cubicBezTo>
                    <a:lnTo>
                      <a:pt x="1231" y="7098"/>
                    </a:lnTo>
                    <a:cubicBezTo>
                      <a:pt x="1231" y="7098"/>
                      <a:pt x="1049" y="8162"/>
                      <a:pt x="1049" y="8678"/>
                    </a:cubicBezTo>
                    <a:cubicBezTo>
                      <a:pt x="1049" y="8739"/>
                      <a:pt x="1171" y="8739"/>
                      <a:pt x="1353" y="8770"/>
                    </a:cubicBezTo>
                    <a:lnTo>
                      <a:pt x="1383" y="8770"/>
                    </a:lnTo>
                    <a:cubicBezTo>
                      <a:pt x="1523" y="8794"/>
                      <a:pt x="1664" y="8806"/>
                      <a:pt x="1804" y="8806"/>
                    </a:cubicBezTo>
                    <a:cubicBezTo>
                      <a:pt x="2546" y="8806"/>
                      <a:pt x="3268" y="8471"/>
                      <a:pt x="3754" y="7858"/>
                    </a:cubicBezTo>
                    <a:cubicBezTo>
                      <a:pt x="3754" y="7833"/>
                      <a:pt x="3734" y="7789"/>
                      <a:pt x="3695" y="7789"/>
                    </a:cubicBezTo>
                    <a:cubicBezTo>
                      <a:pt x="3685" y="7789"/>
                      <a:pt x="3675" y="7791"/>
                      <a:pt x="3663" y="7797"/>
                    </a:cubicBezTo>
                    <a:cubicBezTo>
                      <a:pt x="3096" y="8202"/>
                      <a:pt x="2409" y="8415"/>
                      <a:pt x="1709" y="8415"/>
                    </a:cubicBezTo>
                    <a:cubicBezTo>
                      <a:pt x="1621" y="8415"/>
                      <a:pt x="1532" y="8412"/>
                      <a:pt x="1444" y="8405"/>
                    </a:cubicBezTo>
                    <a:cubicBezTo>
                      <a:pt x="1414" y="8283"/>
                      <a:pt x="1778" y="6581"/>
                      <a:pt x="1687" y="6581"/>
                    </a:cubicBezTo>
                    <a:lnTo>
                      <a:pt x="1687" y="6581"/>
                    </a:lnTo>
                    <a:cubicBezTo>
                      <a:pt x="1292" y="6611"/>
                      <a:pt x="897" y="6703"/>
                      <a:pt x="532" y="6824"/>
                    </a:cubicBezTo>
                    <a:cubicBezTo>
                      <a:pt x="775" y="4545"/>
                      <a:pt x="1414" y="2356"/>
                      <a:pt x="1626" y="107"/>
                    </a:cubicBezTo>
                    <a:cubicBezTo>
                      <a:pt x="1646" y="47"/>
                      <a:pt x="1602" y="1"/>
                      <a:pt x="156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95"/>
              <p:cNvSpPr/>
              <p:nvPr/>
            </p:nvSpPr>
            <p:spPr>
              <a:xfrm>
                <a:off x="7381963" y="2391475"/>
                <a:ext cx="64625" cy="47175"/>
              </a:xfrm>
              <a:custGeom>
                <a:rect b="b" l="l" r="r" t="t"/>
                <a:pathLst>
                  <a:path extrusionOk="0" h="1887" w="2585">
                    <a:moveTo>
                      <a:pt x="2250" y="1"/>
                    </a:moveTo>
                    <a:cubicBezTo>
                      <a:pt x="1611" y="518"/>
                      <a:pt x="821" y="822"/>
                      <a:pt x="1" y="852"/>
                    </a:cubicBezTo>
                    <a:cubicBezTo>
                      <a:pt x="304" y="1247"/>
                      <a:pt x="700" y="1581"/>
                      <a:pt x="1186" y="1794"/>
                    </a:cubicBezTo>
                    <a:cubicBezTo>
                      <a:pt x="1343" y="1853"/>
                      <a:pt x="1513" y="1887"/>
                      <a:pt x="1687" y="1887"/>
                    </a:cubicBezTo>
                    <a:cubicBezTo>
                      <a:pt x="1782" y="1887"/>
                      <a:pt x="1879" y="1877"/>
                      <a:pt x="1976" y="1855"/>
                    </a:cubicBezTo>
                    <a:cubicBezTo>
                      <a:pt x="2584" y="1703"/>
                      <a:pt x="2584" y="1156"/>
                      <a:pt x="2493" y="700"/>
                    </a:cubicBezTo>
                    <a:cubicBezTo>
                      <a:pt x="2432" y="457"/>
                      <a:pt x="2341" y="214"/>
                      <a:pt x="22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95"/>
              <p:cNvSpPr/>
              <p:nvPr/>
            </p:nvSpPr>
            <p:spPr>
              <a:xfrm>
                <a:off x="7411588" y="2409725"/>
                <a:ext cx="35000" cy="29125"/>
              </a:xfrm>
              <a:custGeom>
                <a:rect b="b" l="l" r="r" t="t"/>
                <a:pathLst>
                  <a:path extrusionOk="0" h="1165" w="1400">
                    <a:moveTo>
                      <a:pt x="1308" y="0"/>
                    </a:moveTo>
                    <a:lnTo>
                      <a:pt x="1308" y="0"/>
                    </a:lnTo>
                    <a:cubicBezTo>
                      <a:pt x="670" y="31"/>
                      <a:pt x="62" y="456"/>
                      <a:pt x="1" y="1064"/>
                    </a:cubicBezTo>
                    <a:cubicBezTo>
                      <a:pt x="143" y="1135"/>
                      <a:pt x="296" y="1165"/>
                      <a:pt x="453" y="1165"/>
                    </a:cubicBezTo>
                    <a:cubicBezTo>
                      <a:pt x="565" y="1165"/>
                      <a:pt x="678" y="1150"/>
                      <a:pt x="791" y="1125"/>
                    </a:cubicBezTo>
                    <a:cubicBezTo>
                      <a:pt x="1399" y="973"/>
                      <a:pt x="1399" y="456"/>
                      <a:pt x="1308"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95"/>
              <p:cNvSpPr/>
              <p:nvPr/>
            </p:nvSpPr>
            <p:spPr>
              <a:xfrm>
                <a:off x="7280138" y="1953750"/>
                <a:ext cx="547900" cy="416475"/>
              </a:xfrm>
              <a:custGeom>
                <a:rect b="b" l="l" r="r" t="t"/>
                <a:pathLst>
                  <a:path extrusionOk="0" h="16659" w="21916">
                    <a:moveTo>
                      <a:pt x="9678" y="1"/>
                    </a:moveTo>
                    <a:cubicBezTo>
                      <a:pt x="6519" y="1"/>
                      <a:pt x="3488" y="1073"/>
                      <a:pt x="2128" y="2829"/>
                    </a:cubicBezTo>
                    <a:cubicBezTo>
                      <a:pt x="0" y="5595"/>
                      <a:pt x="31" y="9729"/>
                      <a:pt x="31" y="9729"/>
                    </a:cubicBezTo>
                    <a:cubicBezTo>
                      <a:pt x="335" y="9030"/>
                      <a:pt x="791" y="7631"/>
                      <a:pt x="2979" y="5473"/>
                    </a:cubicBezTo>
                    <a:cubicBezTo>
                      <a:pt x="2979" y="5473"/>
                      <a:pt x="5016" y="10640"/>
                      <a:pt x="11764" y="11917"/>
                    </a:cubicBezTo>
                    <a:cubicBezTo>
                      <a:pt x="11460" y="11127"/>
                      <a:pt x="10973" y="9546"/>
                      <a:pt x="10882" y="9333"/>
                    </a:cubicBezTo>
                    <a:lnTo>
                      <a:pt x="10882" y="9333"/>
                    </a:lnTo>
                    <a:cubicBezTo>
                      <a:pt x="12068" y="10975"/>
                      <a:pt x="13679" y="12282"/>
                      <a:pt x="15533" y="13103"/>
                    </a:cubicBezTo>
                    <a:cubicBezTo>
                      <a:pt x="15654" y="14622"/>
                      <a:pt x="16566" y="15990"/>
                      <a:pt x="17964" y="16659"/>
                    </a:cubicBezTo>
                    <a:cubicBezTo>
                      <a:pt x="17964" y="16659"/>
                      <a:pt x="21916" y="7814"/>
                      <a:pt x="17539" y="3042"/>
                    </a:cubicBezTo>
                    <a:cubicBezTo>
                      <a:pt x="15614" y="913"/>
                      <a:pt x="12591" y="1"/>
                      <a:pt x="967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95"/>
              <p:cNvSpPr/>
              <p:nvPr/>
            </p:nvSpPr>
            <p:spPr>
              <a:xfrm>
                <a:off x="7348538" y="2063775"/>
                <a:ext cx="183900" cy="191725"/>
              </a:xfrm>
              <a:custGeom>
                <a:rect b="b" l="l" r="r" t="t"/>
                <a:pathLst>
                  <a:path extrusionOk="0" h="7669" w="7356">
                    <a:moveTo>
                      <a:pt x="46" y="1"/>
                    </a:moveTo>
                    <a:cubicBezTo>
                      <a:pt x="23" y="1"/>
                      <a:pt x="0" y="24"/>
                      <a:pt x="0" y="69"/>
                    </a:cubicBezTo>
                    <a:cubicBezTo>
                      <a:pt x="30" y="981"/>
                      <a:pt x="213" y="1863"/>
                      <a:pt x="517" y="2714"/>
                    </a:cubicBezTo>
                    <a:cubicBezTo>
                      <a:pt x="882" y="3534"/>
                      <a:pt x="1368" y="4294"/>
                      <a:pt x="2006" y="4963"/>
                    </a:cubicBezTo>
                    <a:cubicBezTo>
                      <a:pt x="2553" y="5510"/>
                      <a:pt x="3222" y="5996"/>
                      <a:pt x="3921" y="6391"/>
                    </a:cubicBezTo>
                    <a:cubicBezTo>
                      <a:pt x="4985" y="6999"/>
                      <a:pt x="6170" y="7425"/>
                      <a:pt x="7356" y="7668"/>
                    </a:cubicBezTo>
                    <a:cubicBezTo>
                      <a:pt x="5471" y="7151"/>
                      <a:pt x="3769" y="6118"/>
                      <a:pt x="2432" y="4659"/>
                    </a:cubicBezTo>
                    <a:cubicBezTo>
                      <a:pt x="1854" y="4051"/>
                      <a:pt x="1368" y="3352"/>
                      <a:pt x="973" y="2622"/>
                    </a:cubicBezTo>
                    <a:cubicBezTo>
                      <a:pt x="517" y="1832"/>
                      <a:pt x="213" y="951"/>
                      <a:pt x="91" y="69"/>
                    </a:cubicBezTo>
                    <a:cubicBezTo>
                      <a:pt x="91" y="24"/>
                      <a:pt x="68" y="1"/>
                      <a:pt x="4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95"/>
              <p:cNvSpPr/>
              <p:nvPr/>
            </p:nvSpPr>
            <p:spPr>
              <a:xfrm>
                <a:off x="7682113" y="2294775"/>
                <a:ext cx="147450" cy="165450"/>
              </a:xfrm>
              <a:custGeom>
                <a:rect b="b" l="l" r="r" t="t"/>
                <a:pathLst>
                  <a:path extrusionOk="0" h="6618" w="5898">
                    <a:moveTo>
                      <a:pt x="3887" y="1"/>
                    </a:moveTo>
                    <a:cubicBezTo>
                      <a:pt x="2417" y="1"/>
                      <a:pt x="609" y="2653"/>
                      <a:pt x="609" y="2653"/>
                    </a:cubicBezTo>
                    <a:lnTo>
                      <a:pt x="1" y="5510"/>
                    </a:lnTo>
                    <a:cubicBezTo>
                      <a:pt x="292" y="6204"/>
                      <a:pt x="962" y="6618"/>
                      <a:pt x="1671" y="6618"/>
                    </a:cubicBezTo>
                    <a:cubicBezTo>
                      <a:pt x="1925" y="6618"/>
                      <a:pt x="2184" y="6565"/>
                      <a:pt x="2432" y="6452"/>
                    </a:cubicBezTo>
                    <a:cubicBezTo>
                      <a:pt x="4195" y="5784"/>
                      <a:pt x="5898" y="951"/>
                      <a:pt x="4408" y="130"/>
                    </a:cubicBezTo>
                    <a:cubicBezTo>
                      <a:pt x="4242" y="41"/>
                      <a:pt x="4067" y="1"/>
                      <a:pt x="3887"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95"/>
              <p:cNvSpPr/>
              <p:nvPr/>
            </p:nvSpPr>
            <p:spPr>
              <a:xfrm>
                <a:off x="7705963" y="2332225"/>
                <a:ext cx="74200" cy="103500"/>
              </a:xfrm>
              <a:custGeom>
                <a:rect b="b" l="l" r="r" t="t"/>
                <a:pathLst>
                  <a:path extrusionOk="0" h="4140" w="2968">
                    <a:moveTo>
                      <a:pt x="2937" y="0"/>
                    </a:moveTo>
                    <a:cubicBezTo>
                      <a:pt x="1235" y="182"/>
                      <a:pt x="19" y="2401"/>
                      <a:pt x="19" y="3982"/>
                    </a:cubicBezTo>
                    <a:lnTo>
                      <a:pt x="19" y="4012"/>
                    </a:lnTo>
                    <a:cubicBezTo>
                      <a:pt x="1" y="4087"/>
                      <a:pt x="63" y="4139"/>
                      <a:pt x="128" y="4139"/>
                    </a:cubicBezTo>
                    <a:cubicBezTo>
                      <a:pt x="168" y="4139"/>
                      <a:pt x="209" y="4119"/>
                      <a:pt x="232" y="4073"/>
                    </a:cubicBezTo>
                    <a:cubicBezTo>
                      <a:pt x="415" y="3708"/>
                      <a:pt x="597" y="3374"/>
                      <a:pt x="810" y="3070"/>
                    </a:cubicBezTo>
                    <a:cubicBezTo>
                      <a:pt x="1035" y="2800"/>
                      <a:pt x="1359" y="2647"/>
                      <a:pt x="1685" y="2647"/>
                    </a:cubicBezTo>
                    <a:cubicBezTo>
                      <a:pt x="1800" y="2647"/>
                      <a:pt x="1915" y="2666"/>
                      <a:pt x="2026" y="2705"/>
                    </a:cubicBezTo>
                    <a:cubicBezTo>
                      <a:pt x="2086" y="2705"/>
                      <a:pt x="2117" y="2644"/>
                      <a:pt x="2086" y="2644"/>
                    </a:cubicBezTo>
                    <a:cubicBezTo>
                      <a:pt x="1856" y="2480"/>
                      <a:pt x="1645" y="2410"/>
                      <a:pt x="1452" y="2410"/>
                    </a:cubicBezTo>
                    <a:cubicBezTo>
                      <a:pt x="1112" y="2410"/>
                      <a:pt x="830" y="2627"/>
                      <a:pt x="597" y="2918"/>
                    </a:cubicBezTo>
                    <a:cubicBezTo>
                      <a:pt x="1023" y="1733"/>
                      <a:pt x="1691" y="547"/>
                      <a:pt x="2937" y="61"/>
                    </a:cubicBezTo>
                    <a:cubicBezTo>
                      <a:pt x="2968" y="30"/>
                      <a:pt x="2968" y="0"/>
                      <a:pt x="293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95"/>
              <p:cNvSpPr/>
              <p:nvPr/>
            </p:nvSpPr>
            <p:spPr>
              <a:xfrm>
                <a:off x="7706438" y="2431000"/>
                <a:ext cx="44100" cy="37950"/>
              </a:xfrm>
              <a:custGeom>
                <a:rect b="b" l="l" r="r" t="t"/>
                <a:pathLst>
                  <a:path extrusionOk="0" h="1518" w="1764">
                    <a:moveTo>
                      <a:pt x="760" y="0"/>
                    </a:moveTo>
                    <a:cubicBezTo>
                      <a:pt x="335" y="0"/>
                      <a:pt x="0" y="335"/>
                      <a:pt x="0" y="760"/>
                    </a:cubicBezTo>
                    <a:cubicBezTo>
                      <a:pt x="0" y="1217"/>
                      <a:pt x="383" y="1517"/>
                      <a:pt x="770" y="1517"/>
                    </a:cubicBezTo>
                    <a:cubicBezTo>
                      <a:pt x="951" y="1517"/>
                      <a:pt x="1132" y="1452"/>
                      <a:pt x="1277" y="1307"/>
                    </a:cubicBezTo>
                    <a:cubicBezTo>
                      <a:pt x="1763" y="821"/>
                      <a:pt x="1429" y="0"/>
                      <a:pt x="7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95"/>
              <p:cNvSpPr/>
              <p:nvPr/>
            </p:nvSpPr>
            <p:spPr>
              <a:xfrm>
                <a:off x="7336363" y="2645050"/>
                <a:ext cx="452925" cy="283375"/>
              </a:xfrm>
              <a:custGeom>
                <a:rect b="b" l="l" r="r" t="t"/>
                <a:pathLst>
                  <a:path extrusionOk="0" h="11335" w="18117">
                    <a:moveTo>
                      <a:pt x="11440" y="0"/>
                    </a:moveTo>
                    <a:cubicBezTo>
                      <a:pt x="11209" y="0"/>
                      <a:pt x="10972" y="13"/>
                      <a:pt x="10730" y="40"/>
                    </a:cubicBezTo>
                    <a:cubicBezTo>
                      <a:pt x="6931" y="436"/>
                      <a:pt x="2159" y="4691"/>
                      <a:pt x="2159" y="4691"/>
                    </a:cubicBezTo>
                    <a:cubicBezTo>
                      <a:pt x="2159" y="4691"/>
                      <a:pt x="1" y="10861"/>
                      <a:pt x="3922" y="11317"/>
                    </a:cubicBezTo>
                    <a:cubicBezTo>
                      <a:pt x="4029" y="11329"/>
                      <a:pt x="4140" y="11334"/>
                      <a:pt x="4256" y="11334"/>
                    </a:cubicBezTo>
                    <a:cubicBezTo>
                      <a:pt x="8395" y="11334"/>
                      <a:pt x="18117" y="4144"/>
                      <a:pt x="18117" y="4144"/>
                    </a:cubicBezTo>
                    <a:cubicBezTo>
                      <a:pt x="18117" y="4144"/>
                      <a:pt x="15581" y="0"/>
                      <a:pt x="11440"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95"/>
              <p:cNvSpPr/>
              <p:nvPr/>
            </p:nvSpPr>
            <p:spPr>
              <a:xfrm>
                <a:off x="6663913" y="2805550"/>
                <a:ext cx="1191500" cy="1131575"/>
              </a:xfrm>
              <a:custGeom>
                <a:rect b="b" l="l" r="r" t="t"/>
                <a:pathLst>
                  <a:path extrusionOk="0" h="45263" w="47660">
                    <a:moveTo>
                      <a:pt x="45187" y="0"/>
                    </a:moveTo>
                    <a:cubicBezTo>
                      <a:pt x="44045" y="0"/>
                      <a:pt x="42465" y="1352"/>
                      <a:pt x="40364" y="5171"/>
                    </a:cubicBezTo>
                    <a:cubicBezTo>
                      <a:pt x="36443" y="12344"/>
                      <a:pt x="29634" y="23469"/>
                      <a:pt x="28783" y="24107"/>
                    </a:cubicBezTo>
                    <a:cubicBezTo>
                      <a:pt x="27567" y="25049"/>
                      <a:pt x="3494" y="25718"/>
                      <a:pt x="1731" y="27511"/>
                    </a:cubicBezTo>
                    <a:cubicBezTo>
                      <a:pt x="0" y="29303"/>
                      <a:pt x="3063" y="44928"/>
                      <a:pt x="5433" y="44928"/>
                    </a:cubicBezTo>
                    <a:cubicBezTo>
                      <a:pt x="5435" y="44928"/>
                      <a:pt x="5437" y="44928"/>
                      <a:pt x="5439" y="44928"/>
                    </a:cubicBezTo>
                    <a:cubicBezTo>
                      <a:pt x="10880" y="44837"/>
                      <a:pt x="30637" y="45262"/>
                      <a:pt x="39057" y="39092"/>
                    </a:cubicBezTo>
                    <a:cubicBezTo>
                      <a:pt x="43252" y="36022"/>
                      <a:pt x="47659" y="13134"/>
                      <a:pt x="47659" y="5505"/>
                    </a:cubicBezTo>
                    <a:cubicBezTo>
                      <a:pt x="47659" y="3170"/>
                      <a:pt x="46936" y="0"/>
                      <a:pt x="45187"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95"/>
              <p:cNvSpPr/>
              <p:nvPr/>
            </p:nvSpPr>
            <p:spPr>
              <a:xfrm>
                <a:off x="5926763" y="3443575"/>
                <a:ext cx="985600" cy="524350"/>
              </a:xfrm>
              <a:custGeom>
                <a:rect b="b" l="l" r="r" t="t"/>
                <a:pathLst>
                  <a:path extrusionOk="0" h="20974" w="39424">
                    <a:moveTo>
                      <a:pt x="21253" y="1"/>
                    </a:moveTo>
                    <a:cubicBezTo>
                      <a:pt x="18821" y="1"/>
                      <a:pt x="15996" y="214"/>
                      <a:pt x="14560" y="775"/>
                    </a:cubicBezTo>
                    <a:cubicBezTo>
                      <a:pt x="11612" y="1899"/>
                      <a:pt x="1" y="8526"/>
                      <a:pt x="1521" y="11352"/>
                    </a:cubicBezTo>
                    <a:cubicBezTo>
                      <a:pt x="1956" y="12157"/>
                      <a:pt x="2600" y="12434"/>
                      <a:pt x="3282" y="12434"/>
                    </a:cubicBezTo>
                    <a:cubicBezTo>
                      <a:pt x="4345" y="12434"/>
                      <a:pt x="5499" y="11758"/>
                      <a:pt x="6085" y="11361"/>
                    </a:cubicBezTo>
                    <a:lnTo>
                      <a:pt x="6085" y="11361"/>
                    </a:lnTo>
                    <a:cubicBezTo>
                      <a:pt x="5098" y="12119"/>
                      <a:pt x="2701" y="14254"/>
                      <a:pt x="4469" y="15972"/>
                    </a:cubicBezTo>
                    <a:cubicBezTo>
                      <a:pt x="4917" y="16408"/>
                      <a:pt x="5453" y="16581"/>
                      <a:pt x="6022" y="16581"/>
                    </a:cubicBezTo>
                    <a:cubicBezTo>
                      <a:pt x="6997" y="16581"/>
                      <a:pt x="8069" y="16073"/>
                      <a:pt x="8963" y="15504"/>
                    </a:cubicBezTo>
                    <a:lnTo>
                      <a:pt x="8963" y="15504"/>
                    </a:lnTo>
                    <a:cubicBezTo>
                      <a:pt x="8104" y="16420"/>
                      <a:pt x="7556" y="17603"/>
                      <a:pt x="8846" y="18647"/>
                    </a:cubicBezTo>
                    <a:cubicBezTo>
                      <a:pt x="9221" y="18950"/>
                      <a:pt x="9692" y="19075"/>
                      <a:pt x="10214" y="19075"/>
                    </a:cubicBezTo>
                    <a:cubicBezTo>
                      <a:pt x="11255" y="19075"/>
                      <a:pt x="12501" y="18575"/>
                      <a:pt x="13604" y="17990"/>
                    </a:cubicBezTo>
                    <a:lnTo>
                      <a:pt x="13604" y="17990"/>
                    </a:lnTo>
                    <a:cubicBezTo>
                      <a:pt x="12887" y="18718"/>
                      <a:pt x="12532" y="19579"/>
                      <a:pt x="13375" y="20410"/>
                    </a:cubicBezTo>
                    <a:cubicBezTo>
                      <a:pt x="13773" y="20809"/>
                      <a:pt x="14375" y="20973"/>
                      <a:pt x="15098" y="20973"/>
                    </a:cubicBezTo>
                    <a:cubicBezTo>
                      <a:pt x="18506" y="20973"/>
                      <a:pt x="24591" y="17310"/>
                      <a:pt x="24591" y="17310"/>
                    </a:cubicBezTo>
                    <a:cubicBezTo>
                      <a:pt x="29329" y="18889"/>
                      <a:pt x="32684" y="19427"/>
                      <a:pt x="36170" y="19427"/>
                    </a:cubicBezTo>
                    <a:cubicBezTo>
                      <a:pt x="36978" y="19427"/>
                      <a:pt x="37793" y="19398"/>
                      <a:pt x="38634" y="19346"/>
                    </a:cubicBezTo>
                    <a:cubicBezTo>
                      <a:pt x="39424" y="19286"/>
                      <a:pt x="35412" y="1139"/>
                      <a:pt x="35412" y="1139"/>
                    </a:cubicBezTo>
                    <a:cubicBezTo>
                      <a:pt x="35412" y="1139"/>
                      <a:pt x="28299" y="349"/>
                      <a:pt x="23618" y="76"/>
                    </a:cubicBezTo>
                    <a:cubicBezTo>
                      <a:pt x="22933" y="28"/>
                      <a:pt x="22118" y="1"/>
                      <a:pt x="21253"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95"/>
              <p:cNvSpPr/>
              <p:nvPr/>
            </p:nvSpPr>
            <p:spPr>
              <a:xfrm>
                <a:off x="6145613" y="3678575"/>
                <a:ext cx="220950" cy="159975"/>
              </a:xfrm>
              <a:custGeom>
                <a:rect b="b" l="l" r="r" t="t"/>
                <a:pathLst>
                  <a:path extrusionOk="0" h="6399" w="8838">
                    <a:moveTo>
                      <a:pt x="8749" y="1"/>
                    </a:moveTo>
                    <a:cubicBezTo>
                      <a:pt x="8741" y="1"/>
                      <a:pt x="8733" y="3"/>
                      <a:pt x="8724" y="7"/>
                    </a:cubicBezTo>
                    <a:cubicBezTo>
                      <a:pt x="7934" y="524"/>
                      <a:pt x="7022" y="949"/>
                      <a:pt x="6262" y="1405"/>
                    </a:cubicBezTo>
                    <a:cubicBezTo>
                      <a:pt x="5502" y="1861"/>
                      <a:pt x="4773" y="2317"/>
                      <a:pt x="4043" y="2834"/>
                    </a:cubicBezTo>
                    <a:cubicBezTo>
                      <a:pt x="3283" y="3381"/>
                      <a:pt x="2584" y="3958"/>
                      <a:pt x="1916" y="4566"/>
                    </a:cubicBezTo>
                    <a:lnTo>
                      <a:pt x="882" y="5509"/>
                    </a:lnTo>
                    <a:cubicBezTo>
                      <a:pt x="548" y="5752"/>
                      <a:pt x="274" y="6025"/>
                      <a:pt x="1" y="6329"/>
                    </a:cubicBezTo>
                    <a:cubicBezTo>
                      <a:pt x="1" y="6354"/>
                      <a:pt x="21" y="6398"/>
                      <a:pt x="44" y="6398"/>
                    </a:cubicBezTo>
                    <a:cubicBezTo>
                      <a:pt x="50" y="6398"/>
                      <a:pt x="56" y="6396"/>
                      <a:pt x="61" y="6390"/>
                    </a:cubicBezTo>
                    <a:cubicBezTo>
                      <a:pt x="426" y="6177"/>
                      <a:pt x="761" y="5934"/>
                      <a:pt x="1065" y="5630"/>
                    </a:cubicBezTo>
                    <a:cubicBezTo>
                      <a:pt x="1429" y="5357"/>
                      <a:pt x="1764" y="5083"/>
                      <a:pt x="2128" y="4840"/>
                    </a:cubicBezTo>
                    <a:cubicBezTo>
                      <a:pt x="2858" y="4323"/>
                      <a:pt x="3587" y="3867"/>
                      <a:pt x="4317" y="3320"/>
                    </a:cubicBezTo>
                    <a:cubicBezTo>
                      <a:pt x="5046" y="2773"/>
                      <a:pt x="5776" y="2226"/>
                      <a:pt x="6505" y="1709"/>
                    </a:cubicBezTo>
                    <a:cubicBezTo>
                      <a:pt x="7235" y="1132"/>
                      <a:pt x="7995" y="584"/>
                      <a:pt x="8785" y="98"/>
                    </a:cubicBezTo>
                    <a:cubicBezTo>
                      <a:pt x="8837" y="72"/>
                      <a:pt x="8800" y="1"/>
                      <a:pt x="8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95"/>
              <p:cNvSpPr/>
              <p:nvPr/>
            </p:nvSpPr>
            <p:spPr>
              <a:xfrm>
                <a:off x="6066113" y="3588875"/>
                <a:ext cx="208575" cy="150325"/>
              </a:xfrm>
              <a:custGeom>
                <a:rect b="b" l="l" r="r" t="t"/>
                <a:pathLst>
                  <a:path extrusionOk="0" h="6013" w="8343">
                    <a:moveTo>
                      <a:pt x="8304" y="0"/>
                    </a:moveTo>
                    <a:cubicBezTo>
                      <a:pt x="8298" y="0"/>
                      <a:pt x="8293" y="3"/>
                      <a:pt x="8287" y="8"/>
                    </a:cubicBezTo>
                    <a:cubicBezTo>
                      <a:pt x="6737" y="707"/>
                      <a:pt x="5248" y="1558"/>
                      <a:pt x="3880" y="2562"/>
                    </a:cubicBezTo>
                    <a:cubicBezTo>
                      <a:pt x="3181" y="3078"/>
                      <a:pt x="506" y="5236"/>
                      <a:pt x="50" y="5875"/>
                    </a:cubicBezTo>
                    <a:cubicBezTo>
                      <a:pt x="1" y="5924"/>
                      <a:pt x="31" y="6013"/>
                      <a:pt x="93" y="6013"/>
                    </a:cubicBezTo>
                    <a:cubicBezTo>
                      <a:pt x="107" y="6013"/>
                      <a:pt x="124" y="6008"/>
                      <a:pt x="141" y="5996"/>
                    </a:cubicBezTo>
                    <a:cubicBezTo>
                      <a:pt x="506" y="5814"/>
                      <a:pt x="3485" y="3534"/>
                      <a:pt x="4184" y="3048"/>
                    </a:cubicBezTo>
                    <a:cubicBezTo>
                      <a:pt x="5582" y="2075"/>
                      <a:pt x="6950" y="1103"/>
                      <a:pt x="8318" y="99"/>
                    </a:cubicBezTo>
                    <a:cubicBezTo>
                      <a:pt x="8342" y="50"/>
                      <a:pt x="8327" y="0"/>
                      <a:pt x="83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95"/>
              <p:cNvSpPr/>
              <p:nvPr/>
            </p:nvSpPr>
            <p:spPr>
              <a:xfrm>
                <a:off x="6258838" y="3764450"/>
                <a:ext cx="204225" cy="133150"/>
              </a:xfrm>
              <a:custGeom>
                <a:rect b="b" l="l" r="r" t="t"/>
                <a:pathLst>
                  <a:path extrusionOk="0" h="5326" w="8169">
                    <a:moveTo>
                      <a:pt x="8081" y="1"/>
                    </a:moveTo>
                    <a:cubicBezTo>
                      <a:pt x="8073" y="1"/>
                      <a:pt x="8064" y="2"/>
                      <a:pt x="8056" y="7"/>
                    </a:cubicBezTo>
                    <a:cubicBezTo>
                      <a:pt x="6566" y="615"/>
                      <a:pt x="5077" y="1344"/>
                      <a:pt x="3679" y="2165"/>
                    </a:cubicBezTo>
                    <a:cubicBezTo>
                      <a:pt x="2402" y="3107"/>
                      <a:pt x="1186" y="4110"/>
                      <a:pt x="31" y="5204"/>
                    </a:cubicBezTo>
                    <a:cubicBezTo>
                      <a:pt x="1" y="5235"/>
                      <a:pt x="61" y="5326"/>
                      <a:pt x="92" y="5326"/>
                    </a:cubicBezTo>
                    <a:cubicBezTo>
                      <a:pt x="761" y="4961"/>
                      <a:pt x="3283" y="3046"/>
                      <a:pt x="3952" y="2621"/>
                    </a:cubicBezTo>
                    <a:cubicBezTo>
                      <a:pt x="5320" y="1709"/>
                      <a:pt x="6718" y="919"/>
                      <a:pt x="8116" y="98"/>
                    </a:cubicBezTo>
                    <a:cubicBezTo>
                      <a:pt x="8169" y="72"/>
                      <a:pt x="8131" y="1"/>
                      <a:pt x="80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95"/>
              <p:cNvSpPr/>
              <p:nvPr/>
            </p:nvSpPr>
            <p:spPr>
              <a:xfrm>
                <a:off x="6769488" y="2792500"/>
                <a:ext cx="1119650" cy="1165150"/>
              </a:xfrm>
              <a:custGeom>
                <a:rect b="b" l="l" r="r" t="t"/>
                <a:pathLst>
                  <a:path extrusionOk="0" h="46606" w="44786">
                    <a:moveTo>
                      <a:pt x="40596" y="0"/>
                    </a:moveTo>
                    <a:cubicBezTo>
                      <a:pt x="39396" y="0"/>
                      <a:pt x="38060" y="1028"/>
                      <a:pt x="36931" y="2987"/>
                    </a:cubicBezTo>
                    <a:cubicBezTo>
                      <a:pt x="33588" y="8763"/>
                      <a:pt x="25168" y="23656"/>
                      <a:pt x="24408" y="24052"/>
                    </a:cubicBezTo>
                    <a:cubicBezTo>
                      <a:pt x="23618" y="24416"/>
                      <a:pt x="1" y="25936"/>
                      <a:pt x="1" y="25936"/>
                    </a:cubicBezTo>
                    <a:lnTo>
                      <a:pt x="6475" y="46605"/>
                    </a:lnTo>
                    <a:cubicBezTo>
                      <a:pt x="19849" y="46514"/>
                      <a:pt x="32919" y="42715"/>
                      <a:pt x="36506" y="39037"/>
                    </a:cubicBezTo>
                    <a:cubicBezTo>
                      <a:pt x="39454" y="35997"/>
                      <a:pt x="41582" y="25784"/>
                      <a:pt x="43497" y="12623"/>
                    </a:cubicBezTo>
                    <a:cubicBezTo>
                      <a:pt x="44786" y="3963"/>
                      <a:pt x="42952" y="0"/>
                      <a:pt x="40596"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95"/>
              <p:cNvSpPr/>
              <p:nvPr/>
            </p:nvSpPr>
            <p:spPr>
              <a:xfrm>
                <a:off x="7425288" y="3546525"/>
                <a:ext cx="14450" cy="82850"/>
              </a:xfrm>
              <a:custGeom>
                <a:rect b="b" l="l" r="r" t="t"/>
                <a:pathLst>
                  <a:path extrusionOk="0" h="3314" w="578">
                    <a:moveTo>
                      <a:pt x="517" y="0"/>
                    </a:moveTo>
                    <a:cubicBezTo>
                      <a:pt x="304" y="517"/>
                      <a:pt x="182" y="1094"/>
                      <a:pt x="91" y="1642"/>
                    </a:cubicBezTo>
                    <a:cubicBezTo>
                      <a:pt x="30" y="2189"/>
                      <a:pt x="0" y="2766"/>
                      <a:pt x="61" y="3313"/>
                    </a:cubicBezTo>
                    <a:cubicBezTo>
                      <a:pt x="274" y="2797"/>
                      <a:pt x="395" y="2249"/>
                      <a:pt x="486" y="1702"/>
                    </a:cubicBezTo>
                    <a:cubicBezTo>
                      <a:pt x="578" y="1125"/>
                      <a:pt x="578" y="578"/>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95"/>
              <p:cNvSpPr/>
              <p:nvPr/>
            </p:nvSpPr>
            <p:spPr>
              <a:xfrm>
                <a:off x="7098513" y="3842125"/>
                <a:ext cx="14475" cy="82850"/>
              </a:xfrm>
              <a:custGeom>
                <a:rect b="b" l="l" r="r" t="t"/>
                <a:pathLst>
                  <a:path extrusionOk="0" h="3314" w="579">
                    <a:moveTo>
                      <a:pt x="518" y="0"/>
                    </a:moveTo>
                    <a:lnTo>
                      <a:pt x="518" y="0"/>
                    </a:lnTo>
                    <a:cubicBezTo>
                      <a:pt x="335" y="517"/>
                      <a:pt x="183" y="1064"/>
                      <a:pt x="122" y="1641"/>
                    </a:cubicBezTo>
                    <a:cubicBezTo>
                      <a:pt x="31" y="2189"/>
                      <a:pt x="1" y="2766"/>
                      <a:pt x="62" y="3313"/>
                    </a:cubicBezTo>
                    <a:cubicBezTo>
                      <a:pt x="274" y="2796"/>
                      <a:pt x="426" y="2249"/>
                      <a:pt x="487" y="1672"/>
                    </a:cubicBezTo>
                    <a:cubicBezTo>
                      <a:pt x="578" y="1125"/>
                      <a:pt x="578" y="547"/>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95"/>
              <p:cNvSpPr/>
              <p:nvPr/>
            </p:nvSpPr>
            <p:spPr>
              <a:xfrm>
                <a:off x="7604613" y="3092850"/>
                <a:ext cx="15225" cy="82875"/>
              </a:xfrm>
              <a:custGeom>
                <a:rect b="b" l="l" r="r" t="t"/>
                <a:pathLst>
                  <a:path extrusionOk="0" h="3315" w="609">
                    <a:moveTo>
                      <a:pt x="517" y="1"/>
                    </a:moveTo>
                    <a:cubicBezTo>
                      <a:pt x="304" y="518"/>
                      <a:pt x="152" y="1065"/>
                      <a:pt x="92" y="1642"/>
                    </a:cubicBezTo>
                    <a:cubicBezTo>
                      <a:pt x="0" y="2189"/>
                      <a:pt x="0" y="2767"/>
                      <a:pt x="61" y="3314"/>
                    </a:cubicBezTo>
                    <a:cubicBezTo>
                      <a:pt x="456" y="2281"/>
                      <a:pt x="608" y="1126"/>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95"/>
              <p:cNvSpPr/>
              <p:nvPr/>
            </p:nvSpPr>
            <p:spPr>
              <a:xfrm>
                <a:off x="7617538" y="3565225"/>
                <a:ext cx="82850" cy="13100"/>
              </a:xfrm>
              <a:custGeom>
                <a:rect b="b" l="l" r="r" t="t"/>
                <a:pathLst>
                  <a:path extrusionOk="0" h="524" w="3314">
                    <a:moveTo>
                      <a:pt x="754" y="0"/>
                    </a:moveTo>
                    <a:cubicBezTo>
                      <a:pt x="498" y="0"/>
                      <a:pt x="246" y="15"/>
                      <a:pt x="0" y="42"/>
                    </a:cubicBezTo>
                    <a:cubicBezTo>
                      <a:pt x="865" y="363"/>
                      <a:pt x="1769" y="524"/>
                      <a:pt x="2681" y="524"/>
                    </a:cubicBezTo>
                    <a:cubicBezTo>
                      <a:pt x="2892" y="524"/>
                      <a:pt x="3102" y="515"/>
                      <a:pt x="3313" y="498"/>
                    </a:cubicBezTo>
                    <a:cubicBezTo>
                      <a:pt x="2797" y="286"/>
                      <a:pt x="2249" y="164"/>
                      <a:pt x="1702" y="73"/>
                    </a:cubicBezTo>
                    <a:cubicBezTo>
                      <a:pt x="1384" y="23"/>
                      <a:pt x="1066" y="0"/>
                      <a:pt x="7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95"/>
              <p:cNvSpPr/>
              <p:nvPr/>
            </p:nvSpPr>
            <p:spPr>
              <a:xfrm>
                <a:off x="7049888" y="3581450"/>
                <a:ext cx="83625" cy="13275"/>
              </a:xfrm>
              <a:custGeom>
                <a:rect b="b" l="l" r="r" t="t"/>
                <a:pathLst>
                  <a:path extrusionOk="0" h="531" w="3345">
                    <a:moveTo>
                      <a:pt x="606" y="0"/>
                    </a:moveTo>
                    <a:cubicBezTo>
                      <a:pt x="406" y="0"/>
                      <a:pt x="205" y="10"/>
                      <a:pt x="1" y="32"/>
                    </a:cubicBezTo>
                    <a:cubicBezTo>
                      <a:pt x="548" y="245"/>
                      <a:pt x="1095" y="396"/>
                      <a:pt x="1642" y="457"/>
                    </a:cubicBezTo>
                    <a:cubicBezTo>
                      <a:pt x="1943" y="507"/>
                      <a:pt x="2254" y="530"/>
                      <a:pt x="2568" y="530"/>
                    </a:cubicBezTo>
                    <a:cubicBezTo>
                      <a:pt x="2825" y="530"/>
                      <a:pt x="3085" y="515"/>
                      <a:pt x="3344" y="488"/>
                    </a:cubicBezTo>
                    <a:cubicBezTo>
                      <a:pt x="2797" y="305"/>
                      <a:pt x="2250" y="153"/>
                      <a:pt x="1703" y="93"/>
                    </a:cubicBezTo>
                    <a:cubicBezTo>
                      <a:pt x="1330" y="34"/>
                      <a:pt x="970" y="0"/>
                      <a:pt x="6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95"/>
              <p:cNvSpPr/>
              <p:nvPr/>
            </p:nvSpPr>
            <p:spPr>
              <a:xfrm>
                <a:off x="7530138" y="3784350"/>
                <a:ext cx="66900" cy="50950"/>
              </a:xfrm>
              <a:custGeom>
                <a:rect b="b" l="l" r="r" t="t"/>
                <a:pathLst>
                  <a:path extrusionOk="0" h="2038" w="2676">
                    <a:moveTo>
                      <a:pt x="2675" y="1"/>
                    </a:moveTo>
                    <a:lnTo>
                      <a:pt x="2675" y="1"/>
                    </a:lnTo>
                    <a:cubicBezTo>
                      <a:pt x="2159" y="244"/>
                      <a:pt x="1672" y="518"/>
                      <a:pt x="1217" y="882"/>
                    </a:cubicBezTo>
                    <a:cubicBezTo>
                      <a:pt x="761" y="1186"/>
                      <a:pt x="335" y="1582"/>
                      <a:pt x="1" y="2037"/>
                    </a:cubicBezTo>
                    <a:cubicBezTo>
                      <a:pt x="1034" y="1551"/>
                      <a:pt x="1946" y="882"/>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95"/>
              <p:cNvSpPr/>
              <p:nvPr/>
            </p:nvSpPr>
            <p:spPr>
              <a:xfrm>
                <a:off x="6848513" y="3477375"/>
                <a:ext cx="66900" cy="50175"/>
              </a:xfrm>
              <a:custGeom>
                <a:rect b="b" l="l" r="r" t="t"/>
                <a:pathLst>
                  <a:path extrusionOk="0" h="2007" w="2676">
                    <a:moveTo>
                      <a:pt x="2676" y="0"/>
                    </a:moveTo>
                    <a:cubicBezTo>
                      <a:pt x="2159" y="213"/>
                      <a:pt x="1672" y="517"/>
                      <a:pt x="1247" y="851"/>
                    </a:cubicBezTo>
                    <a:cubicBezTo>
                      <a:pt x="791" y="1186"/>
                      <a:pt x="365" y="1581"/>
                      <a:pt x="1" y="2006"/>
                    </a:cubicBezTo>
                    <a:cubicBezTo>
                      <a:pt x="517" y="1793"/>
                      <a:pt x="1004" y="1520"/>
                      <a:pt x="1460" y="1155"/>
                    </a:cubicBezTo>
                    <a:cubicBezTo>
                      <a:pt x="1916" y="821"/>
                      <a:pt x="2341" y="426"/>
                      <a:pt x="26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95"/>
              <p:cNvSpPr/>
              <p:nvPr/>
            </p:nvSpPr>
            <p:spPr>
              <a:xfrm>
                <a:off x="7402488" y="3316275"/>
                <a:ext cx="57775" cy="46375"/>
              </a:xfrm>
              <a:custGeom>
                <a:rect b="b" l="l" r="r" t="t"/>
                <a:pathLst>
                  <a:path extrusionOk="0" h="1855" w="2311">
                    <a:moveTo>
                      <a:pt x="2310" y="0"/>
                    </a:moveTo>
                    <a:cubicBezTo>
                      <a:pt x="1794" y="213"/>
                      <a:pt x="1307" y="517"/>
                      <a:pt x="882" y="882"/>
                    </a:cubicBezTo>
                    <a:cubicBezTo>
                      <a:pt x="699" y="973"/>
                      <a:pt x="547" y="1125"/>
                      <a:pt x="395" y="1247"/>
                    </a:cubicBezTo>
                    <a:cubicBezTo>
                      <a:pt x="243" y="1459"/>
                      <a:pt x="122" y="1672"/>
                      <a:pt x="0" y="1854"/>
                    </a:cubicBezTo>
                    <a:cubicBezTo>
                      <a:pt x="395" y="1642"/>
                      <a:pt x="760" y="1429"/>
                      <a:pt x="1094" y="1155"/>
                    </a:cubicBezTo>
                    <a:cubicBezTo>
                      <a:pt x="1550" y="821"/>
                      <a:pt x="1976" y="426"/>
                      <a:pt x="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95"/>
              <p:cNvSpPr/>
              <p:nvPr/>
            </p:nvSpPr>
            <p:spPr>
              <a:xfrm>
                <a:off x="7837138" y="3062475"/>
                <a:ext cx="25100" cy="25100"/>
              </a:xfrm>
              <a:custGeom>
                <a:rect b="b" l="l" r="r" t="t"/>
                <a:pathLst>
                  <a:path extrusionOk="0" h="1004" w="1004">
                    <a:moveTo>
                      <a:pt x="1004" y="0"/>
                    </a:moveTo>
                    <a:lnTo>
                      <a:pt x="1004" y="0"/>
                    </a:lnTo>
                    <a:cubicBezTo>
                      <a:pt x="639" y="304"/>
                      <a:pt x="304" y="638"/>
                      <a:pt x="1" y="1003"/>
                    </a:cubicBezTo>
                    <a:cubicBezTo>
                      <a:pt x="335" y="851"/>
                      <a:pt x="669" y="699"/>
                      <a:pt x="973" y="486"/>
                    </a:cubicBezTo>
                    <a:cubicBezTo>
                      <a:pt x="973" y="304"/>
                      <a:pt x="1004" y="152"/>
                      <a:pt x="10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95"/>
              <p:cNvSpPr/>
              <p:nvPr/>
            </p:nvSpPr>
            <p:spPr>
              <a:xfrm>
                <a:off x="7242913" y="3700775"/>
                <a:ext cx="66875" cy="50175"/>
              </a:xfrm>
              <a:custGeom>
                <a:rect b="b" l="l" r="r" t="t"/>
                <a:pathLst>
                  <a:path extrusionOk="0" h="2007" w="2675">
                    <a:moveTo>
                      <a:pt x="2675" y="0"/>
                    </a:moveTo>
                    <a:lnTo>
                      <a:pt x="2675" y="0"/>
                    </a:lnTo>
                    <a:cubicBezTo>
                      <a:pt x="2158" y="213"/>
                      <a:pt x="1672" y="487"/>
                      <a:pt x="1216" y="852"/>
                    </a:cubicBezTo>
                    <a:cubicBezTo>
                      <a:pt x="760" y="1186"/>
                      <a:pt x="365" y="1581"/>
                      <a:pt x="0" y="2007"/>
                    </a:cubicBezTo>
                    <a:cubicBezTo>
                      <a:pt x="517" y="1794"/>
                      <a:pt x="1003" y="1490"/>
                      <a:pt x="1459" y="1155"/>
                    </a:cubicBezTo>
                    <a:cubicBezTo>
                      <a:pt x="1915" y="821"/>
                      <a:pt x="2310" y="426"/>
                      <a:pt x="2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95"/>
              <p:cNvSpPr/>
              <p:nvPr/>
            </p:nvSpPr>
            <p:spPr>
              <a:xfrm>
                <a:off x="7233013" y="3424175"/>
                <a:ext cx="50950" cy="66900"/>
              </a:xfrm>
              <a:custGeom>
                <a:rect b="b" l="l" r="r" t="t"/>
                <a:pathLst>
                  <a:path extrusionOk="0" h="2676" w="2038">
                    <a:moveTo>
                      <a:pt x="1" y="0"/>
                    </a:moveTo>
                    <a:lnTo>
                      <a:pt x="1" y="31"/>
                    </a:lnTo>
                    <a:cubicBezTo>
                      <a:pt x="457" y="1064"/>
                      <a:pt x="1156" y="1976"/>
                      <a:pt x="2037" y="2675"/>
                    </a:cubicBezTo>
                    <a:cubicBezTo>
                      <a:pt x="1794" y="2159"/>
                      <a:pt x="1521" y="1672"/>
                      <a:pt x="1156" y="1247"/>
                    </a:cubicBezTo>
                    <a:cubicBezTo>
                      <a:pt x="822" y="791"/>
                      <a:pt x="426" y="365"/>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95"/>
              <p:cNvSpPr/>
              <p:nvPr/>
            </p:nvSpPr>
            <p:spPr>
              <a:xfrm>
                <a:off x="7783188" y="2792125"/>
                <a:ext cx="47900" cy="60625"/>
              </a:xfrm>
              <a:custGeom>
                <a:rect b="b" l="l" r="r" t="t"/>
                <a:pathLst>
                  <a:path extrusionOk="0" h="2425" w="1916">
                    <a:moveTo>
                      <a:pt x="118" y="1"/>
                    </a:moveTo>
                    <a:cubicBezTo>
                      <a:pt x="84" y="1"/>
                      <a:pt x="46" y="9"/>
                      <a:pt x="0" y="24"/>
                    </a:cubicBezTo>
                    <a:cubicBezTo>
                      <a:pt x="213" y="419"/>
                      <a:pt x="456" y="814"/>
                      <a:pt x="760" y="1209"/>
                    </a:cubicBezTo>
                    <a:cubicBezTo>
                      <a:pt x="1095" y="1635"/>
                      <a:pt x="1459" y="2060"/>
                      <a:pt x="1915" y="2425"/>
                    </a:cubicBezTo>
                    <a:cubicBezTo>
                      <a:pt x="1672" y="1878"/>
                      <a:pt x="1399" y="1392"/>
                      <a:pt x="1034" y="966"/>
                    </a:cubicBezTo>
                    <a:cubicBezTo>
                      <a:pt x="791" y="601"/>
                      <a:pt x="517" y="297"/>
                      <a:pt x="213" y="24"/>
                    </a:cubicBezTo>
                    <a:cubicBezTo>
                      <a:pt x="183" y="9"/>
                      <a:pt x="152"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95"/>
              <p:cNvSpPr/>
              <p:nvPr/>
            </p:nvSpPr>
            <p:spPr>
              <a:xfrm>
                <a:off x="7706438" y="3320825"/>
                <a:ext cx="50175" cy="66900"/>
              </a:xfrm>
              <a:custGeom>
                <a:rect b="b" l="l" r="r" t="t"/>
                <a:pathLst>
                  <a:path extrusionOk="0" h="2676" w="2007">
                    <a:moveTo>
                      <a:pt x="0" y="1"/>
                    </a:moveTo>
                    <a:lnTo>
                      <a:pt x="0" y="1"/>
                    </a:lnTo>
                    <a:cubicBezTo>
                      <a:pt x="456" y="1034"/>
                      <a:pt x="1156" y="1946"/>
                      <a:pt x="2007" y="2675"/>
                    </a:cubicBezTo>
                    <a:cubicBezTo>
                      <a:pt x="1794" y="2128"/>
                      <a:pt x="1520" y="1642"/>
                      <a:pt x="1156" y="1216"/>
                    </a:cubicBezTo>
                    <a:cubicBezTo>
                      <a:pt x="821" y="761"/>
                      <a:pt x="426" y="33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95"/>
              <p:cNvSpPr/>
              <p:nvPr/>
            </p:nvSpPr>
            <p:spPr>
              <a:xfrm>
                <a:off x="7206438" y="3084625"/>
                <a:ext cx="361500" cy="328175"/>
              </a:xfrm>
              <a:custGeom>
                <a:rect b="b" l="l" r="r" t="t"/>
                <a:pathLst>
                  <a:path extrusionOk="0" h="13127" w="14460">
                    <a:moveTo>
                      <a:pt x="14361" y="1"/>
                    </a:moveTo>
                    <a:cubicBezTo>
                      <a:pt x="14342" y="1"/>
                      <a:pt x="14325" y="8"/>
                      <a:pt x="14316" y="26"/>
                    </a:cubicBezTo>
                    <a:cubicBezTo>
                      <a:pt x="13557" y="1151"/>
                      <a:pt x="12827" y="2366"/>
                      <a:pt x="12128" y="3552"/>
                    </a:cubicBezTo>
                    <a:lnTo>
                      <a:pt x="12067" y="3643"/>
                    </a:lnTo>
                    <a:cubicBezTo>
                      <a:pt x="12098" y="3552"/>
                      <a:pt x="12128" y="3461"/>
                      <a:pt x="12158" y="3400"/>
                    </a:cubicBezTo>
                    <a:cubicBezTo>
                      <a:pt x="12402" y="2792"/>
                      <a:pt x="12614" y="2184"/>
                      <a:pt x="12857" y="1607"/>
                    </a:cubicBezTo>
                    <a:cubicBezTo>
                      <a:pt x="12857" y="1585"/>
                      <a:pt x="12842" y="1564"/>
                      <a:pt x="12823" y="1564"/>
                    </a:cubicBezTo>
                    <a:cubicBezTo>
                      <a:pt x="12815" y="1564"/>
                      <a:pt x="12806" y="1567"/>
                      <a:pt x="12797" y="1576"/>
                    </a:cubicBezTo>
                    <a:cubicBezTo>
                      <a:pt x="12554" y="2154"/>
                      <a:pt x="12250" y="2731"/>
                      <a:pt x="12006" y="3278"/>
                    </a:cubicBezTo>
                    <a:cubicBezTo>
                      <a:pt x="11854" y="3674"/>
                      <a:pt x="11702" y="4069"/>
                      <a:pt x="11581" y="4464"/>
                    </a:cubicBezTo>
                    <a:cubicBezTo>
                      <a:pt x="11034" y="5345"/>
                      <a:pt x="10517" y="6227"/>
                      <a:pt x="10000" y="7139"/>
                    </a:cubicBezTo>
                    <a:cubicBezTo>
                      <a:pt x="9301" y="8324"/>
                      <a:pt x="8602" y="9540"/>
                      <a:pt x="7903" y="10725"/>
                    </a:cubicBezTo>
                    <a:cubicBezTo>
                      <a:pt x="7721" y="10999"/>
                      <a:pt x="7569" y="11303"/>
                      <a:pt x="7386" y="11607"/>
                    </a:cubicBezTo>
                    <a:cubicBezTo>
                      <a:pt x="7265" y="11850"/>
                      <a:pt x="7022" y="12063"/>
                      <a:pt x="6778" y="12154"/>
                    </a:cubicBezTo>
                    <a:cubicBezTo>
                      <a:pt x="6444" y="12245"/>
                      <a:pt x="6110" y="12275"/>
                      <a:pt x="5806" y="12306"/>
                    </a:cubicBezTo>
                    <a:cubicBezTo>
                      <a:pt x="5441" y="12336"/>
                      <a:pt x="5107" y="12367"/>
                      <a:pt x="4742" y="12397"/>
                    </a:cubicBezTo>
                    <a:cubicBezTo>
                      <a:pt x="3192" y="12610"/>
                      <a:pt x="1611" y="12853"/>
                      <a:pt x="61" y="13066"/>
                    </a:cubicBezTo>
                    <a:cubicBezTo>
                      <a:pt x="0" y="13066"/>
                      <a:pt x="0" y="13127"/>
                      <a:pt x="61" y="13127"/>
                    </a:cubicBezTo>
                    <a:cubicBezTo>
                      <a:pt x="1489" y="13035"/>
                      <a:pt x="2948" y="12975"/>
                      <a:pt x="4377" y="12853"/>
                    </a:cubicBezTo>
                    <a:cubicBezTo>
                      <a:pt x="5107" y="12792"/>
                      <a:pt x="5806" y="12731"/>
                      <a:pt x="6535" y="12640"/>
                    </a:cubicBezTo>
                    <a:cubicBezTo>
                      <a:pt x="6778" y="12640"/>
                      <a:pt x="7052" y="12549"/>
                      <a:pt x="7295" y="12397"/>
                    </a:cubicBezTo>
                    <a:cubicBezTo>
                      <a:pt x="7477" y="12215"/>
                      <a:pt x="7629" y="12002"/>
                      <a:pt x="7751" y="11759"/>
                    </a:cubicBezTo>
                    <a:cubicBezTo>
                      <a:pt x="9180" y="9297"/>
                      <a:pt x="10608" y="6804"/>
                      <a:pt x="12037" y="4312"/>
                    </a:cubicBezTo>
                    <a:cubicBezTo>
                      <a:pt x="12857" y="2914"/>
                      <a:pt x="13678" y="1515"/>
                      <a:pt x="14438" y="87"/>
                    </a:cubicBezTo>
                    <a:cubicBezTo>
                      <a:pt x="14460" y="44"/>
                      <a:pt x="14405" y="1"/>
                      <a:pt x="143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95"/>
              <p:cNvSpPr/>
              <p:nvPr/>
            </p:nvSpPr>
            <p:spPr>
              <a:xfrm>
                <a:off x="7276338" y="3168925"/>
                <a:ext cx="583300" cy="756800"/>
              </a:xfrm>
              <a:custGeom>
                <a:rect b="b" l="l" r="r" t="t"/>
                <a:pathLst>
                  <a:path extrusionOk="0" h="30272" w="23332">
                    <a:moveTo>
                      <a:pt x="22831" y="1"/>
                    </a:moveTo>
                    <a:cubicBezTo>
                      <a:pt x="22807" y="1"/>
                      <a:pt x="22781" y="17"/>
                      <a:pt x="22767" y="58"/>
                    </a:cubicBezTo>
                    <a:cubicBezTo>
                      <a:pt x="22402" y="2885"/>
                      <a:pt x="21885" y="5712"/>
                      <a:pt x="21278" y="8508"/>
                    </a:cubicBezTo>
                    <a:cubicBezTo>
                      <a:pt x="20670" y="11305"/>
                      <a:pt x="19970" y="14101"/>
                      <a:pt x="19150" y="16837"/>
                    </a:cubicBezTo>
                    <a:cubicBezTo>
                      <a:pt x="18755" y="18204"/>
                      <a:pt x="18329" y="19542"/>
                      <a:pt x="17843" y="20879"/>
                    </a:cubicBezTo>
                    <a:cubicBezTo>
                      <a:pt x="17478" y="22034"/>
                      <a:pt x="16901" y="23129"/>
                      <a:pt x="16171" y="24132"/>
                    </a:cubicBezTo>
                    <a:cubicBezTo>
                      <a:pt x="15320" y="25104"/>
                      <a:pt x="14256" y="25864"/>
                      <a:pt x="13040" y="26351"/>
                    </a:cubicBezTo>
                    <a:cubicBezTo>
                      <a:pt x="11764" y="26928"/>
                      <a:pt x="10487" y="27445"/>
                      <a:pt x="9180" y="27870"/>
                    </a:cubicBezTo>
                    <a:cubicBezTo>
                      <a:pt x="6171" y="28843"/>
                      <a:pt x="3101" y="29481"/>
                      <a:pt x="31" y="30211"/>
                    </a:cubicBezTo>
                    <a:cubicBezTo>
                      <a:pt x="1" y="30211"/>
                      <a:pt x="1" y="30272"/>
                      <a:pt x="31" y="30272"/>
                    </a:cubicBezTo>
                    <a:cubicBezTo>
                      <a:pt x="2827" y="29876"/>
                      <a:pt x="5624" y="29299"/>
                      <a:pt x="8359" y="28569"/>
                    </a:cubicBezTo>
                    <a:cubicBezTo>
                      <a:pt x="9758" y="28205"/>
                      <a:pt x="11125" y="27749"/>
                      <a:pt x="12432" y="27202"/>
                    </a:cubicBezTo>
                    <a:cubicBezTo>
                      <a:pt x="13679" y="26715"/>
                      <a:pt x="14925" y="26138"/>
                      <a:pt x="15897" y="25256"/>
                    </a:cubicBezTo>
                    <a:cubicBezTo>
                      <a:pt x="16809" y="24375"/>
                      <a:pt x="17508" y="23281"/>
                      <a:pt x="17934" y="22095"/>
                    </a:cubicBezTo>
                    <a:cubicBezTo>
                      <a:pt x="18451" y="20849"/>
                      <a:pt x="18846" y="19572"/>
                      <a:pt x="19271" y="18296"/>
                    </a:cubicBezTo>
                    <a:cubicBezTo>
                      <a:pt x="20122" y="15499"/>
                      <a:pt x="20852" y="12673"/>
                      <a:pt x="21460" y="9785"/>
                    </a:cubicBezTo>
                    <a:cubicBezTo>
                      <a:pt x="21642" y="8964"/>
                      <a:pt x="21794" y="8113"/>
                      <a:pt x="21946" y="7292"/>
                    </a:cubicBezTo>
                    <a:cubicBezTo>
                      <a:pt x="22281" y="6502"/>
                      <a:pt x="22554" y="5682"/>
                      <a:pt x="22767" y="4830"/>
                    </a:cubicBezTo>
                    <a:cubicBezTo>
                      <a:pt x="22888" y="4405"/>
                      <a:pt x="22980" y="3979"/>
                      <a:pt x="23071" y="3523"/>
                    </a:cubicBezTo>
                    <a:cubicBezTo>
                      <a:pt x="23162" y="3067"/>
                      <a:pt x="23192" y="2612"/>
                      <a:pt x="23314" y="2186"/>
                    </a:cubicBezTo>
                    <a:cubicBezTo>
                      <a:pt x="23332" y="2150"/>
                      <a:pt x="23318" y="2136"/>
                      <a:pt x="23298" y="2136"/>
                    </a:cubicBezTo>
                    <a:cubicBezTo>
                      <a:pt x="23284" y="2136"/>
                      <a:pt x="23266" y="2143"/>
                      <a:pt x="23253" y="2156"/>
                    </a:cubicBezTo>
                    <a:cubicBezTo>
                      <a:pt x="23192" y="2642"/>
                      <a:pt x="23071" y="3098"/>
                      <a:pt x="22919" y="3554"/>
                    </a:cubicBezTo>
                    <a:cubicBezTo>
                      <a:pt x="22828" y="3949"/>
                      <a:pt x="22706" y="4375"/>
                      <a:pt x="22585" y="4770"/>
                    </a:cubicBezTo>
                    <a:cubicBezTo>
                      <a:pt x="22463" y="5165"/>
                      <a:pt x="22281" y="5682"/>
                      <a:pt x="22129" y="6137"/>
                    </a:cubicBezTo>
                    <a:cubicBezTo>
                      <a:pt x="22433" y="4131"/>
                      <a:pt x="22706" y="2095"/>
                      <a:pt x="22888" y="58"/>
                    </a:cubicBezTo>
                    <a:cubicBezTo>
                      <a:pt x="22888" y="25"/>
                      <a:pt x="22861" y="1"/>
                      <a:pt x="228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95"/>
              <p:cNvSpPr/>
              <p:nvPr/>
            </p:nvSpPr>
            <p:spPr>
              <a:xfrm>
                <a:off x="6894863" y="3465475"/>
                <a:ext cx="144675" cy="451800"/>
              </a:xfrm>
              <a:custGeom>
                <a:rect b="b" l="l" r="r" t="t"/>
                <a:pathLst>
                  <a:path extrusionOk="0" h="18072" w="5787">
                    <a:moveTo>
                      <a:pt x="45" y="0"/>
                    </a:moveTo>
                    <a:cubicBezTo>
                      <a:pt x="22" y="0"/>
                      <a:pt x="1" y="15"/>
                      <a:pt x="1" y="51"/>
                    </a:cubicBezTo>
                    <a:cubicBezTo>
                      <a:pt x="639" y="3121"/>
                      <a:pt x="1460" y="6130"/>
                      <a:pt x="2433" y="9108"/>
                    </a:cubicBezTo>
                    <a:cubicBezTo>
                      <a:pt x="3375" y="12118"/>
                      <a:pt x="4499" y="15036"/>
                      <a:pt x="5594" y="18014"/>
                    </a:cubicBezTo>
                    <a:cubicBezTo>
                      <a:pt x="5604" y="18055"/>
                      <a:pt x="5631" y="18072"/>
                      <a:pt x="5660" y="18072"/>
                    </a:cubicBezTo>
                    <a:cubicBezTo>
                      <a:pt x="5719" y="18072"/>
                      <a:pt x="5786" y="18004"/>
                      <a:pt x="5746" y="17923"/>
                    </a:cubicBezTo>
                    <a:cubicBezTo>
                      <a:pt x="4803" y="14944"/>
                      <a:pt x="3983" y="11874"/>
                      <a:pt x="3040" y="8926"/>
                    </a:cubicBezTo>
                    <a:cubicBezTo>
                      <a:pt x="2129" y="5947"/>
                      <a:pt x="1217" y="2938"/>
                      <a:pt x="92" y="20"/>
                    </a:cubicBezTo>
                    <a:cubicBezTo>
                      <a:pt x="79" y="8"/>
                      <a:pt x="62" y="0"/>
                      <a:pt x="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95"/>
              <p:cNvSpPr/>
              <p:nvPr/>
            </p:nvSpPr>
            <p:spPr>
              <a:xfrm>
                <a:off x="6761138" y="3428350"/>
                <a:ext cx="175550" cy="42525"/>
              </a:xfrm>
              <a:custGeom>
                <a:rect b="b" l="l" r="r" t="t"/>
                <a:pathLst>
                  <a:path extrusionOk="0" h="1701" w="7022">
                    <a:moveTo>
                      <a:pt x="6098" y="1"/>
                    </a:moveTo>
                    <a:cubicBezTo>
                      <a:pt x="5813" y="1"/>
                      <a:pt x="5532" y="16"/>
                      <a:pt x="5259" y="46"/>
                    </a:cubicBezTo>
                    <a:cubicBezTo>
                      <a:pt x="4681" y="46"/>
                      <a:pt x="4104" y="77"/>
                      <a:pt x="3557" y="107"/>
                    </a:cubicBezTo>
                    <a:cubicBezTo>
                      <a:pt x="2401" y="137"/>
                      <a:pt x="1277" y="229"/>
                      <a:pt x="152" y="320"/>
                    </a:cubicBezTo>
                    <a:cubicBezTo>
                      <a:pt x="61" y="320"/>
                      <a:pt x="0" y="411"/>
                      <a:pt x="31" y="502"/>
                    </a:cubicBezTo>
                    <a:cubicBezTo>
                      <a:pt x="183" y="928"/>
                      <a:pt x="365" y="1323"/>
                      <a:pt x="608" y="1688"/>
                    </a:cubicBezTo>
                    <a:cubicBezTo>
                      <a:pt x="617" y="1696"/>
                      <a:pt x="626" y="1700"/>
                      <a:pt x="634" y="1700"/>
                    </a:cubicBezTo>
                    <a:cubicBezTo>
                      <a:pt x="654" y="1700"/>
                      <a:pt x="669" y="1679"/>
                      <a:pt x="669" y="1657"/>
                    </a:cubicBezTo>
                    <a:cubicBezTo>
                      <a:pt x="608" y="1292"/>
                      <a:pt x="517" y="928"/>
                      <a:pt x="365" y="593"/>
                    </a:cubicBezTo>
                    <a:cubicBezTo>
                      <a:pt x="1459" y="533"/>
                      <a:pt x="2523" y="472"/>
                      <a:pt x="3617" y="381"/>
                    </a:cubicBezTo>
                    <a:lnTo>
                      <a:pt x="5289" y="259"/>
                    </a:lnTo>
                    <a:cubicBezTo>
                      <a:pt x="5836" y="198"/>
                      <a:pt x="6414" y="198"/>
                      <a:pt x="6961" y="107"/>
                    </a:cubicBezTo>
                    <a:cubicBezTo>
                      <a:pt x="7022" y="107"/>
                      <a:pt x="6991" y="46"/>
                      <a:pt x="6961" y="46"/>
                    </a:cubicBezTo>
                    <a:cubicBezTo>
                      <a:pt x="6672" y="16"/>
                      <a:pt x="6383" y="1"/>
                      <a:pt x="609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95"/>
              <p:cNvSpPr/>
              <p:nvPr/>
            </p:nvSpPr>
            <p:spPr>
              <a:xfrm>
                <a:off x="6297588" y="3318550"/>
                <a:ext cx="297200" cy="342550"/>
              </a:xfrm>
              <a:custGeom>
                <a:rect b="b" l="l" r="r" t="t"/>
                <a:pathLst>
                  <a:path extrusionOk="0" h="13702" w="11888">
                    <a:moveTo>
                      <a:pt x="1" y="0"/>
                    </a:moveTo>
                    <a:lnTo>
                      <a:pt x="1885" y="5289"/>
                    </a:lnTo>
                    <a:cubicBezTo>
                      <a:pt x="2592" y="5230"/>
                      <a:pt x="3299" y="5197"/>
                      <a:pt x="4013" y="5197"/>
                    </a:cubicBezTo>
                    <a:cubicBezTo>
                      <a:pt x="4406" y="5197"/>
                      <a:pt x="4800" y="5207"/>
                      <a:pt x="5199" y="5229"/>
                    </a:cubicBezTo>
                    <a:cubicBezTo>
                      <a:pt x="5199" y="5229"/>
                      <a:pt x="6475" y="8754"/>
                      <a:pt x="7965" y="11946"/>
                    </a:cubicBezTo>
                    <a:cubicBezTo>
                      <a:pt x="8433" y="12959"/>
                      <a:pt x="9481" y="13701"/>
                      <a:pt x="10341" y="13701"/>
                    </a:cubicBezTo>
                    <a:cubicBezTo>
                      <a:pt x="11210" y="13701"/>
                      <a:pt x="11887" y="12944"/>
                      <a:pt x="11582" y="10943"/>
                    </a:cubicBezTo>
                    <a:cubicBezTo>
                      <a:pt x="10852" y="6353"/>
                      <a:pt x="10974" y="4803"/>
                      <a:pt x="9727" y="3283"/>
                    </a:cubicBezTo>
                    <a:cubicBezTo>
                      <a:pt x="7843" y="973"/>
                      <a:pt x="1399" y="700"/>
                      <a:pt x="1"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95"/>
              <p:cNvSpPr/>
              <p:nvPr/>
            </p:nvSpPr>
            <p:spPr>
              <a:xfrm>
                <a:off x="6356238" y="3691650"/>
                <a:ext cx="284475" cy="261575"/>
              </a:xfrm>
              <a:custGeom>
                <a:rect b="b" l="l" r="r" t="t"/>
                <a:pathLst>
                  <a:path extrusionOk="0" h="10463" w="11379">
                    <a:moveTo>
                      <a:pt x="2830" y="0"/>
                    </a:moveTo>
                    <a:cubicBezTo>
                      <a:pt x="2623" y="0"/>
                      <a:pt x="2436" y="49"/>
                      <a:pt x="2275" y="153"/>
                    </a:cubicBezTo>
                    <a:cubicBezTo>
                      <a:pt x="1" y="1578"/>
                      <a:pt x="3630" y="10462"/>
                      <a:pt x="6995" y="10462"/>
                    </a:cubicBezTo>
                    <a:cubicBezTo>
                      <a:pt x="7363" y="10462"/>
                      <a:pt x="7727" y="10356"/>
                      <a:pt x="8081" y="10122"/>
                    </a:cubicBezTo>
                    <a:cubicBezTo>
                      <a:pt x="11379" y="7924"/>
                      <a:pt x="5475" y="0"/>
                      <a:pt x="2830"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95"/>
              <p:cNvSpPr/>
              <p:nvPr/>
            </p:nvSpPr>
            <p:spPr>
              <a:xfrm>
                <a:off x="6265838" y="3738900"/>
                <a:ext cx="284550" cy="261450"/>
              </a:xfrm>
              <a:custGeom>
                <a:rect b="b" l="l" r="r" t="t"/>
                <a:pathLst>
                  <a:path extrusionOk="0" h="10458" w="11382">
                    <a:moveTo>
                      <a:pt x="2819" y="0"/>
                    </a:moveTo>
                    <a:cubicBezTo>
                      <a:pt x="2616" y="0"/>
                      <a:pt x="2432" y="47"/>
                      <a:pt x="2274" y="147"/>
                    </a:cubicBezTo>
                    <a:cubicBezTo>
                      <a:pt x="0" y="1599"/>
                      <a:pt x="3627" y="10457"/>
                      <a:pt x="6991" y="10457"/>
                    </a:cubicBezTo>
                    <a:cubicBezTo>
                      <a:pt x="7360" y="10457"/>
                      <a:pt x="7725" y="10351"/>
                      <a:pt x="8079" y="10117"/>
                    </a:cubicBezTo>
                    <a:cubicBezTo>
                      <a:pt x="11382" y="7915"/>
                      <a:pt x="5459" y="0"/>
                      <a:pt x="2819"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95"/>
              <p:cNvSpPr/>
              <p:nvPr/>
            </p:nvSpPr>
            <p:spPr>
              <a:xfrm>
                <a:off x="6200413" y="3750525"/>
                <a:ext cx="240000" cy="253425"/>
              </a:xfrm>
              <a:custGeom>
                <a:rect b="b" l="l" r="r" t="t"/>
                <a:pathLst>
                  <a:path extrusionOk="0" h="10137" w="9600">
                    <a:moveTo>
                      <a:pt x="2703" y="1"/>
                    </a:moveTo>
                    <a:cubicBezTo>
                      <a:pt x="2574" y="1"/>
                      <a:pt x="2452" y="26"/>
                      <a:pt x="2338" y="77"/>
                    </a:cubicBezTo>
                    <a:cubicBezTo>
                      <a:pt x="0" y="1063"/>
                      <a:pt x="2255" y="10136"/>
                      <a:pt x="5427" y="10136"/>
                    </a:cubicBezTo>
                    <a:cubicBezTo>
                      <a:pt x="5679" y="10136"/>
                      <a:pt x="5936" y="10079"/>
                      <a:pt x="6198" y="9956"/>
                    </a:cubicBezTo>
                    <a:cubicBezTo>
                      <a:pt x="9600" y="8342"/>
                      <a:pt x="5072" y="1"/>
                      <a:pt x="2703"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95"/>
              <p:cNvSpPr/>
              <p:nvPr/>
            </p:nvSpPr>
            <p:spPr>
              <a:xfrm>
                <a:off x="6118713" y="3745475"/>
                <a:ext cx="188250" cy="256750"/>
              </a:xfrm>
              <a:custGeom>
                <a:rect b="b" l="l" r="r" t="t"/>
                <a:pathLst>
                  <a:path extrusionOk="0" h="10270" w="7530">
                    <a:moveTo>
                      <a:pt x="3056" y="0"/>
                    </a:moveTo>
                    <a:cubicBezTo>
                      <a:pt x="3025" y="0"/>
                      <a:pt x="2993" y="2"/>
                      <a:pt x="2961" y="6"/>
                    </a:cubicBezTo>
                    <a:cubicBezTo>
                      <a:pt x="384" y="302"/>
                      <a:pt x="1" y="10270"/>
                      <a:pt x="3500" y="10270"/>
                    </a:cubicBezTo>
                    <a:cubicBezTo>
                      <a:pt x="3591" y="10270"/>
                      <a:pt x="3685" y="10263"/>
                      <a:pt x="3782" y="10249"/>
                    </a:cubicBezTo>
                    <a:cubicBezTo>
                      <a:pt x="7530" y="9709"/>
                      <a:pt x="5362" y="0"/>
                      <a:pt x="3056"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95"/>
              <p:cNvSpPr/>
              <p:nvPr/>
            </p:nvSpPr>
            <p:spPr>
              <a:xfrm>
                <a:off x="6398113" y="3772675"/>
                <a:ext cx="94975" cy="168325"/>
              </a:xfrm>
              <a:custGeom>
                <a:rect b="b" l="l" r="r" t="t"/>
                <a:pathLst>
                  <a:path extrusionOk="0" h="6733" w="3799">
                    <a:moveTo>
                      <a:pt x="55" y="0"/>
                    </a:moveTo>
                    <a:cubicBezTo>
                      <a:pt x="27" y="0"/>
                      <a:pt x="0" y="28"/>
                      <a:pt x="22" y="73"/>
                    </a:cubicBezTo>
                    <a:cubicBezTo>
                      <a:pt x="296" y="620"/>
                      <a:pt x="661" y="1167"/>
                      <a:pt x="965" y="1684"/>
                    </a:cubicBezTo>
                    <a:cubicBezTo>
                      <a:pt x="1269" y="2231"/>
                      <a:pt x="1573" y="2778"/>
                      <a:pt x="1877" y="3325"/>
                    </a:cubicBezTo>
                    <a:cubicBezTo>
                      <a:pt x="2181" y="3872"/>
                      <a:pt x="2454" y="4450"/>
                      <a:pt x="2758" y="4997"/>
                    </a:cubicBezTo>
                    <a:cubicBezTo>
                      <a:pt x="3123" y="5544"/>
                      <a:pt x="3427" y="6091"/>
                      <a:pt x="3670" y="6699"/>
                    </a:cubicBezTo>
                    <a:cubicBezTo>
                      <a:pt x="3682" y="6722"/>
                      <a:pt x="3706" y="6732"/>
                      <a:pt x="3729" y="6732"/>
                    </a:cubicBezTo>
                    <a:cubicBezTo>
                      <a:pt x="3767" y="6732"/>
                      <a:pt x="3799" y="6706"/>
                      <a:pt x="3761" y="6669"/>
                    </a:cubicBezTo>
                    <a:cubicBezTo>
                      <a:pt x="3518" y="6061"/>
                      <a:pt x="3336" y="5392"/>
                      <a:pt x="3092" y="4784"/>
                    </a:cubicBezTo>
                    <a:cubicBezTo>
                      <a:pt x="2849" y="4207"/>
                      <a:pt x="2545" y="3659"/>
                      <a:pt x="2241" y="3112"/>
                    </a:cubicBezTo>
                    <a:cubicBezTo>
                      <a:pt x="1937" y="2535"/>
                      <a:pt x="1573" y="1988"/>
                      <a:pt x="1208" y="1471"/>
                    </a:cubicBezTo>
                    <a:cubicBezTo>
                      <a:pt x="874" y="954"/>
                      <a:pt x="478" y="468"/>
                      <a:pt x="83" y="12"/>
                    </a:cubicBezTo>
                    <a:cubicBezTo>
                      <a:pt x="75" y="4"/>
                      <a:pt x="65" y="0"/>
                      <a:pt x="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95"/>
              <p:cNvSpPr/>
              <p:nvPr/>
            </p:nvSpPr>
            <p:spPr>
              <a:xfrm>
                <a:off x="6304738" y="3770625"/>
                <a:ext cx="78000" cy="201750"/>
              </a:xfrm>
              <a:custGeom>
                <a:rect b="b" l="l" r="r" t="t"/>
                <a:pathLst>
                  <a:path extrusionOk="0" h="8070" w="3120">
                    <a:moveTo>
                      <a:pt x="59" y="0"/>
                    </a:moveTo>
                    <a:cubicBezTo>
                      <a:pt x="28" y="0"/>
                      <a:pt x="0" y="26"/>
                      <a:pt x="19" y="64"/>
                    </a:cubicBezTo>
                    <a:cubicBezTo>
                      <a:pt x="262" y="1431"/>
                      <a:pt x="627" y="2799"/>
                      <a:pt x="1052" y="4137"/>
                    </a:cubicBezTo>
                    <a:cubicBezTo>
                      <a:pt x="1326" y="4836"/>
                      <a:pt x="1599" y="5504"/>
                      <a:pt x="1934" y="6143"/>
                    </a:cubicBezTo>
                    <a:cubicBezTo>
                      <a:pt x="2268" y="6811"/>
                      <a:pt x="2663" y="7389"/>
                      <a:pt x="3028" y="8058"/>
                    </a:cubicBezTo>
                    <a:cubicBezTo>
                      <a:pt x="3036" y="8066"/>
                      <a:pt x="3046" y="8070"/>
                      <a:pt x="3057" y="8070"/>
                    </a:cubicBezTo>
                    <a:cubicBezTo>
                      <a:pt x="3087" y="8070"/>
                      <a:pt x="3119" y="8041"/>
                      <a:pt x="3119" y="7997"/>
                    </a:cubicBezTo>
                    <a:cubicBezTo>
                      <a:pt x="2754" y="7359"/>
                      <a:pt x="2481" y="6629"/>
                      <a:pt x="2207" y="5960"/>
                    </a:cubicBezTo>
                    <a:cubicBezTo>
                      <a:pt x="1903" y="5292"/>
                      <a:pt x="1630" y="4653"/>
                      <a:pt x="1356" y="3985"/>
                    </a:cubicBezTo>
                    <a:cubicBezTo>
                      <a:pt x="1113" y="3316"/>
                      <a:pt x="323" y="732"/>
                      <a:pt x="110" y="33"/>
                    </a:cubicBezTo>
                    <a:cubicBezTo>
                      <a:pt x="98" y="10"/>
                      <a:pt x="78" y="0"/>
                      <a:pt x="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95"/>
              <p:cNvSpPr/>
              <p:nvPr/>
            </p:nvSpPr>
            <p:spPr>
              <a:xfrm>
                <a:off x="6233763" y="3786575"/>
                <a:ext cx="29325" cy="148200"/>
              </a:xfrm>
              <a:custGeom>
                <a:rect b="b" l="l" r="r" t="t"/>
                <a:pathLst>
                  <a:path extrusionOk="0" h="5928" w="1173">
                    <a:moveTo>
                      <a:pt x="98" y="0"/>
                    </a:moveTo>
                    <a:cubicBezTo>
                      <a:pt x="61" y="0"/>
                      <a:pt x="19" y="26"/>
                      <a:pt x="1" y="64"/>
                    </a:cubicBezTo>
                    <a:cubicBezTo>
                      <a:pt x="31" y="1006"/>
                      <a:pt x="153" y="1979"/>
                      <a:pt x="305" y="2921"/>
                    </a:cubicBezTo>
                    <a:cubicBezTo>
                      <a:pt x="396" y="3407"/>
                      <a:pt x="487" y="3863"/>
                      <a:pt x="609" y="4350"/>
                    </a:cubicBezTo>
                    <a:cubicBezTo>
                      <a:pt x="669" y="4562"/>
                      <a:pt x="730" y="4775"/>
                      <a:pt x="791" y="5018"/>
                    </a:cubicBezTo>
                    <a:cubicBezTo>
                      <a:pt x="912" y="5292"/>
                      <a:pt x="1004" y="5566"/>
                      <a:pt x="1064" y="5869"/>
                    </a:cubicBezTo>
                    <a:cubicBezTo>
                      <a:pt x="1064" y="5911"/>
                      <a:pt x="1089" y="5927"/>
                      <a:pt x="1114" y="5927"/>
                    </a:cubicBezTo>
                    <a:cubicBezTo>
                      <a:pt x="1143" y="5927"/>
                      <a:pt x="1172" y="5903"/>
                      <a:pt x="1156" y="5869"/>
                    </a:cubicBezTo>
                    <a:cubicBezTo>
                      <a:pt x="1095" y="5596"/>
                      <a:pt x="1034" y="5353"/>
                      <a:pt x="1004" y="5079"/>
                    </a:cubicBezTo>
                    <a:cubicBezTo>
                      <a:pt x="973" y="4836"/>
                      <a:pt x="943" y="4623"/>
                      <a:pt x="882" y="4380"/>
                    </a:cubicBezTo>
                    <a:cubicBezTo>
                      <a:pt x="821" y="3894"/>
                      <a:pt x="700" y="3438"/>
                      <a:pt x="639" y="2952"/>
                    </a:cubicBezTo>
                    <a:cubicBezTo>
                      <a:pt x="426" y="1979"/>
                      <a:pt x="335" y="1006"/>
                      <a:pt x="153" y="34"/>
                    </a:cubicBezTo>
                    <a:cubicBezTo>
                      <a:pt x="141" y="10"/>
                      <a:pt x="120" y="0"/>
                      <a:pt x="9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1" name="Google Shape;1071;p195"/>
              <p:cNvGrpSpPr/>
              <p:nvPr/>
            </p:nvGrpSpPr>
            <p:grpSpPr>
              <a:xfrm>
                <a:off x="6039677" y="1598990"/>
                <a:ext cx="751430" cy="546673"/>
                <a:chOff x="6039677" y="1598990"/>
                <a:chExt cx="751430" cy="546673"/>
              </a:xfrm>
            </p:grpSpPr>
            <p:sp>
              <p:nvSpPr>
                <p:cNvPr id="1072" name="Google Shape;1072;p195"/>
                <p:cNvSpPr/>
                <p:nvPr/>
              </p:nvSpPr>
              <p:spPr>
                <a:xfrm>
                  <a:off x="6039677" y="1598990"/>
                  <a:ext cx="751430" cy="546673"/>
                </a:xfrm>
                <a:custGeom>
                  <a:rect b="b" l="l" r="r" t="t"/>
                  <a:pathLst>
                    <a:path extrusionOk="0" h="11278" w="15503">
                      <a:moveTo>
                        <a:pt x="7630" y="0"/>
                      </a:moveTo>
                      <a:cubicBezTo>
                        <a:pt x="3405" y="0"/>
                        <a:pt x="0" y="2523"/>
                        <a:pt x="0" y="5624"/>
                      </a:cubicBezTo>
                      <a:cubicBezTo>
                        <a:pt x="0" y="8754"/>
                        <a:pt x="3405" y="11277"/>
                        <a:pt x="7630" y="11277"/>
                      </a:cubicBezTo>
                      <a:cubicBezTo>
                        <a:pt x="9484" y="11277"/>
                        <a:pt x="11338" y="10761"/>
                        <a:pt x="12888" y="9697"/>
                      </a:cubicBezTo>
                      <a:lnTo>
                        <a:pt x="15502" y="10365"/>
                      </a:lnTo>
                      <a:lnTo>
                        <a:pt x="14499" y="8086"/>
                      </a:lnTo>
                      <a:cubicBezTo>
                        <a:pt x="14985" y="7356"/>
                        <a:pt x="15259" y="6505"/>
                        <a:pt x="15259" y="5624"/>
                      </a:cubicBezTo>
                      <a:cubicBezTo>
                        <a:pt x="15259" y="2523"/>
                        <a:pt x="11824" y="0"/>
                        <a:pt x="763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95"/>
                <p:cNvSpPr/>
                <p:nvPr/>
              </p:nvSpPr>
              <p:spPr>
                <a:xfrm>
                  <a:off x="6186986" y="1833274"/>
                  <a:ext cx="89912" cy="77120"/>
                </a:xfrm>
                <a:custGeom>
                  <a:rect b="b" l="l" r="r" t="t"/>
                  <a:pathLst>
                    <a:path extrusionOk="0" h="1591" w="1855">
                      <a:moveTo>
                        <a:pt x="1065" y="0"/>
                      </a:moveTo>
                      <a:cubicBezTo>
                        <a:pt x="335" y="0"/>
                        <a:pt x="1" y="851"/>
                        <a:pt x="487" y="1368"/>
                      </a:cubicBezTo>
                      <a:cubicBezTo>
                        <a:pt x="650" y="1522"/>
                        <a:pt x="847" y="1591"/>
                        <a:pt x="1040" y="1591"/>
                      </a:cubicBezTo>
                      <a:cubicBezTo>
                        <a:pt x="1457" y="1591"/>
                        <a:pt x="1855" y="1269"/>
                        <a:pt x="1855" y="791"/>
                      </a:cubicBezTo>
                      <a:cubicBezTo>
                        <a:pt x="1855" y="365"/>
                        <a:pt x="1490" y="0"/>
                        <a:pt x="10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95"/>
                <p:cNvSpPr/>
                <p:nvPr/>
              </p:nvSpPr>
              <p:spPr>
                <a:xfrm>
                  <a:off x="6357901" y="1833274"/>
                  <a:ext cx="89912" cy="77120"/>
                </a:xfrm>
                <a:custGeom>
                  <a:rect b="b" l="l" r="r" t="t"/>
                  <a:pathLst>
                    <a:path extrusionOk="0" h="1591" w="1855">
                      <a:moveTo>
                        <a:pt x="1065" y="0"/>
                      </a:moveTo>
                      <a:cubicBezTo>
                        <a:pt x="365" y="0"/>
                        <a:pt x="1" y="851"/>
                        <a:pt x="487" y="1368"/>
                      </a:cubicBezTo>
                      <a:cubicBezTo>
                        <a:pt x="650" y="1522"/>
                        <a:pt x="847" y="1591"/>
                        <a:pt x="1040" y="1591"/>
                      </a:cubicBezTo>
                      <a:cubicBezTo>
                        <a:pt x="1457" y="1591"/>
                        <a:pt x="1855" y="1269"/>
                        <a:pt x="1855" y="791"/>
                      </a:cubicBezTo>
                      <a:cubicBezTo>
                        <a:pt x="1855" y="365"/>
                        <a:pt x="1490" y="0"/>
                        <a:pt x="10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95"/>
                <p:cNvSpPr/>
                <p:nvPr/>
              </p:nvSpPr>
              <p:spPr>
                <a:xfrm>
                  <a:off x="6528816" y="1833274"/>
                  <a:ext cx="89912" cy="77120"/>
                </a:xfrm>
                <a:custGeom>
                  <a:rect b="b" l="l" r="r" t="t"/>
                  <a:pathLst>
                    <a:path extrusionOk="0" h="1591" w="1855">
                      <a:moveTo>
                        <a:pt x="1064" y="0"/>
                      </a:moveTo>
                      <a:cubicBezTo>
                        <a:pt x="365" y="0"/>
                        <a:pt x="1" y="851"/>
                        <a:pt x="517" y="1368"/>
                      </a:cubicBezTo>
                      <a:cubicBezTo>
                        <a:pt x="671" y="1522"/>
                        <a:pt x="861" y="1591"/>
                        <a:pt x="1049" y="1591"/>
                      </a:cubicBezTo>
                      <a:cubicBezTo>
                        <a:pt x="1457" y="1591"/>
                        <a:pt x="1855" y="1269"/>
                        <a:pt x="1855" y="791"/>
                      </a:cubicBezTo>
                      <a:cubicBezTo>
                        <a:pt x="1855" y="365"/>
                        <a:pt x="1520" y="0"/>
                        <a:pt x="10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04"/>
          <p:cNvSpPr txBox="1"/>
          <p:nvPr>
            <p:ph type="title"/>
          </p:nvPr>
        </p:nvSpPr>
        <p:spPr>
          <a:xfrm>
            <a:off x="80775" y="591325"/>
            <a:ext cx="77868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a:solidFill>
                  <a:srgbClr val="212121"/>
                </a:solidFill>
              </a:rPr>
              <a:t>Lawyers in the court are known to utilize different nonverbal signals to attempt to sway juror opinions.</a:t>
            </a:r>
            <a:endParaRPr sz="2400"/>
          </a:p>
        </p:txBody>
      </p:sp>
      <p:sp>
        <p:nvSpPr>
          <p:cNvPr id="1582" name="Google Shape;1582;p204"/>
          <p:cNvSpPr/>
          <p:nvPr/>
        </p:nvSpPr>
        <p:spPr>
          <a:xfrm>
            <a:off x="0" y="1409750"/>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04"/>
          <p:cNvSpPr/>
          <p:nvPr/>
        </p:nvSpPr>
        <p:spPr>
          <a:xfrm rot="-5400000">
            <a:off x="6931475" y="-109815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4" name="Google Shape;1584;p204"/>
          <p:cNvPicPr preferRelativeResize="0"/>
          <p:nvPr/>
        </p:nvPicPr>
        <p:blipFill>
          <a:blip r:embed="rId3">
            <a:alphaModFix/>
          </a:blip>
          <a:stretch>
            <a:fillRect/>
          </a:stretch>
        </p:blipFill>
        <p:spPr>
          <a:xfrm>
            <a:off x="879800" y="1713975"/>
            <a:ext cx="7695525" cy="2829312"/>
          </a:xfrm>
          <a:prstGeom prst="rect">
            <a:avLst/>
          </a:prstGeom>
          <a:noFill/>
          <a:ln>
            <a:noFill/>
          </a:ln>
        </p:spPr>
      </p:pic>
      <p:sp>
        <p:nvSpPr>
          <p:cNvPr id="1585" name="Google Shape;1585;p204"/>
          <p:cNvSpPr/>
          <p:nvPr/>
        </p:nvSpPr>
        <p:spPr>
          <a:xfrm rot="-5400000">
            <a:off x="1466625" y="362685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pic>
        <p:nvPicPr>
          <p:cNvPr id="1590" name="Google Shape;1590;p205"/>
          <p:cNvPicPr preferRelativeResize="0"/>
          <p:nvPr/>
        </p:nvPicPr>
        <p:blipFill>
          <a:blip r:embed="rId3">
            <a:alphaModFix/>
          </a:blip>
          <a:stretch>
            <a:fillRect/>
          </a:stretch>
        </p:blipFill>
        <p:spPr>
          <a:xfrm>
            <a:off x="1378125" y="1043500"/>
            <a:ext cx="4419600" cy="2938806"/>
          </a:xfrm>
          <a:prstGeom prst="rect">
            <a:avLst/>
          </a:prstGeom>
          <a:noFill/>
          <a:ln>
            <a:noFill/>
          </a:ln>
        </p:spPr>
      </p:pic>
      <p:pic>
        <p:nvPicPr>
          <p:cNvPr id="1591" name="Google Shape;1591;p205"/>
          <p:cNvPicPr preferRelativeResize="0"/>
          <p:nvPr/>
        </p:nvPicPr>
        <p:blipFill>
          <a:blip r:embed="rId4">
            <a:alphaModFix/>
          </a:blip>
          <a:stretch>
            <a:fillRect/>
          </a:stretch>
        </p:blipFill>
        <p:spPr>
          <a:xfrm>
            <a:off x="5797725" y="152400"/>
            <a:ext cx="3287625" cy="2387025"/>
          </a:xfrm>
          <a:prstGeom prst="rect">
            <a:avLst/>
          </a:prstGeom>
          <a:noFill/>
          <a:ln>
            <a:noFill/>
          </a:ln>
        </p:spPr>
      </p:pic>
      <p:pic>
        <p:nvPicPr>
          <p:cNvPr id="1592" name="Google Shape;1592;p205"/>
          <p:cNvPicPr preferRelativeResize="0"/>
          <p:nvPr/>
        </p:nvPicPr>
        <p:blipFill>
          <a:blip r:embed="rId5">
            <a:alphaModFix/>
          </a:blip>
          <a:stretch>
            <a:fillRect/>
          </a:stretch>
        </p:blipFill>
        <p:spPr>
          <a:xfrm>
            <a:off x="5797725" y="2756475"/>
            <a:ext cx="3287626" cy="2387026"/>
          </a:xfrm>
          <a:prstGeom prst="rect">
            <a:avLst/>
          </a:prstGeom>
          <a:noFill/>
          <a:ln>
            <a:noFill/>
          </a:ln>
        </p:spPr>
      </p:pic>
      <p:sp>
        <p:nvSpPr>
          <p:cNvPr id="1593" name="Google Shape;1593;p205"/>
          <p:cNvSpPr/>
          <p:nvPr/>
        </p:nvSpPr>
        <p:spPr>
          <a:xfrm>
            <a:off x="0" y="3237650"/>
            <a:ext cx="4648200" cy="90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05"/>
          <p:cNvSpPr/>
          <p:nvPr/>
        </p:nvSpPr>
        <p:spPr>
          <a:xfrm rot="-5400000">
            <a:off x="1098150" y="304370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05"/>
          <p:cNvSpPr txBox="1"/>
          <p:nvPr>
            <p:ph type="title"/>
          </p:nvPr>
        </p:nvSpPr>
        <p:spPr>
          <a:xfrm>
            <a:off x="145575" y="3294844"/>
            <a:ext cx="4773000" cy="10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PARALINGUISTICS</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593"/>
                                        </p:tgtEl>
                                        <p:attrNameLst>
                                          <p:attrName>style.visibility</p:attrName>
                                        </p:attrNameLst>
                                      </p:cBhvr>
                                      <p:to>
                                        <p:strVal val="visible"/>
                                      </p:to>
                                    </p:set>
                                    <p:anim calcmode="lin" valueType="num">
                                      <p:cBhvr additive="base">
                                        <p:cTn dur="1000"/>
                                        <p:tgtEl>
                                          <p:spTgt spid="15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95"/>
                                        </p:tgtEl>
                                        <p:attrNameLst>
                                          <p:attrName>style.visibility</p:attrName>
                                        </p:attrNameLst>
                                      </p:cBhvr>
                                      <p:to>
                                        <p:strVal val="visible"/>
                                      </p:to>
                                    </p:set>
                                    <p:anim calcmode="lin" valueType="num">
                                      <p:cBhvr additive="base">
                                        <p:cTn dur="1000"/>
                                        <p:tgtEl>
                                          <p:spTgt spid="159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594"/>
                                        </p:tgtEl>
                                        <p:attrNameLst>
                                          <p:attrName>style.visibility</p:attrName>
                                        </p:attrNameLst>
                                      </p:cBhvr>
                                      <p:to>
                                        <p:strVal val="visible"/>
                                      </p:to>
                                    </p:set>
                                    <p:anim calcmode="lin" valueType="num">
                                      <p:cBhvr additive="base">
                                        <p:cTn dur="1000"/>
                                        <p:tgtEl>
                                          <p:spTgt spid="159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206"/>
          <p:cNvSpPr txBox="1"/>
          <p:nvPr>
            <p:ph type="title"/>
          </p:nvPr>
        </p:nvSpPr>
        <p:spPr>
          <a:xfrm>
            <a:off x="0" y="527275"/>
            <a:ext cx="7786800" cy="64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2400">
                <a:solidFill>
                  <a:srgbClr val="000000"/>
                </a:solidFill>
              </a:rPr>
              <a:t>Consider all the different ways in which a sentence can have different meaning by simply changing the tone of your voice.</a:t>
            </a:r>
            <a:endParaRPr b="0" sz="2400">
              <a:solidFill>
                <a:srgbClr val="000000"/>
              </a:solidFill>
            </a:endParaRPr>
          </a:p>
          <a:p>
            <a:pPr indent="0" lvl="0" marL="0" rtl="0" algn="l">
              <a:spcBef>
                <a:spcPts val="0"/>
              </a:spcBef>
              <a:spcAft>
                <a:spcPts val="0"/>
              </a:spcAft>
              <a:buNone/>
            </a:pPr>
            <a:r>
              <a:t/>
            </a:r>
            <a:endParaRPr/>
          </a:p>
        </p:txBody>
      </p:sp>
      <p:sp>
        <p:nvSpPr>
          <p:cNvPr id="1601" name="Google Shape;1601;p206"/>
          <p:cNvSpPr/>
          <p:nvPr/>
        </p:nvSpPr>
        <p:spPr>
          <a:xfrm>
            <a:off x="0" y="1454250"/>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2" name="Google Shape;1602;p206"/>
          <p:cNvGrpSpPr/>
          <p:nvPr/>
        </p:nvGrpSpPr>
        <p:grpSpPr>
          <a:xfrm>
            <a:off x="7156758" y="933638"/>
            <a:ext cx="1836014" cy="1172614"/>
            <a:chOff x="6073875" y="1898488"/>
            <a:chExt cx="1388500" cy="901525"/>
          </a:xfrm>
        </p:grpSpPr>
        <p:sp>
          <p:nvSpPr>
            <p:cNvPr id="1603" name="Google Shape;1603;p206"/>
            <p:cNvSpPr/>
            <p:nvPr/>
          </p:nvSpPr>
          <p:spPr>
            <a:xfrm>
              <a:off x="6705975" y="2278763"/>
              <a:ext cx="86750" cy="110075"/>
            </a:xfrm>
            <a:custGeom>
              <a:rect b="b" l="l" r="r" t="t"/>
              <a:pathLst>
                <a:path extrusionOk="0" h="4403" w="3470">
                  <a:moveTo>
                    <a:pt x="3470" y="1"/>
                  </a:moveTo>
                  <a:cubicBezTo>
                    <a:pt x="3236" y="1"/>
                    <a:pt x="3036" y="368"/>
                    <a:pt x="2803" y="501"/>
                  </a:cubicBezTo>
                  <a:cubicBezTo>
                    <a:pt x="2776" y="528"/>
                    <a:pt x="2743" y="538"/>
                    <a:pt x="2706" y="538"/>
                  </a:cubicBezTo>
                  <a:cubicBezTo>
                    <a:pt x="2602" y="538"/>
                    <a:pt x="2467" y="459"/>
                    <a:pt x="2369" y="434"/>
                  </a:cubicBezTo>
                  <a:cubicBezTo>
                    <a:pt x="2236" y="434"/>
                    <a:pt x="2252" y="520"/>
                    <a:pt x="2144" y="520"/>
                  </a:cubicBezTo>
                  <a:cubicBezTo>
                    <a:pt x="2117" y="520"/>
                    <a:pt x="2082" y="515"/>
                    <a:pt x="2036" y="501"/>
                  </a:cubicBezTo>
                  <a:cubicBezTo>
                    <a:pt x="1855" y="424"/>
                    <a:pt x="1536" y="247"/>
                    <a:pt x="1293" y="247"/>
                  </a:cubicBezTo>
                  <a:cubicBezTo>
                    <a:pt x="1220" y="247"/>
                    <a:pt x="1155" y="263"/>
                    <a:pt x="1102" y="301"/>
                  </a:cubicBezTo>
                  <a:cubicBezTo>
                    <a:pt x="868" y="468"/>
                    <a:pt x="668" y="735"/>
                    <a:pt x="568" y="1035"/>
                  </a:cubicBezTo>
                  <a:cubicBezTo>
                    <a:pt x="768" y="1335"/>
                    <a:pt x="434" y="1469"/>
                    <a:pt x="368" y="1769"/>
                  </a:cubicBezTo>
                  <a:cubicBezTo>
                    <a:pt x="268" y="1969"/>
                    <a:pt x="334" y="2136"/>
                    <a:pt x="268" y="2403"/>
                  </a:cubicBezTo>
                  <a:cubicBezTo>
                    <a:pt x="101" y="2736"/>
                    <a:pt x="1" y="2769"/>
                    <a:pt x="201" y="3070"/>
                  </a:cubicBezTo>
                  <a:cubicBezTo>
                    <a:pt x="334" y="3236"/>
                    <a:pt x="601" y="3003"/>
                    <a:pt x="568" y="3403"/>
                  </a:cubicBezTo>
                  <a:cubicBezTo>
                    <a:pt x="468" y="3670"/>
                    <a:pt x="434" y="3970"/>
                    <a:pt x="434" y="4271"/>
                  </a:cubicBezTo>
                  <a:cubicBezTo>
                    <a:pt x="473" y="4348"/>
                    <a:pt x="624" y="4403"/>
                    <a:pt x="757" y="4403"/>
                  </a:cubicBezTo>
                  <a:cubicBezTo>
                    <a:pt x="853" y="4403"/>
                    <a:pt x="940" y="4374"/>
                    <a:pt x="968" y="4304"/>
                  </a:cubicBezTo>
                  <a:cubicBezTo>
                    <a:pt x="1035" y="4271"/>
                    <a:pt x="901" y="4070"/>
                    <a:pt x="901" y="3970"/>
                  </a:cubicBezTo>
                  <a:cubicBezTo>
                    <a:pt x="901" y="3870"/>
                    <a:pt x="1035" y="3804"/>
                    <a:pt x="1035" y="3670"/>
                  </a:cubicBezTo>
                  <a:cubicBezTo>
                    <a:pt x="1035" y="3503"/>
                    <a:pt x="1001" y="3236"/>
                    <a:pt x="1035" y="3003"/>
                  </a:cubicBezTo>
                  <a:cubicBezTo>
                    <a:pt x="1035" y="2803"/>
                    <a:pt x="768" y="2636"/>
                    <a:pt x="1168" y="2603"/>
                  </a:cubicBezTo>
                  <a:cubicBezTo>
                    <a:pt x="1178" y="2601"/>
                    <a:pt x="1187" y="2601"/>
                    <a:pt x="1196" y="2601"/>
                  </a:cubicBezTo>
                  <a:cubicBezTo>
                    <a:pt x="1421" y="2601"/>
                    <a:pt x="1236" y="3007"/>
                    <a:pt x="1268" y="3103"/>
                  </a:cubicBezTo>
                  <a:cubicBezTo>
                    <a:pt x="1335" y="3370"/>
                    <a:pt x="1635" y="3303"/>
                    <a:pt x="1569" y="3570"/>
                  </a:cubicBezTo>
                  <a:cubicBezTo>
                    <a:pt x="1515" y="3812"/>
                    <a:pt x="1613" y="3881"/>
                    <a:pt x="1758" y="3881"/>
                  </a:cubicBezTo>
                  <a:cubicBezTo>
                    <a:pt x="1792" y="3881"/>
                    <a:pt x="1830" y="3877"/>
                    <a:pt x="1869" y="3870"/>
                  </a:cubicBezTo>
                  <a:cubicBezTo>
                    <a:pt x="1808" y="3870"/>
                    <a:pt x="2195" y="3562"/>
                    <a:pt x="2260" y="3562"/>
                  </a:cubicBezTo>
                  <a:cubicBezTo>
                    <a:pt x="2266" y="3562"/>
                    <a:pt x="2269" y="3564"/>
                    <a:pt x="2269" y="3570"/>
                  </a:cubicBezTo>
                  <a:cubicBezTo>
                    <a:pt x="2369" y="3236"/>
                    <a:pt x="2036" y="3403"/>
                    <a:pt x="1935" y="3136"/>
                  </a:cubicBezTo>
                  <a:cubicBezTo>
                    <a:pt x="1902" y="3070"/>
                    <a:pt x="2102" y="3003"/>
                    <a:pt x="2036" y="2870"/>
                  </a:cubicBezTo>
                  <a:cubicBezTo>
                    <a:pt x="1969" y="2736"/>
                    <a:pt x="1902" y="2636"/>
                    <a:pt x="1835" y="2503"/>
                  </a:cubicBezTo>
                  <a:cubicBezTo>
                    <a:pt x="1735" y="2302"/>
                    <a:pt x="1635" y="2302"/>
                    <a:pt x="1502" y="2169"/>
                  </a:cubicBezTo>
                  <a:lnTo>
                    <a:pt x="1502" y="2169"/>
                  </a:lnTo>
                  <a:cubicBezTo>
                    <a:pt x="1539" y="2182"/>
                    <a:pt x="1575" y="2189"/>
                    <a:pt x="1609" y="2189"/>
                  </a:cubicBezTo>
                  <a:cubicBezTo>
                    <a:pt x="1940" y="2189"/>
                    <a:pt x="2115" y="1610"/>
                    <a:pt x="2406" y="1610"/>
                  </a:cubicBezTo>
                  <a:cubicBezTo>
                    <a:pt x="2456" y="1610"/>
                    <a:pt x="2510" y="1628"/>
                    <a:pt x="2569" y="1669"/>
                  </a:cubicBezTo>
                  <a:cubicBezTo>
                    <a:pt x="2616" y="1466"/>
                    <a:pt x="2568" y="1409"/>
                    <a:pt x="2484" y="1409"/>
                  </a:cubicBezTo>
                  <a:cubicBezTo>
                    <a:pt x="2387" y="1409"/>
                    <a:pt x="2242" y="1484"/>
                    <a:pt x="2136" y="1502"/>
                  </a:cubicBezTo>
                  <a:cubicBezTo>
                    <a:pt x="1935" y="1502"/>
                    <a:pt x="1969" y="1602"/>
                    <a:pt x="1769" y="1635"/>
                  </a:cubicBezTo>
                  <a:cubicBezTo>
                    <a:pt x="1757" y="1638"/>
                    <a:pt x="1747" y="1639"/>
                    <a:pt x="1738" y="1639"/>
                  </a:cubicBezTo>
                  <a:cubicBezTo>
                    <a:pt x="1660" y="1639"/>
                    <a:pt x="1661" y="1564"/>
                    <a:pt x="1624" y="1564"/>
                  </a:cubicBezTo>
                  <a:cubicBezTo>
                    <a:pt x="1604" y="1564"/>
                    <a:pt x="1570" y="1589"/>
                    <a:pt x="1502" y="1669"/>
                  </a:cubicBezTo>
                  <a:cubicBezTo>
                    <a:pt x="1410" y="1761"/>
                    <a:pt x="1318" y="1800"/>
                    <a:pt x="1232" y="1800"/>
                  </a:cubicBezTo>
                  <a:cubicBezTo>
                    <a:pt x="883" y="1800"/>
                    <a:pt x="640" y="1156"/>
                    <a:pt x="935" y="835"/>
                  </a:cubicBezTo>
                  <a:cubicBezTo>
                    <a:pt x="990" y="757"/>
                    <a:pt x="1050" y="731"/>
                    <a:pt x="1113" y="731"/>
                  </a:cubicBezTo>
                  <a:cubicBezTo>
                    <a:pt x="1239" y="731"/>
                    <a:pt x="1380" y="835"/>
                    <a:pt x="1535" y="835"/>
                  </a:cubicBezTo>
                  <a:cubicBezTo>
                    <a:pt x="1701" y="814"/>
                    <a:pt x="1894" y="767"/>
                    <a:pt x="2071" y="767"/>
                  </a:cubicBezTo>
                  <a:cubicBezTo>
                    <a:pt x="2179" y="767"/>
                    <a:pt x="2281" y="784"/>
                    <a:pt x="2369" y="835"/>
                  </a:cubicBezTo>
                  <a:cubicBezTo>
                    <a:pt x="2481" y="897"/>
                    <a:pt x="2584" y="925"/>
                    <a:pt x="2679" y="925"/>
                  </a:cubicBezTo>
                  <a:cubicBezTo>
                    <a:pt x="3089" y="925"/>
                    <a:pt x="3334" y="408"/>
                    <a:pt x="3470"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06"/>
            <p:cNvSpPr/>
            <p:nvPr/>
          </p:nvSpPr>
          <p:spPr>
            <a:xfrm>
              <a:off x="6745175" y="2162013"/>
              <a:ext cx="69250" cy="60100"/>
            </a:xfrm>
            <a:custGeom>
              <a:rect b="b" l="l" r="r" t="t"/>
              <a:pathLst>
                <a:path extrusionOk="0" h="2404" w="2770">
                  <a:moveTo>
                    <a:pt x="2002" y="1"/>
                  </a:moveTo>
                  <a:cubicBezTo>
                    <a:pt x="2035" y="134"/>
                    <a:pt x="2069" y="301"/>
                    <a:pt x="2102" y="468"/>
                  </a:cubicBezTo>
                  <a:cubicBezTo>
                    <a:pt x="2002" y="451"/>
                    <a:pt x="1960" y="434"/>
                    <a:pt x="1935" y="434"/>
                  </a:cubicBezTo>
                  <a:cubicBezTo>
                    <a:pt x="1910" y="434"/>
                    <a:pt x="1902" y="451"/>
                    <a:pt x="1869" y="501"/>
                  </a:cubicBezTo>
                  <a:cubicBezTo>
                    <a:pt x="1830" y="478"/>
                    <a:pt x="1798" y="467"/>
                    <a:pt x="1772" y="467"/>
                  </a:cubicBezTo>
                  <a:cubicBezTo>
                    <a:pt x="1688" y="467"/>
                    <a:pt x="1668" y="581"/>
                    <a:pt x="1668" y="735"/>
                  </a:cubicBezTo>
                  <a:cubicBezTo>
                    <a:pt x="1626" y="705"/>
                    <a:pt x="1588" y="692"/>
                    <a:pt x="1554" y="692"/>
                  </a:cubicBezTo>
                  <a:cubicBezTo>
                    <a:pt x="1395" y="692"/>
                    <a:pt x="1299" y="953"/>
                    <a:pt x="1135" y="1035"/>
                  </a:cubicBezTo>
                  <a:cubicBezTo>
                    <a:pt x="1235" y="901"/>
                    <a:pt x="1235" y="635"/>
                    <a:pt x="1001" y="601"/>
                  </a:cubicBezTo>
                  <a:cubicBezTo>
                    <a:pt x="734" y="601"/>
                    <a:pt x="834" y="935"/>
                    <a:pt x="701" y="1002"/>
                  </a:cubicBezTo>
                  <a:cubicBezTo>
                    <a:pt x="468" y="1068"/>
                    <a:pt x="1" y="1335"/>
                    <a:pt x="267" y="1702"/>
                  </a:cubicBezTo>
                  <a:cubicBezTo>
                    <a:pt x="366" y="1628"/>
                    <a:pt x="501" y="1209"/>
                    <a:pt x="605" y="1209"/>
                  </a:cubicBezTo>
                  <a:cubicBezTo>
                    <a:pt x="642" y="1209"/>
                    <a:pt x="675" y="1262"/>
                    <a:pt x="701" y="1402"/>
                  </a:cubicBezTo>
                  <a:cubicBezTo>
                    <a:pt x="768" y="1268"/>
                    <a:pt x="768" y="1302"/>
                    <a:pt x="834" y="1235"/>
                  </a:cubicBezTo>
                  <a:cubicBezTo>
                    <a:pt x="868" y="1402"/>
                    <a:pt x="868" y="1335"/>
                    <a:pt x="1001" y="1435"/>
                  </a:cubicBezTo>
                  <a:cubicBezTo>
                    <a:pt x="968" y="1335"/>
                    <a:pt x="968" y="1268"/>
                    <a:pt x="1001" y="1168"/>
                  </a:cubicBezTo>
                  <a:cubicBezTo>
                    <a:pt x="1034" y="1164"/>
                    <a:pt x="1064" y="1163"/>
                    <a:pt x="1091" y="1163"/>
                  </a:cubicBezTo>
                  <a:cubicBezTo>
                    <a:pt x="1527" y="1163"/>
                    <a:pt x="1207" y="1653"/>
                    <a:pt x="1301" y="1936"/>
                  </a:cubicBezTo>
                  <a:cubicBezTo>
                    <a:pt x="1349" y="2078"/>
                    <a:pt x="1600" y="2289"/>
                    <a:pt x="1765" y="2289"/>
                  </a:cubicBezTo>
                  <a:cubicBezTo>
                    <a:pt x="1831" y="2289"/>
                    <a:pt x="1883" y="2255"/>
                    <a:pt x="1902" y="2169"/>
                  </a:cubicBezTo>
                  <a:lnTo>
                    <a:pt x="1969" y="2169"/>
                  </a:lnTo>
                  <a:cubicBezTo>
                    <a:pt x="1914" y="2334"/>
                    <a:pt x="1949" y="2403"/>
                    <a:pt x="2006" y="2403"/>
                  </a:cubicBezTo>
                  <a:cubicBezTo>
                    <a:pt x="2086" y="2403"/>
                    <a:pt x="2208" y="2265"/>
                    <a:pt x="2169" y="2069"/>
                  </a:cubicBezTo>
                  <a:cubicBezTo>
                    <a:pt x="2102" y="1802"/>
                    <a:pt x="1935" y="1635"/>
                    <a:pt x="2269" y="1435"/>
                  </a:cubicBezTo>
                  <a:cubicBezTo>
                    <a:pt x="2402" y="1635"/>
                    <a:pt x="2302" y="1835"/>
                    <a:pt x="2436" y="2036"/>
                  </a:cubicBezTo>
                  <a:lnTo>
                    <a:pt x="2436" y="1669"/>
                  </a:lnTo>
                  <a:cubicBezTo>
                    <a:pt x="2469" y="1702"/>
                    <a:pt x="2502" y="1735"/>
                    <a:pt x="2536" y="1735"/>
                  </a:cubicBezTo>
                  <a:cubicBezTo>
                    <a:pt x="2569" y="1569"/>
                    <a:pt x="2769" y="935"/>
                    <a:pt x="2536" y="935"/>
                  </a:cubicBezTo>
                  <a:cubicBezTo>
                    <a:pt x="2536" y="868"/>
                    <a:pt x="2536" y="835"/>
                    <a:pt x="2536" y="768"/>
                  </a:cubicBezTo>
                  <a:cubicBezTo>
                    <a:pt x="2436" y="768"/>
                    <a:pt x="2436" y="701"/>
                    <a:pt x="2369" y="701"/>
                  </a:cubicBezTo>
                  <a:cubicBezTo>
                    <a:pt x="2402" y="668"/>
                    <a:pt x="2469" y="635"/>
                    <a:pt x="2502" y="601"/>
                  </a:cubicBezTo>
                  <a:cubicBezTo>
                    <a:pt x="2502" y="486"/>
                    <a:pt x="2477" y="321"/>
                    <a:pt x="2385" y="321"/>
                  </a:cubicBezTo>
                  <a:cubicBezTo>
                    <a:pt x="2370" y="321"/>
                    <a:pt x="2354" y="325"/>
                    <a:pt x="2336" y="334"/>
                  </a:cubicBezTo>
                  <a:cubicBezTo>
                    <a:pt x="2302" y="168"/>
                    <a:pt x="2169" y="34"/>
                    <a:pt x="2002"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06"/>
            <p:cNvSpPr/>
            <p:nvPr/>
          </p:nvSpPr>
          <p:spPr>
            <a:xfrm>
              <a:off x="6124400" y="2257038"/>
              <a:ext cx="813400" cy="486300"/>
            </a:xfrm>
            <a:custGeom>
              <a:rect b="b" l="l" r="r" t="t"/>
              <a:pathLst>
                <a:path extrusionOk="0" h="19452" w="32536">
                  <a:moveTo>
                    <a:pt x="7717" y="0"/>
                  </a:moveTo>
                  <a:cubicBezTo>
                    <a:pt x="5436" y="0"/>
                    <a:pt x="0" y="1951"/>
                    <a:pt x="1115" y="4706"/>
                  </a:cubicBezTo>
                  <a:cubicBezTo>
                    <a:pt x="2739" y="8850"/>
                    <a:pt x="10755" y="19451"/>
                    <a:pt x="13441" y="19451"/>
                  </a:cubicBezTo>
                  <a:cubicBezTo>
                    <a:pt x="13457" y="19451"/>
                    <a:pt x="13474" y="19451"/>
                    <a:pt x="13490" y="19450"/>
                  </a:cubicBezTo>
                  <a:cubicBezTo>
                    <a:pt x="21262" y="19016"/>
                    <a:pt x="29935" y="11711"/>
                    <a:pt x="31503" y="9476"/>
                  </a:cubicBezTo>
                  <a:cubicBezTo>
                    <a:pt x="32536" y="8013"/>
                    <a:pt x="32458" y="6624"/>
                    <a:pt x="30635" y="6624"/>
                  </a:cubicBezTo>
                  <a:cubicBezTo>
                    <a:pt x="30338" y="6624"/>
                    <a:pt x="29994" y="6661"/>
                    <a:pt x="29602" y="6741"/>
                  </a:cubicBezTo>
                  <a:cubicBezTo>
                    <a:pt x="24227" y="7888"/>
                    <a:pt x="19399" y="9711"/>
                    <a:pt x="16732" y="9711"/>
                  </a:cubicBezTo>
                  <a:cubicBezTo>
                    <a:pt x="16685" y="9711"/>
                    <a:pt x="16638" y="9711"/>
                    <a:pt x="16592" y="9709"/>
                  </a:cubicBezTo>
                  <a:cubicBezTo>
                    <a:pt x="14924" y="9676"/>
                    <a:pt x="10521" y="403"/>
                    <a:pt x="8186" y="36"/>
                  </a:cubicBezTo>
                  <a:cubicBezTo>
                    <a:pt x="8052" y="12"/>
                    <a:pt x="7894" y="0"/>
                    <a:pt x="7717"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06"/>
            <p:cNvSpPr/>
            <p:nvPr/>
          </p:nvSpPr>
          <p:spPr>
            <a:xfrm>
              <a:off x="6605075" y="2416913"/>
              <a:ext cx="346625" cy="288025"/>
            </a:xfrm>
            <a:custGeom>
              <a:rect b="b" l="l" r="r" t="t"/>
              <a:pathLst>
                <a:path extrusionOk="0" h="11521" w="13865">
                  <a:moveTo>
                    <a:pt x="11591" y="0"/>
                  </a:moveTo>
                  <a:cubicBezTo>
                    <a:pt x="11480" y="0"/>
                    <a:pt x="11364" y="4"/>
                    <a:pt x="11242" y="12"/>
                  </a:cubicBezTo>
                  <a:cubicBezTo>
                    <a:pt x="10775" y="45"/>
                    <a:pt x="10308" y="112"/>
                    <a:pt x="9841" y="212"/>
                  </a:cubicBezTo>
                  <a:cubicBezTo>
                    <a:pt x="5938" y="1113"/>
                    <a:pt x="1" y="2981"/>
                    <a:pt x="1" y="2981"/>
                  </a:cubicBezTo>
                  <a:lnTo>
                    <a:pt x="3036" y="9552"/>
                  </a:lnTo>
                  <a:lnTo>
                    <a:pt x="3970" y="11520"/>
                  </a:lnTo>
                  <a:cubicBezTo>
                    <a:pt x="3970" y="11520"/>
                    <a:pt x="10375" y="6784"/>
                    <a:pt x="12309" y="3882"/>
                  </a:cubicBezTo>
                  <a:cubicBezTo>
                    <a:pt x="13864" y="1533"/>
                    <a:pt x="13759" y="0"/>
                    <a:pt x="1159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06"/>
            <p:cNvSpPr/>
            <p:nvPr/>
          </p:nvSpPr>
          <p:spPr>
            <a:xfrm>
              <a:off x="6725150" y="2463913"/>
              <a:ext cx="7550" cy="41700"/>
            </a:xfrm>
            <a:custGeom>
              <a:rect b="b" l="l" r="r" t="t"/>
              <a:pathLst>
                <a:path extrusionOk="0" h="1668" w="302">
                  <a:moveTo>
                    <a:pt x="168" y="0"/>
                  </a:moveTo>
                  <a:cubicBezTo>
                    <a:pt x="1" y="567"/>
                    <a:pt x="1" y="1134"/>
                    <a:pt x="168" y="1668"/>
                  </a:cubicBezTo>
                  <a:cubicBezTo>
                    <a:pt x="301" y="1134"/>
                    <a:pt x="301" y="567"/>
                    <a:pt x="1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06"/>
            <p:cNvSpPr/>
            <p:nvPr/>
          </p:nvSpPr>
          <p:spPr>
            <a:xfrm>
              <a:off x="6667625" y="2545638"/>
              <a:ext cx="41725" cy="5850"/>
            </a:xfrm>
            <a:custGeom>
              <a:rect b="b" l="l" r="r" t="t"/>
              <a:pathLst>
                <a:path extrusionOk="0" h="234" w="1669">
                  <a:moveTo>
                    <a:pt x="834" y="0"/>
                  </a:moveTo>
                  <a:cubicBezTo>
                    <a:pt x="534" y="0"/>
                    <a:pt x="267" y="33"/>
                    <a:pt x="0" y="134"/>
                  </a:cubicBezTo>
                  <a:cubicBezTo>
                    <a:pt x="267" y="200"/>
                    <a:pt x="542" y="234"/>
                    <a:pt x="822" y="234"/>
                  </a:cubicBezTo>
                  <a:cubicBezTo>
                    <a:pt x="1101" y="234"/>
                    <a:pt x="1385" y="200"/>
                    <a:pt x="1668" y="134"/>
                  </a:cubicBezTo>
                  <a:cubicBezTo>
                    <a:pt x="1368" y="33"/>
                    <a:pt x="1101" y="0"/>
                    <a:pt x="8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06"/>
            <p:cNvSpPr/>
            <p:nvPr/>
          </p:nvSpPr>
          <p:spPr>
            <a:xfrm>
              <a:off x="6878600" y="2428888"/>
              <a:ext cx="41725" cy="5850"/>
            </a:xfrm>
            <a:custGeom>
              <a:rect b="b" l="l" r="r" t="t"/>
              <a:pathLst>
                <a:path extrusionOk="0" h="234" w="1669">
                  <a:moveTo>
                    <a:pt x="835" y="0"/>
                  </a:moveTo>
                  <a:cubicBezTo>
                    <a:pt x="568" y="0"/>
                    <a:pt x="268" y="33"/>
                    <a:pt x="1" y="134"/>
                  </a:cubicBezTo>
                  <a:cubicBezTo>
                    <a:pt x="268" y="200"/>
                    <a:pt x="551" y="234"/>
                    <a:pt x="835" y="234"/>
                  </a:cubicBezTo>
                  <a:cubicBezTo>
                    <a:pt x="1118" y="234"/>
                    <a:pt x="1402" y="200"/>
                    <a:pt x="1669" y="134"/>
                  </a:cubicBezTo>
                  <a:cubicBezTo>
                    <a:pt x="1402" y="33"/>
                    <a:pt x="1101" y="0"/>
                    <a:pt x="8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06"/>
            <p:cNvSpPr/>
            <p:nvPr/>
          </p:nvSpPr>
          <p:spPr>
            <a:xfrm>
              <a:off x="6805225" y="2516438"/>
              <a:ext cx="29200" cy="30050"/>
            </a:xfrm>
            <a:custGeom>
              <a:rect b="b" l="l" r="r" t="t"/>
              <a:pathLst>
                <a:path extrusionOk="0" h="1202" w="1168">
                  <a:moveTo>
                    <a:pt x="0" y="1"/>
                  </a:moveTo>
                  <a:lnTo>
                    <a:pt x="0" y="1"/>
                  </a:lnTo>
                  <a:cubicBezTo>
                    <a:pt x="267" y="501"/>
                    <a:pt x="667" y="901"/>
                    <a:pt x="1168" y="1201"/>
                  </a:cubicBezTo>
                  <a:cubicBezTo>
                    <a:pt x="868" y="701"/>
                    <a:pt x="467" y="30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06"/>
            <p:cNvSpPr/>
            <p:nvPr/>
          </p:nvSpPr>
          <p:spPr>
            <a:xfrm>
              <a:off x="6724325" y="2616513"/>
              <a:ext cx="30050" cy="29200"/>
            </a:xfrm>
            <a:custGeom>
              <a:rect b="b" l="l" r="r" t="t"/>
              <a:pathLst>
                <a:path extrusionOk="0" h="1168" w="1202">
                  <a:moveTo>
                    <a:pt x="1" y="0"/>
                  </a:moveTo>
                  <a:cubicBezTo>
                    <a:pt x="167" y="234"/>
                    <a:pt x="334" y="468"/>
                    <a:pt x="534" y="668"/>
                  </a:cubicBezTo>
                  <a:cubicBezTo>
                    <a:pt x="734" y="868"/>
                    <a:pt x="935" y="1035"/>
                    <a:pt x="1201" y="1168"/>
                  </a:cubicBezTo>
                  <a:cubicBezTo>
                    <a:pt x="1068" y="901"/>
                    <a:pt x="868" y="701"/>
                    <a:pt x="668" y="501"/>
                  </a:cubicBezTo>
                  <a:cubicBezTo>
                    <a:pt x="468" y="301"/>
                    <a:pt x="267" y="134"/>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06"/>
            <p:cNvSpPr/>
            <p:nvPr/>
          </p:nvSpPr>
          <p:spPr>
            <a:xfrm>
              <a:off x="6680975" y="2416913"/>
              <a:ext cx="270725" cy="288025"/>
            </a:xfrm>
            <a:custGeom>
              <a:rect b="b" l="l" r="r" t="t"/>
              <a:pathLst>
                <a:path extrusionOk="0" h="11521" w="10829">
                  <a:moveTo>
                    <a:pt x="8526" y="0"/>
                  </a:moveTo>
                  <a:cubicBezTo>
                    <a:pt x="8414" y="0"/>
                    <a:pt x="8296" y="4"/>
                    <a:pt x="8173" y="12"/>
                  </a:cubicBezTo>
                  <a:cubicBezTo>
                    <a:pt x="6071" y="2447"/>
                    <a:pt x="2368" y="6717"/>
                    <a:pt x="0" y="9552"/>
                  </a:cubicBezTo>
                  <a:lnTo>
                    <a:pt x="934" y="11520"/>
                  </a:lnTo>
                  <a:cubicBezTo>
                    <a:pt x="934" y="11520"/>
                    <a:pt x="7339" y="6784"/>
                    <a:pt x="9273" y="3882"/>
                  </a:cubicBezTo>
                  <a:cubicBezTo>
                    <a:pt x="10828" y="1533"/>
                    <a:pt x="10723" y="0"/>
                    <a:pt x="8526" y="0"/>
                  </a:cubicBezTo>
                  <a:close/>
                </a:path>
              </a:pathLst>
            </a:custGeom>
            <a:solidFill>
              <a:srgbClr val="263238">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06"/>
            <p:cNvSpPr/>
            <p:nvPr/>
          </p:nvSpPr>
          <p:spPr>
            <a:xfrm>
              <a:off x="6648850" y="2492663"/>
              <a:ext cx="83850" cy="179550"/>
            </a:xfrm>
            <a:custGeom>
              <a:rect b="b" l="l" r="r" t="t"/>
              <a:pathLst>
                <a:path extrusionOk="0" h="7182" w="3354">
                  <a:moveTo>
                    <a:pt x="26" y="1"/>
                  </a:moveTo>
                  <a:cubicBezTo>
                    <a:pt x="9" y="1"/>
                    <a:pt x="1" y="18"/>
                    <a:pt x="17" y="51"/>
                  </a:cubicBezTo>
                  <a:cubicBezTo>
                    <a:pt x="985" y="2486"/>
                    <a:pt x="2086" y="4854"/>
                    <a:pt x="3320" y="7156"/>
                  </a:cubicBezTo>
                  <a:cubicBezTo>
                    <a:pt x="3320" y="7173"/>
                    <a:pt x="3328" y="7181"/>
                    <a:pt x="3337" y="7181"/>
                  </a:cubicBezTo>
                  <a:cubicBezTo>
                    <a:pt x="3345" y="7181"/>
                    <a:pt x="3353" y="7173"/>
                    <a:pt x="3353" y="7156"/>
                  </a:cubicBezTo>
                  <a:cubicBezTo>
                    <a:pt x="2853" y="5955"/>
                    <a:pt x="618" y="1085"/>
                    <a:pt x="84" y="51"/>
                  </a:cubicBezTo>
                  <a:cubicBezTo>
                    <a:pt x="68" y="18"/>
                    <a:pt x="43"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06"/>
            <p:cNvSpPr/>
            <p:nvPr/>
          </p:nvSpPr>
          <p:spPr>
            <a:xfrm>
              <a:off x="6073875" y="2055838"/>
              <a:ext cx="276050" cy="330525"/>
            </a:xfrm>
            <a:custGeom>
              <a:rect b="b" l="l" r="r" t="t"/>
              <a:pathLst>
                <a:path extrusionOk="0" h="13221" w="11042">
                  <a:moveTo>
                    <a:pt x="5929" y="1"/>
                  </a:moveTo>
                  <a:cubicBezTo>
                    <a:pt x="5889" y="1"/>
                    <a:pt x="5848" y="4"/>
                    <a:pt x="5804" y="11"/>
                  </a:cubicBezTo>
                  <a:cubicBezTo>
                    <a:pt x="4770" y="178"/>
                    <a:pt x="4570" y="1846"/>
                    <a:pt x="4570" y="1846"/>
                  </a:cubicBezTo>
                  <a:cubicBezTo>
                    <a:pt x="4570" y="1846"/>
                    <a:pt x="4306" y="290"/>
                    <a:pt x="3447" y="290"/>
                  </a:cubicBezTo>
                  <a:cubicBezTo>
                    <a:pt x="3390" y="290"/>
                    <a:pt x="3331" y="297"/>
                    <a:pt x="3269" y="312"/>
                  </a:cubicBezTo>
                  <a:cubicBezTo>
                    <a:pt x="2268" y="512"/>
                    <a:pt x="2202" y="2146"/>
                    <a:pt x="2202" y="2146"/>
                  </a:cubicBezTo>
                  <a:cubicBezTo>
                    <a:pt x="2202" y="2146"/>
                    <a:pt x="2016" y="1271"/>
                    <a:pt x="1289" y="1271"/>
                  </a:cubicBezTo>
                  <a:cubicBezTo>
                    <a:pt x="1201" y="1271"/>
                    <a:pt x="1105" y="1284"/>
                    <a:pt x="1001" y="1312"/>
                  </a:cubicBezTo>
                  <a:cubicBezTo>
                    <a:pt x="0" y="1613"/>
                    <a:pt x="467" y="5449"/>
                    <a:pt x="734" y="6750"/>
                  </a:cubicBezTo>
                  <a:cubicBezTo>
                    <a:pt x="967" y="8051"/>
                    <a:pt x="2869" y="12354"/>
                    <a:pt x="3336" y="13221"/>
                  </a:cubicBezTo>
                  <a:lnTo>
                    <a:pt x="11041" y="11353"/>
                  </a:lnTo>
                  <a:cubicBezTo>
                    <a:pt x="11041" y="11353"/>
                    <a:pt x="8873" y="5249"/>
                    <a:pt x="8773" y="4915"/>
                  </a:cubicBezTo>
                  <a:cubicBezTo>
                    <a:pt x="8406" y="3514"/>
                    <a:pt x="8906" y="679"/>
                    <a:pt x="7806" y="378"/>
                  </a:cubicBezTo>
                  <a:cubicBezTo>
                    <a:pt x="7744" y="362"/>
                    <a:pt x="7687" y="354"/>
                    <a:pt x="7633" y="354"/>
                  </a:cubicBezTo>
                  <a:cubicBezTo>
                    <a:pt x="6925" y="354"/>
                    <a:pt x="6838" y="1679"/>
                    <a:pt x="6838" y="1679"/>
                  </a:cubicBezTo>
                  <a:cubicBezTo>
                    <a:pt x="6838" y="1679"/>
                    <a:pt x="6808" y="1"/>
                    <a:pt x="5929"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06"/>
            <p:cNvSpPr/>
            <p:nvPr/>
          </p:nvSpPr>
          <p:spPr>
            <a:xfrm>
              <a:off x="6223975" y="2090938"/>
              <a:ext cx="35875" cy="128150"/>
            </a:xfrm>
            <a:custGeom>
              <a:rect b="b" l="l" r="r" t="t"/>
              <a:pathLst>
                <a:path extrusionOk="0" h="5126" w="1435">
                  <a:moveTo>
                    <a:pt x="788" y="0"/>
                  </a:moveTo>
                  <a:cubicBezTo>
                    <a:pt x="768" y="0"/>
                    <a:pt x="734" y="25"/>
                    <a:pt x="701" y="75"/>
                  </a:cubicBezTo>
                  <a:cubicBezTo>
                    <a:pt x="0" y="2110"/>
                    <a:pt x="434" y="3277"/>
                    <a:pt x="1401" y="5112"/>
                  </a:cubicBezTo>
                  <a:cubicBezTo>
                    <a:pt x="1401" y="5122"/>
                    <a:pt x="1404" y="5126"/>
                    <a:pt x="1408" y="5126"/>
                  </a:cubicBezTo>
                  <a:cubicBezTo>
                    <a:pt x="1418" y="5126"/>
                    <a:pt x="1435" y="5102"/>
                    <a:pt x="1435" y="5079"/>
                  </a:cubicBezTo>
                  <a:cubicBezTo>
                    <a:pt x="667" y="3144"/>
                    <a:pt x="467" y="2177"/>
                    <a:pt x="801" y="75"/>
                  </a:cubicBezTo>
                  <a:cubicBezTo>
                    <a:pt x="818" y="25"/>
                    <a:pt x="809" y="0"/>
                    <a:pt x="7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06"/>
            <p:cNvSpPr/>
            <p:nvPr/>
          </p:nvSpPr>
          <p:spPr>
            <a:xfrm>
              <a:off x="6173925" y="2095088"/>
              <a:ext cx="32550" cy="135975"/>
            </a:xfrm>
            <a:custGeom>
              <a:rect b="b" l="l" r="r" t="t"/>
              <a:pathLst>
                <a:path extrusionOk="0" h="5439" w="1302">
                  <a:moveTo>
                    <a:pt x="576" y="1"/>
                  </a:moveTo>
                  <a:cubicBezTo>
                    <a:pt x="551" y="1"/>
                    <a:pt x="518" y="26"/>
                    <a:pt x="501" y="76"/>
                  </a:cubicBezTo>
                  <a:cubicBezTo>
                    <a:pt x="1" y="2244"/>
                    <a:pt x="435" y="3445"/>
                    <a:pt x="1268" y="5413"/>
                  </a:cubicBezTo>
                  <a:cubicBezTo>
                    <a:pt x="1268" y="5430"/>
                    <a:pt x="1277" y="5438"/>
                    <a:pt x="1285" y="5438"/>
                  </a:cubicBezTo>
                  <a:cubicBezTo>
                    <a:pt x="1294" y="5438"/>
                    <a:pt x="1302" y="5430"/>
                    <a:pt x="1302" y="5413"/>
                  </a:cubicBezTo>
                  <a:cubicBezTo>
                    <a:pt x="601" y="3312"/>
                    <a:pt x="435" y="2278"/>
                    <a:pt x="601" y="76"/>
                  </a:cubicBezTo>
                  <a:cubicBezTo>
                    <a:pt x="618" y="26"/>
                    <a:pt x="601" y="1"/>
                    <a:pt x="5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06"/>
            <p:cNvSpPr/>
            <p:nvPr/>
          </p:nvSpPr>
          <p:spPr>
            <a:xfrm>
              <a:off x="6118900" y="2109488"/>
              <a:ext cx="38125" cy="134625"/>
            </a:xfrm>
            <a:custGeom>
              <a:rect b="b" l="l" r="r" t="t"/>
              <a:pathLst>
                <a:path extrusionOk="0" h="5385" w="1525">
                  <a:moveTo>
                    <a:pt x="413" y="0"/>
                  </a:moveTo>
                  <a:cubicBezTo>
                    <a:pt x="401" y="0"/>
                    <a:pt x="384" y="34"/>
                    <a:pt x="367" y="100"/>
                  </a:cubicBezTo>
                  <a:cubicBezTo>
                    <a:pt x="0" y="1935"/>
                    <a:pt x="401" y="3836"/>
                    <a:pt x="1435" y="5371"/>
                  </a:cubicBezTo>
                  <a:cubicBezTo>
                    <a:pt x="1444" y="5381"/>
                    <a:pt x="1457" y="5385"/>
                    <a:pt x="1469" y="5385"/>
                  </a:cubicBezTo>
                  <a:cubicBezTo>
                    <a:pt x="1499" y="5385"/>
                    <a:pt x="1525" y="5361"/>
                    <a:pt x="1501" y="5337"/>
                  </a:cubicBezTo>
                  <a:cubicBezTo>
                    <a:pt x="567" y="3403"/>
                    <a:pt x="401" y="2235"/>
                    <a:pt x="434" y="100"/>
                  </a:cubicBezTo>
                  <a:cubicBezTo>
                    <a:pt x="434" y="34"/>
                    <a:pt x="426" y="0"/>
                    <a:pt x="4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06"/>
            <p:cNvSpPr/>
            <p:nvPr/>
          </p:nvSpPr>
          <p:spPr>
            <a:xfrm>
              <a:off x="6237325" y="2143713"/>
              <a:ext cx="150950" cy="226700"/>
            </a:xfrm>
            <a:custGeom>
              <a:rect b="b" l="l" r="r" t="t"/>
              <a:pathLst>
                <a:path extrusionOk="0" h="9068" w="6038">
                  <a:moveTo>
                    <a:pt x="2515" y="0"/>
                  </a:moveTo>
                  <a:cubicBezTo>
                    <a:pt x="2463" y="0"/>
                    <a:pt x="2414" y="11"/>
                    <a:pt x="2368" y="32"/>
                  </a:cubicBezTo>
                  <a:cubicBezTo>
                    <a:pt x="1168" y="666"/>
                    <a:pt x="2102" y="3268"/>
                    <a:pt x="2702" y="4502"/>
                  </a:cubicBezTo>
                  <a:cubicBezTo>
                    <a:pt x="2702" y="4502"/>
                    <a:pt x="0" y="5903"/>
                    <a:pt x="234" y="7938"/>
                  </a:cubicBezTo>
                  <a:cubicBezTo>
                    <a:pt x="351" y="8821"/>
                    <a:pt x="1482" y="9068"/>
                    <a:pt x="2709" y="9068"/>
                  </a:cubicBezTo>
                  <a:cubicBezTo>
                    <a:pt x="4263" y="9068"/>
                    <a:pt x="5971" y="8672"/>
                    <a:pt x="5971" y="8672"/>
                  </a:cubicBezTo>
                  <a:cubicBezTo>
                    <a:pt x="6038" y="7404"/>
                    <a:pt x="6004" y="6103"/>
                    <a:pt x="5871" y="4836"/>
                  </a:cubicBezTo>
                  <a:cubicBezTo>
                    <a:pt x="5681" y="3727"/>
                    <a:pt x="3505" y="0"/>
                    <a:pt x="2515"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06"/>
            <p:cNvSpPr/>
            <p:nvPr/>
          </p:nvSpPr>
          <p:spPr>
            <a:xfrm>
              <a:off x="6237325" y="2151388"/>
              <a:ext cx="71725" cy="190075"/>
            </a:xfrm>
            <a:custGeom>
              <a:rect b="b" l="l" r="r" t="t"/>
              <a:pathLst>
                <a:path extrusionOk="0" h="7603" w="2869">
                  <a:moveTo>
                    <a:pt x="2089" y="1"/>
                  </a:moveTo>
                  <a:cubicBezTo>
                    <a:pt x="2085" y="1"/>
                    <a:pt x="2085" y="9"/>
                    <a:pt x="2102" y="26"/>
                  </a:cubicBezTo>
                  <a:cubicBezTo>
                    <a:pt x="2102" y="9"/>
                    <a:pt x="2093" y="1"/>
                    <a:pt x="2089" y="1"/>
                  </a:cubicBezTo>
                  <a:close/>
                  <a:moveTo>
                    <a:pt x="2102" y="26"/>
                  </a:moveTo>
                  <a:cubicBezTo>
                    <a:pt x="1134" y="1260"/>
                    <a:pt x="1968" y="2894"/>
                    <a:pt x="2502" y="4128"/>
                  </a:cubicBezTo>
                  <a:cubicBezTo>
                    <a:pt x="1268" y="4762"/>
                    <a:pt x="0" y="6097"/>
                    <a:pt x="100" y="7564"/>
                  </a:cubicBezTo>
                  <a:cubicBezTo>
                    <a:pt x="100" y="7592"/>
                    <a:pt x="112" y="7603"/>
                    <a:pt x="126" y="7603"/>
                  </a:cubicBezTo>
                  <a:cubicBezTo>
                    <a:pt x="145" y="7603"/>
                    <a:pt x="167" y="7584"/>
                    <a:pt x="167" y="7564"/>
                  </a:cubicBezTo>
                  <a:cubicBezTo>
                    <a:pt x="267" y="6230"/>
                    <a:pt x="1635" y="4962"/>
                    <a:pt x="2735" y="4329"/>
                  </a:cubicBezTo>
                  <a:cubicBezTo>
                    <a:pt x="2802" y="4295"/>
                    <a:pt x="2869" y="4229"/>
                    <a:pt x="2835" y="4128"/>
                  </a:cubicBezTo>
                  <a:cubicBezTo>
                    <a:pt x="2335" y="2894"/>
                    <a:pt x="1401" y="1326"/>
                    <a:pt x="2102" y="26"/>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06"/>
            <p:cNvSpPr/>
            <p:nvPr/>
          </p:nvSpPr>
          <p:spPr>
            <a:xfrm>
              <a:off x="6749350" y="2586963"/>
              <a:ext cx="17525" cy="156550"/>
            </a:xfrm>
            <a:custGeom>
              <a:rect b="b" l="l" r="r" t="t"/>
              <a:pathLst>
                <a:path extrusionOk="0" h="6262" w="701">
                  <a:moveTo>
                    <a:pt x="692" y="0"/>
                  </a:moveTo>
                  <a:cubicBezTo>
                    <a:pt x="682" y="0"/>
                    <a:pt x="667" y="15"/>
                    <a:pt x="667" y="15"/>
                  </a:cubicBezTo>
                  <a:cubicBezTo>
                    <a:pt x="501" y="615"/>
                    <a:pt x="401" y="1216"/>
                    <a:pt x="334" y="1816"/>
                  </a:cubicBezTo>
                  <a:cubicBezTo>
                    <a:pt x="334" y="1816"/>
                    <a:pt x="334" y="1783"/>
                    <a:pt x="334" y="1750"/>
                  </a:cubicBezTo>
                  <a:cubicBezTo>
                    <a:pt x="301" y="1416"/>
                    <a:pt x="267" y="1082"/>
                    <a:pt x="234" y="749"/>
                  </a:cubicBezTo>
                  <a:lnTo>
                    <a:pt x="200" y="749"/>
                  </a:lnTo>
                  <a:cubicBezTo>
                    <a:pt x="167" y="1082"/>
                    <a:pt x="167" y="1416"/>
                    <a:pt x="200" y="1783"/>
                  </a:cubicBezTo>
                  <a:cubicBezTo>
                    <a:pt x="200" y="1950"/>
                    <a:pt x="234" y="2083"/>
                    <a:pt x="267" y="2250"/>
                  </a:cubicBezTo>
                  <a:cubicBezTo>
                    <a:pt x="234" y="2517"/>
                    <a:pt x="200" y="2817"/>
                    <a:pt x="200" y="3084"/>
                  </a:cubicBezTo>
                  <a:cubicBezTo>
                    <a:pt x="167" y="3618"/>
                    <a:pt x="0" y="5819"/>
                    <a:pt x="34" y="6186"/>
                  </a:cubicBezTo>
                  <a:cubicBezTo>
                    <a:pt x="34" y="6236"/>
                    <a:pt x="50" y="6261"/>
                    <a:pt x="71" y="6261"/>
                  </a:cubicBezTo>
                  <a:cubicBezTo>
                    <a:pt x="92" y="6261"/>
                    <a:pt x="117" y="6236"/>
                    <a:pt x="134" y="6186"/>
                  </a:cubicBezTo>
                  <a:cubicBezTo>
                    <a:pt x="200" y="5786"/>
                    <a:pt x="434" y="3518"/>
                    <a:pt x="501" y="3017"/>
                  </a:cubicBezTo>
                  <a:cubicBezTo>
                    <a:pt x="634" y="2016"/>
                    <a:pt x="701" y="1016"/>
                    <a:pt x="701" y="15"/>
                  </a:cubicBezTo>
                  <a:cubicBezTo>
                    <a:pt x="701" y="4"/>
                    <a:pt x="697" y="0"/>
                    <a:pt x="6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06"/>
            <p:cNvSpPr/>
            <p:nvPr/>
          </p:nvSpPr>
          <p:spPr>
            <a:xfrm>
              <a:off x="6746000" y="2386013"/>
              <a:ext cx="470375" cy="414000"/>
            </a:xfrm>
            <a:custGeom>
              <a:rect b="b" l="l" r="r" t="t"/>
              <a:pathLst>
                <a:path extrusionOk="0" h="16560" w="18815">
                  <a:moveTo>
                    <a:pt x="6824" y="0"/>
                  </a:moveTo>
                  <a:cubicBezTo>
                    <a:pt x="5774" y="0"/>
                    <a:pt x="4583" y="328"/>
                    <a:pt x="3704" y="848"/>
                  </a:cubicBezTo>
                  <a:cubicBezTo>
                    <a:pt x="3170" y="1148"/>
                    <a:pt x="1402" y="4017"/>
                    <a:pt x="1002" y="6652"/>
                  </a:cubicBezTo>
                  <a:cubicBezTo>
                    <a:pt x="801" y="7986"/>
                    <a:pt x="334" y="12423"/>
                    <a:pt x="1" y="16559"/>
                  </a:cubicBezTo>
                  <a:lnTo>
                    <a:pt x="18814" y="16559"/>
                  </a:lnTo>
                  <a:lnTo>
                    <a:pt x="18814" y="14658"/>
                  </a:lnTo>
                  <a:cubicBezTo>
                    <a:pt x="16646" y="9921"/>
                    <a:pt x="13277" y="4083"/>
                    <a:pt x="8607" y="481"/>
                  </a:cubicBezTo>
                  <a:cubicBezTo>
                    <a:pt x="8166" y="147"/>
                    <a:pt x="7527" y="0"/>
                    <a:pt x="68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06"/>
            <p:cNvSpPr/>
            <p:nvPr/>
          </p:nvSpPr>
          <p:spPr>
            <a:xfrm>
              <a:off x="6876925" y="2578163"/>
              <a:ext cx="7550" cy="40875"/>
            </a:xfrm>
            <a:custGeom>
              <a:rect b="b" l="l" r="r" t="t"/>
              <a:pathLst>
                <a:path extrusionOk="0" h="1635" w="302">
                  <a:moveTo>
                    <a:pt x="268" y="0"/>
                  </a:moveTo>
                  <a:cubicBezTo>
                    <a:pt x="168" y="234"/>
                    <a:pt x="101" y="534"/>
                    <a:pt x="68" y="801"/>
                  </a:cubicBezTo>
                  <a:cubicBezTo>
                    <a:pt x="1" y="1067"/>
                    <a:pt x="1" y="1368"/>
                    <a:pt x="68" y="1635"/>
                  </a:cubicBezTo>
                  <a:cubicBezTo>
                    <a:pt x="168" y="1368"/>
                    <a:pt x="234" y="1101"/>
                    <a:pt x="268" y="834"/>
                  </a:cubicBezTo>
                  <a:cubicBezTo>
                    <a:pt x="301" y="534"/>
                    <a:pt x="301" y="267"/>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06"/>
            <p:cNvSpPr/>
            <p:nvPr/>
          </p:nvSpPr>
          <p:spPr>
            <a:xfrm>
              <a:off x="7092100" y="2700738"/>
              <a:ext cx="8350" cy="41725"/>
            </a:xfrm>
            <a:custGeom>
              <a:rect b="b" l="l" r="r" t="t"/>
              <a:pathLst>
                <a:path extrusionOk="0" h="1669" w="334">
                  <a:moveTo>
                    <a:pt x="267" y="1"/>
                  </a:moveTo>
                  <a:cubicBezTo>
                    <a:pt x="167" y="267"/>
                    <a:pt x="100" y="534"/>
                    <a:pt x="67" y="835"/>
                  </a:cubicBezTo>
                  <a:cubicBezTo>
                    <a:pt x="0" y="1101"/>
                    <a:pt x="0" y="1368"/>
                    <a:pt x="67" y="1668"/>
                  </a:cubicBezTo>
                  <a:cubicBezTo>
                    <a:pt x="167" y="1402"/>
                    <a:pt x="234" y="1135"/>
                    <a:pt x="267" y="835"/>
                  </a:cubicBezTo>
                  <a:cubicBezTo>
                    <a:pt x="334" y="568"/>
                    <a:pt x="334" y="267"/>
                    <a:pt x="2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06"/>
            <p:cNvSpPr/>
            <p:nvPr/>
          </p:nvSpPr>
          <p:spPr>
            <a:xfrm>
              <a:off x="6965325" y="2637563"/>
              <a:ext cx="41725" cy="7125"/>
            </a:xfrm>
            <a:custGeom>
              <a:rect b="b" l="l" r="r" t="t"/>
              <a:pathLst>
                <a:path extrusionOk="0" h="285" w="1669">
                  <a:moveTo>
                    <a:pt x="418" y="1"/>
                  </a:moveTo>
                  <a:cubicBezTo>
                    <a:pt x="276" y="1"/>
                    <a:pt x="134" y="9"/>
                    <a:pt x="1" y="26"/>
                  </a:cubicBezTo>
                  <a:cubicBezTo>
                    <a:pt x="268" y="126"/>
                    <a:pt x="535" y="226"/>
                    <a:pt x="835" y="259"/>
                  </a:cubicBezTo>
                  <a:cubicBezTo>
                    <a:pt x="968" y="276"/>
                    <a:pt x="1102" y="284"/>
                    <a:pt x="1239" y="284"/>
                  </a:cubicBezTo>
                  <a:cubicBezTo>
                    <a:pt x="1377" y="284"/>
                    <a:pt x="1519" y="276"/>
                    <a:pt x="1669" y="259"/>
                  </a:cubicBezTo>
                  <a:cubicBezTo>
                    <a:pt x="1402" y="126"/>
                    <a:pt x="1135" y="59"/>
                    <a:pt x="835" y="26"/>
                  </a:cubicBezTo>
                  <a:cubicBezTo>
                    <a:pt x="701" y="9"/>
                    <a:pt x="560" y="1"/>
                    <a:pt x="4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06"/>
            <p:cNvSpPr/>
            <p:nvPr/>
          </p:nvSpPr>
          <p:spPr>
            <a:xfrm>
              <a:off x="6886950" y="2422613"/>
              <a:ext cx="40875" cy="6925"/>
            </a:xfrm>
            <a:custGeom>
              <a:rect b="b" l="l" r="r" t="t"/>
              <a:pathLst>
                <a:path extrusionOk="0" h="277" w="1635">
                  <a:moveTo>
                    <a:pt x="417" y="1"/>
                  </a:moveTo>
                  <a:cubicBezTo>
                    <a:pt x="275" y="1"/>
                    <a:pt x="134" y="18"/>
                    <a:pt x="0" y="51"/>
                  </a:cubicBezTo>
                  <a:cubicBezTo>
                    <a:pt x="267" y="151"/>
                    <a:pt x="534" y="218"/>
                    <a:pt x="801" y="251"/>
                  </a:cubicBezTo>
                  <a:cubicBezTo>
                    <a:pt x="934" y="268"/>
                    <a:pt x="1076" y="276"/>
                    <a:pt x="1218" y="276"/>
                  </a:cubicBezTo>
                  <a:cubicBezTo>
                    <a:pt x="1360" y="276"/>
                    <a:pt x="1501" y="268"/>
                    <a:pt x="1635" y="251"/>
                  </a:cubicBezTo>
                  <a:cubicBezTo>
                    <a:pt x="1368" y="151"/>
                    <a:pt x="1101" y="84"/>
                    <a:pt x="834" y="51"/>
                  </a:cubicBezTo>
                  <a:cubicBezTo>
                    <a:pt x="701" y="18"/>
                    <a:pt x="559" y="1"/>
                    <a:pt x="4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06"/>
            <p:cNvSpPr/>
            <p:nvPr/>
          </p:nvSpPr>
          <p:spPr>
            <a:xfrm>
              <a:off x="6996200" y="2466413"/>
              <a:ext cx="25025" cy="33375"/>
            </a:xfrm>
            <a:custGeom>
              <a:rect b="b" l="l" r="r" t="t"/>
              <a:pathLst>
                <a:path extrusionOk="0" h="1335" w="1001">
                  <a:moveTo>
                    <a:pt x="0" y="0"/>
                  </a:moveTo>
                  <a:lnTo>
                    <a:pt x="0" y="0"/>
                  </a:lnTo>
                  <a:cubicBezTo>
                    <a:pt x="100" y="267"/>
                    <a:pt x="234" y="501"/>
                    <a:pt x="400" y="734"/>
                  </a:cubicBezTo>
                  <a:cubicBezTo>
                    <a:pt x="567" y="934"/>
                    <a:pt x="767" y="1134"/>
                    <a:pt x="1001" y="1334"/>
                  </a:cubicBezTo>
                  <a:cubicBezTo>
                    <a:pt x="901" y="1068"/>
                    <a:pt x="767" y="801"/>
                    <a:pt x="567" y="601"/>
                  </a:cubicBezTo>
                  <a:cubicBezTo>
                    <a:pt x="400" y="367"/>
                    <a:pt x="200" y="167"/>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06"/>
            <p:cNvSpPr/>
            <p:nvPr/>
          </p:nvSpPr>
          <p:spPr>
            <a:xfrm>
              <a:off x="7177975" y="2727438"/>
              <a:ext cx="25875" cy="33375"/>
            </a:xfrm>
            <a:custGeom>
              <a:rect b="b" l="l" r="r" t="t"/>
              <a:pathLst>
                <a:path extrusionOk="0" h="1335" w="1035">
                  <a:moveTo>
                    <a:pt x="1" y="0"/>
                  </a:moveTo>
                  <a:cubicBezTo>
                    <a:pt x="17" y="11"/>
                    <a:pt x="33" y="23"/>
                    <a:pt x="48" y="35"/>
                  </a:cubicBezTo>
                  <a:lnTo>
                    <a:pt x="48" y="35"/>
                  </a:lnTo>
                  <a:cubicBezTo>
                    <a:pt x="44" y="23"/>
                    <a:pt x="39" y="12"/>
                    <a:pt x="34" y="0"/>
                  </a:cubicBezTo>
                  <a:close/>
                  <a:moveTo>
                    <a:pt x="48" y="35"/>
                  </a:moveTo>
                  <a:cubicBezTo>
                    <a:pt x="250" y="522"/>
                    <a:pt x="579" y="976"/>
                    <a:pt x="1035" y="1334"/>
                  </a:cubicBezTo>
                  <a:cubicBezTo>
                    <a:pt x="902" y="1067"/>
                    <a:pt x="768" y="801"/>
                    <a:pt x="601" y="600"/>
                  </a:cubicBezTo>
                  <a:cubicBezTo>
                    <a:pt x="446" y="383"/>
                    <a:pt x="262" y="194"/>
                    <a:pt x="48" y="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06"/>
            <p:cNvSpPr/>
            <p:nvPr/>
          </p:nvSpPr>
          <p:spPr>
            <a:xfrm>
              <a:off x="6831075" y="2702413"/>
              <a:ext cx="25050" cy="33375"/>
            </a:xfrm>
            <a:custGeom>
              <a:rect b="b" l="l" r="r" t="t"/>
              <a:pathLst>
                <a:path extrusionOk="0" h="1335" w="1002">
                  <a:moveTo>
                    <a:pt x="0" y="0"/>
                  </a:moveTo>
                  <a:lnTo>
                    <a:pt x="0" y="0"/>
                  </a:lnTo>
                  <a:cubicBezTo>
                    <a:pt x="200" y="534"/>
                    <a:pt x="534" y="1001"/>
                    <a:pt x="1001" y="1335"/>
                  </a:cubicBezTo>
                  <a:cubicBezTo>
                    <a:pt x="768" y="834"/>
                    <a:pt x="434" y="367"/>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06"/>
            <p:cNvSpPr/>
            <p:nvPr/>
          </p:nvSpPr>
          <p:spPr>
            <a:xfrm>
              <a:off x="6801875" y="2496438"/>
              <a:ext cx="25050" cy="33375"/>
            </a:xfrm>
            <a:custGeom>
              <a:rect b="b" l="l" r="r" t="t"/>
              <a:pathLst>
                <a:path extrusionOk="0" h="1335" w="1002">
                  <a:moveTo>
                    <a:pt x="1" y="0"/>
                  </a:moveTo>
                  <a:cubicBezTo>
                    <a:pt x="101" y="267"/>
                    <a:pt x="234" y="500"/>
                    <a:pt x="434" y="734"/>
                  </a:cubicBezTo>
                  <a:cubicBezTo>
                    <a:pt x="601" y="967"/>
                    <a:pt x="801" y="1168"/>
                    <a:pt x="1002" y="1334"/>
                  </a:cubicBezTo>
                  <a:cubicBezTo>
                    <a:pt x="901" y="1067"/>
                    <a:pt x="768" y="834"/>
                    <a:pt x="601" y="600"/>
                  </a:cubicBezTo>
                  <a:cubicBezTo>
                    <a:pt x="434" y="367"/>
                    <a:pt x="234" y="167"/>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06"/>
            <p:cNvSpPr/>
            <p:nvPr/>
          </p:nvSpPr>
          <p:spPr>
            <a:xfrm>
              <a:off x="6761850" y="2627363"/>
              <a:ext cx="33375" cy="25875"/>
            </a:xfrm>
            <a:custGeom>
              <a:rect b="b" l="l" r="r" t="t"/>
              <a:pathLst>
                <a:path extrusionOk="0" h="1035" w="1335">
                  <a:moveTo>
                    <a:pt x="1335" y="0"/>
                  </a:moveTo>
                  <a:lnTo>
                    <a:pt x="1335" y="0"/>
                  </a:lnTo>
                  <a:cubicBezTo>
                    <a:pt x="1068" y="100"/>
                    <a:pt x="835" y="267"/>
                    <a:pt x="601" y="434"/>
                  </a:cubicBezTo>
                  <a:cubicBezTo>
                    <a:pt x="368" y="601"/>
                    <a:pt x="167" y="801"/>
                    <a:pt x="1" y="1034"/>
                  </a:cubicBezTo>
                  <a:cubicBezTo>
                    <a:pt x="268" y="901"/>
                    <a:pt x="501" y="767"/>
                    <a:pt x="735" y="601"/>
                  </a:cubicBezTo>
                  <a:cubicBezTo>
                    <a:pt x="968" y="434"/>
                    <a:pt x="1168" y="234"/>
                    <a:pt x="1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06"/>
            <p:cNvSpPr/>
            <p:nvPr/>
          </p:nvSpPr>
          <p:spPr>
            <a:xfrm>
              <a:off x="7064575" y="2575638"/>
              <a:ext cx="33375" cy="25050"/>
            </a:xfrm>
            <a:custGeom>
              <a:rect b="b" l="l" r="r" t="t"/>
              <a:pathLst>
                <a:path extrusionOk="0" h="1002" w="1335">
                  <a:moveTo>
                    <a:pt x="1335" y="1"/>
                  </a:moveTo>
                  <a:lnTo>
                    <a:pt x="1335" y="1"/>
                  </a:lnTo>
                  <a:cubicBezTo>
                    <a:pt x="1068" y="101"/>
                    <a:pt x="801" y="234"/>
                    <a:pt x="601" y="401"/>
                  </a:cubicBezTo>
                  <a:cubicBezTo>
                    <a:pt x="367" y="568"/>
                    <a:pt x="167" y="768"/>
                    <a:pt x="0" y="1002"/>
                  </a:cubicBezTo>
                  <a:cubicBezTo>
                    <a:pt x="267" y="902"/>
                    <a:pt x="501" y="768"/>
                    <a:pt x="734" y="601"/>
                  </a:cubicBezTo>
                  <a:cubicBezTo>
                    <a:pt x="934" y="435"/>
                    <a:pt x="1134" y="234"/>
                    <a:pt x="1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06"/>
            <p:cNvSpPr/>
            <p:nvPr/>
          </p:nvSpPr>
          <p:spPr>
            <a:xfrm>
              <a:off x="6974500" y="2742438"/>
              <a:ext cx="33400" cy="25050"/>
            </a:xfrm>
            <a:custGeom>
              <a:rect b="b" l="l" r="r" t="t"/>
              <a:pathLst>
                <a:path extrusionOk="0" h="1002" w="1336">
                  <a:moveTo>
                    <a:pt x="1335" y="0"/>
                  </a:moveTo>
                  <a:lnTo>
                    <a:pt x="1335" y="0"/>
                  </a:lnTo>
                  <a:cubicBezTo>
                    <a:pt x="1068" y="101"/>
                    <a:pt x="801" y="234"/>
                    <a:pt x="601" y="401"/>
                  </a:cubicBezTo>
                  <a:cubicBezTo>
                    <a:pt x="368" y="568"/>
                    <a:pt x="168" y="768"/>
                    <a:pt x="1" y="1001"/>
                  </a:cubicBezTo>
                  <a:cubicBezTo>
                    <a:pt x="234" y="901"/>
                    <a:pt x="501" y="768"/>
                    <a:pt x="735" y="601"/>
                  </a:cubicBezTo>
                  <a:cubicBezTo>
                    <a:pt x="935" y="434"/>
                    <a:pt x="1135" y="234"/>
                    <a:pt x="1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06"/>
            <p:cNvSpPr/>
            <p:nvPr/>
          </p:nvSpPr>
          <p:spPr>
            <a:xfrm>
              <a:off x="6775200" y="2275413"/>
              <a:ext cx="174325" cy="241075"/>
            </a:xfrm>
            <a:custGeom>
              <a:rect b="b" l="l" r="r" t="t"/>
              <a:pathLst>
                <a:path extrusionOk="0" h="9643" w="6973">
                  <a:moveTo>
                    <a:pt x="4997" y="1"/>
                  </a:moveTo>
                  <a:cubicBezTo>
                    <a:pt x="4871" y="1"/>
                    <a:pt x="4504" y="368"/>
                    <a:pt x="4504" y="368"/>
                  </a:cubicBezTo>
                  <a:lnTo>
                    <a:pt x="3436" y="935"/>
                  </a:lnTo>
                  <a:lnTo>
                    <a:pt x="0" y="2903"/>
                  </a:lnTo>
                  <a:cubicBezTo>
                    <a:pt x="634" y="3871"/>
                    <a:pt x="1101" y="4938"/>
                    <a:pt x="1468" y="6072"/>
                  </a:cubicBezTo>
                  <a:cubicBezTo>
                    <a:pt x="1501" y="6172"/>
                    <a:pt x="1535" y="6306"/>
                    <a:pt x="1535" y="6439"/>
                  </a:cubicBezTo>
                  <a:cubicBezTo>
                    <a:pt x="1535" y="6439"/>
                    <a:pt x="1535" y="6473"/>
                    <a:pt x="1535" y="6473"/>
                  </a:cubicBezTo>
                  <a:cubicBezTo>
                    <a:pt x="1634" y="7164"/>
                    <a:pt x="2220" y="9643"/>
                    <a:pt x="3486" y="9643"/>
                  </a:cubicBezTo>
                  <a:cubicBezTo>
                    <a:pt x="3503" y="9643"/>
                    <a:pt x="3519" y="9642"/>
                    <a:pt x="3536" y="9642"/>
                  </a:cubicBezTo>
                  <a:cubicBezTo>
                    <a:pt x="4904" y="9575"/>
                    <a:pt x="6538" y="7040"/>
                    <a:pt x="6939" y="5205"/>
                  </a:cubicBezTo>
                  <a:cubicBezTo>
                    <a:pt x="6972" y="5072"/>
                    <a:pt x="6472" y="4004"/>
                    <a:pt x="5938" y="2637"/>
                  </a:cubicBezTo>
                  <a:cubicBezTo>
                    <a:pt x="5638" y="1803"/>
                    <a:pt x="5304" y="902"/>
                    <a:pt x="5037" y="35"/>
                  </a:cubicBezTo>
                  <a:cubicBezTo>
                    <a:pt x="5033" y="11"/>
                    <a:pt x="5018" y="1"/>
                    <a:pt x="4997"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06"/>
            <p:cNvSpPr/>
            <p:nvPr/>
          </p:nvSpPr>
          <p:spPr>
            <a:xfrm>
              <a:off x="6775200" y="2287113"/>
              <a:ext cx="143450" cy="150125"/>
            </a:xfrm>
            <a:custGeom>
              <a:rect b="b" l="l" r="r" t="t"/>
              <a:pathLst>
                <a:path extrusionOk="0" h="6005" w="5738">
                  <a:moveTo>
                    <a:pt x="4871" y="0"/>
                  </a:moveTo>
                  <a:lnTo>
                    <a:pt x="3436" y="467"/>
                  </a:lnTo>
                  <a:lnTo>
                    <a:pt x="0" y="2435"/>
                  </a:lnTo>
                  <a:cubicBezTo>
                    <a:pt x="601" y="3403"/>
                    <a:pt x="1101" y="4470"/>
                    <a:pt x="1468" y="5604"/>
                  </a:cubicBezTo>
                  <a:cubicBezTo>
                    <a:pt x="1501" y="5704"/>
                    <a:pt x="1535" y="5838"/>
                    <a:pt x="1535" y="5971"/>
                  </a:cubicBezTo>
                  <a:cubicBezTo>
                    <a:pt x="1535" y="5971"/>
                    <a:pt x="1535" y="6005"/>
                    <a:pt x="1535" y="6005"/>
                  </a:cubicBezTo>
                  <a:cubicBezTo>
                    <a:pt x="1735" y="6005"/>
                    <a:pt x="1902" y="5938"/>
                    <a:pt x="2102" y="5871"/>
                  </a:cubicBezTo>
                  <a:cubicBezTo>
                    <a:pt x="5738" y="4771"/>
                    <a:pt x="4871" y="1"/>
                    <a:pt x="487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06"/>
            <p:cNvSpPr/>
            <p:nvPr/>
          </p:nvSpPr>
          <p:spPr>
            <a:xfrm>
              <a:off x="6649275" y="2070663"/>
              <a:ext cx="261050" cy="343775"/>
            </a:xfrm>
            <a:custGeom>
              <a:rect b="b" l="l" r="r" t="t"/>
              <a:pathLst>
                <a:path extrusionOk="0" h="13751" w="10442">
                  <a:moveTo>
                    <a:pt x="4850" y="0"/>
                  </a:moveTo>
                  <a:cubicBezTo>
                    <a:pt x="3468" y="0"/>
                    <a:pt x="2098" y="520"/>
                    <a:pt x="1235" y="1553"/>
                  </a:cubicBezTo>
                  <a:cubicBezTo>
                    <a:pt x="0" y="3088"/>
                    <a:pt x="367" y="10727"/>
                    <a:pt x="2469" y="12661"/>
                  </a:cubicBezTo>
                  <a:cubicBezTo>
                    <a:pt x="3263" y="13419"/>
                    <a:pt x="4210" y="13751"/>
                    <a:pt x="5165" y="13751"/>
                  </a:cubicBezTo>
                  <a:cubicBezTo>
                    <a:pt x="6777" y="13751"/>
                    <a:pt x="8410" y="12805"/>
                    <a:pt x="9374" y="11360"/>
                  </a:cubicBezTo>
                  <a:cubicBezTo>
                    <a:pt x="10441" y="9759"/>
                    <a:pt x="10041" y="3922"/>
                    <a:pt x="8940" y="2120"/>
                  </a:cubicBezTo>
                  <a:cubicBezTo>
                    <a:pt x="8079" y="703"/>
                    <a:pt x="6456" y="0"/>
                    <a:pt x="4850"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06"/>
            <p:cNvSpPr/>
            <p:nvPr/>
          </p:nvSpPr>
          <p:spPr>
            <a:xfrm>
              <a:off x="6886950" y="2352163"/>
              <a:ext cx="25" cy="25"/>
            </a:xfrm>
            <a:custGeom>
              <a:rect b="b" l="l" r="r" t="t"/>
              <a:pathLst>
                <a:path extrusionOk="0" fill="none" h="1" w="1">
                  <a:moveTo>
                    <a:pt x="0" y="0"/>
                  </a:moveTo>
                  <a:lnTo>
                    <a:pt x="0"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06"/>
            <p:cNvSpPr/>
            <p:nvPr/>
          </p:nvSpPr>
          <p:spPr>
            <a:xfrm>
              <a:off x="6761850" y="2248738"/>
              <a:ext cx="13375" cy="25050"/>
            </a:xfrm>
            <a:custGeom>
              <a:rect b="b" l="l" r="r" t="t"/>
              <a:pathLst>
                <a:path extrusionOk="0" h="1002" w="535">
                  <a:moveTo>
                    <a:pt x="34" y="1"/>
                  </a:moveTo>
                  <a:lnTo>
                    <a:pt x="34" y="1"/>
                  </a:lnTo>
                  <a:cubicBezTo>
                    <a:pt x="1" y="368"/>
                    <a:pt x="101" y="968"/>
                    <a:pt x="534" y="1002"/>
                  </a:cubicBezTo>
                  <a:lnTo>
                    <a:pt x="534" y="968"/>
                  </a:lnTo>
                  <a:cubicBezTo>
                    <a:pt x="167" y="868"/>
                    <a:pt x="67" y="401"/>
                    <a:pt x="67" y="34"/>
                  </a:cubicBezTo>
                  <a:cubicBezTo>
                    <a:pt x="67" y="1"/>
                    <a:pt x="34" y="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06"/>
            <p:cNvSpPr/>
            <p:nvPr/>
          </p:nvSpPr>
          <p:spPr>
            <a:xfrm>
              <a:off x="6758025" y="2237763"/>
              <a:ext cx="31650" cy="31100"/>
            </a:xfrm>
            <a:custGeom>
              <a:rect b="b" l="l" r="r" t="t"/>
              <a:pathLst>
                <a:path extrusionOk="0" h="1244" w="1266">
                  <a:moveTo>
                    <a:pt x="591" y="1"/>
                  </a:moveTo>
                  <a:cubicBezTo>
                    <a:pt x="568" y="1"/>
                    <a:pt x="545" y="3"/>
                    <a:pt x="521" y="6"/>
                  </a:cubicBezTo>
                  <a:cubicBezTo>
                    <a:pt x="1" y="71"/>
                    <a:pt x="114" y="1243"/>
                    <a:pt x="644" y="1243"/>
                  </a:cubicBezTo>
                  <a:cubicBezTo>
                    <a:pt x="658" y="1243"/>
                    <a:pt x="673" y="1242"/>
                    <a:pt x="687" y="1241"/>
                  </a:cubicBezTo>
                  <a:cubicBezTo>
                    <a:pt x="1265" y="1176"/>
                    <a:pt x="1163" y="1"/>
                    <a:pt x="5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06"/>
            <p:cNvSpPr/>
            <p:nvPr/>
          </p:nvSpPr>
          <p:spPr>
            <a:xfrm>
              <a:off x="6694300" y="2253763"/>
              <a:ext cx="10875" cy="27525"/>
            </a:xfrm>
            <a:custGeom>
              <a:rect b="b" l="l" r="r" t="t"/>
              <a:pathLst>
                <a:path extrusionOk="0" h="1101" w="435">
                  <a:moveTo>
                    <a:pt x="334" y="0"/>
                  </a:moveTo>
                  <a:lnTo>
                    <a:pt x="334" y="0"/>
                  </a:lnTo>
                  <a:cubicBezTo>
                    <a:pt x="334" y="0"/>
                    <a:pt x="301" y="33"/>
                    <a:pt x="301" y="33"/>
                  </a:cubicBezTo>
                  <a:cubicBezTo>
                    <a:pt x="368" y="434"/>
                    <a:pt x="368" y="867"/>
                    <a:pt x="1" y="1068"/>
                  </a:cubicBezTo>
                  <a:lnTo>
                    <a:pt x="1" y="1101"/>
                  </a:lnTo>
                  <a:cubicBezTo>
                    <a:pt x="434" y="967"/>
                    <a:pt x="434" y="367"/>
                    <a:pt x="3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06"/>
            <p:cNvSpPr/>
            <p:nvPr/>
          </p:nvSpPr>
          <p:spPr>
            <a:xfrm>
              <a:off x="6677000" y="2244588"/>
              <a:ext cx="31500" cy="31725"/>
            </a:xfrm>
            <a:custGeom>
              <a:rect b="b" l="l" r="r" t="t"/>
              <a:pathLst>
                <a:path extrusionOk="0" h="1269" w="1260">
                  <a:moveTo>
                    <a:pt x="626" y="0"/>
                  </a:moveTo>
                  <a:cubicBezTo>
                    <a:pt x="1" y="33"/>
                    <a:pt x="90" y="1268"/>
                    <a:pt x="638" y="1268"/>
                  </a:cubicBezTo>
                  <a:cubicBezTo>
                    <a:pt x="645" y="1268"/>
                    <a:pt x="652" y="1268"/>
                    <a:pt x="659" y="1268"/>
                  </a:cubicBezTo>
                  <a:cubicBezTo>
                    <a:pt x="1260" y="1268"/>
                    <a:pt x="1160" y="0"/>
                    <a:pt x="6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06"/>
            <p:cNvSpPr/>
            <p:nvPr/>
          </p:nvSpPr>
          <p:spPr>
            <a:xfrm>
              <a:off x="6754350" y="2200563"/>
              <a:ext cx="37550" cy="21525"/>
            </a:xfrm>
            <a:custGeom>
              <a:rect b="b" l="l" r="r" t="t"/>
              <a:pathLst>
                <a:path extrusionOk="0" h="861" w="1502">
                  <a:moveTo>
                    <a:pt x="562" y="0"/>
                  </a:moveTo>
                  <a:cubicBezTo>
                    <a:pt x="398" y="0"/>
                    <a:pt x="223" y="62"/>
                    <a:pt x="101" y="160"/>
                  </a:cubicBezTo>
                  <a:cubicBezTo>
                    <a:pt x="0" y="260"/>
                    <a:pt x="0" y="394"/>
                    <a:pt x="101" y="494"/>
                  </a:cubicBezTo>
                  <a:cubicBezTo>
                    <a:pt x="234" y="627"/>
                    <a:pt x="401" y="694"/>
                    <a:pt x="568" y="727"/>
                  </a:cubicBezTo>
                  <a:cubicBezTo>
                    <a:pt x="768" y="760"/>
                    <a:pt x="934" y="827"/>
                    <a:pt x="1101" y="861"/>
                  </a:cubicBezTo>
                  <a:cubicBezTo>
                    <a:pt x="1335" y="861"/>
                    <a:pt x="1502" y="594"/>
                    <a:pt x="1368" y="394"/>
                  </a:cubicBezTo>
                  <a:cubicBezTo>
                    <a:pt x="1201" y="193"/>
                    <a:pt x="1001" y="60"/>
                    <a:pt x="734" y="27"/>
                  </a:cubicBezTo>
                  <a:cubicBezTo>
                    <a:pt x="681" y="9"/>
                    <a:pt x="622" y="0"/>
                    <a:pt x="5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06"/>
            <p:cNvSpPr/>
            <p:nvPr/>
          </p:nvSpPr>
          <p:spPr>
            <a:xfrm>
              <a:off x="6667875" y="2207263"/>
              <a:ext cx="35625" cy="23425"/>
            </a:xfrm>
            <a:custGeom>
              <a:rect b="b" l="l" r="r" t="t"/>
              <a:pathLst>
                <a:path extrusionOk="0" h="937" w="1425">
                  <a:moveTo>
                    <a:pt x="917" y="1"/>
                  </a:moveTo>
                  <a:cubicBezTo>
                    <a:pt x="826" y="1"/>
                    <a:pt x="736" y="19"/>
                    <a:pt x="657" y="59"/>
                  </a:cubicBezTo>
                  <a:cubicBezTo>
                    <a:pt x="424" y="126"/>
                    <a:pt x="224" y="292"/>
                    <a:pt x="90" y="492"/>
                  </a:cubicBezTo>
                  <a:cubicBezTo>
                    <a:pt x="1" y="701"/>
                    <a:pt x="151" y="937"/>
                    <a:pt x="351" y="937"/>
                  </a:cubicBezTo>
                  <a:cubicBezTo>
                    <a:pt x="375" y="937"/>
                    <a:pt x="399" y="933"/>
                    <a:pt x="424" y="926"/>
                  </a:cubicBezTo>
                  <a:cubicBezTo>
                    <a:pt x="591" y="859"/>
                    <a:pt x="758" y="793"/>
                    <a:pt x="924" y="726"/>
                  </a:cubicBezTo>
                  <a:cubicBezTo>
                    <a:pt x="1091" y="693"/>
                    <a:pt x="1258" y="593"/>
                    <a:pt x="1391" y="426"/>
                  </a:cubicBezTo>
                  <a:cubicBezTo>
                    <a:pt x="1425" y="326"/>
                    <a:pt x="1425" y="192"/>
                    <a:pt x="1325" y="126"/>
                  </a:cubicBezTo>
                  <a:cubicBezTo>
                    <a:pt x="1203" y="45"/>
                    <a:pt x="1058" y="1"/>
                    <a:pt x="9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06"/>
            <p:cNvSpPr/>
            <p:nvPr/>
          </p:nvSpPr>
          <p:spPr>
            <a:xfrm>
              <a:off x="6762700" y="2335113"/>
              <a:ext cx="20025" cy="10600"/>
            </a:xfrm>
            <a:custGeom>
              <a:rect b="b" l="l" r="r" t="t"/>
              <a:pathLst>
                <a:path extrusionOk="0" h="424" w="801">
                  <a:moveTo>
                    <a:pt x="744" y="0"/>
                  </a:moveTo>
                  <a:cubicBezTo>
                    <a:pt x="738" y="0"/>
                    <a:pt x="734" y="4"/>
                    <a:pt x="734" y="15"/>
                  </a:cubicBezTo>
                  <a:cubicBezTo>
                    <a:pt x="667" y="115"/>
                    <a:pt x="567" y="249"/>
                    <a:pt x="434" y="282"/>
                  </a:cubicBezTo>
                  <a:cubicBezTo>
                    <a:pt x="300" y="282"/>
                    <a:pt x="133" y="282"/>
                    <a:pt x="0" y="215"/>
                  </a:cubicBezTo>
                  <a:cubicBezTo>
                    <a:pt x="0" y="215"/>
                    <a:pt x="0" y="215"/>
                    <a:pt x="0" y="249"/>
                  </a:cubicBezTo>
                  <a:cubicBezTo>
                    <a:pt x="111" y="359"/>
                    <a:pt x="267" y="424"/>
                    <a:pt x="431" y="424"/>
                  </a:cubicBezTo>
                  <a:cubicBezTo>
                    <a:pt x="465" y="424"/>
                    <a:pt x="499" y="421"/>
                    <a:pt x="534" y="415"/>
                  </a:cubicBezTo>
                  <a:cubicBezTo>
                    <a:pt x="701" y="349"/>
                    <a:pt x="801" y="182"/>
                    <a:pt x="801" y="15"/>
                  </a:cubicBezTo>
                  <a:cubicBezTo>
                    <a:pt x="778" y="15"/>
                    <a:pt x="756" y="0"/>
                    <a:pt x="74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06"/>
            <p:cNvSpPr/>
            <p:nvPr/>
          </p:nvSpPr>
          <p:spPr>
            <a:xfrm>
              <a:off x="6706825" y="2205588"/>
              <a:ext cx="60900" cy="120750"/>
            </a:xfrm>
            <a:custGeom>
              <a:rect b="b" l="l" r="r" t="t"/>
              <a:pathLst>
                <a:path extrusionOk="0" h="4830" w="2436">
                  <a:moveTo>
                    <a:pt x="234" y="1"/>
                  </a:moveTo>
                  <a:cubicBezTo>
                    <a:pt x="217" y="1"/>
                    <a:pt x="200" y="9"/>
                    <a:pt x="200" y="26"/>
                  </a:cubicBezTo>
                  <a:cubicBezTo>
                    <a:pt x="33" y="1393"/>
                    <a:pt x="0" y="2761"/>
                    <a:pt x="134" y="4129"/>
                  </a:cubicBezTo>
                  <a:cubicBezTo>
                    <a:pt x="134" y="4164"/>
                    <a:pt x="158" y="4178"/>
                    <a:pt x="197" y="4178"/>
                  </a:cubicBezTo>
                  <a:cubicBezTo>
                    <a:pt x="341" y="4178"/>
                    <a:pt x="689" y="3981"/>
                    <a:pt x="767" y="3929"/>
                  </a:cubicBezTo>
                  <a:cubicBezTo>
                    <a:pt x="767" y="3929"/>
                    <a:pt x="801" y="4362"/>
                    <a:pt x="834" y="4696"/>
                  </a:cubicBezTo>
                  <a:cubicBezTo>
                    <a:pt x="834" y="4729"/>
                    <a:pt x="834" y="4729"/>
                    <a:pt x="834" y="4762"/>
                  </a:cubicBezTo>
                  <a:cubicBezTo>
                    <a:pt x="834" y="4796"/>
                    <a:pt x="901" y="4829"/>
                    <a:pt x="934" y="4829"/>
                  </a:cubicBezTo>
                  <a:lnTo>
                    <a:pt x="1101" y="4829"/>
                  </a:lnTo>
                  <a:cubicBezTo>
                    <a:pt x="1268" y="4829"/>
                    <a:pt x="1434" y="4796"/>
                    <a:pt x="1601" y="4762"/>
                  </a:cubicBezTo>
                  <a:cubicBezTo>
                    <a:pt x="1968" y="4662"/>
                    <a:pt x="2268" y="4396"/>
                    <a:pt x="2435" y="4062"/>
                  </a:cubicBezTo>
                  <a:cubicBezTo>
                    <a:pt x="2435" y="4038"/>
                    <a:pt x="2419" y="4015"/>
                    <a:pt x="2397" y="4015"/>
                  </a:cubicBezTo>
                  <a:cubicBezTo>
                    <a:pt x="2388" y="4015"/>
                    <a:pt x="2378" y="4019"/>
                    <a:pt x="2368" y="4029"/>
                  </a:cubicBezTo>
                  <a:cubicBezTo>
                    <a:pt x="2035" y="4396"/>
                    <a:pt x="1535" y="4596"/>
                    <a:pt x="1034" y="4629"/>
                  </a:cubicBezTo>
                  <a:cubicBezTo>
                    <a:pt x="1001" y="4496"/>
                    <a:pt x="1034" y="3595"/>
                    <a:pt x="967" y="3595"/>
                  </a:cubicBezTo>
                  <a:cubicBezTo>
                    <a:pt x="767" y="3628"/>
                    <a:pt x="567" y="3728"/>
                    <a:pt x="367" y="3862"/>
                  </a:cubicBezTo>
                  <a:cubicBezTo>
                    <a:pt x="267" y="2561"/>
                    <a:pt x="367" y="1293"/>
                    <a:pt x="267" y="26"/>
                  </a:cubicBezTo>
                  <a:cubicBezTo>
                    <a:pt x="267" y="9"/>
                    <a:pt x="250" y="1"/>
                    <a:pt x="2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06"/>
            <p:cNvSpPr/>
            <p:nvPr/>
          </p:nvSpPr>
          <p:spPr>
            <a:xfrm>
              <a:off x="6738500" y="2307113"/>
              <a:ext cx="35900" cy="26025"/>
            </a:xfrm>
            <a:custGeom>
              <a:rect b="b" l="l" r="r" t="t"/>
              <a:pathLst>
                <a:path extrusionOk="0" h="1041" w="1436">
                  <a:moveTo>
                    <a:pt x="1135" y="1"/>
                  </a:moveTo>
                  <a:cubicBezTo>
                    <a:pt x="835" y="301"/>
                    <a:pt x="434" y="535"/>
                    <a:pt x="1" y="601"/>
                  </a:cubicBezTo>
                  <a:cubicBezTo>
                    <a:pt x="201" y="802"/>
                    <a:pt x="434" y="935"/>
                    <a:pt x="701" y="1002"/>
                  </a:cubicBezTo>
                  <a:cubicBezTo>
                    <a:pt x="758" y="1030"/>
                    <a:pt x="820" y="1040"/>
                    <a:pt x="883" y="1040"/>
                  </a:cubicBezTo>
                  <a:cubicBezTo>
                    <a:pt x="970" y="1040"/>
                    <a:pt x="1058" y="1021"/>
                    <a:pt x="1135" y="1002"/>
                  </a:cubicBezTo>
                  <a:cubicBezTo>
                    <a:pt x="1435" y="868"/>
                    <a:pt x="1402" y="568"/>
                    <a:pt x="1335" y="335"/>
                  </a:cubicBezTo>
                  <a:cubicBezTo>
                    <a:pt x="1268" y="234"/>
                    <a:pt x="1202" y="101"/>
                    <a:pt x="11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06"/>
            <p:cNvSpPr/>
            <p:nvPr/>
          </p:nvSpPr>
          <p:spPr>
            <a:xfrm>
              <a:off x="6756025" y="2316288"/>
              <a:ext cx="18375" cy="17050"/>
            </a:xfrm>
            <a:custGeom>
              <a:rect b="b" l="l" r="r" t="t"/>
              <a:pathLst>
                <a:path extrusionOk="0" h="682" w="735">
                  <a:moveTo>
                    <a:pt x="634" y="1"/>
                  </a:moveTo>
                  <a:lnTo>
                    <a:pt x="634" y="1"/>
                  </a:lnTo>
                  <a:cubicBezTo>
                    <a:pt x="300" y="34"/>
                    <a:pt x="34" y="334"/>
                    <a:pt x="0" y="668"/>
                  </a:cubicBezTo>
                  <a:cubicBezTo>
                    <a:pt x="39" y="678"/>
                    <a:pt x="81" y="682"/>
                    <a:pt x="124" y="682"/>
                  </a:cubicBezTo>
                  <a:cubicBezTo>
                    <a:pt x="228" y="682"/>
                    <a:pt x="340" y="658"/>
                    <a:pt x="434" y="635"/>
                  </a:cubicBezTo>
                  <a:cubicBezTo>
                    <a:pt x="734" y="501"/>
                    <a:pt x="701" y="201"/>
                    <a:pt x="634" y="1"/>
                  </a:cubicBezTo>
                  <a:close/>
                </a:path>
              </a:pathLst>
            </a:custGeom>
            <a:solidFill>
              <a:srgbClr val="FF9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06"/>
            <p:cNvSpPr/>
            <p:nvPr/>
          </p:nvSpPr>
          <p:spPr>
            <a:xfrm>
              <a:off x="6621750" y="2053313"/>
              <a:ext cx="304425" cy="191425"/>
            </a:xfrm>
            <a:custGeom>
              <a:rect b="b" l="l" r="r" t="t"/>
              <a:pathLst>
                <a:path extrusionOk="0" h="7657" w="12177">
                  <a:moveTo>
                    <a:pt x="7217" y="0"/>
                  </a:moveTo>
                  <a:cubicBezTo>
                    <a:pt x="5886" y="0"/>
                    <a:pt x="4637" y="613"/>
                    <a:pt x="4637" y="613"/>
                  </a:cubicBezTo>
                  <a:cubicBezTo>
                    <a:pt x="4637" y="613"/>
                    <a:pt x="3661" y="267"/>
                    <a:pt x="2634" y="267"/>
                  </a:cubicBezTo>
                  <a:cubicBezTo>
                    <a:pt x="1973" y="267"/>
                    <a:pt x="1291" y="410"/>
                    <a:pt x="835" y="880"/>
                  </a:cubicBezTo>
                  <a:cubicBezTo>
                    <a:pt x="1" y="1747"/>
                    <a:pt x="534" y="5016"/>
                    <a:pt x="3170" y="5016"/>
                  </a:cubicBezTo>
                  <a:cubicBezTo>
                    <a:pt x="4837" y="5016"/>
                    <a:pt x="6572" y="3448"/>
                    <a:pt x="6572" y="3448"/>
                  </a:cubicBezTo>
                  <a:cubicBezTo>
                    <a:pt x="7673" y="5350"/>
                    <a:pt x="9241" y="5350"/>
                    <a:pt x="9241" y="5350"/>
                  </a:cubicBezTo>
                  <a:cubicBezTo>
                    <a:pt x="9241" y="5350"/>
                    <a:pt x="9588" y="7656"/>
                    <a:pt x="10499" y="7656"/>
                  </a:cubicBezTo>
                  <a:cubicBezTo>
                    <a:pt x="10524" y="7656"/>
                    <a:pt x="10549" y="7655"/>
                    <a:pt x="10575" y="7651"/>
                  </a:cubicBezTo>
                  <a:cubicBezTo>
                    <a:pt x="11342" y="7551"/>
                    <a:pt x="12176" y="4482"/>
                    <a:pt x="11742" y="2714"/>
                  </a:cubicBezTo>
                  <a:cubicBezTo>
                    <a:pt x="11559" y="1799"/>
                    <a:pt x="10790" y="1163"/>
                    <a:pt x="9895" y="1163"/>
                  </a:cubicBezTo>
                  <a:cubicBezTo>
                    <a:pt x="9811" y="1163"/>
                    <a:pt x="9726" y="1168"/>
                    <a:pt x="9641" y="1180"/>
                  </a:cubicBezTo>
                  <a:cubicBezTo>
                    <a:pt x="9027" y="273"/>
                    <a:pt x="8104" y="0"/>
                    <a:pt x="721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06"/>
            <p:cNvSpPr/>
            <p:nvPr/>
          </p:nvSpPr>
          <p:spPr>
            <a:xfrm>
              <a:off x="6781875" y="2121863"/>
              <a:ext cx="81750" cy="75100"/>
            </a:xfrm>
            <a:custGeom>
              <a:rect b="b" l="l" r="r" t="t"/>
              <a:pathLst>
                <a:path extrusionOk="0" h="3004" w="3270">
                  <a:moveTo>
                    <a:pt x="126" y="1"/>
                  </a:moveTo>
                  <a:cubicBezTo>
                    <a:pt x="112" y="1"/>
                    <a:pt x="100" y="11"/>
                    <a:pt x="100" y="39"/>
                  </a:cubicBezTo>
                  <a:cubicBezTo>
                    <a:pt x="0" y="906"/>
                    <a:pt x="334" y="1740"/>
                    <a:pt x="934" y="2374"/>
                  </a:cubicBezTo>
                  <a:cubicBezTo>
                    <a:pt x="1394" y="2785"/>
                    <a:pt x="1976" y="3003"/>
                    <a:pt x="2566" y="3003"/>
                  </a:cubicBezTo>
                  <a:cubicBezTo>
                    <a:pt x="2790" y="3003"/>
                    <a:pt x="3016" y="2972"/>
                    <a:pt x="3236" y="2908"/>
                  </a:cubicBezTo>
                  <a:cubicBezTo>
                    <a:pt x="3269" y="2908"/>
                    <a:pt x="3269" y="2841"/>
                    <a:pt x="3236" y="2841"/>
                  </a:cubicBezTo>
                  <a:cubicBezTo>
                    <a:pt x="2469" y="2841"/>
                    <a:pt x="1735" y="2608"/>
                    <a:pt x="1134" y="2141"/>
                  </a:cubicBezTo>
                  <a:cubicBezTo>
                    <a:pt x="501" y="1640"/>
                    <a:pt x="134" y="840"/>
                    <a:pt x="167" y="39"/>
                  </a:cubicBezTo>
                  <a:cubicBezTo>
                    <a:pt x="167" y="20"/>
                    <a:pt x="145" y="1"/>
                    <a:pt x="1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06"/>
            <p:cNvSpPr/>
            <p:nvPr/>
          </p:nvSpPr>
          <p:spPr>
            <a:xfrm>
              <a:off x="6857750" y="2083138"/>
              <a:ext cx="72575" cy="159800"/>
            </a:xfrm>
            <a:custGeom>
              <a:rect b="b" l="l" r="r" t="t"/>
              <a:pathLst>
                <a:path extrusionOk="0" h="6392" w="2903">
                  <a:moveTo>
                    <a:pt x="988" y="0"/>
                  </a:moveTo>
                  <a:cubicBezTo>
                    <a:pt x="682" y="0"/>
                    <a:pt x="369" y="52"/>
                    <a:pt x="67" y="120"/>
                  </a:cubicBezTo>
                  <a:cubicBezTo>
                    <a:pt x="1" y="120"/>
                    <a:pt x="34" y="187"/>
                    <a:pt x="67" y="187"/>
                  </a:cubicBezTo>
                  <a:cubicBezTo>
                    <a:pt x="237" y="143"/>
                    <a:pt x="409" y="121"/>
                    <a:pt x="578" y="121"/>
                  </a:cubicBezTo>
                  <a:cubicBezTo>
                    <a:pt x="1174" y="121"/>
                    <a:pt x="1746" y="387"/>
                    <a:pt x="2136" y="854"/>
                  </a:cubicBezTo>
                  <a:cubicBezTo>
                    <a:pt x="2636" y="1355"/>
                    <a:pt x="2703" y="2122"/>
                    <a:pt x="2669" y="2822"/>
                  </a:cubicBezTo>
                  <a:cubicBezTo>
                    <a:pt x="2603" y="4157"/>
                    <a:pt x="2069" y="5424"/>
                    <a:pt x="1135" y="6358"/>
                  </a:cubicBezTo>
                  <a:cubicBezTo>
                    <a:pt x="1135" y="6358"/>
                    <a:pt x="1135" y="6391"/>
                    <a:pt x="1168" y="6391"/>
                  </a:cubicBezTo>
                  <a:cubicBezTo>
                    <a:pt x="2236" y="5391"/>
                    <a:pt x="2869" y="3990"/>
                    <a:pt x="2869" y="2489"/>
                  </a:cubicBezTo>
                  <a:cubicBezTo>
                    <a:pt x="2903" y="1788"/>
                    <a:pt x="2769" y="954"/>
                    <a:pt x="2202" y="421"/>
                  </a:cubicBezTo>
                  <a:cubicBezTo>
                    <a:pt x="1849" y="106"/>
                    <a:pt x="1426" y="0"/>
                    <a:pt x="9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06"/>
            <p:cNvSpPr/>
            <p:nvPr/>
          </p:nvSpPr>
          <p:spPr>
            <a:xfrm>
              <a:off x="6630925" y="2050788"/>
              <a:ext cx="110700" cy="98750"/>
            </a:xfrm>
            <a:custGeom>
              <a:rect b="b" l="l" r="r" t="t"/>
              <a:pathLst>
                <a:path extrusionOk="0" h="3950" w="4428">
                  <a:moveTo>
                    <a:pt x="2526" y="1"/>
                  </a:moveTo>
                  <a:cubicBezTo>
                    <a:pt x="1880" y="1"/>
                    <a:pt x="1231" y="205"/>
                    <a:pt x="734" y="614"/>
                  </a:cubicBezTo>
                  <a:cubicBezTo>
                    <a:pt x="234" y="981"/>
                    <a:pt x="1" y="1614"/>
                    <a:pt x="101" y="2215"/>
                  </a:cubicBezTo>
                  <a:cubicBezTo>
                    <a:pt x="234" y="2882"/>
                    <a:pt x="601" y="3516"/>
                    <a:pt x="1135" y="3949"/>
                  </a:cubicBezTo>
                  <a:cubicBezTo>
                    <a:pt x="701" y="3516"/>
                    <a:pt x="401" y="2949"/>
                    <a:pt x="301" y="2315"/>
                  </a:cubicBezTo>
                  <a:cubicBezTo>
                    <a:pt x="201" y="1748"/>
                    <a:pt x="434" y="1147"/>
                    <a:pt x="935" y="781"/>
                  </a:cubicBezTo>
                  <a:cubicBezTo>
                    <a:pt x="1444" y="447"/>
                    <a:pt x="2110" y="224"/>
                    <a:pt x="2758" y="224"/>
                  </a:cubicBezTo>
                  <a:cubicBezTo>
                    <a:pt x="3341" y="224"/>
                    <a:pt x="3910" y="405"/>
                    <a:pt x="4337" y="847"/>
                  </a:cubicBezTo>
                  <a:cubicBezTo>
                    <a:pt x="4347" y="857"/>
                    <a:pt x="4359" y="861"/>
                    <a:pt x="4372" y="861"/>
                  </a:cubicBezTo>
                  <a:cubicBezTo>
                    <a:pt x="4401" y="861"/>
                    <a:pt x="4427" y="837"/>
                    <a:pt x="4404" y="814"/>
                  </a:cubicBezTo>
                  <a:cubicBezTo>
                    <a:pt x="4003" y="347"/>
                    <a:pt x="3403" y="80"/>
                    <a:pt x="2803" y="13"/>
                  </a:cubicBezTo>
                  <a:cubicBezTo>
                    <a:pt x="2711" y="5"/>
                    <a:pt x="2619" y="1"/>
                    <a:pt x="25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06"/>
            <p:cNvSpPr/>
            <p:nvPr/>
          </p:nvSpPr>
          <p:spPr>
            <a:xfrm>
              <a:off x="6871925" y="2198138"/>
              <a:ext cx="68425" cy="98725"/>
            </a:xfrm>
            <a:custGeom>
              <a:rect b="b" l="l" r="r" t="t"/>
              <a:pathLst>
                <a:path extrusionOk="0" h="3949" w="2737">
                  <a:moveTo>
                    <a:pt x="1605" y="0"/>
                  </a:moveTo>
                  <a:cubicBezTo>
                    <a:pt x="740" y="0"/>
                    <a:pt x="1" y="1892"/>
                    <a:pt x="1" y="1892"/>
                  </a:cubicBezTo>
                  <a:lnTo>
                    <a:pt x="34" y="3526"/>
                  </a:lnTo>
                  <a:cubicBezTo>
                    <a:pt x="231" y="3801"/>
                    <a:pt x="543" y="3949"/>
                    <a:pt x="862" y="3949"/>
                  </a:cubicBezTo>
                  <a:cubicBezTo>
                    <a:pt x="1084" y="3949"/>
                    <a:pt x="1310" y="3877"/>
                    <a:pt x="1502" y="3726"/>
                  </a:cubicBezTo>
                  <a:cubicBezTo>
                    <a:pt x="2369" y="3159"/>
                    <a:pt x="2736" y="290"/>
                    <a:pt x="1769" y="24"/>
                  </a:cubicBezTo>
                  <a:cubicBezTo>
                    <a:pt x="1714" y="8"/>
                    <a:pt x="1659" y="0"/>
                    <a:pt x="1605"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06"/>
            <p:cNvSpPr/>
            <p:nvPr/>
          </p:nvSpPr>
          <p:spPr>
            <a:xfrm>
              <a:off x="6881100" y="2219563"/>
              <a:ext cx="33400" cy="65200"/>
            </a:xfrm>
            <a:custGeom>
              <a:rect b="b" l="l" r="r" t="t"/>
              <a:pathLst>
                <a:path extrusionOk="0" h="2608" w="1336">
                  <a:moveTo>
                    <a:pt x="1302" y="0"/>
                  </a:moveTo>
                  <a:cubicBezTo>
                    <a:pt x="401" y="301"/>
                    <a:pt x="1" y="1668"/>
                    <a:pt x="201" y="2569"/>
                  </a:cubicBezTo>
                  <a:cubicBezTo>
                    <a:pt x="201" y="2588"/>
                    <a:pt x="245" y="2607"/>
                    <a:pt x="283" y="2607"/>
                  </a:cubicBezTo>
                  <a:cubicBezTo>
                    <a:pt x="311" y="2607"/>
                    <a:pt x="334" y="2597"/>
                    <a:pt x="334" y="2569"/>
                  </a:cubicBezTo>
                  <a:cubicBezTo>
                    <a:pt x="368" y="2335"/>
                    <a:pt x="434" y="2135"/>
                    <a:pt x="534" y="1935"/>
                  </a:cubicBezTo>
                  <a:cubicBezTo>
                    <a:pt x="635" y="1702"/>
                    <a:pt x="901" y="1568"/>
                    <a:pt x="1135" y="1568"/>
                  </a:cubicBezTo>
                  <a:cubicBezTo>
                    <a:pt x="1135" y="1568"/>
                    <a:pt x="1168" y="1535"/>
                    <a:pt x="1135" y="1535"/>
                  </a:cubicBezTo>
                  <a:cubicBezTo>
                    <a:pt x="1054" y="1490"/>
                    <a:pt x="969" y="1469"/>
                    <a:pt x="886" y="1469"/>
                  </a:cubicBezTo>
                  <a:cubicBezTo>
                    <a:pt x="657" y="1469"/>
                    <a:pt x="441" y="1624"/>
                    <a:pt x="368" y="1868"/>
                  </a:cubicBezTo>
                  <a:cubicBezTo>
                    <a:pt x="401" y="1135"/>
                    <a:pt x="735" y="467"/>
                    <a:pt x="1302" y="34"/>
                  </a:cubicBezTo>
                  <a:cubicBezTo>
                    <a:pt x="1335" y="0"/>
                    <a:pt x="1302" y="0"/>
                    <a:pt x="13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06"/>
            <p:cNvSpPr/>
            <p:nvPr/>
          </p:nvSpPr>
          <p:spPr>
            <a:xfrm>
              <a:off x="6919475" y="2458013"/>
              <a:ext cx="190975" cy="342000"/>
            </a:xfrm>
            <a:custGeom>
              <a:rect b="b" l="l" r="r" t="t"/>
              <a:pathLst>
                <a:path extrusionOk="0" h="13680" w="7639">
                  <a:moveTo>
                    <a:pt x="2501" y="1"/>
                  </a:moveTo>
                  <a:cubicBezTo>
                    <a:pt x="1444" y="1"/>
                    <a:pt x="411" y="1528"/>
                    <a:pt x="434" y="5673"/>
                  </a:cubicBezTo>
                  <a:cubicBezTo>
                    <a:pt x="434" y="7842"/>
                    <a:pt x="234" y="10977"/>
                    <a:pt x="0" y="13679"/>
                  </a:cubicBezTo>
                  <a:lnTo>
                    <a:pt x="7639" y="13679"/>
                  </a:lnTo>
                  <a:cubicBezTo>
                    <a:pt x="6905" y="8575"/>
                    <a:pt x="5337" y="2705"/>
                    <a:pt x="3803" y="770"/>
                  </a:cubicBezTo>
                  <a:cubicBezTo>
                    <a:pt x="3420" y="286"/>
                    <a:pt x="2958" y="1"/>
                    <a:pt x="2501"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06"/>
            <p:cNvSpPr/>
            <p:nvPr/>
          </p:nvSpPr>
          <p:spPr>
            <a:xfrm>
              <a:off x="6901950" y="2431263"/>
              <a:ext cx="226850" cy="352050"/>
            </a:xfrm>
            <a:custGeom>
              <a:rect b="b" l="l" r="r" t="t"/>
              <a:pathLst>
                <a:path extrusionOk="0" h="14082" w="9074">
                  <a:moveTo>
                    <a:pt x="3196" y="1"/>
                  </a:moveTo>
                  <a:cubicBezTo>
                    <a:pt x="2276" y="1"/>
                    <a:pt x="1498" y="1254"/>
                    <a:pt x="1168" y="4008"/>
                  </a:cubicBezTo>
                  <a:cubicBezTo>
                    <a:pt x="768" y="7577"/>
                    <a:pt x="1" y="14082"/>
                    <a:pt x="1" y="14082"/>
                  </a:cubicBezTo>
                  <a:lnTo>
                    <a:pt x="9074" y="13682"/>
                  </a:lnTo>
                  <a:cubicBezTo>
                    <a:pt x="8307" y="10279"/>
                    <a:pt x="7339" y="6943"/>
                    <a:pt x="6138" y="3674"/>
                  </a:cubicBezTo>
                  <a:cubicBezTo>
                    <a:pt x="5228" y="1313"/>
                    <a:pt x="4137" y="1"/>
                    <a:pt x="319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06"/>
            <p:cNvSpPr/>
            <p:nvPr/>
          </p:nvSpPr>
          <p:spPr>
            <a:xfrm>
              <a:off x="7092100" y="2700738"/>
              <a:ext cx="8350" cy="41725"/>
            </a:xfrm>
            <a:custGeom>
              <a:rect b="b" l="l" r="r" t="t"/>
              <a:pathLst>
                <a:path extrusionOk="0" h="1669" w="334">
                  <a:moveTo>
                    <a:pt x="267" y="1"/>
                  </a:moveTo>
                  <a:cubicBezTo>
                    <a:pt x="167" y="267"/>
                    <a:pt x="100" y="534"/>
                    <a:pt x="67" y="835"/>
                  </a:cubicBezTo>
                  <a:cubicBezTo>
                    <a:pt x="0" y="1101"/>
                    <a:pt x="0" y="1368"/>
                    <a:pt x="67" y="1668"/>
                  </a:cubicBezTo>
                  <a:cubicBezTo>
                    <a:pt x="167" y="1402"/>
                    <a:pt x="234" y="1135"/>
                    <a:pt x="267" y="835"/>
                  </a:cubicBezTo>
                  <a:cubicBezTo>
                    <a:pt x="334" y="568"/>
                    <a:pt x="334" y="267"/>
                    <a:pt x="2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06"/>
            <p:cNvSpPr/>
            <p:nvPr/>
          </p:nvSpPr>
          <p:spPr>
            <a:xfrm>
              <a:off x="6965325" y="2637563"/>
              <a:ext cx="41725" cy="7125"/>
            </a:xfrm>
            <a:custGeom>
              <a:rect b="b" l="l" r="r" t="t"/>
              <a:pathLst>
                <a:path extrusionOk="0" h="285" w="1669">
                  <a:moveTo>
                    <a:pt x="418" y="1"/>
                  </a:moveTo>
                  <a:cubicBezTo>
                    <a:pt x="276" y="1"/>
                    <a:pt x="134" y="9"/>
                    <a:pt x="1" y="26"/>
                  </a:cubicBezTo>
                  <a:cubicBezTo>
                    <a:pt x="268" y="126"/>
                    <a:pt x="535" y="226"/>
                    <a:pt x="835" y="259"/>
                  </a:cubicBezTo>
                  <a:cubicBezTo>
                    <a:pt x="968" y="276"/>
                    <a:pt x="1102" y="284"/>
                    <a:pt x="1239" y="284"/>
                  </a:cubicBezTo>
                  <a:cubicBezTo>
                    <a:pt x="1377" y="284"/>
                    <a:pt x="1519" y="276"/>
                    <a:pt x="1669" y="259"/>
                  </a:cubicBezTo>
                  <a:cubicBezTo>
                    <a:pt x="1402" y="126"/>
                    <a:pt x="1135" y="59"/>
                    <a:pt x="835" y="26"/>
                  </a:cubicBezTo>
                  <a:cubicBezTo>
                    <a:pt x="701" y="9"/>
                    <a:pt x="560" y="1"/>
                    <a:pt x="4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06"/>
            <p:cNvSpPr/>
            <p:nvPr/>
          </p:nvSpPr>
          <p:spPr>
            <a:xfrm>
              <a:off x="6996200" y="2466413"/>
              <a:ext cx="25025" cy="33375"/>
            </a:xfrm>
            <a:custGeom>
              <a:rect b="b" l="l" r="r" t="t"/>
              <a:pathLst>
                <a:path extrusionOk="0" h="1335" w="1001">
                  <a:moveTo>
                    <a:pt x="0" y="0"/>
                  </a:moveTo>
                  <a:lnTo>
                    <a:pt x="0" y="0"/>
                  </a:lnTo>
                  <a:cubicBezTo>
                    <a:pt x="100" y="267"/>
                    <a:pt x="234" y="501"/>
                    <a:pt x="400" y="734"/>
                  </a:cubicBezTo>
                  <a:cubicBezTo>
                    <a:pt x="567" y="934"/>
                    <a:pt x="767" y="1134"/>
                    <a:pt x="1001" y="1334"/>
                  </a:cubicBezTo>
                  <a:cubicBezTo>
                    <a:pt x="901" y="1068"/>
                    <a:pt x="767" y="801"/>
                    <a:pt x="567" y="601"/>
                  </a:cubicBezTo>
                  <a:cubicBezTo>
                    <a:pt x="400" y="367"/>
                    <a:pt x="200" y="167"/>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06"/>
            <p:cNvSpPr/>
            <p:nvPr/>
          </p:nvSpPr>
          <p:spPr>
            <a:xfrm>
              <a:off x="7064575" y="2575638"/>
              <a:ext cx="33375" cy="25050"/>
            </a:xfrm>
            <a:custGeom>
              <a:rect b="b" l="l" r="r" t="t"/>
              <a:pathLst>
                <a:path extrusionOk="0" h="1002" w="1335">
                  <a:moveTo>
                    <a:pt x="1335" y="1"/>
                  </a:moveTo>
                  <a:lnTo>
                    <a:pt x="1335" y="1"/>
                  </a:lnTo>
                  <a:cubicBezTo>
                    <a:pt x="1068" y="101"/>
                    <a:pt x="801" y="234"/>
                    <a:pt x="601" y="401"/>
                  </a:cubicBezTo>
                  <a:cubicBezTo>
                    <a:pt x="367" y="568"/>
                    <a:pt x="167" y="768"/>
                    <a:pt x="0" y="1002"/>
                  </a:cubicBezTo>
                  <a:cubicBezTo>
                    <a:pt x="267" y="902"/>
                    <a:pt x="501" y="768"/>
                    <a:pt x="734" y="601"/>
                  </a:cubicBezTo>
                  <a:cubicBezTo>
                    <a:pt x="934" y="435"/>
                    <a:pt x="1134" y="234"/>
                    <a:pt x="1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06"/>
            <p:cNvSpPr/>
            <p:nvPr/>
          </p:nvSpPr>
          <p:spPr>
            <a:xfrm>
              <a:off x="6974500" y="2742438"/>
              <a:ext cx="33400" cy="25050"/>
            </a:xfrm>
            <a:custGeom>
              <a:rect b="b" l="l" r="r" t="t"/>
              <a:pathLst>
                <a:path extrusionOk="0" h="1002" w="1336">
                  <a:moveTo>
                    <a:pt x="1335" y="0"/>
                  </a:moveTo>
                  <a:lnTo>
                    <a:pt x="1335" y="0"/>
                  </a:lnTo>
                  <a:cubicBezTo>
                    <a:pt x="1068" y="101"/>
                    <a:pt x="801" y="234"/>
                    <a:pt x="601" y="401"/>
                  </a:cubicBezTo>
                  <a:cubicBezTo>
                    <a:pt x="368" y="568"/>
                    <a:pt x="168" y="768"/>
                    <a:pt x="1" y="1001"/>
                  </a:cubicBezTo>
                  <a:cubicBezTo>
                    <a:pt x="234" y="901"/>
                    <a:pt x="501" y="768"/>
                    <a:pt x="735" y="601"/>
                  </a:cubicBezTo>
                  <a:cubicBezTo>
                    <a:pt x="935" y="434"/>
                    <a:pt x="1135" y="234"/>
                    <a:pt x="1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06"/>
            <p:cNvSpPr/>
            <p:nvPr/>
          </p:nvSpPr>
          <p:spPr>
            <a:xfrm>
              <a:off x="6898625" y="2574188"/>
              <a:ext cx="26300" cy="210525"/>
            </a:xfrm>
            <a:custGeom>
              <a:rect b="b" l="l" r="r" t="t"/>
              <a:pathLst>
                <a:path extrusionOk="0" h="8421" w="1052">
                  <a:moveTo>
                    <a:pt x="1047" y="1"/>
                  </a:moveTo>
                  <a:cubicBezTo>
                    <a:pt x="1043" y="1"/>
                    <a:pt x="1034" y="9"/>
                    <a:pt x="1034" y="26"/>
                  </a:cubicBezTo>
                  <a:cubicBezTo>
                    <a:pt x="1051" y="9"/>
                    <a:pt x="1051" y="1"/>
                    <a:pt x="1047" y="1"/>
                  </a:cubicBezTo>
                  <a:close/>
                  <a:moveTo>
                    <a:pt x="1034" y="26"/>
                  </a:moveTo>
                  <a:cubicBezTo>
                    <a:pt x="934" y="759"/>
                    <a:pt x="801" y="1460"/>
                    <a:pt x="701" y="2194"/>
                  </a:cubicBezTo>
                  <a:cubicBezTo>
                    <a:pt x="667" y="1894"/>
                    <a:pt x="601" y="1593"/>
                    <a:pt x="534" y="1260"/>
                  </a:cubicBezTo>
                  <a:lnTo>
                    <a:pt x="501" y="1260"/>
                  </a:lnTo>
                  <a:cubicBezTo>
                    <a:pt x="534" y="1527"/>
                    <a:pt x="567" y="1760"/>
                    <a:pt x="601" y="2027"/>
                  </a:cubicBezTo>
                  <a:lnTo>
                    <a:pt x="667" y="2394"/>
                  </a:lnTo>
                  <a:lnTo>
                    <a:pt x="667" y="2461"/>
                  </a:lnTo>
                  <a:cubicBezTo>
                    <a:pt x="567" y="3028"/>
                    <a:pt x="467" y="3595"/>
                    <a:pt x="401" y="4162"/>
                  </a:cubicBezTo>
                  <a:cubicBezTo>
                    <a:pt x="334" y="4862"/>
                    <a:pt x="267" y="5530"/>
                    <a:pt x="200" y="6230"/>
                  </a:cubicBezTo>
                  <a:cubicBezTo>
                    <a:pt x="100" y="6897"/>
                    <a:pt x="100" y="7698"/>
                    <a:pt x="0" y="8398"/>
                  </a:cubicBezTo>
                  <a:cubicBezTo>
                    <a:pt x="125" y="8412"/>
                    <a:pt x="249" y="8420"/>
                    <a:pt x="373" y="8420"/>
                  </a:cubicBezTo>
                  <a:cubicBezTo>
                    <a:pt x="549" y="8420"/>
                    <a:pt x="725" y="8404"/>
                    <a:pt x="901" y="8365"/>
                  </a:cubicBezTo>
                  <a:cubicBezTo>
                    <a:pt x="968" y="8365"/>
                    <a:pt x="1001" y="8298"/>
                    <a:pt x="901" y="8298"/>
                  </a:cubicBezTo>
                  <a:cubicBezTo>
                    <a:pt x="868" y="8309"/>
                    <a:pt x="771" y="8313"/>
                    <a:pt x="656" y="8313"/>
                  </a:cubicBezTo>
                  <a:cubicBezTo>
                    <a:pt x="427" y="8313"/>
                    <a:pt x="123" y="8298"/>
                    <a:pt x="100" y="8298"/>
                  </a:cubicBezTo>
                  <a:cubicBezTo>
                    <a:pt x="167" y="7598"/>
                    <a:pt x="334" y="6931"/>
                    <a:pt x="401" y="6230"/>
                  </a:cubicBezTo>
                  <a:cubicBezTo>
                    <a:pt x="501" y="5563"/>
                    <a:pt x="601" y="4862"/>
                    <a:pt x="667" y="4195"/>
                  </a:cubicBezTo>
                  <a:cubicBezTo>
                    <a:pt x="801" y="2794"/>
                    <a:pt x="901" y="1393"/>
                    <a:pt x="1034" y="26"/>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06"/>
            <p:cNvSpPr/>
            <p:nvPr/>
          </p:nvSpPr>
          <p:spPr>
            <a:xfrm>
              <a:off x="7072075" y="2561463"/>
              <a:ext cx="60075" cy="214075"/>
            </a:xfrm>
            <a:custGeom>
              <a:rect b="b" l="l" r="r" t="t"/>
              <a:pathLst>
                <a:path extrusionOk="0" h="8563" w="2403">
                  <a:moveTo>
                    <a:pt x="1" y="1"/>
                  </a:moveTo>
                  <a:cubicBezTo>
                    <a:pt x="367" y="1469"/>
                    <a:pt x="734" y="2903"/>
                    <a:pt x="1101" y="4337"/>
                  </a:cubicBezTo>
                  <a:cubicBezTo>
                    <a:pt x="1435" y="5705"/>
                    <a:pt x="1802" y="7073"/>
                    <a:pt x="2269" y="8407"/>
                  </a:cubicBezTo>
                  <a:cubicBezTo>
                    <a:pt x="2002" y="8440"/>
                    <a:pt x="1735" y="8474"/>
                    <a:pt x="1468" y="8540"/>
                  </a:cubicBezTo>
                  <a:cubicBezTo>
                    <a:pt x="1593" y="8554"/>
                    <a:pt x="1723" y="8562"/>
                    <a:pt x="1854" y="8562"/>
                  </a:cubicBezTo>
                  <a:cubicBezTo>
                    <a:pt x="2039" y="8562"/>
                    <a:pt x="2226" y="8546"/>
                    <a:pt x="2402" y="8507"/>
                  </a:cubicBezTo>
                  <a:cubicBezTo>
                    <a:pt x="2102" y="7039"/>
                    <a:pt x="1702" y="5605"/>
                    <a:pt x="1268" y="4171"/>
                  </a:cubicBezTo>
                  <a:cubicBezTo>
                    <a:pt x="1168" y="3804"/>
                    <a:pt x="1035" y="3403"/>
                    <a:pt x="935" y="3003"/>
                  </a:cubicBezTo>
                  <a:cubicBezTo>
                    <a:pt x="901" y="2770"/>
                    <a:pt x="868" y="2503"/>
                    <a:pt x="868" y="2236"/>
                  </a:cubicBezTo>
                  <a:cubicBezTo>
                    <a:pt x="834" y="2002"/>
                    <a:pt x="801" y="1702"/>
                    <a:pt x="768" y="1435"/>
                  </a:cubicBezTo>
                  <a:lnTo>
                    <a:pt x="734" y="1435"/>
                  </a:lnTo>
                  <a:cubicBezTo>
                    <a:pt x="734" y="1702"/>
                    <a:pt x="734" y="2002"/>
                    <a:pt x="768" y="2269"/>
                  </a:cubicBezTo>
                  <a:cubicBezTo>
                    <a:pt x="768" y="2363"/>
                    <a:pt x="768" y="2487"/>
                    <a:pt x="795" y="2584"/>
                  </a:cubicBezTo>
                  <a:lnTo>
                    <a:pt x="795" y="2584"/>
                  </a:lnTo>
                  <a:cubicBezTo>
                    <a:pt x="530" y="1723"/>
                    <a:pt x="266" y="862"/>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06"/>
            <p:cNvSpPr/>
            <p:nvPr/>
          </p:nvSpPr>
          <p:spPr>
            <a:xfrm>
              <a:off x="6911950" y="2744813"/>
              <a:ext cx="198500" cy="7425"/>
            </a:xfrm>
            <a:custGeom>
              <a:rect b="b" l="l" r="r" t="t"/>
              <a:pathLst>
                <a:path extrusionOk="0" h="297" w="7940">
                  <a:moveTo>
                    <a:pt x="7361" y="0"/>
                  </a:moveTo>
                  <a:cubicBezTo>
                    <a:pt x="5513" y="0"/>
                    <a:pt x="1144" y="116"/>
                    <a:pt x="101" y="206"/>
                  </a:cubicBezTo>
                  <a:cubicBezTo>
                    <a:pt x="34" y="206"/>
                    <a:pt x="1" y="239"/>
                    <a:pt x="101" y="272"/>
                  </a:cubicBezTo>
                  <a:cubicBezTo>
                    <a:pt x="732" y="289"/>
                    <a:pt x="1364" y="297"/>
                    <a:pt x="1995" y="297"/>
                  </a:cubicBezTo>
                  <a:cubicBezTo>
                    <a:pt x="3966" y="297"/>
                    <a:pt x="5936" y="216"/>
                    <a:pt x="7907" y="39"/>
                  </a:cubicBezTo>
                  <a:cubicBezTo>
                    <a:pt x="7940" y="39"/>
                    <a:pt x="7940" y="6"/>
                    <a:pt x="7907" y="6"/>
                  </a:cubicBezTo>
                  <a:cubicBezTo>
                    <a:pt x="7768" y="2"/>
                    <a:pt x="7583" y="0"/>
                    <a:pt x="73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06"/>
            <p:cNvSpPr/>
            <p:nvPr/>
          </p:nvSpPr>
          <p:spPr>
            <a:xfrm>
              <a:off x="7021200" y="1898488"/>
              <a:ext cx="441175" cy="320300"/>
            </a:xfrm>
            <a:custGeom>
              <a:rect b="b" l="l" r="r" t="t"/>
              <a:pathLst>
                <a:path extrusionOk="0" h="12812" w="17647">
                  <a:moveTo>
                    <a:pt x="8974" y="1"/>
                  </a:moveTo>
                  <a:cubicBezTo>
                    <a:pt x="4170" y="1"/>
                    <a:pt x="268" y="2870"/>
                    <a:pt x="268" y="6406"/>
                  </a:cubicBezTo>
                  <a:cubicBezTo>
                    <a:pt x="301" y="7406"/>
                    <a:pt x="601" y="8374"/>
                    <a:pt x="1135" y="9208"/>
                  </a:cubicBezTo>
                  <a:lnTo>
                    <a:pt x="1" y="11843"/>
                  </a:lnTo>
                  <a:lnTo>
                    <a:pt x="2970" y="11042"/>
                  </a:lnTo>
                  <a:cubicBezTo>
                    <a:pt x="4691" y="12211"/>
                    <a:pt x="6729" y="12811"/>
                    <a:pt x="8805" y="12811"/>
                  </a:cubicBezTo>
                  <a:cubicBezTo>
                    <a:pt x="8861" y="12811"/>
                    <a:pt x="8918" y="12811"/>
                    <a:pt x="8974" y="12810"/>
                  </a:cubicBezTo>
                  <a:cubicBezTo>
                    <a:pt x="13777" y="12810"/>
                    <a:pt x="17647" y="9941"/>
                    <a:pt x="17647" y="6406"/>
                  </a:cubicBezTo>
                  <a:cubicBezTo>
                    <a:pt x="17647" y="2870"/>
                    <a:pt x="13777" y="1"/>
                    <a:pt x="897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06"/>
            <p:cNvSpPr/>
            <p:nvPr/>
          </p:nvSpPr>
          <p:spPr>
            <a:xfrm>
              <a:off x="7323100" y="2036088"/>
              <a:ext cx="52550" cy="45050"/>
            </a:xfrm>
            <a:custGeom>
              <a:rect b="b" l="l" r="r" t="t"/>
              <a:pathLst>
                <a:path extrusionOk="0" h="1802" w="2102">
                  <a:moveTo>
                    <a:pt x="901" y="1"/>
                  </a:moveTo>
                  <a:cubicBezTo>
                    <a:pt x="400" y="1"/>
                    <a:pt x="0" y="401"/>
                    <a:pt x="0" y="902"/>
                  </a:cubicBezTo>
                  <a:cubicBezTo>
                    <a:pt x="0" y="1443"/>
                    <a:pt x="442" y="1801"/>
                    <a:pt x="904" y="1801"/>
                  </a:cubicBezTo>
                  <a:cubicBezTo>
                    <a:pt x="1125" y="1801"/>
                    <a:pt x="1351" y="1719"/>
                    <a:pt x="1535" y="1535"/>
                  </a:cubicBezTo>
                  <a:cubicBezTo>
                    <a:pt x="2102" y="968"/>
                    <a:pt x="1701" y="1"/>
                    <a:pt x="9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06"/>
            <p:cNvSpPr/>
            <p:nvPr/>
          </p:nvSpPr>
          <p:spPr>
            <a:xfrm>
              <a:off x="7223025" y="2036088"/>
              <a:ext cx="52550" cy="45050"/>
            </a:xfrm>
            <a:custGeom>
              <a:rect b="b" l="l" r="r" t="t"/>
              <a:pathLst>
                <a:path extrusionOk="0" h="1802" w="2102">
                  <a:moveTo>
                    <a:pt x="901" y="1"/>
                  </a:moveTo>
                  <a:cubicBezTo>
                    <a:pt x="400" y="1"/>
                    <a:pt x="0" y="401"/>
                    <a:pt x="0" y="902"/>
                  </a:cubicBezTo>
                  <a:cubicBezTo>
                    <a:pt x="0" y="1443"/>
                    <a:pt x="442" y="1801"/>
                    <a:pt x="904" y="1801"/>
                  </a:cubicBezTo>
                  <a:cubicBezTo>
                    <a:pt x="1125" y="1801"/>
                    <a:pt x="1351" y="1719"/>
                    <a:pt x="1535" y="1535"/>
                  </a:cubicBezTo>
                  <a:cubicBezTo>
                    <a:pt x="2102" y="968"/>
                    <a:pt x="1701" y="1"/>
                    <a:pt x="9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06"/>
            <p:cNvSpPr/>
            <p:nvPr/>
          </p:nvSpPr>
          <p:spPr>
            <a:xfrm>
              <a:off x="7122100" y="2036088"/>
              <a:ext cx="52575" cy="45050"/>
            </a:xfrm>
            <a:custGeom>
              <a:rect b="b" l="l" r="r" t="t"/>
              <a:pathLst>
                <a:path extrusionOk="0" h="1802" w="2103">
                  <a:moveTo>
                    <a:pt x="902" y="1"/>
                  </a:moveTo>
                  <a:cubicBezTo>
                    <a:pt x="401" y="1"/>
                    <a:pt x="1" y="401"/>
                    <a:pt x="1" y="902"/>
                  </a:cubicBezTo>
                  <a:cubicBezTo>
                    <a:pt x="1" y="1443"/>
                    <a:pt x="443" y="1801"/>
                    <a:pt x="905" y="1801"/>
                  </a:cubicBezTo>
                  <a:cubicBezTo>
                    <a:pt x="1126" y="1801"/>
                    <a:pt x="1352" y="1719"/>
                    <a:pt x="1535" y="1535"/>
                  </a:cubicBezTo>
                  <a:cubicBezTo>
                    <a:pt x="2102" y="968"/>
                    <a:pt x="1702" y="1"/>
                    <a:pt x="9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7" name="Google Shape;1667;p206"/>
          <p:cNvSpPr/>
          <p:nvPr/>
        </p:nvSpPr>
        <p:spPr>
          <a:xfrm rot="-5400000">
            <a:off x="6931475" y="-109815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8" name="Google Shape;1668;p206"/>
          <p:cNvPicPr preferRelativeResize="0"/>
          <p:nvPr/>
        </p:nvPicPr>
        <p:blipFill>
          <a:blip r:embed="rId3">
            <a:alphaModFix/>
          </a:blip>
          <a:stretch>
            <a:fillRect/>
          </a:stretch>
        </p:blipFill>
        <p:spPr>
          <a:xfrm>
            <a:off x="166097" y="1867025"/>
            <a:ext cx="4295925" cy="2395400"/>
          </a:xfrm>
          <a:prstGeom prst="rect">
            <a:avLst/>
          </a:prstGeom>
          <a:noFill/>
          <a:ln>
            <a:noFill/>
          </a:ln>
        </p:spPr>
      </p:pic>
      <p:pic>
        <p:nvPicPr>
          <p:cNvPr id="1669" name="Google Shape;1669;p206"/>
          <p:cNvPicPr preferRelativeResize="0"/>
          <p:nvPr/>
        </p:nvPicPr>
        <p:blipFill rotWithShape="1">
          <a:blip r:embed="rId4">
            <a:alphaModFix/>
          </a:blip>
          <a:srcRect b="0" l="0" r="7037" t="1931"/>
          <a:stretch/>
        </p:blipFill>
        <p:spPr>
          <a:xfrm>
            <a:off x="4462025" y="1969600"/>
            <a:ext cx="3457500" cy="234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pic>
        <p:nvPicPr>
          <p:cNvPr id="1674" name="Google Shape;1674;p207"/>
          <p:cNvPicPr preferRelativeResize="0"/>
          <p:nvPr/>
        </p:nvPicPr>
        <p:blipFill>
          <a:blip r:embed="rId3">
            <a:alphaModFix/>
          </a:blip>
          <a:stretch>
            <a:fillRect/>
          </a:stretch>
        </p:blipFill>
        <p:spPr>
          <a:xfrm>
            <a:off x="2048225" y="0"/>
            <a:ext cx="7095774" cy="4712726"/>
          </a:xfrm>
          <a:prstGeom prst="rect">
            <a:avLst/>
          </a:prstGeom>
          <a:noFill/>
          <a:ln>
            <a:noFill/>
          </a:ln>
        </p:spPr>
      </p:pic>
      <p:sp>
        <p:nvSpPr>
          <p:cNvPr id="1675" name="Google Shape;1675;p207"/>
          <p:cNvSpPr/>
          <p:nvPr/>
        </p:nvSpPr>
        <p:spPr>
          <a:xfrm>
            <a:off x="0" y="3387550"/>
            <a:ext cx="4648200" cy="10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07"/>
          <p:cNvSpPr/>
          <p:nvPr/>
        </p:nvSpPr>
        <p:spPr>
          <a:xfrm rot="-5400000">
            <a:off x="1138650" y="3308825"/>
            <a:ext cx="337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07"/>
          <p:cNvSpPr txBox="1"/>
          <p:nvPr>
            <p:ph type="title"/>
          </p:nvPr>
        </p:nvSpPr>
        <p:spPr>
          <a:xfrm>
            <a:off x="-199200" y="3373650"/>
            <a:ext cx="2814000" cy="1059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PROXEMICS</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75"/>
                                        </p:tgtEl>
                                        <p:attrNameLst>
                                          <p:attrName>style.visibility</p:attrName>
                                        </p:attrNameLst>
                                      </p:cBhvr>
                                      <p:to>
                                        <p:strVal val="visible"/>
                                      </p:to>
                                    </p:set>
                                    <p:anim calcmode="lin" valueType="num">
                                      <p:cBhvr additive="base">
                                        <p:cTn dur="1000"/>
                                        <p:tgtEl>
                                          <p:spTgt spid="16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677"/>
                                        </p:tgtEl>
                                        <p:attrNameLst>
                                          <p:attrName>style.visibility</p:attrName>
                                        </p:attrNameLst>
                                      </p:cBhvr>
                                      <p:to>
                                        <p:strVal val="visible"/>
                                      </p:to>
                                    </p:set>
                                    <p:anim calcmode="lin" valueType="num">
                                      <p:cBhvr additive="base">
                                        <p:cTn dur="1000"/>
                                        <p:tgtEl>
                                          <p:spTgt spid="167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676"/>
                                        </p:tgtEl>
                                        <p:attrNameLst>
                                          <p:attrName>style.visibility</p:attrName>
                                        </p:attrNameLst>
                                      </p:cBhvr>
                                      <p:to>
                                        <p:strVal val="visible"/>
                                      </p:to>
                                    </p:set>
                                    <p:anim calcmode="lin" valueType="num">
                                      <p:cBhvr additive="base">
                                        <p:cTn dur="600"/>
                                        <p:tgtEl>
                                          <p:spTgt spid="16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pic>
        <p:nvPicPr>
          <p:cNvPr id="1682" name="Google Shape;1682;p208"/>
          <p:cNvPicPr preferRelativeResize="0"/>
          <p:nvPr/>
        </p:nvPicPr>
        <p:blipFill>
          <a:blip r:embed="rId3">
            <a:alphaModFix/>
          </a:blip>
          <a:stretch>
            <a:fillRect/>
          </a:stretch>
        </p:blipFill>
        <p:spPr>
          <a:xfrm>
            <a:off x="3357000" y="456275"/>
            <a:ext cx="2276174" cy="1558350"/>
          </a:xfrm>
          <a:prstGeom prst="rect">
            <a:avLst/>
          </a:prstGeom>
          <a:noFill/>
          <a:ln>
            <a:noFill/>
          </a:ln>
        </p:spPr>
      </p:pic>
      <p:pic>
        <p:nvPicPr>
          <p:cNvPr id="1683" name="Google Shape;1683;p208"/>
          <p:cNvPicPr preferRelativeResize="0"/>
          <p:nvPr/>
        </p:nvPicPr>
        <p:blipFill>
          <a:blip r:embed="rId4">
            <a:alphaModFix/>
          </a:blip>
          <a:stretch>
            <a:fillRect/>
          </a:stretch>
        </p:blipFill>
        <p:spPr>
          <a:xfrm>
            <a:off x="813775" y="2763525"/>
            <a:ext cx="2031041" cy="1624825"/>
          </a:xfrm>
          <a:prstGeom prst="rect">
            <a:avLst/>
          </a:prstGeom>
          <a:noFill/>
          <a:ln>
            <a:noFill/>
          </a:ln>
        </p:spPr>
      </p:pic>
      <p:pic>
        <p:nvPicPr>
          <p:cNvPr id="1684" name="Google Shape;1684;p208"/>
          <p:cNvPicPr preferRelativeResize="0"/>
          <p:nvPr/>
        </p:nvPicPr>
        <p:blipFill>
          <a:blip r:embed="rId5">
            <a:alphaModFix/>
          </a:blip>
          <a:stretch>
            <a:fillRect/>
          </a:stretch>
        </p:blipFill>
        <p:spPr>
          <a:xfrm>
            <a:off x="6480375" y="2763525"/>
            <a:ext cx="1907250" cy="1698100"/>
          </a:xfrm>
          <a:prstGeom prst="rect">
            <a:avLst/>
          </a:prstGeom>
          <a:noFill/>
          <a:ln>
            <a:noFill/>
          </a:ln>
        </p:spPr>
      </p:pic>
      <p:sp>
        <p:nvSpPr>
          <p:cNvPr id="1685" name="Google Shape;1685;p208"/>
          <p:cNvSpPr txBox="1"/>
          <p:nvPr/>
        </p:nvSpPr>
        <p:spPr>
          <a:xfrm>
            <a:off x="3356988" y="2363475"/>
            <a:ext cx="2611200" cy="196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a:latin typeface="Lato"/>
                <a:ea typeface="Lato"/>
                <a:cs typeface="Lato"/>
                <a:sym typeface="Lato"/>
              </a:rPr>
              <a:t>Have you ever felt uncomfortable during a conversation because the other person was standing too close and invading your space? We all have a need for physical space, although that need differs depending on the culture, the situation, and the closeness of the relationship.</a:t>
            </a:r>
            <a:endParaRPr b="1" i="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grpSp>
        <p:nvGrpSpPr>
          <p:cNvPr id="1686" name="Google Shape;1686;p208"/>
          <p:cNvGrpSpPr/>
          <p:nvPr/>
        </p:nvGrpSpPr>
        <p:grpSpPr>
          <a:xfrm>
            <a:off x="7565658" y="313608"/>
            <a:ext cx="1087293" cy="1843688"/>
            <a:chOff x="2903900" y="1160025"/>
            <a:chExt cx="1785375" cy="3623600"/>
          </a:xfrm>
        </p:grpSpPr>
        <p:sp>
          <p:nvSpPr>
            <p:cNvPr id="1687" name="Google Shape;1687;p208"/>
            <p:cNvSpPr/>
            <p:nvPr/>
          </p:nvSpPr>
          <p:spPr>
            <a:xfrm>
              <a:off x="2903900" y="4115050"/>
              <a:ext cx="739725" cy="661625"/>
            </a:xfrm>
            <a:custGeom>
              <a:rect b="b" l="l" r="r" t="t"/>
              <a:pathLst>
                <a:path extrusionOk="0" h="26465" w="29589">
                  <a:moveTo>
                    <a:pt x="28355" y="1"/>
                  </a:moveTo>
                  <a:lnTo>
                    <a:pt x="10875" y="167"/>
                  </a:lnTo>
                  <a:lnTo>
                    <a:pt x="12610" y="13577"/>
                  </a:lnTo>
                  <a:lnTo>
                    <a:pt x="12610" y="14111"/>
                  </a:lnTo>
                  <a:lnTo>
                    <a:pt x="12710" y="16879"/>
                  </a:lnTo>
                  <a:lnTo>
                    <a:pt x="12710" y="17180"/>
                  </a:lnTo>
                  <a:cubicBezTo>
                    <a:pt x="12710" y="17180"/>
                    <a:pt x="2770" y="21750"/>
                    <a:pt x="1769" y="22584"/>
                  </a:cubicBezTo>
                  <a:cubicBezTo>
                    <a:pt x="735" y="23417"/>
                    <a:pt x="1" y="26053"/>
                    <a:pt x="935" y="26353"/>
                  </a:cubicBezTo>
                  <a:cubicBezTo>
                    <a:pt x="1164" y="26429"/>
                    <a:pt x="3016" y="26464"/>
                    <a:pt x="5671" y="26464"/>
                  </a:cubicBezTo>
                  <a:cubicBezTo>
                    <a:pt x="13475" y="26464"/>
                    <a:pt x="28208" y="26159"/>
                    <a:pt x="28955" y="25686"/>
                  </a:cubicBezTo>
                  <a:cubicBezTo>
                    <a:pt x="29322" y="25419"/>
                    <a:pt x="29489" y="21616"/>
                    <a:pt x="29555" y="17013"/>
                  </a:cubicBezTo>
                  <a:lnTo>
                    <a:pt x="29555" y="16879"/>
                  </a:lnTo>
                  <a:cubicBezTo>
                    <a:pt x="29555" y="15912"/>
                    <a:pt x="29589" y="14945"/>
                    <a:pt x="29589" y="13944"/>
                  </a:cubicBezTo>
                  <a:lnTo>
                    <a:pt x="29589" y="13544"/>
                  </a:lnTo>
                  <a:lnTo>
                    <a:pt x="28355" y="1"/>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08"/>
            <p:cNvSpPr/>
            <p:nvPr/>
          </p:nvSpPr>
          <p:spPr>
            <a:xfrm>
              <a:off x="2903900" y="4453625"/>
              <a:ext cx="739725" cy="323050"/>
            </a:xfrm>
            <a:custGeom>
              <a:rect b="b" l="l" r="r" t="t"/>
              <a:pathLst>
                <a:path extrusionOk="0" h="12922" w="29589">
                  <a:moveTo>
                    <a:pt x="29589" y="1"/>
                  </a:moveTo>
                  <a:lnTo>
                    <a:pt x="12577" y="34"/>
                  </a:lnTo>
                  <a:lnTo>
                    <a:pt x="12577" y="568"/>
                  </a:lnTo>
                  <a:lnTo>
                    <a:pt x="12677" y="3336"/>
                  </a:lnTo>
                  <a:lnTo>
                    <a:pt x="12677" y="3637"/>
                  </a:lnTo>
                  <a:cubicBezTo>
                    <a:pt x="12677" y="3637"/>
                    <a:pt x="2736" y="8207"/>
                    <a:pt x="1736" y="9041"/>
                  </a:cubicBezTo>
                  <a:cubicBezTo>
                    <a:pt x="735" y="9874"/>
                    <a:pt x="1" y="12510"/>
                    <a:pt x="935" y="12810"/>
                  </a:cubicBezTo>
                  <a:cubicBezTo>
                    <a:pt x="1164" y="12886"/>
                    <a:pt x="3016" y="12921"/>
                    <a:pt x="5671" y="12921"/>
                  </a:cubicBezTo>
                  <a:cubicBezTo>
                    <a:pt x="13475" y="12921"/>
                    <a:pt x="28208" y="12616"/>
                    <a:pt x="28955" y="12143"/>
                  </a:cubicBezTo>
                  <a:cubicBezTo>
                    <a:pt x="29322" y="11876"/>
                    <a:pt x="29489" y="8073"/>
                    <a:pt x="29555" y="3470"/>
                  </a:cubicBezTo>
                  <a:lnTo>
                    <a:pt x="29555" y="3336"/>
                  </a:lnTo>
                  <a:cubicBezTo>
                    <a:pt x="29555" y="2369"/>
                    <a:pt x="29589" y="1402"/>
                    <a:pt x="29589" y="401"/>
                  </a:cubicBezTo>
                  <a:lnTo>
                    <a:pt x="29589"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08"/>
            <p:cNvSpPr/>
            <p:nvPr/>
          </p:nvSpPr>
          <p:spPr>
            <a:xfrm>
              <a:off x="2903900" y="4537025"/>
              <a:ext cx="738900" cy="239675"/>
            </a:xfrm>
            <a:custGeom>
              <a:rect b="b" l="l" r="r" t="t"/>
              <a:pathLst>
                <a:path extrusionOk="0" h="9587" w="29556">
                  <a:moveTo>
                    <a:pt x="29555" y="0"/>
                  </a:moveTo>
                  <a:lnTo>
                    <a:pt x="12710" y="34"/>
                  </a:lnTo>
                  <a:lnTo>
                    <a:pt x="12710" y="301"/>
                  </a:lnTo>
                  <a:cubicBezTo>
                    <a:pt x="12710" y="301"/>
                    <a:pt x="2770" y="4904"/>
                    <a:pt x="1769" y="5738"/>
                  </a:cubicBezTo>
                  <a:cubicBezTo>
                    <a:pt x="768" y="6572"/>
                    <a:pt x="1" y="9174"/>
                    <a:pt x="935" y="9474"/>
                  </a:cubicBezTo>
                  <a:cubicBezTo>
                    <a:pt x="1156" y="9553"/>
                    <a:pt x="2851" y="9587"/>
                    <a:pt x="5309" y="9587"/>
                  </a:cubicBezTo>
                  <a:cubicBezTo>
                    <a:pt x="8055" y="9587"/>
                    <a:pt x="11752" y="9544"/>
                    <a:pt x="15412" y="9474"/>
                  </a:cubicBezTo>
                  <a:cubicBezTo>
                    <a:pt x="16813" y="9441"/>
                    <a:pt x="18214" y="9407"/>
                    <a:pt x="19515" y="9374"/>
                  </a:cubicBezTo>
                  <a:cubicBezTo>
                    <a:pt x="24485" y="9240"/>
                    <a:pt x="28555" y="9040"/>
                    <a:pt x="28955" y="8807"/>
                  </a:cubicBezTo>
                  <a:cubicBezTo>
                    <a:pt x="29322" y="8540"/>
                    <a:pt x="29489" y="4871"/>
                    <a:pt x="29555" y="334"/>
                  </a:cubicBezTo>
                  <a:lnTo>
                    <a:pt x="29555" y="134"/>
                  </a:lnTo>
                  <a:lnTo>
                    <a:pt x="29555"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08"/>
            <p:cNvSpPr/>
            <p:nvPr/>
          </p:nvSpPr>
          <p:spPr>
            <a:xfrm>
              <a:off x="2931425" y="4740850"/>
              <a:ext cx="667175" cy="10175"/>
            </a:xfrm>
            <a:custGeom>
              <a:rect b="b" l="l" r="r" t="t"/>
              <a:pathLst>
                <a:path extrusionOk="0" h="407" w="26687">
                  <a:moveTo>
                    <a:pt x="22014" y="1"/>
                  </a:moveTo>
                  <a:cubicBezTo>
                    <a:pt x="15023" y="1"/>
                    <a:pt x="3523" y="191"/>
                    <a:pt x="101" y="320"/>
                  </a:cubicBezTo>
                  <a:cubicBezTo>
                    <a:pt x="1" y="320"/>
                    <a:pt x="1" y="387"/>
                    <a:pt x="101" y="387"/>
                  </a:cubicBezTo>
                  <a:cubicBezTo>
                    <a:pt x="981" y="400"/>
                    <a:pt x="2397" y="407"/>
                    <a:pt x="4133" y="407"/>
                  </a:cubicBezTo>
                  <a:cubicBezTo>
                    <a:pt x="11078" y="407"/>
                    <a:pt x="23151" y="300"/>
                    <a:pt x="26620" y="87"/>
                  </a:cubicBezTo>
                  <a:cubicBezTo>
                    <a:pt x="26686" y="87"/>
                    <a:pt x="26686" y="53"/>
                    <a:pt x="26620" y="53"/>
                  </a:cubicBezTo>
                  <a:cubicBezTo>
                    <a:pt x="25653" y="16"/>
                    <a:pt x="24019" y="1"/>
                    <a:pt x="220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08"/>
            <p:cNvSpPr/>
            <p:nvPr/>
          </p:nvSpPr>
          <p:spPr>
            <a:xfrm>
              <a:off x="3171600" y="4535700"/>
              <a:ext cx="134125" cy="34100"/>
            </a:xfrm>
            <a:custGeom>
              <a:rect b="b" l="l" r="r" t="t"/>
              <a:pathLst>
                <a:path extrusionOk="0" h="1364" w="5365">
                  <a:moveTo>
                    <a:pt x="1608" y="1"/>
                  </a:moveTo>
                  <a:cubicBezTo>
                    <a:pt x="1105" y="1"/>
                    <a:pt x="606" y="54"/>
                    <a:pt x="134" y="154"/>
                  </a:cubicBezTo>
                  <a:cubicBezTo>
                    <a:pt x="1" y="187"/>
                    <a:pt x="34" y="354"/>
                    <a:pt x="134" y="354"/>
                  </a:cubicBezTo>
                  <a:cubicBezTo>
                    <a:pt x="1869" y="520"/>
                    <a:pt x="3603" y="854"/>
                    <a:pt x="5238" y="1354"/>
                  </a:cubicBezTo>
                  <a:cubicBezTo>
                    <a:pt x="5256" y="1360"/>
                    <a:pt x="5272" y="1363"/>
                    <a:pt x="5286" y="1363"/>
                  </a:cubicBezTo>
                  <a:cubicBezTo>
                    <a:pt x="5348" y="1363"/>
                    <a:pt x="5365" y="1309"/>
                    <a:pt x="5338" y="1254"/>
                  </a:cubicBezTo>
                  <a:cubicBezTo>
                    <a:pt x="4342" y="380"/>
                    <a:pt x="2957" y="1"/>
                    <a:pt x="16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08"/>
            <p:cNvSpPr/>
            <p:nvPr/>
          </p:nvSpPr>
          <p:spPr>
            <a:xfrm>
              <a:off x="3139925" y="4555250"/>
              <a:ext cx="134800" cy="33725"/>
            </a:xfrm>
            <a:custGeom>
              <a:rect b="b" l="l" r="r" t="t"/>
              <a:pathLst>
                <a:path extrusionOk="0" h="1349" w="5392">
                  <a:moveTo>
                    <a:pt x="1622" y="0"/>
                  </a:moveTo>
                  <a:cubicBezTo>
                    <a:pt x="1125" y="0"/>
                    <a:pt x="633" y="49"/>
                    <a:pt x="167" y="139"/>
                  </a:cubicBezTo>
                  <a:cubicBezTo>
                    <a:pt x="0" y="139"/>
                    <a:pt x="33" y="372"/>
                    <a:pt x="167" y="372"/>
                  </a:cubicBezTo>
                  <a:cubicBezTo>
                    <a:pt x="1901" y="506"/>
                    <a:pt x="3603" y="839"/>
                    <a:pt x="5270" y="1340"/>
                  </a:cubicBezTo>
                  <a:cubicBezTo>
                    <a:pt x="5283" y="1346"/>
                    <a:pt x="5295" y="1348"/>
                    <a:pt x="5306" y="1348"/>
                  </a:cubicBezTo>
                  <a:cubicBezTo>
                    <a:pt x="5357" y="1348"/>
                    <a:pt x="5392" y="1294"/>
                    <a:pt x="5337" y="1240"/>
                  </a:cubicBezTo>
                  <a:cubicBezTo>
                    <a:pt x="4361" y="361"/>
                    <a:pt x="2975" y="0"/>
                    <a:pt x="162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08"/>
            <p:cNvSpPr/>
            <p:nvPr/>
          </p:nvSpPr>
          <p:spPr>
            <a:xfrm>
              <a:off x="3109050" y="4574425"/>
              <a:ext cx="134825" cy="33725"/>
            </a:xfrm>
            <a:custGeom>
              <a:rect b="b" l="l" r="r" t="t"/>
              <a:pathLst>
                <a:path extrusionOk="0" h="1349" w="5393">
                  <a:moveTo>
                    <a:pt x="1609" y="1"/>
                  </a:moveTo>
                  <a:cubicBezTo>
                    <a:pt x="1113" y="1"/>
                    <a:pt x="625" y="49"/>
                    <a:pt x="168" y="139"/>
                  </a:cubicBezTo>
                  <a:cubicBezTo>
                    <a:pt x="1" y="139"/>
                    <a:pt x="34" y="372"/>
                    <a:pt x="168" y="372"/>
                  </a:cubicBezTo>
                  <a:cubicBezTo>
                    <a:pt x="1902" y="506"/>
                    <a:pt x="3603" y="839"/>
                    <a:pt x="5271" y="1340"/>
                  </a:cubicBezTo>
                  <a:cubicBezTo>
                    <a:pt x="5283" y="1346"/>
                    <a:pt x="5296" y="1349"/>
                    <a:pt x="5307" y="1349"/>
                  </a:cubicBezTo>
                  <a:cubicBezTo>
                    <a:pt x="5358" y="1349"/>
                    <a:pt x="5392" y="1294"/>
                    <a:pt x="5338" y="1240"/>
                  </a:cubicBezTo>
                  <a:cubicBezTo>
                    <a:pt x="4362" y="361"/>
                    <a:pt x="2958" y="1"/>
                    <a:pt x="16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08"/>
            <p:cNvSpPr/>
            <p:nvPr/>
          </p:nvSpPr>
          <p:spPr>
            <a:xfrm>
              <a:off x="3289175" y="4537025"/>
              <a:ext cx="353625" cy="236850"/>
            </a:xfrm>
            <a:custGeom>
              <a:rect b="b" l="l" r="r" t="t"/>
              <a:pathLst>
                <a:path extrusionOk="0" h="9474" w="14145">
                  <a:moveTo>
                    <a:pt x="14144" y="0"/>
                  </a:moveTo>
                  <a:cubicBezTo>
                    <a:pt x="11843" y="1602"/>
                    <a:pt x="3704" y="7005"/>
                    <a:pt x="1" y="9474"/>
                  </a:cubicBezTo>
                  <a:cubicBezTo>
                    <a:pt x="1402" y="9441"/>
                    <a:pt x="2803" y="9407"/>
                    <a:pt x="4104" y="9374"/>
                  </a:cubicBezTo>
                  <a:cubicBezTo>
                    <a:pt x="9074" y="9240"/>
                    <a:pt x="13144" y="9040"/>
                    <a:pt x="13544" y="8807"/>
                  </a:cubicBezTo>
                  <a:cubicBezTo>
                    <a:pt x="13911" y="8540"/>
                    <a:pt x="14078" y="4837"/>
                    <a:pt x="14144" y="334"/>
                  </a:cubicBezTo>
                  <a:lnTo>
                    <a:pt x="14144" y="134"/>
                  </a:lnTo>
                  <a:lnTo>
                    <a:pt x="1414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08"/>
            <p:cNvSpPr/>
            <p:nvPr/>
          </p:nvSpPr>
          <p:spPr>
            <a:xfrm>
              <a:off x="3117400" y="2234550"/>
              <a:ext cx="758900" cy="2304175"/>
            </a:xfrm>
            <a:custGeom>
              <a:rect b="b" l="l" r="r" t="t"/>
              <a:pathLst>
                <a:path extrusionOk="0" h="92167" w="30356">
                  <a:moveTo>
                    <a:pt x="14411" y="0"/>
                  </a:moveTo>
                  <a:cubicBezTo>
                    <a:pt x="14411" y="0"/>
                    <a:pt x="12576" y="5871"/>
                    <a:pt x="10208" y="13543"/>
                  </a:cubicBezTo>
                  <a:cubicBezTo>
                    <a:pt x="6405" y="25985"/>
                    <a:pt x="1301" y="43164"/>
                    <a:pt x="801" y="47334"/>
                  </a:cubicBezTo>
                  <a:cubicBezTo>
                    <a:pt x="0" y="54039"/>
                    <a:pt x="3036" y="92166"/>
                    <a:pt x="3036" y="92166"/>
                  </a:cubicBezTo>
                  <a:lnTo>
                    <a:pt x="21849" y="92166"/>
                  </a:lnTo>
                  <a:cubicBezTo>
                    <a:pt x="21849" y="92166"/>
                    <a:pt x="18047" y="48235"/>
                    <a:pt x="18213" y="47467"/>
                  </a:cubicBezTo>
                  <a:cubicBezTo>
                    <a:pt x="18380" y="46500"/>
                    <a:pt x="19514" y="42064"/>
                    <a:pt x="20982" y="36259"/>
                  </a:cubicBezTo>
                  <a:cubicBezTo>
                    <a:pt x="21449" y="34425"/>
                    <a:pt x="21949" y="32490"/>
                    <a:pt x="22450" y="30455"/>
                  </a:cubicBezTo>
                  <a:cubicBezTo>
                    <a:pt x="23851" y="24985"/>
                    <a:pt x="25419" y="19014"/>
                    <a:pt x="26753" y="13810"/>
                  </a:cubicBezTo>
                  <a:cubicBezTo>
                    <a:pt x="28788" y="6038"/>
                    <a:pt x="30355" y="0"/>
                    <a:pt x="30355"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08"/>
            <p:cNvSpPr/>
            <p:nvPr/>
          </p:nvSpPr>
          <p:spPr>
            <a:xfrm>
              <a:off x="3212475" y="4455600"/>
              <a:ext cx="424475" cy="8600"/>
            </a:xfrm>
            <a:custGeom>
              <a:rect b="b" l="l" r="r" t="t"/>
              <a:pathLst>
                <a:path extrusionOk="0" h="344" w="16979">
                  <a:moveTo>
                    <a:pt x="10385" y="0"/>
                  </a:moveTo>
                  <a:cubicBezTo>
                    <a:pt x="7950" y="0"/>
                    <a:pt x="5632" y="22"/>
                    <a:pt x="4970" y="22"/>
                  </a:cubicBezTo>
                  <a:cubicBezTo>
                    <a:pt x="2102" y="55"/>
                    <a:pt x="2936" y="55"/>
                    <a:pt x="67" y="122"/>
                  </a:cubicBezTo>
                  <a:cubicBezTo>
                    <a:pt x="0" y="122"/>
                    <a:pt x="0" y="222"/>
                    <a:pt x="67" y="222"/>
                  </a:cubicBezTo>
                  <a:cubicBezTo>
                    <a:pt x="2936" y="289"/>
                    <a:pt x="2102" y="289"/>
                    <a:pt x="4970" y="322"/>
                  </a:cubicBezTo>
                  <a:cubicBezTo>
                    <a:pt x="5632" y="322"/>
                    <a:pt x="7950" y="343"/>
                    <a:pt x="10385" y="343"/>
                  </a:cubicBezTo>
                  <a:cubicBezTo>
                    <a:pt x="13226" y="343"/>
                    <a:pt x="16227" y="314"/>
                    <a:pt x="16946" y="189"/>
                  </a:cubicBezTo>
                  <a:cubicBezTo>
                    <a:pt x="16979" y="189"/>
                    <a:pt x="16979" y="155"/>
                    <a:pt x="16946" y="155"/>
                  </a:cubicBezTo>
                  <a:cubicBezTo>
                    <a:pt x="16227" y="29"/>
                    <a:pt x="13226" y="0"/>
                    <a:pt x="1038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08"/>
            <p:cNvSpPr/>
            <p:nvPr/>
          </p:nvSpPr>
          <p:spPr>
            <a:xfrm>
              <a:off x="3471825" y="2334475"/>
              <a:ext cx="323200" cy="2077375"/>
            </a:xfrm>
            <a:custGeom>
              <a:rect b="b" l="l" r="r" t="t"/>
              <a:pathLst>
                <a:path extrusionOk="0" h="83095" w="12928">
                  <a:moveTo>
                    <a:pt x="12876" y="0"/>
                  </a:moveTo>
                  <a:cubicBezTo>
                    <a:pt x="12848" y="0"/>
                    <a:pt x="12801" y="85"/>
                    <a:pt x="12743" y="273"/>
                  </a:cubicBezTo>
                  <a:cubicBezTo>
                    <a:pt x="12376" y="1641"/>
                    <a:pt x="11909" y="2941"/>
                    <a:pt x="11475" y="4276"/>
                  </a:cubicBezTo>
                  <a:cubicBezTo>
                    <a:pt x="11075" y="5643"/>
                    <a:pt x="10641" y="7011"/>
                    <a:pt x="10241" y="8379"/>
                  </a:cubicBezTo>
                  <a:cubicBezTo>
                    <a:pt x="9407" y="11081"/>
                    <a:pt x="8573" y="13783"/>
                    <a:pt x="7739" y="16518"/>
                  </a:cubicBezTo>
                  <a:cubicBezTo>
                    <a:pt x="6071" y="21922"/>
                    <a:pt x="4437" y="27359"/>
                    <a:pt x="2802" y="32763"/>
                  </a:cubicBezTo>
                  <a:cubicBezTo>
                    <a:pt x="2002" y="35431"/>
                    <a:pt x="1101" y="38100"/>
                    <a:pt x="467" y="40835"/>
                  </a:cubicBezTo>
                  <a:cubicBezTo>
                    <a:pt x="167" y="42103"/>
                    <a:pt x="0" y="43404"/>
                    <a:pt x="0" y="44738"/>
                  </a:cubicBezTo>
                  <a:cubicBezTo>
                    <a:pt x="0" y="46139"/>
                    <a:pt x="167" y="47573"/>
                    <a:pt x="300" y="48974"/>
                  </a:cubicBezTo>
                  <a:cubicBezTo>
                    <a:pt x="801" y="54612"/>
                    <a:pt x="1334" y="60249"/>
                    <a:pt x="1868" y="65920"/>
                  </a:cubicBezTo>
                  <a:cubicBezTo>
                    <a:pt x="2402" y="71591"/>
                    <a:pt x="2869" y="77261"/>
                    <a:pt x="3503" y="82932"/>
                  </a:cubicBezTo>
                  <a:cubicBezTo>
                    <a:pt x="3520" y="83036"/>
                    <a:pt x="3627" y="83095"/>
                    <a:pt x="3722" y="83095"/>
                  </a:cubicBezTo>
                  <a:cubicBezTo>
                    <a:pt x="3809" y="83095"/>
                    <a:pt x="3886" y="83044"/>
                    <a:pt x="3870" y="82932"/>
                  </a:cubicBezTo>
                  <a:cubicBezTo>
                    <a:pt x="3836" y="82198"/>
                    <a:pt x="3770" y="81464"/>
                    <a:pt x="3703" y="80730"/>
                  </a:cubicBezTo>
                  <a:cubicBezTo>
                    <a:pt x="3169" y="75026"/>
                    <a:pt x="2635" y="69289"/>
                    <a:pt x="2102" y="63552"/>
                  </a:cubicBezTo>
                  <a:lnTo>
                    <a:pt x="1301" y="54945"/>
                  </a:lnTo>
                  <a:cubicBezTo>
                    <a:pt x="1068" y="52077"/>
                    <a:pt x="734" y="49175"/>
                    <a:pt x="534" y="46306"/>
                  </a:cubicBezTo>
                  <a:cubicBezTo>
                    <a:pt x="434" y="44871"/>
                    <a:pt x="467" y="43437"/>
                    <a:pt x="701" y="42036"/>
                  </a:cubicBezTo>
                  <a:cubicBezTo>
                    <a:pt x="968" y="40668"/>
                    <a:pt x="1301" y="39334"/>
                    <a:pt x="1735" y="38033"/>
                  </a:cubicBezTo>
                  <a:cubicBezTo>
                    <a:pt x="2569" y="35265"/>
                    <a:pt x="3403" y="32496"/>
                    <a:pt x="4237" y="29761"/>
                  </a:cubicBezTo>
                  <a:cubicBezTo>
                    <a:pt x="5904" y="24257"/>
                    <a:pt x="7539" y="18753"/>
                    <a:pt x="9140" y="13249"/>
                  </a:cubicBezTo>
                  <a:cubicBezTo>
                    <a:pt x="9974" y="10480"/>
                    <a:pt x="10775" y="7712"/>
                    <a:pt x="11608" y="4943"/>
                  </a:cubicBezTo>
                  <a:cubicBezTo>
                    <a:pt x="12009" y="3542"/>
                    <a:pt x="12376" y="2141"/>
                    <a:pt x="12809" y="740"/>
                  </a:cubicBezTo>
                  <a:cubicBezTo>
                    <a:pt x="12917" y="286"/>
                    <a:pt x="12927" y="0"/>
                    <a:pt x="128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08"/>
            <p:cNvSpPr/>
            <p:nvPr/>
          </p:nvSpPr>
          <p:spPr>
            <a:xfrm>
              <a:off x="3522675" y="2234550"/>
              <a:ext cx="353625" cy="906500"/>
            </a:xfrm>
            <a:custGeom>
              <a:rect b="b" l="l" r="r" t="t"/>
              <a:pathLst>
                <a:path extrusionOk="0" h="36260" w="14145">
                  <a:moveTo>
                    <a:pt x="1" y="0"/>
                  </a:moveTo>
                  <a:cubicBezTo>
                    <a:pt x="1135" y="8540"/>
                    <a:pt x="3237" y="24584"/>
                    <a:pt x="4771" y="36259"/>
                  </a:cubicBezTo>
                  <a:cubicBezTo>
                    <a:pt x="8374" y="22149"/>
                    <a:pt x="14144" y="0"/>
                    <a:pt x="1414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08"/>
            <p:cNvSpPr/>
            <p:nvPr/>
          </p:nvSpPr>
          <p:spPr>
            <a:xfrm>
              <a:off x="3402600" y="4123400"/>
              <a:ext cx="742225" cy="660225"/>
            </a:xfrm>
            <a:custGeom>
              <a:rect b="b" l="l" r="r" t="t"/>
              <a:pathLst>
                <a:path extrusionOk="0" h="26409" w="29689">
                  <a:moveTo>
                    <a:pt x="29188" y="0"/>
                  </a:moveTo>
                  <a:lnTo>
                    <a:pt x="12143" y="134"/>
                  </a:lnTo>
                  <a:lnTo>
                    <a:pt x="12610" y="13543"/>
                  </a:lnTo>
                  <a:lnTo>
                    <a:pt x="12610" y="14077"/>
                  </a:lnTo>
                  <a:lnTo>
                    <a:pt x="12710" y="16846"/>
                  </a:lnTo>
                  <a:lnTo>
                    <a:pt x="12710" y="17146"/>
                  </a:lnTo>
                  <a:cubicBezTo>
                    <a:pt x="12710" y="17146"/>
                    <a:pt x="2736" y="21716"/>
                    <a:pt x="1735" y="22516"/>
                  </a:cubicBezTo>
                  <a:cubicBezTo>
                    <a:pt x="734" y="23317"/>
                    <a:pt x="1" y="25986"/>
                    <a:pt x="901" y="26286"/>
                  </a:cubicBezTo>
                  <a:cubicBezTo>
                    <a:pt x="1152" y="26369"/>
                    <a:pt x="3357" y="26409"/>
                    <a:pt x="6430" y="26409"/>
                  </a:cubicBezTo>
                  <a:cubicBezTo>
                    <a:pt x="14397" y="26409"/>
                    <a:pt x="28199" y="26143"/>
                    <a:pt x="28921" y="25685"/>
                  </a:cubicBezTo>
                  <a:cubicBezTo>
                    <a:pt x="29288" y="25452"/>
                    <a:pt x="29488" y="21649"/>
                    <a:pt x="29588" y="17046"/>
                  </a:cubicBezTo>
                  <a:lnTo>
                    <a:pt x="29588" y="16879"/>
                  </a:lnTo>
                  <a:cubicBezTo>
                    <a:pt x="29588" y="15945"/>
                    <a:pt x="29622" y="14978"/>
                    <a:pt x="29622" y="13977"/>
                  </a:cubicBezTo>
                  <a:lnTo>
                    <a:pt x="29622" y="13543"/>
                  </a:lnTo>
                  <a:cubicBezTo>
                    <a:pt x="29688" y="6905"/>
                    <a:pt x="29188" y="0"/>
                    <a:pt x="29188"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08"/>
            <p:cNvSpPr/>
            <p:nvPr/>
          </p:nvSpPr>
          <p:spPr>
            <a:xfrm>
              <a:off x="3402600" y="4461975"/>
              <a:ext cx="740550" cy="321650"/>
            </a:xfrm>
            <a:custGeom>
              <a:rect b="b" l="l" r="r" t="t"/>
              <a:pathLst>
                <a:path extrusionOk="0" h="12866" w="29622">
                  <a:moveTo>
                    <a:pt x="12610" y="0"/>
                  </a:moveTo>
                  <a:lnTo>
                    <a:pt x="12610" y="534"/>
                  </a:lnTo>
                  <a:lnTo>
                    <a:pt x="12710" y="3336"/>
                  </a:lnTo>
                  <a:lnTo>
                    <a:pt x="12710" y="3603"/>
                  </a:lnTo>
                  <a:cubicBezTo>
                    <a:pt x="12710" y="3603"/>
                    <a:pt x="2736" y="8206"/>
                    <a:pt x="1735" y="9007"/>
                  </a:cubicBezTo>
                  <a:cubicBezTo>
                    <a:pt x="734" y="9774"/>
                    <a:pt x="1" y="12443"/>
                    <a:pt x="901" y="12743"/>
                  </a:cubicBezTo>
                  <a:cubicBezTo>
                    <a:pt x="1152" y="12826"/>
                    <a:pt x="3357" y="12866"/>
                    <a:pt x="6430" y="12866"/>
                  </a:cubicBezTo>
                  <a:cubicBezTo>
                    <a:pt x="14397" y="12866"/>
                    <a:pt x="28199" y="12600"/>
                    <a:pt x="28921" y="12142"/>
                  </a:cubicBezTo>
                  <a:cubicBezTo>
                    <a:pt x="29288" y="11909"/>
                    <a:pt x="29488" y="8106"/>
                    <a:pt x="29588" y="3503"/>
                  </a:cubicBezTo>
                  <a:lnTo>
                    <a:pt x="29588" y="3336"/>
                  </a:lnTo>
                  <a:cubicBezTo>
                    <a:pt x="29588" y="2402"/>
                    <a:pt x="29622" y="1435"/>
                    <a:pt x="29622" y="434"/>
                  </a:cubicBezTo>
                  <a:lnTo>
                    <a:pt x="2962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08"/>
            <p:cNvSpPr/>
            <p:nvPr/>
          </p:nvSpPr>
          <p:spPr>
            <a:xfrm>
              <a:off x="3402600" y="4545375"/>
              <a:ext cx="739725" cy="238250"/>
            </a:xfrm>
            <a:custGeom>
              <a:rect b="b" l="l" r="r" t="t"/>
              <a:pathLst>
                <a:path extrusionOk="0" h="9530" w="29589">
                  <a:moveTo>
                    <a:pt x="12710" y="0"/>
                  </a:moveTo>
                  <a:lnTo>
                    <a:pt x="12710" y="267"/>
                  </a:lnTo>
                  <a:cubicBezTo>
                    <a:pt x="12710" y="267"/>
                    <a:pt x="2769" y="4870"/>
                    <a:pt x="1768" y="5637"/>
                  </a:cubicBezTo>
                  <a:cubicBezTo>
                    <a:pt x="734" y="6438"/>
                    <a:pt x="1" y="9107"/>
                    <a:pt x="901" y="9407"/>
                  </a:cubicBezTo>
                  <a:cubicBezTo>
                    <a:pt x="1152" y="9490"/>
                    <a:pt x="3357" y="9530"/>
                    <a:pt x="6430" y="9530"/>
                  </a:cubicBezTo>
                  <a:cubicBezTo>
                    <a:pt x="14397" y="9530"/>
                    <a:pt x="28199" y="9264"/>
                    <a:pt x="28921" y="8806"/>
                  </a:cubicBezTo>
                  <a:cubicBezTo>
                    <a:pt x="29288" y="8573"/>
                    <a:pt x="29488" y="4770"/>
                    <a:pt x="29588" y="167"/>
                  </a:cubicBezTo>
                  <a:lnTo>
                    <a:pt x="29588"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08"/>
            <p:cNvSpPr/>
            <p:nvPr/>
          </p:nvSpPr>
          <p:spPr>
            <a:xfrm>
              <a:off x="3430125" y="4749225"/>
              <a:ext cx="666325" cy="8475"/>
            </a:xfrm>
            <a:custGeom>
              <a:rect b="b" l="l" r="r" t="t"/>
              <a:pathLst>
                <a:path extrusionOk="0" h="339" w="26653">
                  <a:moveTo>
                    <a:pt x="19680" y="1"/>
                  </a:moveTo>
                  <a:cubicBezTo>
                    <a:pt x="12697" y="1"/>
                    <a:pt x="3166" y="126"/>
                    <a:pt x="100" y="219"/>
                  </a:cubicBezTo>
                  <a:cubicBezTo>
                    <a:pt x="0" y="219"/>
                    <a:pt x="0" y="285"/>
                    <a:pt x="100" y="285"/>
                  </a:cubicBezTo>
                  <a:cubicBezTo>
                    <a:pt x="1620" y="320"/>
                    <a:pt x="4730" y="339"/>
                    <a:pt x="8331" y="339"/>
                  </a:cubicBezTo>
                  <a:cubicBezTo>
                    <a:pt x="15162" y="339"/>
                    <a:pt x="23758" y="271"/>
                    <a:pt x="26619" y="119"/>
                  </a:cubicBezTo>
                  <a:cubicBezTo>
                    <a:pt x="26653" y="119"/>
                    <a:pt x="26653" y="85"/>
                    <a:pt x="26619" y="85"/>
                  </a:cubicBezTo>
                  <a:cubicBezTo>
                    <a:pt x="25292" y="24"/>
                    <a:pt x="22729" y="1"/>
                    <a:pt x="196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08"/>
            <p:cNvSpPr/>
            <p:nvPr/>
          </p:nvSpPr>
          <p:spPr>
            <a:xfrm>
              <a:off x="3671125" y="4542875"/>
              <a:ext cx="133300" cy="34425"/>
            </a:xfrm>
            <a:custGeom>
              <a:rect b="b" l="l" r="r" t="t"/>
              <a:pathLst>
                <a:path extrusionOk="0" h="1377" w="5332">
                  <a:moveTo>
                    <a:pt x="1509" y="1"/>
                  </a:moveTo>
                  <a:cubicBezTo>
                    <a:pt x="1026" y="1"/>
                    <a:pt x="550" y="47"/>
                    <a:pt x="101" y="133"/>
                  </a:cubicBezTo>
                  <a:cubicBezTo>
                    <a:pt x="1" y="167"/>
                    <a:pt x="1" y="334"/>
                    <a:pt x="134" y="367"/>
                  </a:cubicBezTo>
                  <a:cubicBezTo>
                    <a:pt x="1869" y="534"/>
                    <a:pt x="3570" y="867"/>
                    <a:pt x="5238" y="1368"/>
                  </a:cubicBezTo>
                  <a:cubicBezTo>
                    <a:pt x="5250" y="1374"/>
                    <a:pt x="5261" y="1376"/>
                    <a:pt x="5271" y="1376"/>
                  </a:cubicBezTo>
                  <a:cubicBezTo>
                    <a:pt x="5314" y="1376"/>
                    <a:pt x="5332" y="1322"/>
                    <a:pt x="5304" y="1268"/>
                  </a:cubicBezTo>
                  <a:cubicBezTo>
                    <a:pt x="4316" y="378"/>
                    <a:pt x="2888" y="1"/>
                    <a:pt x="15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08"/>
            <p:cNvSpPr/>
            <p:nvPr/>
          </p:nvSpPr>
          <p:spPr>
            <a:xfrm>
              <a:off x="3639425" y="4561925"/>
              <a:ext cx="134150" cy="34550"/>
            </a:xfrm>
            <a:custGeom>
              <a:rect b="b" l="l" r="r" t="t"/>
              <a:pathLst>
                <a:path extrusionOk="0" h="1382" w="5366">
                  <a:moveTo>
                    <a:pt x="1586" y="1"/>
                  </a:moveTo>
                  <a:cubicBezTo>
                    <a:pt x="1089" y="1"/>
                    <a:pt x="597" y="50"/>
                    <a:pt x="134" y="139"/>
                  </a:cubicBezTo>
                  <a:cubicBezTo>
                    <a:pt x="1" y="172"/>
                    <a:pt x="1" y="372"/>
                    <a:pt x="134" y="372"/>
                  </a:cubicBezTo>
                  <a:cubicBezTo>
                    <a:pt x="1869" y="539"/>
                    <a:pt x="3604" y="872"/>
                    <a:pt x="5238" y="1373"/>
                  </a:cubicBezTo>
                  <a:cubicBezTo>
                    <a:pt x="5256" y="1379"/>
                    <a:pt x="5273" y="1382"/>
                    <a:pt x="5286" y="1382"/>
                  </a:cubicBezTo>
                  <a:cubicBezTo>
                    <a:pt x="5348" y="1382"/>
                    <a:pt x="5365" y="1327"/>
                    <a:pt x="5338" y="1273"/>
                  </a:cubicBezTo>
                  <a:cubicBezTo>
                    <a:pt x="4360" y="368"/>
                    <a:pt x="2951" y="1"/>
                    <a:pt x="158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08"/>
            <p:cNvSpPr/>
            <p:nvPr/>
          </p:nvSpPr>
          <p:spPr>
            <a:xfrm>
              <a:off x="3608575" y="4581575"/>
              <a:ext cx="134300" cy="34700"/>
            </a:xfrm>
            <a:custGeom>
              <a:rect b="b" l="l" r="r" t="t"/>
              <a:pathLst>
                <a:path extrusionOk="0" h="1388" w="5372">
                  <a:moveTo>
                    <a:pt x="1608" y="0"/>
                  </a:moveTo>
                  <a:cubicBezTo>
                    <a:pt x="1105" y="0"/>
                    <a:pt x="606" y="53"/>
                    <a:pt x="134" y="153"/>
                  </a:cubicBezTo>
                  <a:cubicBezTo>
                    <a:pt x="1" y="153"/>
                    <a:pt x="1" y="353"/>
                    <a:pt x="134" y="353"/>
                  </a:cubicBezTo>
                  <a:cubicBezTo>
                    <a:pt x="1869" y="520"/>
                    <a:pt x="3570" y="854"/>
                    <a:pt x="5238" y="1387"/>
                  </a:cubicBezTo>
                  <a:cubicBezTo>
                    <a:pt x="5305" y="1387"/>
                    <a:pt x="5371" y="1321"/>
                    <a:pt x="5305" y="1254"/>
                  </a:cubicBezTo>
                  <a:cubicBezTo>
                    <a:pt x="4333" y="380"/>
                    <a:pt x="2955" y="0"/>
                    <a:pt x="16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08"/>
            <p:cNvSpPr/>
            <p:nvPr/>
          </p:nvSpPr>
          <p:spPr>
            <a:xfrm>
              <a:off x="3491000" y="2234550"/>
              <a:ext cx="688025" cy="2313350"/>
            </a:xfrm>
            <a:custGeom>
              <a:rect b="b" l="l" r="r" t="t"/>
              <a:pathLst>
                <a:path extrusionOk="0" h="92534" w="27521">
                  <a:moveTo>
                    <a:pt x="0" y="0"/>
                  </a:moveTo>
                  <a:cubicBezTo>
                    <a:pt x="0" y="0"/>
                    <a:pt x="367" y="7606"/>
                    <a:pt x="2102" y="13643"/>
                  </a:cubicBezTo>
                  <a:cubicBezTo>
                    <a:pt x="2235" y="14144"/>
                    <a:pt x="2402" y="14644"/>
                    <a:pt x="2569" y="15111"/>
                  </a:cubicBezTo>
                  <a:cubicBezTo>
                    <a:pt x="4137" y="15745"/>
                    <a:pt x="5671" y="16545"/>
                    <a:pt x="7139" y="17479"/>
                  </a:cubicBezTo>
                  <a:cubicBezTo>
                    <a:pt x="7139" y="17479"/>
                    <a:pt x="7339" y="23617"/>
                    <a:pt x="7506" y="30455"/>
                  </a:cubicBezTo>
                  <a:cubicBezTo>
                    <a:pt x="7706" y="38094"/>
                    <a:pt x="7939" y="46634"/>
                    <a:pt x="7873" y="48435"/>
                  </a:cubicBezTo>
                  <a:cubicBezTo>
                    <a:pt x="7706" y="55206"/>
                    <a:pt x="8707" y="92466"/>
                    <a:pt x="8707" y="92466"/>
                  </a:cubicBezTo>
                  <a:lnTo>
                    <a:pt x="27520" y="92533"/>
                  </a:lnTo>
                  <a:cubicBezTo>
                    <a:pt x="27520" y="92533"/>
                    <a:pt x="24118" y="50937"/>
                    <a:pt x="24151" y="48468"/>
                  </a:cubicBezTo>
                  <a:cubicBezTo>
                    <a:pt x="24184" y="44499"/>
                    <a:pt x="23217" y="26853"/>
                    <a:pt x="22483" y="14010"/>
                  </a:cubicBezTo>
                  <a:cubicBezTo>
                    <a:pt x="22049" y="6071"/>
                    <a:pt x="21649" y="0"/>
                    <a:pt x="21649"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08"/>
            <p:cNvSpPr/>
            <p:nvPr/>
          </p:nvSpPr>
          <p:spPr>
            <a:xfrm>
              <a:off x="3723675" y="4460075"/>
              <a:ext cx="424475" cy="8850"/>
            </a:xfrm>
            <a:custGeom>
              <a:rect b="b" l="l" r="r" t="t"/>
              <a:pathLst>
                <a:path extrusionOk="0" h="354" w="16979">
                  <a:moveTo>
                    <a:pt x="8883" y="1"/>
                  </a:moveTo>
                  <a:cubicBezTo>
                    <a:pt x="7059" y="1"/>
                    <a:pt x="5513" y="10"/>
                    <a:pt x="5004" y="10"/>
                  </a:cubicBezTo>
                  <a:cubicBezTo>
                    <a:pt x="2135" y="10"/>
                    <a:pt x="2935" y="43"/>
                    <a:pt x="67" y="76"/>
                  </a:cubicBezTo>
                  <a:cubicBezTo>
                    <a:pt x="0" y="76"/>
                    <a:pt x="0" y="176"/>
                    <a:pt x="67" y="176"/>
                  </a:cubicBezTo>
                  <a:cubicBezTo>
                    <a:pt x="2935" y="243"/>
                    <a:pt x="2135" y="276"/>
                    <a:pt x="5004" y="310"/>
                  </a:cubicBezTo>
                  <a:cubicBezTo>
                    <a:pt x="5804" y="310"/>
                    <a:pt x="9164" y="353"/>
                    <a:pt x="12140" y="353"/>
                  </a:cubicBezTo>
                  <a:cubicBezTo>
                    <a:pt x="14372" y="353"/>
                    <a:pt x="16388" y="329"/>
                    <a:pt x="16945" y="243"/>
                  </a:cubicBezTo>
                  <a:cubicBezTo>
                    <a:pt x="16979" y="243"/>
                    <a:pt x="16979" y="176"/>
                    <a:pt x="16945" y="176"/>
                  </a:cubicBezTo>
                  <a:cubicBezTo>
                    <a:pt x="16118" y="28"/>
                    <a:pt x="12075" y="1"/>
                    <a:pt x="88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08"/>
            <p:cNvSpPr/>
            <p:nvPr/>
          </p:nvSpPr>
          <p:spPr>
            <a:xfrm>
              <a:off x="3991000" y="2300700"/>
              <a:ext cx="122125" cy="2076025"/>
            </a:xfrm>
            <a:custGeom>
              <a:rect b="b" l="l" r="r" t="t"/>
              <a:pathLst>
                <a:path extrusionOk="0" h="83041" w="4885">
                  <a:moveTo>
                    <a:pt x="50" y="1"/>
                  </a:moveTo>
                  <a:cubicBezTo>
                    <a:pt x="21" y="1"/>
                    <a:pt x="1" y="9"/>
                    <a:pt x="15" y="23"/>
                  </a:cubicBezTo>
                  <a:cubicBezTo>
                    <a:pt x="181" y="5960"/>
                    <a:pt x="315" y="11898"/>
                    <a:pt x="548" y="17835"/>
                  </a:cubicBezTo>
                  <a:cubicBezTo>
                    <a:pt x="882" y="28310"/>
                    <a:pt x="1349" y="38817"/>
                    <a:pt x="2016" y="49291"/>
                  </a:cubicBezTo>
                  <a:cubicBezTo>
                    <a:pt x="2683" y="59766"/>
                    <a:pt x="3450" y="72608"/>
                    <a:pt x="4818" y="83015"/>
                  </a:cubicBezTo>
                  <a:cubicBezTo>
                    <a:pt x="4835" y="83032"/>
                    <a:pt x="4851" y="83041"/>
                    <a:pt x="4864" y="83041"/>
                  </a:cubicBezTo>
                  <a:cubicBezTo>
                    <a:pt x="4876" y="83041"/>
                    <a:pt x="4885" y="83032"/>
                    <a:pt x="4885" y="83015"/>
                  </a:cubicBezTo>
                  <a:cubicBezTo>
                    <a:pt x="4251" y="77178"/>
                    <a:pt x="3784" y="68939"/>
                    <a:pt x="3284" y="63068"/>
                  </a:cubicBezTo>
                  <a:cubicBezTo>
                    <a:pt x="2416" y="52560"/>
                    <a:pt x="1783" y="42019"/>
                    <a:pt x="1316" y="31512"/>
                  </a:cubicBezTo>
                  <a:cubicBezTo>
                    <a:pt x="849" y="21038"/>
                    <a:pt x="482" y="10564"/>
                    <a:pt x="148" y="56"/>
                  </a:cubicBezTo>
                  <a:cubicBezTo>
                    <a:pt x="148" y="17"/>
                    <a:pt x="91" y="1"/>
                    <a:pt x="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08"/>
            <p:cNvSpPr/>
            <p:nvPr/>
          </p:nvSpPr>
          <p:spPr>
            <a:xfrm>
              <a:off x="3530650" y="2601125"/>
              <a:ext cx="140375" cy="73100"/>
            </a:xfrm>
            <a:custGeom>
              <a:rect b="b" l="l" r="r" t="t"/>
              <a:pathLst>
                <a:path extrusionOk="0" h="2924" w="5615">
                  <a:moveTo>
                    <a:pt x="162" y="1"/>
                  </a:moveTo>
                  <a:cubicBezTo>
                    <a:pt x="59" y="1"/>
                    <a:pt x="1" y="157"/>
                    <a:pt x="116" y="214"/>
                  </a:cubicBezTo>
                  <a:cubicBezTo>
                    <a:pt x="1850" y="1182"/>
                    <a:pt x="3718" y="2049"/>
                    <a:pt x="5519" y="2916"/>
                  </a:cubicBezTo>
                  <a:cubicBezTo>
                    <a:pt x="5529" y="2921"/>
                    <a:pt x="5537" y="2923"/>
                    <a:pt x="5545" y="2923"/>
                  </a:cubicBezTo>
                  <a:cubicBezTo>
                    <a:pt x="5594" y="2923"/>
                    <a:pt x="5615" y="2845"/>
                    <a:pt x="5586" y="2816"/>
                  </a:cubicBezTo>
                  <a:cubicBezTo>
                    <a:pt x="3885" y="1716"/>
                    <a:pt x="2084" y="782"/>
                    <a:pt x="216" y="14"/>
                  </a:cubicBezTo>
                  <a:cubicBezTo>
                    <a:pt x="197" y="5"/>
                    <a:pt x="179" y="1"/>
                    <a:pt x="1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08"/>
            <p:cNvSpPr/>
            <p:nvPr/>
          </p:nvSpPr>
          <p:spPr>
            <a:xfrm>
              <a:off x="3531025" y="2438725"/>
              <a:ext cx="87600" cy="205925"/>
            </a:xfrm>
            <a:custGeom>
              <a:rect b="b" l="l" r="r" t="t"/>
              <a:pathLst>
                <a:path extrusionOk="0" h="8237" w="3504">
                  <a:moveTo>
                    <a:pt x="42" y="1"/>
                  </a:moveTo>
                  <a:cubicBezTo>
                    <a:pt x="23" y="1"/>
                    <a:pt x="1" y="20"/>
                    <a:pt x="1" y="39"/>
                  </a:cubicBezTo>
                  <a:cubicBezTo>
                    <a:pt x="134" y="806"/>
                    <a:pt x="167" y="1540"/>
                    <a:pt x="267" y="2307"/>
                  </a:cubicBezTo>
                  <a:cubicBezTo>
                    <a:pt x="301" y="2941"/>
                    <a:pt x="434" y="3575"/>
                    <a:pt x="568" y="4209"/>
                  </a:cubicBezTo>
                  <a:cubicBezTo>
                    <a:pt x="734" y="4809"/>
                    <a:pt x="1068" y="5309"/>
                    <a:pt x="1535" y="5710"/>
                  </a:cubicBezTo>
                  <a:cubicBezTo>
                    <a:pt x="1768" y="5910"/>
                    <a:pt x="2069" y="6110"/>
                    <a:pt x="2302" y="6310"/>
                  </a:cubicBezTo>
                  <a:cubicBezTo>
                    <a:pt x="2569" y="6477"/>
                    <a:pt x="2803" y="6677"/>
                    <a:pt x="3069" y="6844"/>
                  </a:cubicBezTo>
                  <a:cubicBezTo>
                    <a:pt x="3069" y="6911"/>
                    <a:pt x="3103" y="6977"/>
                    <a:pt x="3103" y="7044"/>
                  </a:cubicBezTo>
                  <a:cubicBezTo>
                    <a:pt x="3136" y="7244"/>
                    <a:pt x="3169" y="7444"/>
                    <a:pt x="3236" y="7644"/>
                  </a:cubicBezTo>
                  <a:cubicBezTo>
                    <a:pt x="3270" y="7811"/>
                    <a:pt x="3303" y="8011"/>
                    <a:pt x="3403" y="8212"/>
                  </a:cubicBezTo>
                  <a:cubicBezTo>
                    <a:pt x="3403" y="8228"/>
                    <a:pt x="3420" y="8237"/>
                    <a:pt x="3436" y="8237"/>
                  </a:cubicBezTo>
                  <a:cubicBezTo>
                    <a:pt x="3453" y="8237"/>
                    <a:pt x="3470" y="8228"/>
                    <a:pt x="3470" y="8212"/>
                  </a:cubicBezTo>
                  <a:cubicBezTo>
                    <a:pt x="3503" y="8011"/>
                    <a:pt x="3503" y="7811"/>
                    <a:pt x="3470" y="7611"/>
                  </a:cubicBezTo>
                  <a:cubicBezTo>
                    <a:pt x="3470" y="7411"/>
                    <a:pt x="3470" y="7211"/>
                    <a:pt x="3436" y="7011"/>
                  </a:cubicBezTo>
                  <a:cubicBezTo>
                    <a:pt x="3436" y="6844"/>
                    <a:pt x="3003" y="4175"/>
                    <a:pt x="2869" y="3642"/>
                  </a:cubicBezTo>
                  <a:cubicBezTo>
                    <a:pt x="2636" y="2541"/>
                    <a:pt x="2336" y="1473"/>
                    <a:pt x="2035" y="373"/>
                  </a:cubicBezTo>
                  <a:cubicBezTo>
                    <a:pt x="2035" y="356"/>
                    <a:pt x="2027" y="348"/>
                    <a:pt x="2014" y="348"/>
                  </a:cubicBezTo>
                  <a:cubicBezTo>
                    <a:pt x="2002" y="348"/>
                    <a:pt x="1985" y="356"/>
                    <a:pt x="1969" y="373"/>
                  </a:cubicBezTo>
                  <a:cubicBezTo>
                    <a:pt x="2202" y="1473"/>
                    <a:pt x="2369" y="2608"/>
                    <a:pt x="2536" y="3708"/>
                  </a:cubicBezTo>
                  <a:cubicBezTo>
                    <a:pt x="2636" y="4275"/>
                    <a:pt x="2702" y="4842"/>
                    <a:pt x="2803" y="5410"/>
                  </a:cubicBezTo>
                  <a:cubicBezTo>
                    <a:pt x="2836" y="5676"/>
                    <a:pt x="2903" y="5910"/>
                    <a:pt x="2936" y="6177"/>
                  </a:cubicBezTo>
                  <a:cubicBezTo>
                    <a:pt x="2969" y="6243"/>
                    <a:pt x="2969" y="6344"/>
                    <a:pt x="3003" y="6444"/>
                  </a:cubicBezTo>
                  <a:cubicBezTo>
                    <a:pt x="2836" y="6310"/>
                    <a:pt x="2702" y="6210"/>
                    <a:pt x="2536" y="6110"/>
                  </a:cubicBezTo>
                  <a:cubicBezTo>
                    <a:pt x="2302" y="5877"/>
                    <a:pt x="2035" y="5676"/>
                    <a:pt x="1768" y="5476"/>
                  </a:cubicBezTo>
                  <a:cubicBezTo>
                    <a:pt x="1335" y="5043"/>
                    <a:pt x="1035" y="4476"/>
                    <a:pt x="901" y="3908"/>
                  </a:cubicBezTo>
                  <a:cubicBezTo>
                    <a:pt x="734" y="3275"/>
                    <a:pt x="601" y="2674"/>
                    <a:pt x="468" y="2007"/>
                  </a:cubicBezTo>
                  <a:cubicBezTo>
                    <a:pt x="367" y="1340"/>
                    <a:pt x="201" y="706"/>
                    <a:pt x="67" y="39"/>
                  </a:cubicBezTo>
                  <a:cubicBezTo>
                    <a:pt x="67" y="11"/>
                    <a:pt x="55" y="1"/>
                    <a:pt x="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08"/>
            <p:cNvSpPr/>
            <p:nvPr/>
          </p:nvSpPr>
          <p:spPr>
            <a:xfrm>
              <a:off x="3135700" y="1659975"/>
              <a:ext cx="547775" cy="853100"/>
            </a:xfrm>
            <a:custGeom>
              <a:rect b="b" l="l" r="r" t="t"/>
              <a:pathLst>
                <a:path extrusionOk="0" h="34124" w="21911">
                  <a:moveTo>
                    <a:pt x="21114" y="1"/>
                  </a:moveTo>
                  <a:cubicBezTo>
                    <a:pt x="20380" y="1"/>
                    <a:pt x="19012" y="925"/>
                    <a:pt x="17014" y="2869"/>
                  </a:cubicBezTo>
                  <a:cubicBezTo>
                    <a:pt x="11310" y="8406"/>
                    <a:pt x="202" y="24084"/>
                    <a:pt x="69" y="30388"/>
                  </a:cubicBezTo>
                  <a:cubicBezTo>
                    <a:pt x="1" y="33139"/>
                    <a:pt x="1977" y="34123"/>
                    <a:pt x="4794" y="34123"/>
                  </a:cubicBezTo>
                  <a:cubicBezTo>
                    <a:pt x="6112" y="34123"/>
                    <a:pt x="7613" y="33908"/>
                    <a:pt x="9175" y="33557"/>
                  </a:cubicBezTo>
                  <a:cubicBezTo>
                    <a:pt x="10843" y="33157"/>
                    <a:pt x="18482" y="26853"/>
                    <a:pt x="18015" y="25352"/>
                  </a:cubicBezTo>
                  <a:cubicBezTo>
                    <a:pt x="17915" y="24985"/>
                    <a:pt x="13245" y="21882"/>
                    <a:pt x="13245" y="21649"/>
                  </a:cubicBezTo>
                  <a:cubicBezTo>
                    <a:pt x="13178" y="20648"/>
                    <a:pt x="20884" y="4970"/>
                    <a:pt x="21584" y="2035"/>
                  </a:cubicBezTo>
                  <a:cubicBezTo>
                    <a:pt x="21910" y="700"/>
                    <a:pt x="21752" y="1"/>
                    <a:pt x="21114"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08"/>
            <p:cNvSpPr/>
            <p:nvPr/>
          </p:nvSpPr>
          <p:spPr>
            <a:xfrm>
              <a:off x="3075700" y="1655925"/>
              <a:ext cx="617225" cy="867450"/>
            </a:xfrm>
            <a:custGeom>
              <a:rect b="b" l="l" r="r" t="t"/>
              <a:pathLst>
                <a:path extrusionOk="0" h="34698" w="24689">
                  <a:moveTo>
                    <a:pt x="23703" y="1"/>
                  </a:moveTo>
                  <a:cubicBezTo>
                    <a:pt x="22988" y="1"/>
                    <a:pt x="21752" y="681"/>
                    <a:pt x="19948" y="2130"/>
                  </a:cubicBezTo>
                  <a:cubicBezTo>
                    <a:pt x="15712" y="5499"/>
                    <a:pt x="1" y="27482"/>
                    <a:pt x="2336" y="32352"/>
                  </a:cubicBezTo>
                  <a:cubicBezTo>
                    <a:pt x="3243" y="34280"/>
                    <a:pt x="5489" y="34698"/>
                    <a:pt x="7265" y="34698"/>
                  </a:cubicBezTo>
                  <a:cubicBezTo>
                    <a:pt x="8624" y="34698"/>
                    <a:pt x="9707" y="34453"/>
                    <a:pt x="9707" y="34453"/>
                  </a:cubicBezTo>
                  <a:lnTo>
                    <a:pt x="18747" y="23145"/>
                  </a:lnTo>
                  <a:cubicBezTo>
                    <a:pt x="18747" y="23145"/>
                    <a:pt x="16045" y="22144"/>
                    <a:pt x="15979" y="21511"/>
                  </a:cubicBezTo>
                  <a:cubicBezTo>
                    <a:pt x="15912" y="20910"/>
                    <a:pt x="22450" y="7467"/>
                    <a:pt x="23884" y="3498"/>
                  </a:cubicBezTo>
                  <a:cubicBezTo>
                    <a:pt x="24689" y="1238"/>
                    <a:pt x="24668" y="1"/>
                    <a:pt x="23703"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08"/>
            <p:cNvSpPr/>
            <p:nvPr/>
          </p:nvSpPr>
          <p:spPr>
            <a:xfrm>
              <a:off x="3211800" y="2195950"/>
              <a:ext cx="264875" cy="159775"/>
            </a:xfrm>
            <a:custGeom>
              <a:rect b="b" l="l" r="r" t="t"/>
              <a:pathLst>
                <a:path extrusionOk="0" h="6391" w="10595">
                  <a:moveTo>
                    <a:pt x="10553" y="1"/>
                  </a:moveTo>
                  <a:cubicBezTo>
                    <a:pt x="10547" y="1"/>
                    <a:pt x="10541" y="3"/>
                    <a:pt x="10535" y="10"/>
                  </a:cubicBezTo>
                  <a:cubicBezTo>
                    <a:pt x="10134" y="110"/>
                    <a:pt x="9734" y="243"/>
                    <a:pt x="9367" y="410"/>
                  </a:cubicBezTo>
                  <a:cubicBezTo>
                    <a:pt x="9000" y="577"/>
                    <a:pt x="8633" y="744"/>
                    <a:pt x="8233" y="944"/>
                  </a:cubicBezTo>
                  <a:cubicBezTo>
                    <a:pt x="7499" y="1277"/>
                    <a:pt x="6765" y="1611"/>
                    <a:pt x="6065" y="2011"/>
                  </a:cubicBezTo>
                  <a:cubicBezTo>
                    <a:pt x="5364" y="2411"/>
                    <a:pt x="4664" y="2812"/>
                    <a:pt x="3963" y="3279"/>
                  </a:cubicBezTo>
                  <a:lnTo>
                    <a:pt x="3496" y="3579"/>
                  </a:lnTo>
                  <a:lnTo>
                    <a:pt x="3296" y="3646"/>
                  </a:lnTo>
                  <a:cubicBezTo>
                    <a:pt x="3029" y="3746"/>
                    <a:pt x="2762" y="3846"/>
                    <a:pt x="2496" y="3946"/>
                  </a:cubicBezTo>
                  <a:cubicBezTo>
                    <a:pt x="1995" y="4179"/>
                    <a:pt x="1495" y="4446"/>
                    <a:pt x="1028" y="4746"/>
                  </a:cubicBezTo>
                  <a:cubicBezTo>
                    <a:pt x="1001" y="4773"/>
                    <a:pt x="1018" y="4822"/>
                    <a:pt x="1043" y="4822"/>
                  </a:cubicBezTo>
                  <a:cubicBezTo>
                    <a:pt x="1048" y="4822"/>
                    <a:pt x="1055" y="4820"/>
                    <a:pt x="1061" y="4813"/>
                  </a:cubicBezTo>
                  <a:cubicBezTo>
                    <a:pt x="1562" y="4546"/>
                    <a:pt x="2062" y="4313"/>
                    <a:pt x="2596" y="4113"/>
                  </a:cubicBezTo>
                  <a:lnTo>
                    <a:pt x="2796" y="4013"/>
                  </a:lnTo>
                  <a:lnTo>
                    <a:pt x="2796" y="4013"/>
                  </a:lnTo>
                  <a:cubicBezTo>
                    <a:pt x="2529" y="4213"/>
                    <a:pt x="2262" y="4413"/>
                    <a:pt x="1995" y="4613"/>
                  </a:cubicBezTo>
                  <a:cubicBezTo>
                    <a:pt x="1295" y="5147"/>
                    <a:pt x="661" y="5714"/>
                    <a:pt x="27" y="6348"/>
                  </a:cubicBezTo>
                  <a:cubicBezTo>
                    <a:pt x="0" y="6348"/>
                    <a:pt x="16" y="6390"/>
                    <a:pt x="41" y="6390"/>
                  </a:cubicBezTo>
                  <a:cubicBezTo>
                    <a:pt x="47" y="6390"/>
                    <a:pt x="54" y="6388"/>
                    <a:pt x="60" y="6381"/>
                  </a:cubicBezTo>
                  <a:cubicBezTo>
                    <a:pt x="1195" y="5280"/>
                    <a:pt x="2596" y="4513"/>
                    <a:pt x="3963" y="3746"/>
                  </a:cubicBezTo>
                  <a:cubicBezTo>
                    <a:pt x="5298" y="2979"/>
                    <a:pt x="6699" y="2111"/>
                    <a:pt x="8133" y="1311"/>
                  </a:cubicBezTo>
                  <a:cubicBezTo>
                    <a:pt x="8533" y="1111"/>
                    <a:pt x="8933" y="877"/>
                    <a:pt x="9334" y="677"/>
                  </a:cubicBezTo>
                  <a:cubicBezTo>
                    <a:pt x="9767" y="510"/>
                    <a:pt x="10168" y="277"/>
                    <a:pt x="10568" y="76"/>
                  </a:cubicBezTo>
                  <a:cubicBezTo>
                    <a:pt x="10595" y="49"/>
                    <a:pt x="10578" y="1"/>
                    <a:pt x="1055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08"/>
            <p:cNvSpPr/>
            <p:nvPr/>
          </p:nvSpPr>
          <p:spPr>
            <a:xfrm>
              <a:off x="3378425" y="1611575"/>
              <a:ext cx="710525" cy="905725"/>
            </a:xfrm>
            <a:custGeom>
              <a:rect b="b" l="l" r="r" t="t"/>
              <a:pathLst>
                <a:path extrusionOk="0" h="36229" w="28421">
                  <a:moveTo>
                    <a:pt x="14479" y="1"/>
                  </a:moveTo>
                  <a:cubicBezTo>
                    <a:pt x="13062" y="1"/>
                    <a:pt x="11797" y="411"/>
                    <a:pt x="11442" y="802"/>
                  </a:cubicBezTo>
                  <a:cubicBezTo>
                    <a:pt x="8339" y="4304"/>
                    <a:pt x="0" y="33692"/>
                    <a:pt x="300" y="34126"/>
                  </a:cubicBezTo>
                  <a:cubicBezTo>
                    <a:pt x="530" y="34421"/>
                    <a:pt x="27130" y="36229"/>
                    <a:pt x="28125" y="36229"/>
                  </a:cubicBezTo>
                  <a:cubicBezTo>
                    <a:pt x="28143" y="36229"/>
                    <a:pt x="28152" y="36228"/>
                    <a:pt x="28154" y="36227"/>
                  </a:cubicBezTo>
                  <a:cubicBezTo>
                    <a:pt x="28420" y="35994"/>
                    <a:pt x="27253" y="29422"/>
                    <a:pt x="26186" y="22784"/>
                  </a:cubicBezTo>
                  <a:cubicBezTo>
                    <a:pt x="25518" y="18781"/>
                    <a:pt x="22450" y="5405"/>
                    <a:pt x="18046" y="1236"/>
                  </a:cubicBezTo>
                  <a:cubicBezTo>
                    <a:pt x="17080" y="316"/>
                    <a:pt x="15721" y="1"/>
                    <a:pt x="14479"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08"/>
            <p:cNvSpPr/>
            <p:nvPr/>
          </p:nvSpPr>
          <p:spPr>
            <a:xfrm>
              <a:off x="3385925" y="1786650"/>
              <a:ext cx="201825" cy="662850"/>
            </a:xfrm>
            <a:custGeom>
              <a:rect b="b" l="l" r="r" t="t"/>
              <a:pathLst>
                <a:path extrusionOk="0" h="26514" w="8073">
                  <a:moveTo>
                    <a:pt x="8028" y="0"/>
                  </a:moveTo>
                  <a:cubicBezTo>
                    <a:pt x="8016" y="0"/>
                    <a:pt x="8006" y="11"/>
                    <a:pt x="8006" y="37"/>
                  </a:cubicBezTo>
                  <a:cubicBezTo>
                    <a:pt x="7539" y="1171"/>
                    <a:pt x="7105" y="2305"/>
                    <a:pt x="6705" y="3439"/>
                  </a:cubicBezTo>
                  <a:cubicBezTo>
                    <a:pt x="6739" y="3306"/>
                    <a:pt x="6739" y="3139"/>
                    <a:pt x="6772" y="2972"/>
                  </a:cubicBezTo>
                  <a:cubicBezTo>
                    <a:pt x="6805" y="2505"/>
                    <a:pt x="6772" y="2071"/>
                    <a:pt x="6839" y="1638"/>
                  </a:cubicBezTo>
                  <a:cubicBezTo>
                    <a:pt x="6839" y="1621"/>
                    <a:pt x="6822" y="1613"/>
                    <a:pt x="6805" y="1613"/>
                  </a:cubicBezTo>
                  <a:cubicBezTo>
                    <a:pt x="6789" y="1613"/>
                    <a:pt x="6772" y="1621"/>
                    <a:pt x="6772" y="1638"/>
                  </a:cubicBezTo>
                  <a:cubicBezTo>
                    <a:pt x="6739" y="2105"/>
                    <a:pt x="6638" y="2538"/>
                    <a:pt x="6572" y="3005"/>
                  </a:cubicBezTo>
                  <a:cubicBezTo>
                    <a:pt x="6505" y="3439"/>
                    <a:pt x="6472" y="3773"/>
                    <a:pt x="6405" y="4206"/>
                  </a:cubicBezTo>
                  <a:lnTo>
                    <a:pt x="6372" y="4406"/>
                  </a:lnTo>
                  <a:cubicBezTo>
                    <a:pt x="5704" y="6308"/>
                    <a:pt x="5071" y="8243"/>
                    <a:pt x="4470" y="10177"/>
                  </a:cubicBezTo>
                  <a:cubicBezTo>
                    <a:pt x="3369" y="13613"/>
                    <a:pt x="2369" y="17082"/>
                    <a:pt x="1435" y="20585"/>
                  </a:cubicBezTo>
                  <a:cubicBezTo>
                    <a:pt x="901" y="22553"/>
                    <a:pt x="434" y="24521"/>
                    <a:pt x="0" y="26489"/>
                  </a:cubicBezTo>
                  <a:cubicBezTo>
                    <a:pt x="0" y="26506"/>
                    <a:pt x="17" y="26514"/>
                    <a:pt x="34" y="26514"/>
                  </a:cubicBezTo>
                  <a:cubicBezTo>
                    <a:pt x="50" y="26514"/>
                    <a:pt x="67" y="26506"/>
                    <a:pt x="67" y="26489"/>
                  </a:cubicBezTo>
                  <a:cubicBezTo>
                    <a:pt x="1101" y="23053"/>
                    <a:pt x="2069" y="19584"/>
                    <a:pt x="3103" y="16148"/>
                  </a:cubicBezTo>
                  <a:cubicBezTo>
                    <a:pt x="4037" y="12979"/>
                    <a:pt x="5004" y="9810"/>
                    <a:pt x="6005" y="6675"/>
                  </a:cubicBezTo>
                  <a:cubicBezTo>
                    <a:pt x="6038" y="6675"/>
                    <a:pt x="6071" y="6675"/>
                    <a:pt x="6071" y="6641"/>
                  </a:cubicBezTo>
                  <a:lnTo>
                    <a:pt x="6272" y="5807"/>
                  </a:lnTo>
                  <a:cubicBezTo>
                    <a:pt x="6872" y="3906"/>
                    <a:pt x="7506" y="2005"/>
                    <a:pt x="8073" y="70"/>
                  </a:cubicBezTo>
                  <a:cubicBezTo>
                    <a:pt x="8073" y="29"/>
                    <a:pt x="8047" y="0"/>
                    <a:pt x="802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08"/>
            <p:cNvSpPr/>
            <p:nvPr/>
          </p:nvSpPr>
          <p:spPr>
            <a:xfrm>
              <a:off x="3635350" y="1651275"/>
              <a:ext cx="192325" cy="120450"/>
            </a:xfrm>
            <a:custGeom>
              <a:rect b="b" l="l" r="r" t="t"/>
              <a:pathLst>
                <a:path extrusionOk="0" h="4818" w="7693">
                  <a:moveTo>
                    <a:pt x="7649" y="1"/>
                  </a:moveTo>
                  <a:cubicBezTo>
                    <a:pt x="7642" y="1"/>
                    <a:pt x="7636" y="5"/>
                    <a:pt x="7636" y="14"/>
                  </a:cubicBezTo>
                  <a:cubicBezTo>
                    <a:pt x="7102" y="715"/>
                    <a:pt x="6535" y="1415"/>
                    <a:pt x="5935" y="2049"/>
                  </a:cubicBezTo>
                  <a:cubicBezTo>
                    <a:pt x="5401" y="2650"/>
                    <a:pt x="4801" y="3183"/>
                    <a:pt x="4133" y="3617"/>
                  </a:cubicBezTo>
                  <a:cubicBezTo>
                    <a:pt x="3533" y="4151"/>
                    <a:pt x="2766" y="4451"/>
                    <a:pt x="1965" y="4551"/>
                  </a:cubicBezTo>
                  <a:cubicBezTo>
                    <a:pt x="1954" y="4551"/>
                    <a:pt x="1943" y="4551"/>
                    <a:pt x="1932" y="4551"/>
                  </a:cubicBezTo>
                  <a:cubicBezTo>
                    <a:pt x="1" y="4551"/>
                    <a:pt x="298" y="1675"/>
                    <a:pt x="464" y="448"/>
                  </a:cubicBezTo>
                  <a:lnTo>
                    <a:pt x="464" y="448"/>
                  </a:lnTo>
                  <a:cubicBezTo>
                    <a:pt x="197" y="1449"/>
                    <a:pt x="164" y="2516"/>
                    <a:pt x="364" y="3517"/>
                  </a:cubicBezTo>
                  <a:cubicBezTo>
                    <a:pt x="498" y="4284"/>
                    <a:pt x="1131" y="4818"/>
                    <a:pt x="1899" y="4818"/>
                  </a:cubicBezTo>
                  <a:cubicBezTo>
                    <a:pt x="2732" y="4785"/>
                    <a:pt x="3533" y="4484"/>
                    <a:pt x="4200" y="3951"/>
                  </a:cubicBezTo>
                  <a:cubicBezTo>
                    <a:pt x="4901" y="3484"/>
                    <a:pt x="5568" y="2883"/>
                    <a:pt x="6135" y="2216"/>
                  </a:cubicBezTo>
                  <a:cubicBezTo>
                    <a:pt x="6702" y="1549"/>
                    <a:pt x="7169" y="782"/>
                    <a:pt x="7669" y="48"/>
                  </a:cubicBezTo>
                  <a:cubicBezTo>
                    <a:pt x="7693" y="24"/>
                    <a:pt x="7666" y="1"/>
                    <a:pt x="76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08"/>
            <p:cNvSpPr/>
            <p:nvPr/>
          </p:nvSpPr>
          <p:spPr>
            <a:xfrm>
              <a:off x="3733800" y="1547900"/>
              <a:ext cx="887875" cy="415900"/>
            </a:xfrm>
            <a:custGeom>
              <a:rect b="b" l="l" r="r" t="t"/>
              <a:pathLst>
                <a:path extrusionOk="0" h="16636" w="35515">
                  <a:moveTo>
                    <a:pt x="26737" y="0"/>
                  </a:moveTo>
                  <a:cubicBezTo>
                    <a:pt x="25781" y="0"/>
                    <a:pt x="25110" y="95"/>
                    <a:pt x="25013" y="313"/>
                  </a:cubicBezTo>
                  <a:cubicBezTo>
                    <a:pt x="23854" y="2830"/>
                    <a:pt x="19344" y="7219"/>
                    <a:pt x="18820" y="7219"/>
                  </a:cubicBezTo>
                  <a:cubicBezTo>
                    <a:pt x="18816" y="7219"/>
                    <a:pt x="18812" y="7219"/>
                    <a:pt x="18809" y="7218"/>
                  </a:cubicBezTo>
                  <a:cubicBezTo>
                    <a:pt x="18175" y="7152"/>
                    <a:pt x="11237" y="5651"/>
                    <a:pt x="5766" y="4383"/>
                  </a:cubicBezTo>
                  <a:cubicBezTo>
                    <a:pt x="4799" y="4153"/>
                    <a:pt x="4034" y="4050"/>
                    <a:pt x="3444" y="4050"/>
                  </a:cubicBezTo>
                  <a:cubicBezTo>
                    <a:pt x="0" y="4050"/>
                    <a:pt x="2501" y="7552"/>
                    <a:pt x="5633" y="9887"/>
                  </a:cubicBezTo>
                  <a:cubicBezTo>
                    <a:pt x="11228" y="14063"/>
                    <a:pt x="17591" y="16636"/>
                    <a:pt x="21404" y="16636"/>
                  </a:cubicBezTo>
                  <a:cubicBezTo>
                    <a:pt x="22160" y="16636"/>
                    <a:pt x="22816" y="16535"/>
                    <a:pt x="23345" y="16325"/>
                  </a:cubicBezTo>
                  <a:cubicBezTo>
                    <a:pt x="25847" y="15324"/>
                    <a:pt x="33953" y="7919"/>
                    <a:pt x="35287" y="1915"/>
                  </a:cubicBezTo>
                  <a:cubicBezTo>
                    <a:pt x="35515" y="929"/>
                    <a:pt x="29728" y="0"/>
                    <a:pt x="26737"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08"/>
            <p:cNvSpPr/>
            <p:nvPr/>
          </p:nvSpPr>
          <p:spPr>
            <a:xfrm>
              <a:off x="4348275" y="1336275"/>
              <a:ext cx="326550" cy="378075"/>
            </a:xfrm>
            <a:custGeom>
              <a:rect b="b" l="l" r="r" t="t"/>
              <a:pathLst>
                <a:path extrusionOk="0" h="15123" w="13062">
                  <a:moveTo>
                    <a:pt x="4709" y="1"/>
                  </a:moveTo>
                  <a:cubicBezTo>
                    <a:pt x="4484" y="1"/>
                    <a:pt x="4291" y="55"/>
                    <a:pt x="4137" y="172"/>
                  </a:cubicBezTo>
                  <a:cubicBezTo>
                    <a:pt x="2336" y="1540"/>
                    <a:pt x="1" y="8645"/>
                    <a:pt x="101" y="9913"/>
                  </a:cubicBezTo>
                  <a:cubicBezTo>
                    <a:pt x="194" y="11121"/>
                    <a:pt x="6160" y="15123"/>
                    <a:pt x="7835" y="15123"/>
                  </a:cubicBezTo>
                  <a:cubicBezTo>
                    <a:pt x="7963" y="15123"/>
                    <a:pt x="8066" y="15099"/>
                    <a:pt x="8140" y="15050"/>
                  </a:cubicBezTo>
                  <a:cubicBezTo>
                    <a:pt x="9207" y="14349"/>
                    <a:pt x="12009" y="10380"/>
                    <a:pt x="12543" y="8245"/>
                  </a:cubicBezTo>
                  <a:cubicBezTo>
                    <a:pt x="13061" y="6201"/>
                    <a:pt x="7109" y="1"/>
                    <a:pt x="4709"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08"/>
            <p:cNvSpPr/>
            <p:nvPr/>
          </p:nvSpPr>
          <p:spPr>
            <a:xfrm>
              <a:off x="4253200" y="1291525"/>
              <a:ext cx="211850" cy="268525"/>
            </a:xfrm>
            <a:custGeom>
              <a:rect b="b" l="l" r="r" t="t"/>
              <a:pathLst>
                <a:path extrusionOk="0" h="10741" w="8474">
                  <a:moveTo>
                    <a:pt x="1512" y="0"/>
                  </a:moveTo>
                  <a:cubicBezTo>
                    <a:pt x="1332" y="0"/>
                    <a:pt x="1161" y="40"/>
                    <a:pt x="1002" y="128"/>
                  </a:cubicBezTo>
                  <a:cubicBezTo>
                    <a:pt x="1" y="695"/>
                    <a:pt x="1635" y="3397"/>
                    <a:pt x="2603" y="5331"/>
                  </a:cubicBezTo>
                  <a:cubicBezTo>
                    <a:pt x="3337" y="6932"/>
                    <a:pt x="3837" y="8667"/>
                    <a:pt x="4104" y="10435"/>
                  </a:cubicBezTo>
                  <a:cubicBezTo>
                    <a:pt x="4466" y="10640"/>
                    <a:pt x="4866" y="10740"/>
                    <a:pt x="5264" y="10740"/>
                  </a:cubicBezTo>
                  <a:cubicBezTo>
                    <a:pt x="5709" y="10740"/>
                    <a:pt x="6152" y="10615"/>
                    <a:pt x="6539" y="10368"/>
                  </a:cubicBezTo>
                  <a:cubicBezTo>
                    <a:pt x="8474" y="9067"/>
                    <a:pt x="7173" y="5798"/>
                    <a:pt x="7173" y="5798"/>
                  </a:cubicBezTo>
                  <a:cubicBezTo>
                    <a:pt x="7173" y="5798"/>
                    <a:pt x="3677" y="0"/>
                    <a:pt x="1512"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08"/>
            <p:cNvSpPr/>
            <p:nvPr/>
          </p:nvSpPr>
          <p:spPr>
            <a:xfrm>
              <a:off x="4376625" y="1160025"/>
              <a:ext cx="312650" cy="423525"/>
            </a:xfrm>
            <a:custGeom>
              <a:rect b="b" l="l" r="r" t="t"/>
              <a:pathLst>
                <a:path extrusionOk="0" h="16941" w="12506">
                  <a:moveTo>
                    <a:pt x="8939" y="1"/>
                  </a:moveTo>
                  <a:cubicBezTo>
                    <a:pt x="6752" y="1"/>
                    <a:pt x="1432" y="8494"/>
                    <a:pt x="501" y="8557"/>
                  </a:cubicBezTo>
                  <a:cubicBezTo>
                    <a:pt x="1" y="8590"/>
                    <a:pt x="301" y="9524"/>
                    <a:pt x="701" y="9891"/>
                  </a:cubicBezTo>
                  <a:cubicBezTo>
                    <a:pt x="996" y="10173"/>
                    <a:pt x="1261" y="10265"/>
                    <a:pt x="1481" y="10265"/>
                  </a:cubicBezTo>
                  <a:cubicBezTo>
                    <a:pt x="1884" y="10265"/>
                    <a:pt x="2135" y="9958"/>
                    <a:pt x="2136" y="9958"/>
                  </a:cubicBezTo>
                  <a:lnTo>
                    <a:pt x="2136" y="9958"/>
                  </a:lnTo>
                  <a:cubicBezTo>
                    <a:pt x="2135" y="9958"/>
                    <a:pt x="901" y="11859"/>
                    <a:pt x="1702" y="12860"/>
                  </a:cubicBezTo>
                  <a:cubicBezTo>
                    <a:pt x="1920" y="13141"/>
                    <a:pt x="2175" y="13245"/>
                    <a:pt x="2433" y="13245"/>
                  </a:cubicBezTo>
                  <a:cubicBezTo>
                    <a:pt x="3122" y="13245"/>
                    <a:pt x="3831" y="12508"/>
                    <a:pt x="3903" y="12459"/>
                  </a:cubicBezTo>
                  <a:lnTo>
                    <a:pt x="3903" y="12459"/>
                  </a:lnTo>
                  <a:cubicBezTo>
                    <a:pt x="3837" y="12559"/>
                    <a:pt x="2736" y="14327"/>
                    <a:pt x="3637" y="15261"/>
                  </a:cubicBezTo>
                  <a:cubicBezTo>
                    <a:pt x="3849" y="15481"/>
                    <a:pt x="4074" y="15566"/>
                    <a:pt x="4295" y="15566"/>
                  </a:cubicBezTo>
                  <a:cubicBezTo>
                    <a:pt x="5012" y="15566"/>
                    <a:pt x="5687" y="14671"/>
                    <a:pt x="5738" y="14594"/>
                  </a:cubicBezTo>
                  <a:lnTo>
                    <a:pt x="5738" y="14594"/>
                  </a:lnTo>
                  <a:cubicBezTo>
                    <a:pt x="5705" y="14728"/>
                    <a:pt x="5338" y="16229"/>
                    <a:pt x="6172" y="16796"/>
                  </a:cubicBezTo>
                  <a:cubicBezTo>
                    <a:pt x="6328" y="16895"/>
                    <a:pt x="6481" y="16940"/>
                    <a:pt x="6630" y="16940"/>
                  </a:cubicBezTo>
                  <a:cubicBezTo>
                    <a:pt x="7876" y="16940"/>
                    <a:pt x="8876" y="13793"/>
                    <a:pt x="10008" y="13227"/>
                  </a:cubicBezTo>
                  <a:cubicBezTo>
                    <a:pt x="10008" y="13227"/>
                    <a:pt x="11342" y="15261"/>
                    <a:pt x="11409" y="15328"/>
                  </a:cubicBezTo>
                  <a:cubicBezTo>
                    <a:pt x="11409" y="15328"/>
                    <a:pt x="11409" y="15328"/>
                    <a:pt x="11409" y="15328"/>
                  </a:cubicBezTo>
                  <a:cubicBezTo>
                    <a:pt x="11452" y="15328"/>
                    <a:pt x="12505" y="11651"/>
                    <a:pt x="11576" y="9991"/>
                  </a:cubicBezTo>
                  <a:cubicBezTo>
                    <a:pt x="11331" y="9584"/>
                    <a:pt x="10911" y="9353"/>
                    <a:pt x="10457" y="9353"/>
                  </a:cubicBezTo>
                  <a:cubicBezTo>
                    <a:pt x="10353" y="9353"/>
                    <a:pt x="10247" y="9366"/>
                    <a:pt x="10141" y="9390"/>
                  </a:cubicBezTo>
                  <a:cubicBezTo>
                    <a:pt x="10141" y="9390"/>
                    <a:pt x="10642" y="8256"/>
                    <a:pt x="9941" y="7489"/>
                  </a:cubicBezTo>
                  <a:cubicBezTo>
                    <a:pt x="9780" y="7328"/>
                    <a:pt x="9508" y="7282"/>
                    <a:pt x="9255" y="7282"/>
                  </a:cubicBezTo>
                  <a:cubicBezTo>
                    <a:pt x="8933" y="7282"/>
                    <a:pt x="8640" y="7356"/>
                    <a:pt x="8640" y="7356"/>
                  </a:cubicBezTo>
                  <a:cubicBezTo>
                    <a:pt x="8840" y="6789"/>
                    <a:pt x="8707" y="6188"/>
                    <a:pt x="8340" y="5755"/>
                  </a:cubicBezTo>
                  <a:cubicBezTo>
                    <a:pt x="8097" y="5527"/>
                    <a:pt x="7786" y="5465"/>
                    <a:pt x="7518" y="5465"/>
                  </a:cubicBezTo>
                  <a:cubicBezTo>
                    <a:pt x="7197" y="5465"/>
                    <a:pt x="6939" y="5554"/>
                    <a:pt x="6939" y="5554"/>
                  </a:cubicBezTo>
                  <a:cubicBezTo>
                    <a:pt x="6939" y="5554"/>
                    <a:pt x="10408" y="984"/>
                    <a:pt x="9374" y="151"/>
                  </a:cubicBezTo>
                  <a:cubicBezTo>
                    <a:pt x="9249" y="48"/>
                    <a:pt x="9103" y="1"/>
                    <a:pt x="8939"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08"/>
            <p:cNvSpPr/>
            <p:nvPr/>
          </p:nvSpPr>
          <p:spPr>
            <a:xfrm>
              <a:off x="4428400" y="1298875"/>
              <a:ext cx="118375" cy="119500"/>
            </a:xfrm>
            <a:custGeom>
              <a:rect b="b" l="l" r="r" t="t"/>
              <a:pathLst>
                <a:path extrusionOk="0" h="4780" w="4735">
                  <a:moveTo>
                    <a:pt x="4735" y="0"/>
                  </a:moveTo>
                  <a:cubicBezTo>
                    <a:pt x="2733" y="968"/>
                    <a:pt x="1099" y="2502"/>
                    <a:pt x="31" y="4437"/>
                  </a:cubicBezTo>
                  <a:cubicBezTo>
                    <a:pt x="1" y="4498"/>
                    <a:pt x="26" y="4779"/>
                    <a:pt x="56" y="4779"/>
                  </a:cubicBezTo>
                  <a:cubicBezTo>
                    <a:pt x="59" y="4779"/>
                    <a:pt x="62" y="4776"/>
                    <a:pt x="65" y="4770"/>
                  </a:cubicBezTo>
                  <a:cubicBezTo>
                    <a:pt x="1099" y="3103"/>
                    <a:pt x="2900" y="1335"/>
                    <a:pt x="4735" y="34"/>
                  </a:cubicBezTo>
                  <a:lnTo>
                    <a:pt x="473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08"/>
            <p:cNvSpPr/>
            <p:nvPr/>
          </p:nvSpPr>
          <p:spPr>
            <a:xfrm>
              <a:off x="4471100" y="1341400"/>
              <a:ext cx="122375" cy="132825"/>
            </a:xfrm>
            <a:custGeom>
              <a:rect b="b" l="l" r="r" t="t"/>
              <a:pathLst>
                <a:path extrusionOk="0" h="5313" w="4895">
                  <a:moveTo>
                    <a:pt x="4861" y="1"/>
                  </a:moveTo>
                  <a:cubicBezTo>
                    <a:pt x="2693" y="1101"/>
                    <a:pt x="958" y="2936"/>
                    <a:pt x="24" y="5171"/>
                  </a:cubicBezTo>
                  <a:cubicBezTo>
                    <a:pt x="1" y="5242"/>
                    <a:pt x="27" y="5312"/>
                    <a:pt x="57" y="5312"/>
                  </a:cubicBezTo>
                  <a:cubicBezTo>
                    <a:pt x="69" y="5312"/>
                    <a:pt x="81" y="5300"/>
                    <a:pt x="91" y="5271"/>
                  </a:cubicBezTo>
                  <a:cubicBezTo>
                    <a:pt x="792" y="3770"/>
                    <a:pt x="3227" y="1201"/>
                    <a:pt x="4895" y="34"/>
                  </a:cubicBezTo>
                  <a:cubicBezTo>
                    <a:pt x="4895" y="34"/>
                    <a:pt x="4895" y="1"/>
                    <a:pt x="48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08"/>
            <p:cNvSpPr/>
            <p:nvPr/>
          </p:nvSpPr>
          <p:spPr>
            <a:xfrm>
              <a:off x="4518675" y="1394550"/>
              <a:ext cx="110500" cy="135250"/>
            </a:xfrm>
            <a:custGeom>
              <a:rect b="b" l="l" r="r" t="t"/>
              <a:pathLst>
                <a:path extrusionOk="0" h="5410" w="4420">
                  <a:moveTo>
                    <a:pt x="4379" y="0"/>
                  </a:moveTo>
                  <a:cubicBezTo>
                    <a:pt x="4373" y="0"/>
                    <a:pt x="4366" y="3"/>
                    <a:pt x="4359" y="9"/>
                  </a:cubicBezTo>
                  <a:cubicBezTo>
                    <a:pt x="3258" y="476"/>
                    <a:pt x="2191" y="1544"/>
                    <a:pt x="1457" y="2445"/>
                  </a:cubicBezTo>
                  <a:cubicBezTo>
                    <a:pt x="723" y="3278"/>
                    <a:pt x="223" y="4279"/>
                    <a:pt x="23" y="5380"/>
                  </a:cubicBezTo>
                  <a:cubicBezTo>
                    <a:pt x="1" y="5380"/>
                    <a:pt x="8" y="5410"/>
                    <a:pt x="25" y="5410"/>
                  </a:cubicBezTo>
                  <a:cubicBezTo>
                    <a:pt x="34" y="5410"/>
                    <a:pt x="45" y="5402"/>
                    <a:pt x="56" y="5380"/>
                  </a:cubicBezTo>
                  <a:cubicBezTo>
                    <a:pt x="990" y="3178"/>
                    <a:pt x="2558" y="1511"/>
                    <a:pt x="4393" y="43"/>
                  </a:cubicBezTo>
                  <a:cubicBezTo>
                    <a:pt x="4419" y="43"/>
                    <a:pt x="4403" y="0"/>
                    <a:pt x="437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08"/>
            <p:cNvSpPr/>
            <p:nvPr/>
          </p:nvSpPr>
          <p:spPr>
            <a:xfrm>
              <a:off x="4393300" y="1408950"/>
              <a:ext cx="234375" cy="178075"/>
            </a:xfrm>
            <a:custGeom>
              <a:rect b="b" l="l" r="r" t="t"/>
              <a:pathLst>
                <a:path extrusionOk="0" h="7123" w="9375">
                  <a:moveTo>
                    <a:pt x="1435" y="1"/>
                  </a:moveTo>
                  <a:cubicBezTo>
                    <a:pt x="1202" y="367"/>
                    <a:pt x="1" y="2436"/>
                    <a:pt x="1002" y="3270"/>
                  </a:cubicBezTo>
                  <a:cubicBezTo>
                    <a:pt x="1226" y="3401"/>
                    <a:pt x="1459" y="3453"/>
                    <a:pt x="1684" y="3453"/>
                  </a:cubicBezTo>
                  <a:cubicBezTo>
                    <a:pt x="2005" y="3453"/>
                    <a:pt x="2312" y="3347"/>
                    <a:pt x="2563" y="3212"/>
                  </a:cubicBezTo>
                  <a:lnTo>
                    <a:pt x="2563" y="3212"/>
                  </a:lnTo>
                  <a:cubicBezTo>
                    <a:pt x="2478" y="3477"/>
                    <a:pt x="2423" y="3757"/>
                    <a:pt x="2403" y="4037"/>
                  </a:cubicBezTo>
                  <a:cubicBezTo>
                    <a:pt x="2302" y="4537"/>
                    <a:pt x="2436" y="5037"/>
                    <a:pt x="2769" y="5438"/>
                  </a:cubicBezTo>
                  <a:cubicBezTo>
                    <a:pt x="2936" y="5638"/>
                    <a:pt x="3170" y="5805"/>
                    <a:pt x="3437" y="5871"/>
                  </a:cubicBezTo>
                  <a:cubicBezTo>
                    <a:pt x="3500" y="5879"/>
                    <a:pt x="3564" y="5883"/>
                    <a:pt x="3630" y="5883"/>
                  </a:cubicBezTo>
                  <a:cubicBezTo>
                    <a:pt x="3842" y="5883"/>
                    <a:pt x="4059" y="5840"/>
                    <a:pt x="4237" y="5738"/>
                  </a:cubicBezTo>
                  <a:cubicBezTo>
                    <a:pt x="4441" y="5619"/>
                    <a:pt x="4636" y="5474"/>
                    <a:pt x="4814" y="5303"/>
                  </a:cubicBezTo>
                  <a:lnTo>
                    <a:pt x="4814" y="5303"/>
                  </a:lnTo>
                  <a:cubicBezTo>
                    <a:pt x="4808" y="5412"/>
                    <a:pt x="4804" y="5523"/>
                    <a:pt x="4804" y="5638"/>
                  </a:cubicBezTo>
                  <a:cubicBezTo>
                    <a:pt x="4771" y="6005"/>
                    <a:pt x="4904" y="6372"/>
                    <a:pt x="5104" y="6672"/>
                  </a:cubicBezTo>
                  <a:cubicBezTo>
                    <a:pt x="5300" y="6979"/>
                    <a:pt x="5611" y="7122"/>
                    <a:pt x="5942" y="7122"/>
                  </a:cubicBezTo>
                  <a:cubicBezTo>
                    <a:pt x="6007" y="7122"/>
                    <a:pt x="6073" y="7117"/>
                    <a:pt x="6139" y="7106"/>
                  </a:cubicBezTo>
                  <a:cubicBezTo>
                    <a:pt x="6472" y="7006"/>
                    <a:pt x="6806" y="6772"/>
                    <a:pt x="7039" y="6505"/>
                  </a:cubicBezTo>
                  <a:cubicBezTo>
                    <a:pt x="7473" y="5971"/>
                    <a:pt x="7840" y="5438"/>
                    <a:pt x="8207" y="4837"/>
                  </a:cubicBezTo>
                  <a:cubicBezTo>
                    <a:pt x="8373" y="4570"/>
                    <a:pt x="8540" y="4270"/>
                    <a:pt x="8707" y="4003"/>
                  </a:cubicBezTo>
                  <a:cubicBezTo>
                    <a:pt x="8874" y="3703"/>
                    <a:pt x="9107" y="3470"/>
                    <a:pt x="9374" y="3270"/>
                  </a:cubicBezTo>
                  <a:lnTo>
                    <a:pt x="9374" y="3270"/>
                  </a:lnTo>
                  <a:cubicBezTo>
                    <a:pt x="9074" y="3436"/>
                    <a:pt x="8840" y="3670"/>
                    <a:pt x="8640" y="3937"/>
                  </a:cubicBezTo>
                  <a:cubicBezTo>
                    <a:pt x="8440" y="4204"/>
                    <a:pt x="8240" y="4470"/>
                    <a:pt x="8040" y="4737"/>
                  </a:cubicBezTo>
                  <a:cubicBezTo>
                    <a:pt x="7673" y="5304"/>
                    <a:pt x="7273" y="5838"/>
                    <a:pt x="6839" y="6305"/>
                  </a:cubicBezTo>
                  <a:cubicBezTo>
                    <a:pt x="6639" y="6539"/>
                    <a:pt x="6372" y="6705"/>
                    <a:pt x="6072" y="6772"/>
                  </a:cubicBezTo>
                  <a:cubicBezTo>
                    <a:pt x="6038" y="6776"/>
                    <a:pt x="6005" y="6778"/>
                    <a:pt x="5972" y="6778"/>
                  </a:cubicBezTo>
                  <a:cubicBezTo>
                    <a:pt x="5740" y="6778"/>
                    <a:pt x="5517" y="6676"/>
                    <a:pt x="5371" y="6472"/>
                  </a:cubicBezTo>
                  <a:cubicBezTo>
                    <a:pt x="5238" y="6205"/>
                    <a:pt x="5138" y="5938"/>
                    <a:pt x="5171" y="5638"/>
                  </a:cubicBezTo>
                  <a:cubicBezTo>
                    <a:pt x="5171" y="5355"/>
                    <a:pt x="5201" y="5042"/>
                    <a:pt x="5260" y="4755"/>
                  </a:cubicBezTo>
                  <a:lnTo>
                    <a:pt x="5260" y="4755"/>
                  </a:lnTo>
                  <a:cubicBezTo>
                    <a:pt x="5264" y="4749"/>
                    <a:pt x="5268" y="4743"/>
                    <a:pt x="5271" y="4737"/>
                  </a:cubicBezTo>
                  <a:lnTo>
                    <a:pt x="5265" y="4735"/>
                  </a:lnTo>
                  <a:lnTo>
                    <a:pt x="5265" y="4735"/>
                  </a:lnTo>
                  <a:cubicBezTo>
                    <a:pt x="5267" y="4724"/>
                    <a:pt x="5269" y="4714"/>
                    <a:pt x="5271" y="4704"/>
                  </a:cubicBezTo>
                  <a:lnTo>
                    <a:pt x="5571" y="3603"/>
                  </a:lnTo>
                  <a:lnTo>
                    <a:pt x="4938" y="4537"/>
                  </a:lnTo>
                  <a:cubicBezTo>
                    <a:pt x="4704" y="4904"/>
                    <a:pt x="4404" y="5171"/>
                    <a:pt x="4070" y="5371"/>
                  </a:cubicBezTo>
                  <a:cubicBezTo>
                    <a:pt x="3937" y="5444"/>
                    <a:pt x="3800" y="5477"/>
                    <a:pt x="3668" y="5477"/>
                  </a:cubicBezTo>
                  <a:cubicBezTo>
                    <a:pt x="3435" y="5477"/>
                    <a:pt x="3219" y="5374"/>
                    <a:pt x="3070" y="5204"/>
                  </a:cubicBezTo>
                  <a:cubicBezTo>
                    <a:pt x="2803" y="4871"/>
                    <a:pt x="2703" y="4470"/>
                    <a:pt x="2769" y="4070"/>
                  </a:cubicBezTo>
                  <a:cubicBezTo>
                    <a:pt x="2803" y="3636"/>
                    <a:pt x="2903" y="3236"/>
                    <a:pt x="3070" y="2836"/>
                  </a:cubicBezTo>
                  <a:lnTo>
                    <a:pt x="3470" y="1935"/>
                  </a:lnTo>
                  <a:lnTo>
                    <a:pt x="2803" y="2636"/>
                  </a:lnTo>
                  <a:cubicBezTo>
                    <a:pt x="2616" y="2846"/>
                    <a:pt x="2150" y="3090"/>
                    <a:pt x="1715" y="3090"/>
                  </a:cubicBezTo>
                  <a:cubicBezTo>
                    <a:pt x="1530" y="3090"/>
                    <a:pt x="1351" y="3046"/>
                    <a:pt x="1202" y="2936"/>
                  </a:cubicBezTo>
                  <a:cubicBezTo>
                    <a:pt x="601" y="2436"/>
                    <a:pt x="1235" y="935"/>
                    <a:pt x="1635" y="101"/>
                  </a:cubicBezTo>
                  <a:cubicBezTo>
                    <a:pt x="1669" y="34"/>
                    <a:pt x="1402" y="67"/>
                    <a:pt x="14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08"/>
            <p:cNvSpPr/>
            <p:nvPr/>
          </p:nvSpPr>
          <p:spPr>
            <a:xfrm>
              <a:off x="3723950" y="1586575"/>
              <a:ext cx="849500" cy="393675"/>
            </a:xfrm>
            <a:custGeom>
              <a:rect b="b" l="l" r="r" t="t"/>
              <a:pathLst>
                <a:path extrusionOk="0" h="15747" w="33980">
                  <a:moveTo>
                    <a:pt x="23973" y="1"/>
                  </a:moveTo>
                  <a:cubicBezTo>
                    <a:pt x="23973" y="1"/>
                    <a:pt x="19570" y="5171"/>
                    <a:pt x="19269" y="5338"/>
                  </a:cubicBezTo>
                  <a:cubicBezTo>
                    <a:pt x="19261" y="5342"/>
                    <a:pt x="19241" y="5344"/>
                    <a:pt x="19212" y="5344"/>
                  </a:cubicBezTo>
                  <a:cubicBezTo>
                    <a:pt x="18359" y="5344"/>
                    <a:pt x="9059" y="3506"/>
                    <a:pt x="6027" y="2602"/>
                  </a:cubicBezTo>
                  <a:cubicBezTo>
                    <a:pt x="5458" y="2435"/>
                    <a:pt x="4881" y="2354"/>
                    <a:pt x="4335" y="2354"/>
                  </a:cubicBezTo>
                  <a:cubicBezTo>
                    <a:pt x="1843" y="2354"/>
                    <a:pt x="1" y="4036"/>
                    <a:pt x="2491" y="6772"/>
                  </a:cubicBezTo>
                  <a:cubicBezTo>
                    <a:pt x="5993" y="10605"/>
                    <a:pt x="16859" y="15747"/>
                    <a:pt x="21733" y="15747"/>
                  </a:cubicBezTo>
                  <a:cubicBezTo>
                    <a:pt x="21780" y="15747"/>
                    <a:pt x="21826" y="15746"/>
                    <a:pt x="21871" y="15745"/>
                  </a:cubicBezTo>
                  <a:cubicBezTo>
                    <a:pt x="26675" y="15645"/>
                    <a:pt x="33980" y="6205"/>
                    <a:pt x="33980" y="6205"/>
                  </a:cubicBezTo>
                  <a:lnTo>
                    <a:pt x="23973"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08"/>
            <p:cNvSpPr/>
            <p:nvPr/>
          </p:nvSpPr>
          <p:spPr>
            <a:xfrm>
              <a:off x="4294075" y="1644950"/>
              <a:ext cx="234100" cy="144650"/>
            </a:xfrm>
            <a:custGeom>
              <a:rect b="b" l="l" r="r" t="t"/>
              <a:pathLst>
                <a:path extrusionOk="0" h="5786" w="9364">
                  <a:moveTo>
                    <a:pt x="67" y="1"/>
                  </a:moveTo>
                  <a:cubicBezTo>
                    <a:pt x="67" y="1"/>
                    <a:pt x="0" y="34"/>
                    <a:pt x="34" y="34"/>
                  </a:cubicBezTo>
                  <a:cubicBezTo>
                    <a:pt x="1501" y="1135"/>
                    <a:pt x="3036" y="2069"/>
                    <a:pt x="4570" y="3036"/>
                  </a:cubicBezTo>
                  <a:cubicBezTo>
                    <a:pt x="5304" y="3503"/>
                    <a:pt x="6071" y="3970"/>
                    <a:pt x="6839" y="4437"/>
                  </a:cubicBezTo>
                  <a:lnTo>
                    <a:pt x="8039" y="5071"/>
                  </a:lnTo>
                  <a:cubicBezTo>
                    <a:pt x="8440" y="5338"/>
                    <a:pt x="8873" y="5571"/>
                    <a:pt x="9307" y="5771"/>
                  </a:cubicBezTo>
                  <a:cubicBezTo>
                    <a:pt x="9317" y="5781"/>
                    <a:pt x="9327" y="5785"/>
                    <a:pt x="9335" y="5785"/>
                  </a:cubicBezTo>
                  <a:cubicBezTo>
                    <a:pt x="9354" y="5785"/>
                    <a:pt x="9364" y="5762"/>
                    <a:pt x="9340" y="5738"/>
                  </a:cubicBezTo>
                  <a:cubicBezTo>
                    <a:pt x="9007" y="5471"/>
                    <a:pt x="8640" y="5204"/>
                    <a:pt x="8273" y="4971"/>
                  </a:cubicBezTo>
                  <a:lnTo>
                    <a:pt x="7105" y="4204"/>
                  </a:lnTo>
                  <a:cubicBezTo>
                    <a:pt x="6372" y="3670"/>
                    <a:pt x="5604" y="3236"/>
                    <a:pt x="4837" y="2769"/>
                  </a:cubicBezTo>
                  <a:cubicBezTo>
                    <a:pt x="3269" y="1802"/>
                    <a:pt x="1702" y="835"/>
                    <a:pt x="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08"/>
            <p:cNvSpPr/>
            <p:nvPr/>
          </p:nvSpPr>
          <p:spPr>
            <a:xfrm>
              <a:off x="3861250" y="1843425"/>
              <a:ext cx="95100" cy="31725"/>
            </a:xfrm>
            <a:custGeom>
              <a:rect b="b" l="l" r="r" t="t"/>
              <a:pathLst>
                <a:path extrusionOk="0" h="1269" w="3804">
                  <a:moveTo>
                    <a:pt x="34" y="1"/>
                  </a:moveTo>
                  <a:cubicBezTo>
                    <a:pt x="1" y="1"/>
                    <a:pt x="1" y="67"/>
                    <a:pt x="34" y="67"/>
                  </a:cubicBezTo>
                  <a:cubicBezTo>
                    <a:pt x="535" y="201"/>
                    <a:pt x="1002" y="401"/>
                    <a:pt x="1502" y="568"/>
                  </a:cubicBezTo>
                  <a:lnTo>
                    <a:pt x="1802" y="668"/>
                  </a:lnTo>
                  <a:lnTo>
                    <a:pt x="1535" y="668"/>
                  </a:lnTo>
                  <a:lnTo>
                    <a:pt x="701" y="634"/>
                  </a:lnTo>
                  <a:cubicBezTo>
                    <a:pt x="668" y="634"/>
                    <a:pt x="668" y="668"/>
                    <a:pt x="701" y="668"/>
                  </a:cubicBezTo>
                  <a:cubicBezTo>
                    <a:pt x="968" y="734"/>
                    <a:pt x="1269" y="801"/>
                    <a:pt x="1535" y="801"/>
                  </a:cubicBezTo>
                  <a:lnTo>
                    <a:pt x="2236" y="801"/>
                  </a:lnTo>
                  <a:cubicBezTo>
                    <a:pt x="2436" y="835"/>
                    <a:pt x="3570" y="1268"/>
                    <a:pt x="3804" y="1268"/>
                  </a:cubicBezTo>
                  <a:cubicBezTo>
                    <a:pt x="3804" y="1268"/>
                    <a:pt x="3804" y="1268"/>
                    <a:pt x="3804" y="1201"/>
                  </a:cubicBezTo>
                  <a:cubicBezTo>
                    <a:pt x="2636" y="534"/>
                    <a:pt x="1369" y="134"/>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08"/>
            <p:cNvSpPr/>
            <p:nvPr/>
          </p:nvSpPr>
          <p:spPr>
            <a:xfrm>
              <a:off x="3638600" y="1487150"/>
              <a:ext cx="165975" cy="244950"/>
            </a:xfrm>
            <a:custGeom>
              <a:rect b="b" l="l" r="r" t="t"/>
              <a:pathLst>
                <a:path extrusionOk="0" h="9798" w="6639">
                  <a:moveTo>
                    <a:pt x="5752" y="1"/>
                  </a:moveTo>
                  <a:cubicBezTo>
                    <a:pt x="5595" y="1"/>
                    <a:pt x="5138" y="275"/>
                    <a:pt x="5138" y="275"/>
                  </a:cubicBezTo>
                  <a:lnTo>
                    <a:pt x="3937" y="642"/>
                  </a:lnTo>
                  <a:lnTo>
                    <a:pt x="1" y="1876"/>
                  </a:lnTo>
                  <a:cubicBezTo>
                    <a:pt x="401" y="3044"/>
                    <a:pt x="668" y="4244"/>
                    <a:pt x="801" y="5445"/>
                  </a:cubicBezTo>
                  <a:cubicBezTo>
                    <a:pt x="801" y="5579"/>
                    <a:pt x="801" y="5712"/>
                    <a:pt x="801" y="5846"/>
                  </a:cubicBezTo>
                  <a:lnTo>
                    <a:pt x="801" y="5912"/>
                  </a:lnTo>
                  <a:cubicBezTo>
                    <a:pt x="701" y="6646"/>
                    <a:pt x="501" y="9548"/>
                    <a:pt x="1835" y="9782"/>
                  </a:cubicBezTo>
                  <a:cubicBezTo>
                    <a:pt x="1898" y="9792"/>
                    <a:pt x="1962" y="9797"/>
                    <a:pt x="2029" y="9797"/>
                  </a:cubicBezTo>
                  <a:cubicBezTo>
                    <a:pt x="3458" y="9797"/>
                    <a:pt x="5808" y="7468"/>
                    <a:pt x="6605" y="5779"/>
                  </a:cubicBezTo>
                  <a:cubicBezTo>
                    <a:pt x="6639" y="5645"/>
                    <a:pt x="6372" y="4411"/>
                    <a:pt x="6138" y="2910"/>
                  </a:cubicBezTo>
                  <a:cubicBezTo>
                    <a:pt x="5972" y="2010"/>
                    <a:pt x="5838" y="1009"/>
                    <a:pt x="5805" y="41"/>
                  </a:cubicBezTo>
                  <a:cubicBezTo>
                    <a:pt x="5805" y="13"/>
                    <a:pt x="5785" y="1"/>
                    <a:pt x="5752"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08"/>
            <p:cNvSpPr/>
            <p:nvPr/>
          </p:nvSpPr>
          <p:spPr>
            <a:xfrm>
              <a:off x="3638600" y="1499025"/>
              <a:ext cx="137625" cy="135725"/>
            </a:xfrm>
            <a:custGeom>
              <a:rect b="b" l="l" r="r" t="t"/>
              <a:pathLst>
                <a:path extrusionOk="0" h="5429" w="5505">
                  <a:moveTo>
                    <a:pt x="5505" y="0"/>
                  </a:moveTo>
                  <a:lnTo>
                    <a:pt x="3970" y="167"/>
                  </a:lnTo>
                  <a:lnTo>
                    <a:pt x="1" y="1434"/>
                  </a:lnTo>
                  <a:cubicBezTo>
                    <a:pt x="401" y="2569"/>
                    <a:pt x="668" y="3769"/>
                    <a:pt x="801" y="5004"/>
                  </a:cubicBezTo>
                  <a:cubicBezTo>
                    <a:pt x="801" y="5104"/>
                    <a:pt x="801" y="5237"/>
                    <a:pt x="801" y="5371"/>
                  </a:cubicBezTo>
                  <a:lnTo>
                    <a:pt x="801" y="5404"/>
                  </a:lnTo>
                  <a:cubicBezTo>
                    <a:pt x="901" y="5421"/>
                    <a:pt x="1001" y="5429"/>
                    <a:pt x="1101" y="5429"/>
                  </a:cubicBezTo>
                  <a:cubicBezTo>
                    <a:pt x="1201" y="5429"/>
                    <a:pt x="1302" y="5421"/>
                    <a:pt x="1402" y="5404"/>
                  </a:cubicBezTo>
                  <a:cubicBezTo>
                    <a:pt x="5338" y="5070"/>
                    <a:pt x="5505" y="0"/>
                    <a:pt x="55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08"/>
            <p:cNvSpPr/>
            <p:nvPr/>
          </p:nvSpPr>
          <p:spPr>
            <a:xfrm>
              <a:off x="3553550" y="1264675"/>
              <a:ext cx="68400" cy="167675"/>
            </a:xfrm>
            <a:custGeom>
              <a:rect b="b" l="l" r="r" t="t"/>
              <a:pathLst>
                <a:path extrusionOk="0" h="6707" w="2736">
                  <a:moveTo>
                    <a:pt x="2735" y="1"/>
                  </a:moveTo>
                  <a:cubicBezTo>
                    <a:pt x="2735" y="1"/>
                    <a:pt x="801" y="735"/>
                    <a:pt x="400" y="2636"/>
                  </a:cubicBezTo>
                  <a:cubicBezTo>
                    <a:pt x="0" y="4571"/>
                    <a:pt x="400" y="6605"/>
                    <a:pt x="567" y="6706"/>
                  </a:cubicBezTo>
                  <a:cubicBezTo>
                    <a:pt x="568" y="6706"/>
                    <a:pt x="570" y="6707"/>
                    <a:pt x="571" y="6707"/>
                  </a:cubicBezTo>
                  <a:cubicBezTo>
                    <a:pt x="763" y="6707"/>
                    <a:pt x="2735" y="1"/>
                    <a:pt x="27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08"/>
            <p:cNvSpPr/>
            <p:nvPr/>
          </p:nvSpPr>
          <p:spPr>
            <a:xfrm>
              <a:off x="3535200" y="1246575"/>
              <a:ext cx="292725" cy="358225"/>
            </a:xfrm>
            <a:custGeom>
              <a:rect b="b" l="l" r="r" t="t"/>
              <a:pathLst>
                <a:path extrusionOk="0" h="14329" w="11709">
                  <a:moveTo>
                    <a:pt x="6079" y="1"/>
                  </a:moveTo>
                  <a:cubicBezTo>
                    <a:pt x="5184" y="1"/>
                    <a:pt x="4306" y="230"/>
                    <a:pt x="3570" y="725"/>
                  </a:cubicBezTo>
                  <a:cubicBezTo>
                    <a:pt x="1868" y="1892"/>
                    <a:pt x="0" y="9664"/>
                    <a:pt x="1501" y="12233"/>
                  </a:cubicBezTo>
                  <a:cubicBezTo>
                    <a:pt x="2349" y="13676"/>
                    <a:pt x="3772" y="14329"/>
                    <a:pt x="5249" y="14329"/>
                  </a:cubicBezTo>
                  <a:cubicBezTo>
                    <a:pt x="6503" y="14329"/>
                    <a:pt x="7796" y="13858"/>
                    <a:pt x="8807" y="13000"/>
                  </a:cubicBezTo>
                  <a:cubicBezTo>
                    <a:pt x="10374" y="11699"/>
                    <a:pt x="11709" y="5695"/>
                    <a:pt x="11142" y="3593"/>
                  </a:cubicBezTo>
                  <a:cubicBezTo>
                    <a:pt x="10550" y="1369"/>
                    <a:pt x="8263" y="1"/>
                    <a:pt x="6079"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08"/>
            <p:cNvSpPr/>
            <p:nvPr/>
          </p:nvSpPr>
          <p:spPr>
            <a:xfrm>
              <a:off x="3759525" y="1569900"/>
              <a:ext cx="25" cy="25"/>
            </a:xfrm>
            <a:custGeom>
              <a:rect b="b" l="l" r="r" t="t"/>
              <a:pathLst>
                <a:path extrusionOk="0" fill="none" h="1" w="1">
                  <a:moveTo>
                    <a:pt x="0" y="0"/>
                  </a:moveTo>
                  <a:lnTo>
                    <a:pt x="0" y="0"/>
                  </a:lnTo>
                  <a:close/>
                </a:path>
              </a:pathLst>
            </a:custGeom>
            <a:no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08"/>
            <p:cNvSpPr/>
            <p:nvPr/>
          </p:nvSpPr>
          <p:spPr>
            <a:xfrm>
              <a:off x="3672800" y="1428975"/>
              <a:ext cx="10850" cy="28375"/>
            </a:xfrm>
            <a:custGeom>
              <a:rect b="b" l="l" r="r" t="t"/>
              <a:pathLst>
                <a:path extrusionOk="0" h="1135" w="434">
                  <a:moveTo>
                    <a:pt x="200" y="0"/>
                  </a:moveTo>
                  <a:lnTo>
                    <a:pt x="200" y="0"/>
                  </a:lnTo>
                  <a:cubicBezTo>
                    <a:pt x="34" y="367"/>
                    <a:pt x="0" y="1001"/>
                    <a:pt x="434" y="1134"/>
                  </a:cubicBezTo>
                  <a:cubicBezTo>
                    <a:pt x="100" y="901"/>
                    <a:pt x="134" y="434"/>
                    <a:pt x="234" y="33"/>
                  </a:cubicBezTo>
                  <a:cubicBezTo>
                    <a:pt x="234" y="0"/>
                    <a:pt x="200" y="0"/>
                    <a:pt x="2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08"/>
            <p:cNvSpPr/>
            <p:nvPr/>
          </p:nvSpPr>
          <p:spPr>
            <a:xfrm>
              <a:off x="3669850" y="1419725"/>
              <a:ext cx="35100" cy="33500"/>
            </a:xfrm>
            <a:custGeom>
              <a:rect b="b" l="l" r="r" t="t"/>
              <a:pathLst>
                <a:path extrusionOk="0" h="1340" w="1404">
                  <a:moveTo>
                    <a:pt x="744" y="1"/>
                  </a:moveTo>
                  <a:cubicBezTo>
                    <a:pt x="207" y="1"/>
                    <a:pt x="1" y="1240"/>
                    <a:pt x="619" y="1337"/>
                  </a:cubicBezTo>
                  <a:cubicBezTo>
                    <a:pt x="634" y="1339"/>
                    <a:pt x="648" y="1340"/>
                    <a:pt x="663" y="1340"/>
                  </a:cubicBezTo>
                  <a:cubicBezTo>
                    <a:pt x="1229" y="1340"/>
                    <a:pt x="1403" y="101"/>
                    <a:pt x="785" y="3"/>
                  </a:cubicBezTo>
                  <a:cubicBezTo>
                    <a:pt x="771" y="2"/>
                    <a:pt x="757" y="1"/>
                    <a:pt x="7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08"/>
            <p:cNvSpPr/>
            <p:nvPr/>
          </p:nvSpPr>
          <p:spPr>
            <a:xfrm>
              <a:off x="3603575" y="1417300"/>
              <a:ext cx="15875" cy="25025"/>
            </a:xfrm>
            <a:custGeom>
              <a:rect b="b" l="l" r="r" t="t"/>
              <a:pathLst>
                <a:path extrusionOk="0" h="1001" w="635">
                  <a:moveTo>
                    <a:pt x="634" y="0"/>
                  </a:moveTo>
                  <a:lnTo>
                    <a:pt x="634" y="0"/>
                  </a:lnTo>
                  <a:cubicBezTo>
                    <a:pt x="634" y="0"/>
                    <a:pt x="601" y="0"/>
                    <a:pt x="568" y="33"/>
                  </a:cubicBezTo>
                  <a:cubicBezTo>
                    <a:pt x="534" y="434"/>
                    <a:pt x="401" y="901"/>
                    <a:pt x="1" y="967"/>
                  </a:cubicBezTo>
                  <a:lnTo>
                    <a:pt x="1" y="1001"/>
                  </a:lnTo>
                  <a:cubicBezTo>
                    <a:pt x="434" y="1001"/>
                    <a:pt x="634" y="400"/>
                    <a:pt x="6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08"/>
            <p:cNvSpPr/>
            <p:nvPr/>
          </p:nvSpPr>
          <p:spPr>
            <a:xfrm>
              <a:off x="3589450" y="1405250"/>
              <a:ext cx="35150" cy="33150"/>
            </a:xfrm>
            <a:custGeom>
              <a:rect b="b" l="l" r="r" t="t"/>
              <a:pathLst>
                <a:path extrusionOk="0" h="1326" w="1406">
                  <a:moveTo>
                    <a:pt x="758" y="1"/>
                  </a:moveTo>
                  <a:cubicBezTo>
                    <a:pt x="204" y="1"/>
                    <a:pt x="0" y="1190"/>
                    <a:pt x="566" y="1316"/>
                  </a:cubicBezTo>
                  <a:cubicBezTo>
                    <a:pt x="594" y="1322"/>
                    <a:pt x="622" y="1325"/>
                    <a:pt x="649" y="1325"/>
                  </a:cubicBezTo>
                  <a:cubicBezTo>
                    <a:pt x="1190" y="1325"/>
                    <a:pt x="1406" y="110"/>
                    <a:pt x="866" y="15"/>
                  </a:cubicBezTo>
                  <a:cubicBezTo>
                    <a:pt x="829" y="5"/>
                    <a:pt x="793" y="1"/>
                    <a:pt x="7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08"/>
            <p:cNvSpPr/>
            <p:nvPr/>
          </p:nvSpPr>
          <p:spPr>
            <a:xfrm>
              <a:off x="3680300" y="1380975"/>
              <a:ext cx="36300" cy="26925"/>
            </a:xfrm>
            <a:custGeom>
              <a:rect b="b" l="l" r="r" t="t"/>
              <a:pathLst>
                <a:path extrusionOk="0" h="1077" w="1452">
                  <a:moveTo>
                    <a:pt x="455" y="1"/>
                  </a:moveTo>
                  <a:cubicBezTo>
                    <a:pt x="345" y="1"/>
                    <a:pt x="236" y="27"/>
                    <a:pt x="134" y="85"/>
                  </a:cubicBezTo>
                  <a:cubicBezTo>
                    <a:pt x="34" y="152"/>
                    <a:pt x="0" y="286"/>
                    <a:pt x="34" y="419"/>
                  </a:cubicBezTo>
                  <a:cubicBezTo>
                    <a:pt x="134" y="619"/>
                    <a:pt x="301" y="686"/>
                    <a:pt x="501" y="786"/>
                  </a:cubicBezTo>
                  <a:cubicBezTo>
                    <a:pt x="634" y="853"/>
                    <a:pt x="801" y="953"/>
                    <a:pt x="968" y="1053"/>
                  </a:cubicBezTo>
                  <a:cubicBezTo>
                    <a:pt x="1006" y="1069"/>
                    <a:pt x="1044" y="1076"/>
                    <a:pt x="1082" y="1076"/>
                  </a:cubicBezTo>
                  <a:cubicBezTo>
                    <a:pt x="1278" y="1076"/>
                    <a:pt x="1452" y="876"/>
                    <a:pt x="1368" y="653"/>
                  </a:cubicBezTo>
                  <a:cubicBezTo>
                    <a:pt x="1268" y="419"/>
                    <a:pt x="1101" y="219"/>
                    <a:pt x="868" y="119"/>
                  </a:cubicBezTo>
                  <a:cubicBezTo>
                    <a:pt x="737" y="44"/>
                    <a:pt x="595" y="1"/>
                    <a:pt x="4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08"/>
            <p:cNvSpPr/>
            <p:nvPr/>
          </p:nvSpPr>
          <p:spPr>
            <a:xfrm>
              <a:off x="3591075" y="1366250"/>
              <a:ext cx="40050" cy="20200"/>
            </a:xfrm>
            <a:custGeom>
              <a:rect b="b" l="l" r="r" t="t"/>
              <a:pathLst>
                <a:path extrusionOk="0" h="808" w="1602">
                  <a:moveTo>
                    <a:pt x="969" y="1"/>
                  </a:moveTo>
                  <a:cubicBezTo>
                    <a:pt x="936" y="1"/>
                    <a:pt x="902" y="3"/>
                    <a:pt x="868" y="7"/>
                  </a:cubicBezTo>
                  <a:cubicBezTo>
                    <a:pt x="601" y="7"/>
                    <a:pt x="367" y="141"/>
                    <a:pt x="200" y="308"/>
                  </a:cubicBezTo>
                  <a:cubicBezTo>
                    <a:pt x="0" y="508"/>
                    <a:pt x="134" y="808"/>
                    <a:pt x="401" y="808"/>
                  </a:cubicBezTo>
                  <a:cubicBezTo>
                    <a:pt x="601" y="808"/>
                    <a:pt x="767" y="775"/>
                    <a:pt x="968" y="775"/>
                  </a:cubicBezTo>
                  <a:cubicBezTo>
                    <a:pt x="1134" y="775"/>
                    <a:pt x="1335" y="708"/>
                    <a:pt x="1501" y="608"/>
                  </a:cubicBezTo>
                  <a:cubicBezTo>
                    <a:pt x="1601" y="508"/>
                    <a:pt x="1601" y="374"/>
                    <a:pt x="1535" y="241"/>
                  </a:cubicBezTo>
                  <a:cubicBezTo>
                    <a:pt x="1389" y="96"/>
                    <a:pt x="1194" y="1"/>
                    <a:pt x="9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08"/>
            <p:cNvSpPr/>
            <p:nvPr/>
          </p:nvSpPr>
          <p:spPr>
            <a:xfrm>
              <a:off x="3650275" y="1521525"/>
              <a:ext cx="21700" cy="7525"/>
            </a:xfrm>
            <a:custGeom>
              <a:rect b="b" l="l" r="r" t="t"/>
              <a:pathLst>
                <a:path extrusionOk="0" h="301" w="868">
                  <a:moveTo>
                    <a:pt x="1" y="1"/>
                  </a:moveTo>
                  <a:cubicBezTo>
                    <a:pt x="101" y="201"/>
                    <a:pt x="301" y="301"/>
                    <a:pt x="501" y="301"/>
                  </a:cubicBezTo>
                  <a:cubicBezTo>
                    <a:pt x="668" y="301"/>
                    <a:pt x="835" y="168"/>
                    <a:pt x="868" y="1"/>
                  </a:cubicBezTo>
                  <a:lnTo>
                    <a:pt x="835" y="1"/>
                  </a:lnTo>
                  <a:cubicBezTo>
                    <a:pt x="745" y="60"/>
                    <a:pt x="630" y="173"/>
                    <a:pt x="511" y="173"/>
                  </a:cubicBezTo>
                  <a:cubicBezTo>
                    <a:pt x="496" y="173"/>
                    <a:pt x="482" y="171"/>
                    <a:pt x="468" y="168"/>
                  </a:cubicBezTo>
                  <a:cubicBezTo>
                    <a:pt x="301" y="168"/>
                    <a:pt x="167" y="10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08"/>
            <p:cNvSpPr/>
            <p:nvPr/>
          </p:nvSpPr>
          <p:spPr>
            <a:xfrm>
              <a:off x="3606650" y="1371075"/>
              <a:ext cx="60325" cy="129625"/>
            </a:xfrm>
            <a:custGeom>
              <a:rect b="b" l="l" r="r" t="t"/>
              <a:pathLst>
                <a:path extrusionOk="0" h="5185" w="2413">
                  <a:moveTo>
                    <a:pt x="1274" y="1"/>
                  </a:moveTo>
                  <a:cubicBezTo>
                    <a:pt x="1265" y="1"/>
                    <a:pt x="1255" y="5"/>
                    <a:pt x="1245" y="14"/>
                  </a:cubicBezTo>
                  <a:cubicBezTo>
                    <a:pt x="712" y="1349"/>
                    <a:pt x="278" y="2716"/>
                    <a:pt x="11" y="4151"/>
                  </a:cubicBezTo>
                  <a:cubicBezTo>
                    <a:pt x="1" y="4203"/>
                    <a:pt x="56" y="4223"/>
                    <a:pt x="141" y="4223"/>
                  </a:cubicBezTo>
                  <a:cubicBezTo>
                    <a:pt x="327" y="4223"/>
                    <a:pt x="653" y="4130"/>
                    <a:pt x="745" y="4084"/>
                  </a:cubicBezTo>
                  <a:lnTo>
                    <a:pt x="745" y="4084"/>
                  </a:lnTo>
                  <a:cubicBezTo>
                    <a:pt x="745" y="4084"/>
                    <a:pt x="645" y="4584"/>
                    <a:pt x="578" y="4885"/>
                  </a:cubicBezTo>
                  <a:lnTo>
                    <a:pt x="578" y="4918"/>
                  </a:lnTo>
                  <a:cubicBezTo>
                    <a:pt x="578" y="4951"/>
                    <a:pt x="578" y="4951"/>
                    <a:pt x="578" y="4951"/>
                  </a:cubicBezTo>
                  <a:cubicBezTo>
                    <a:pt x="578" y="5018"/>
                    <a:pt x="611" y="5051"/>
                    <a:pt x="645" y="5085"/>
                  </a:cubicBezTo>
                  <a:lnTo>
                    <a:pt x="745" y="5085"/>
                  </a:lnTo>
                  <a:cubicBezTo>
                    <a:pt x="778" y="5118"/>
                    <a:pt x="812" y="5118"/>
                    <a:pt x="845" y="5118"/>
                  </a:cubicBezTo>
                  <a:cubicBezTo>
                    <a:pt x="1012" y="5151"/>
                    <a:pt x="1179" y="5185"/>
                    <a:pt x="1345" y="5185"/>
                  </a:cubicBezTo>
                  <a:cubicBezTo>
                    <a:pt x="1746" y="5185"/>
                    <a:pt x="2113" y="5018"/>
                    <a:pt x="2379" y="4718"/>
                  </a:cubicBezTo>
                  <a:cubicBezTo>
                    <a:pt x="2413" y="4684"/>
                    <a:pt x="2379" y="4651"/>
                    <a:pt x="2313" y="4651"/>
                  </a:cubicBezTo>
                  <a:cubicBezTo>
                    <a:pt x="1985" y="4838"/>
                    <a:pt x="1625" y="4943"/>
                    <a:pt x="1266" y="4943"/>
                  </a:cubicBezTo>
                  <a:cubicBezTo>
                    <a:pt x="1113" y="4943"/>
                    <a:pt x="961" y="4924"/>
                    <a:pt x="812" y="4885"/>
                  </a:cubicBezTo>
                  <a:cubicBezTo>
                    <a:pt x="812" y="4718"/>
                    <a:pt x="1078" y="3817"/>
                    <a:pt x="1045" y="3817"/>
                  </a:cubicBezTo>
                  <a:cubicBezTo>
                    <a:pt x="812" y="3817"/>
                    <a:pt x="578" y="3851"/>
                    <a:pt x="345" y="3917"/>
                  </a:cubicBezTo>
                  <a:cubicBezTo>
                    <a:pt x="611" y="2616"/>
                    <a:pt x="1078" y="1349"/>
                    <a:pt x="1312" y="48"/>
                  </a:cubicBezTo>
                  <a:cubicBezTo>
                    <a:pt x="1312" y="24"/>
                    <a:pt x="1295" y="1"/>
                    <a:pt x="12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08"/>
            <p:cNvSpPr/>
            <p:nvPr/>
          </p:nvSpPr>
          <p:spPr>
            <a:xfrm>
              <a:off x="3632775" y="1489000"/>
              <a:ext cx="35050" cy="25275"/>
            </a:xfrm>
            <a:custGeom>
              <a:rect b="b" l="l" r="r" t="t"/>
              <a:pathLst>
                <a:path extrusionOk="0" h="1011" w="1402">
                  <a:moveTo>
                    <a:pt x="1334" y="1"/>
                  </a:moveTo>
                  <a:cubicBezTo>
                    <a:pt x="1016" y="187"/>
                    <a:pt x="655" y="288"/>
                    <a:pt x="286" y="288"/>
                  </a:cubicBezTo>
                  <a:cubicBezTo>
                    <a:pt x="191" y="288"/>
                    <a:pt x="95" y="281"/>
                    <a:pt x="0" y="268"/>
                  </a:cubicBezTo>
                  <a:lnTo>
                    <a:pt x="0" y="268"/>
                  </a:lnTo>
                  <a:cubicBezTo>
                    <a:pt x="134" y="535"/>
                    <a:pt x="334" y="735"/>
                    <a:pt x="567" y="901"/>
                  </a:cubicBezTo>
                  <a:cubicBezTo>
                    <a:pt x="676" y="956"/>
                    <a:pt x="807" y="1010"/>
                    <a:pt x="943" y="1010"/>
                  </a:cubicBezTo>
                  <a:cubicBezTo>
                    <a:pt x="973" y="1010"/>
                    <a:pt x="1004" y="1008"/>
                    <a:pt x="1034" y="1002"/>
                  </a:cubicBezTo>
                  <a:cubicBezTo>
                    <a:pt x="1368" y="968"/>
                    <a:pt x="1401" y="668"/>
                    <a:pt x="1401" y="401"/>
                  </a:cubicBezTo>
                  <a:cubicBezTo>
                    <a:pt x="1401" y="268"/>
                    <a:pt x="1368" y="134"/>
                    <a:pt x="13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08"/>
            <p:cNvSpPr/>
            <p:nvPr/>
          </p:nvSpPr>
          <p:spPr>
            <a:xfrm>
              <a:off x="3646950" y="1498925"/>
              <a:ext cx="20875" cy="15350"/>
            </a:xfrm>
            <a:custGeom>
              <a:rect b="b" l="l" r="r" t="t"/>
              <a:pathLst>
                <a:path extrusionOk="0" h="614" w="835">
                  <a:moveTo>
                    <a:pt x="755" y="0"/>
                  </a:moveTo>
                  <a:cubicBezTo>
                    <a:pt x="420" y="0"/>
                    <a:pt x="124" y="195"/>
                    <a:pt x="0" y="504"/>
                  </a:cubicBezTo>
                  <a:cubicBezTo>
                    <a:pt x="109" y="559"/>
                    <a:pt x="240" y="613"/>
                    <a:pt x="376" y="613"/>
                  </a:cubicBezTo>
                  <a:cubicBezTo>
                    <a:pt x="406" y="613"/>
                    <a:pt x="437" y="611"/>
                    <a:pt x="467" y="605"/>
                  </a:cubicBezTo>
                  <a:cubicBezTo>
                    <a:pt x="801" y="571"/>
                    <a:pt x="834" y="271"/>
                    <a:pt x="834" y="4"/>
                  </a:cubicBezTo>
                  <a:cubicBezTo>
                    <a:pt x="807" y="2"/>
                    <a:pt x="781" y="0"/>
                    <a:pt x="755" y="0"/>
                  </a:cubicBezTo>
                  <a:close/>
                </a:path>
              </a:pathLst>
            </a:custGeom>
            <a:solidFill>
              <a:srgbClr val="FF9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08"/>
            <p:cNvSpPr/>
            <p:nvPr/>
          </p:nvSpPr>
          <p:spPr>
            <a:xfrm>
              <a:off x="3550300" y="1218475"/>
              <a:ext cx="293475" cy="239700"/>
            </a:xfrm>
            <a:custGeom>
              <a:rect b="b" l="l" r="r" t="t"/>
              <a:pathLst>
                <a:path extrusionOk="0" h="9588" w="11739">
                  <a:moveTo>
                    <a:pt x="5783" y="0"/>
                  </a:moveTo>
                  <a:cubicBezTo>
                    <a:pt x="2266" y="0"/>
                    <a:pt x="0" y="3461"/>
                    <a:pt x="97" y="3783"/>
                  </a:cubicBezTo>
                  <a:cubicBezTo>
                    <a:pt x="186" y="4117"/>
                    <a:pt x="842" y="4228"/>
                    <a:pt x="1677" y="4228"/>
                  </a:cubicBezTo>
                  <a:cubicBezTo>
                    <a:pt x="3347" y="4228"/>
                    <a:pt x="5734" y="3784"/>
                    <a:pt x="5734" y="3783"/>
                  </a:cubicBezTo>
                  <a:lnTo>
                    <a:pt x="5734" y="3783"/>
                  </a:lnTo>
                  <a:cubicBezTo>
                    <a:pt x="5734" y="3784"/>
                    <a:pt x="3599" y="4617"/>
                    <a:pt x="3766" y="4651"/>
                  </a:cubicBezTo>
                  <a:cubicBezTo>
                    <a:pt x="4352" y="4748"/>
                    <a:pt x="4938" y="4810"/>
                    <a:pt x="5537" y="4810"/>
                  </a:cubicBezTo>
                  <a:cubicBezTo>
                    <a:pt x="5757" y="4810"/>
                    <a:pt x="5978" y="4802"/>
                    <a:pt x="6201" y="4784"/>
                  </a:cubicBezTo>
                  <a:cubicBezTo>
                    <a:pt x="6968" y="4684"/>
                    <a:pt x="7769" y="4451"/>
                    <a:pt x="8469" y="4117"/>
                  </a:cubicBezTo>
                  <a:lnTo>
                    <a:pt x="8469" y="4117"/>
                  </a:lnTo>
                  <a:cubicBezTo>
                    <a:pt x="8469" y="4117"/>
                    <a:pt x="8336" y="9588"/>
                    <a:pt x="9570" y="9588"/>
                  </a:cubicBezTo>
                  <a:cubicBezTo>
                    <a:pt x="10871" y="9588"/>
                    <a:pt x="11605" y="6519"/>
                    <a:pt x="11672" y="5385"/>
                  </a:cubicBezTo>
                  <a:cubicBezTo>
                    <a:pt x="11738" y="4517"/>
                    <a:pt x="10438" y="3050"/>
                    <a:pt x="10438" y="3050"/>
                  </a:cubicBezTo>
                  <a:cubicBezTo>
                    <a:pt x="10438" y="3050"/>
                    <a:pt x="8903" y="214"/>
                    <a:pt x="6168" y="14"/>
                  </a:cubicBezTo>
                  <a:cubicBezTo>
                    <a:pt x="6038" y="5"/>
                    <a:pt x="5910" y="0"/>
                    <a:pt x="57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08"/>
            <p:cNvSpPr/>
            <p:nvPr/>
          </p:nvSpPr>
          <p:spPr>
            <a:xfrm>
              <a:off x="3765350" y="1422400"/>
              <a:ext cx="90925" cy="94875"/>
            </a:xfrm>
            <a:custGeom>
              <a:rect b="b" l="l" r="r" t="t"/>
              <a:pathLst>
                <a:path extrusionOk="0" h="3795" w="3637">
                  <a:moveTo>
                    <a:pt x="2454" y="0"/>
                  </a:moveTo>
                  <a:cubicBezTo>
                    <a:pt x="1592" y="0"/>
                    <a:pt x="468" y="1431"/>
                    <a:pt x="468" y="1431"/>
                  </a:cubicBezTo>
                  <a:lnTo>
                    <a:pt x="1" y="3065"/>
                  </a:lnTo>
                  <a:cubicBezTo>
                    <a:pt x="159" y="3513"/>
                    <a:pt x="587" y="3794"/>
                    <a:pt x="1040" y="3794"/>
                  </a:cubicBezTo>
                  <a:cubicBezTo>
                    <a:pt x="1160" y="3794"/>
                    <a:pt x="1283" y="3774"/>
                    <a:pt x="1402" y="3732"/>
                  </a:cubicBezTo>
                  <a:cubicBezTo>
                    <a:pt x="2469" y="3399"/>
                    <a:pt x="3637" y="630"/>
                    <a:pt x="2803" y="96"/>
                  </a:cubicBezTo>
                  <a:cubicBezTo>
                    <a:pt x="2694" y="30"/>
                    <a:pt x="2577" y="0"/>
                    <a:pt x="2454"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08"/>
            <p:cNvSpPr/>
            <p:nvPr/>
          </p:nvSpPr>
          <p:spPr>
            <a:xfrm>
              <a:off x="3779025" y="1444800"/>
              <a:ext cx="47225" cy="57650"/>
            </a:xfrm>
            <a:custGeom>
              <a:rect b="b" l="l" r="r" t="t"/>
              <a:pathLst>
                <a:path extrusionOk="0" h="2306" w="1889">
                  <a:moveTo>
                    <a:pt x="1889" y="1"/>
                  </a:moveTo>
                  <a:lnTo>
                    <a:pt x="1889" y="1"/>
                  </a:lnTo>
                  <a:cubicBezTo>
                    <a:pt x="888" y="34"/>
                    <a:pt x="88" y="1268"/>
                    <a:pt x="21" y="2236"/>
                  </a:cubicBezTo>
                  <a:cubicBezTo>
                    <a:pt x="0" y="2277"/>
                    <a:pt x="43" y="2306"/>
                    <a:pt x="87" y="2306"/>
                  </a:cubicBezTo>
                  <a:cubicBezTo>
                    <a:pt x="114" y="2306"/>
                    <a:pt x="142" y="2295"/>
                    <a:pt x="154" y="2269"/>
                  </a:cubicBezTo>
                  <a:cubicBezTo>
                    <a:pt x="254" y="2069"/>
                    <a:pt x="388" y="1902"/>
                    <a:pt x="521" y="1702"/>
                  </a:cubicBezTo>
                  <a:cubicBezTo>
                    <a:pt x="660" y="1564"/>
                    <a:pt x="829" y="1489"/>
                    <a:pt x="1009" y="1489"/>
                  </a:cubicBezTo>
                  <a:cubicBezTo>
                    <a:pt x="1090" y="1489"/>
                    <a:pt x="1173" y="1504"/>
                    <a:pt x="1255" y="1535"/>
                  </a:cubicBezTo>
                  <a:cubicBezTo>
                    <a:pt x="1289" y="1535"/>
                    <a:pt x="1289" y="1502"/>
                    <a:pt x="1289" y="1502"/>
                  </a:cubicBezTo>
                  <a:cubicBezTo>
                    <a:pt x="1174" y="1388"/>
                    <a:pt x="1030" y="1335"/>
                    <a:pt x="886" y="1335"/>
                  </a:cubicBezTo>
                  <a:cubicBezTo>
                    <a:pt x="694" y="1335"/>
                    <a:pt x="503" y="1430"/>
                    <a:pt x="388" y="1602"/>
                  </a:cubicBezTo>
                  <a:cubicBezTo>
                    <a:pt x="655" y="902"/>
                    <a:pt x="1188" y="301"/>
                    <a:pt x="18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08"/>
            <p:cNvSpPr/>
            <p:nvPr/>
          </p:nvSpPr>
          <p:spPr>
            <a:xfrm>
              <a:off x="3639425" y="1607425"/>
              <a:ext cx="191850" cy="202950"/>
            </a:xfrm>
            <a:custGeom>
              <a:rect b="b" l="l" r="r" t="t"/>
              <a:pathLst>
                <a:path extrusionOk="0" h="8118" w="7674">
                  <a:moveTo>
                    <a:pt x="6439" y="1"/>
                  </a:moveTo>
                  <a:lnTo>
                    <a:pt x="2169" y="4437"/>
                  </a:lnTo>
                  <a:lnTo>
                    <a:pt x="735" y="968"/>
                  </a:lnTo>
                  <a:lnTo>
                    <a:pt x="101" y="2002"/>
                  </a:lnTo>
                  <a:lnTo>
                    <a:pt x="1" y="7239"/>
                  </a:lnTo>
                  <a:lnTo>
                    <a:pt x="2036" y="5138"/>
                  </a:lnTo>
                  <a:lnTo>
                    <a:pt x="3503" y="8106"/>
                  </a:lnTo>
                  <a:cubicBezTo>
                    <a:pt x="3503" y="8114"/>
                    <a:pt x="3506" y="8118"/>
                    <a:pt x="3510" y="8118"/>
                  </a:cubicBezTo>
                  <a:cubicBezTo>
                    <a:pt x="3694" y="8118"/>
                    <a:pt x="7673" y="1402"/>
                    <a:pt x="7673" y="1402"/>
                  </a:cubicBezTo>
                  <a:lnTo>
                    <a:pt x="6439"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08"/>
            <p:cNvSpPr/>
            <p:nvPr/>
          </p:nvSpPr>
          <p:spPr>
            <a:xfrm>
              <a:off x="3635275" y="1650450"/>
              <a:ext cx="191825" cy="167150"/>
            </a:xfrm>
            <a:custGeom>
              <a:rect b="b" l="l" r="r" t="t"/>
              <a:pathLst>
                <a:path extrusionOk="0" h="6686" w="7673">
                  <a:moveTo>
                    <a:pt x="7619" y="0"/>
                  </a:moveTo>
                  <a:cubicBezTo>
                    <a:pt x="7611" y="0"/>
                    <a:pt x="7606" y="4"/>
                    <a:pt x="7606" y="14"/>
                  </a:cubicBezTo>
                  <a:cubicBezTo>
                    <a:pt x="6838" y="1082"/>
                    <a:pt x="4303" y="5151"/>
                    <a:pt x="3669" y="6285"/>
                  </a:cubicBezTo>
                  <a:cubicBezTo>
                    <a:pt x="3569" y="6085"/>
                    <a:pt x="2502" y="3917"/>
                    <a:pt x="2202" y="3417"/>
                  </a:cubicBezTo>
                  <a:cubicBezTo>
                    <a:pt x="2201" y="3416"/>
                    <a:pt x="2201" y="3416"/>
                    <a:pt x="2200" y="3416"/>
                  </a:cubicBezTo>
                  <a:cubicBezTo>
                    <a:pt x="2135" y="3416"/>
                    <a:pt x="366" y="5185"/>
                    <a:pt x="267" y="5251"/>
                  </a:cubicBezTo>
                  <a:cubicBezTo>
                    <a:pt x="267" y="4451"/>
                    <a:pt x="467" y="1182"/>
                    <a:pt x="267" y="348"/>
                  </a:cubicBezTo>
                  <a:cubicBezTo>
                    <a:pt x="267" y="319"/>
                    <a:pt x="255" y="309"/>
                    <a:pt x="241" y="309"/>
                  </a:cubicBezTo>
                  <a:cubicBezTo>
                    <a:pt x="223" y="309"/>
                    <a:pt x="200" y="328"/>
                    <a:pt x="200" y="348"/>
                  </a:cubicBezTo>
                  <a:cubicBezTo>
                    <a:pt x="134" y="1182"/>
                    <a:pt x="100" y="2082"/>
                    <a:pt x="67" y="2916"/>
                  </a:cubicBezTo>
                  <a:cubicBezTo>
                    <a:pt x="0" y="3884"/>
                    <a:pt x="0" y="4818"/>
                    <a:pt x="34" y="5785"/>
                  </a:cubicBezTo>
                  <a:cubicBezTo>
                    <a:pt x="34" y="5789"/>
                    <a:pt x="35" y="5791"/>
                    <a:pt x="39" y="5791"/>
                  </a:cubicBezTo>
                  <a:cubicBezTo>
                    <a:pt x="150" y="5791"/>
                    <a:pt x="1878" y="3904"/>
                    <a:pt x="2168" y="3517"/>
                  </a:cubicBezTo>
                  <a:cubicBezTo>
                    <a:pt x="2635" y="4617"/>
                    <a:pt x="3136" y="5651"/>
                    <a:pt x="3703" y="6686"/>
                  </a:cubicBezTo>
                  <a:cubicBezTo>
                    <a:pt x="3703" y="6686"/>
                    <a:pt x="3703" y="6686"/>
                    <a:pt x="3704" y="6686"/>
                  </a:cubicBezTo>
                  <a:cubicBezTo>
                    <a:pt x="3789" y="6686"/>
                    <a:pt x="7074" y="1211"/>
                    <a:pt x="7672" y="47"/>
                  </a:cubicBezTo>
                  <a:cubicBezTo>
                    <a:pt x="7672" y="24"/>
                    <a:pt x="7639" y="0"/>
                    <a:pt x="76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08"/>
            <p:cNvSpPr/>
            <p:nvPr/>
          </p:nvSpPr>
          <p:spPr>
            <a:xfrm>
              <a:off x="3496000" y="2370475"/>
              <a:ext cx="482025" cy="28375"/>
            </a:xfrm>
            <a:custGeom>
              <a:rect b="b" l="l" r="r" t="t"/>
              <a:pathLst>
                <a:path extrusionOk="0" h="1135" w="19281">
                  <a:moveTo>
                    <a:pt x="1" y="0"/>
                  </a:moveTo>
                  <a:lnTo>
                    <a:pt x="1" y="1135"/>
                  </a:lnTo>
                  <a:lnTo>
                    <a:pt x="19281" y="1135"/>
                  </a:lnTo>
                  <a:lnTo>
                    <a:pt x="1928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08"/>
            <p:cNvSpPr/>
            <p:nvPr/>
          </p:nvSpPr>
          <p:spPr>
            <a:xfrm>
              <a:off x="3496000" y="2370475"/>
              <a:ext cx="292725" cy="28375"/>
            </a:xfrm>
            <a:custGeom>
              <a:rect b="b" l="l" r="r" t="t"/>
              <a:pathLst>
                <a:path extrusionOk="0" h="1135" w="11709">
                  <a:moveTo>
                    <a:pt x="1" y="0"/>
                  </a:moveTo>
                  <a:lnTo>
                    <a:pt x="1" y="1135"/>
                  </a:lnTo>
                  <a:lnTo>
                    <a:pt x="11709" y="1135"/>
                  </a:lnTo>
                  <a:lnTo>
                    <a:pt x="1170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08"/>
            <p:cNvSpPr/>
            <p:nvPr/>
          </p:nvSpPr>
          <p:spPr>
            <a:xfrm>
              <a:off x="3040675" y="1982700"/>
              <a:ext cx="698025" cy="416975"/>
            </a:xfrm>
            <a:custGeom>
              <a:rect b="b" l="l" r="r" t="t"/>
              <a:pathLst>
                <a:path extrusionOk="0" h="16679" w="27921">
                  <a:moveTo>
                    <a:pt x="1" y="0"/>
                  </a:moveTo>
                  <a:lnTo>
                    <a:pt x="3503" y="16679"/>
                  </a:lnTo>
                  <a:lnTo>
                    <a:pt x="27920" y="16679"/>
                  </a:lnTo>
                  <a:lnTo>
                    <a:pt x="2441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08"/>
            <p:cNvSpPr/>
            <p:nvPr/>
          </p:nvSpPr>
          <p:spPr>
            <a:xfrm>
              <a:off x="3349225" y="2153650"/>
              <a:ext cx="80075" cy="75075"/>
            </a:xfrm>
            <a:custGeom>
              <a:rect b="b" l="l" r="r" t="t"/>
              <a:pathLst>
                <a:path extrusionOk="0" h="3003" w="3203">
                  <a:moveTo>
                    <a:pt x="1468" y="1"/>
                  </a:moveTo>
                  <a:cubicBezTo>
                    <a:pt x="634" y="1"/>
                    <a:pt x="1" y="701"/>
                    <a:pt x="134" y="1502"/>
                  </a:cubicBezTo>
                  <a:cubicBezTo>
                    <a:pt x="234" y="2336"/>
                    <a:pt x="935" y="2969"/>
                    <a:pt x="1769" y="3003"/>
                  </a:cubicBezTo>
                  <a:cubicBezTo>
                    <a:pt x="2569" y="3003"/>
                    <a:pt x="3203" y="2302"/>
                    <a:pt x="3103" y="1502"/>
                  </a:cubicBezTo>
                  <a:cubicBezTo>
                    <a:pt x="3003" y="668"/>
                    <a:pt x="2302" y="34"/>
                    <a:pt x="14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08"/>
            <p:cNvSpPr/>
            <p:nvPr/>
          </p:nvSpPr>
          <p:spPr>
            <a:xfrm>
              <a:off x="3250825" y="2232025"/>
              <a:ext cx="391150" cy="281075"/>
            </a:xfrm>
            <a:custGeom>
              <a:rect b="b" l="l" r="r" t="t"/>
              <a:pathLst>
                <a:path extrusionOk="0" h="11243" w="15646">
                  <a:moveTo>
                    <a:pt x="6370" y="1"/>
                  </a:moveTo>
                  <a:cubicBezTo>
                    <a:pt x="6359" y="1"/>
                    <a:pt x="6349" y="1"/>
                    <a:pt x="6338" y="1"/>
                  </a:cubicBezTo>
                  <a:cubicBezTo>
                    <a:pt x="4737" y="34"/>
                    <a:pt x="5271" y="2269"/>
                    <a:pt x="5271" y="2269"/>
                  </a:cubicBezTo>
                  <a:cubicBezTo>
                    <a:pt x="5271" y="2269"/>
                    <a:pt x="4432" y="898"/>
                    <a:pt x="3393" y="898"/>
                  </a:cubicBezTo>
                  <a:cubicBezTo>
                    <a:pt x="3298" y="898"/>
                    <a:pt x="3201" y="910"/>
                    <a:pt x="3103" y="935"/>
                  </a:cubicBezTo>
                  <a:cubicBezTo>
                    <a:pt x="1168" y="1402"/>
                    <a:pt x="3370" y="5138"/>
                    <a:pt x="2903" y="6673"/>
                  </a:cubicBezTo>
                  <a:lnTo>
                    <a:pt x="367" y="6673"/>
                  </a:lnTo>
                  <a:lnTo>
                    <a:pt x="1" y="7673"/>
                  </a:lnTo>
                  <a:cubicBezTo>
                    <a:pt x="1502" y="8507"/>
                    <a:pt x="3336" y="10442"/>
                    <a:pt x="4570" y="10675"/>
                  </a:cubicBezTo>
                  <a:cubicBezTo>
                    <a:pt x="4671" y="10697"/>
                    <a:pt x="4772" y="10707"/>
                    <a:pt x="4871" y="10707"/>
                  </a:cubicBezTo>
                  <a:cubicBezTo>
                    <a:pt x="5398" y="10707"/>
                    <a:pt x="5891" y="10419"/>
                    <a:pt x="6172" y="9942"/>
                  </a:cubicBezTo>
                  <a:cubicBezTo>
                    <a:pt x="6172" y="9942"/>
                    <a:pt x="6705" y="11242"/>
                    <a:pt x="7906" y="11242"/>
                  </a:cubicBezTo>
                  <a:cubicBezTo>
                    <a:pt x="8507" y="11242"/>
                    <a:pt x="9040" y="10308"/>
                    <a:pt x="9040" y="10308"/>
                  </a:cubicBezTo>
                  <a:cubicBezTo>
                    <a:pt x="9307" y="10876"/>
                    <a:pt x="9908" y="11242"/>
                    <a:pt x="10575" y="11242"/>
                  </a:cubicBezTo>
                  <a:cubicBezTo>
                    <a:pt x="11409" y="11209"/>
                    <a:pt x="11809" y="10242"/>
                    <a:pt x="11809" y="10242"/>
                  </a:cubicBezTo>
                  <a:cubicBezTo>
                    <a:pt x="11809" y="10242"/>
                    <a:pt x="12439" y="10759"/>
                    <a:pt x="13126" y="10759"/>
                  </a:cubicBezTo>
                  <a:cubicBezTo>
                    <a:pt x="13276" y="10759"/>
                    <a:pt x="13428" y="10735"/>
                    <a:pt x="13577" y="10675"/>
                  </a:cubicBezTo>
                  <a:cubicBezTo>
                    <a:pt x="15245" y="10042"/>
                    <a:pt x="15645" y="2903"/>
                    <a:pt x="13077" y="1669"/>
                  </a:cubicBezTo>
                  <a:cubicBezTo>
                    <a:pt x="12902" y="1582"/>
                    <a:pt x="12753" y="1545"/>
                    <a:pt x="12626" y="1545"/>
                  </a:cubicBezTo>
                  <a:cubicBezTo>
                    <a:pt x="11876" y="1545"/>
                    <a:pt x="11876" y="2836"/>
                    <a:pt x="11876" y="2836"/>
                  </a:cubicBezTo>
                  <a:cubicBezTo>
                    <a:pt x="11876" y="2836"/>
                    <a:pt x="11275" y="335"/>
                    <a:pt x="9808" y="201"/>
                  </a:cubicBezTo>
                  <a:cubicBezTo>
                    <a:pt x="9776" y="199"/>
                    <a:pt x="9744" y="198"/>
                    <a:pt x="9714" y="198"/>
                  </a:cubicBezTo>
                  <a:cubicBezTo>
                    <a:pt x="8313" y="198"/>
                    <a:pt x="8473" y="2403"/>
                    <a:pt x="8473" y="2403"/>
                  </a:cubicBezTo>
                  <a:cubicBezTo>
                    <a:pt x="8473" y="2403"/>
                    <a:pt x="7881" y="1"/>
                    <a:pt x="6370"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08"/>
            <p:cNvSpPr/>
            <p:nvPr/>
          </p:nvSpPr>
          <p:spPr>
            <a:xfrm>
              <a:off x="3167425" y="2398825"/>
              <a:ext cx="155975" cy="66550"/>
            </a:xfrm>
            <a:custGeom>
              <a:rect b="b" l="l" r="r" t="t"/>
              <a:pathLst>
                <a:path extrusionOk="0" h="2662" w="6239">
                  <a:moveTo>
                    <a:pt x="3603" y="1"/>
                  </a:moveTo>
                  <a:cubicBezTo>
                    <a:pt x="568" y="367"/>
                    <a:pt x="1" y="2402"/>
                    <a:pt x="1735" y="2636"/>
                  </a:cubicBezTo>
                  <a:cubicBezTo>
                    <a:pt x="1870" y="2653"/>
                    <a:pt x="1999" y="2661"/>
                    <a:pt x="2123" y="2661"/>
                  </a:cubicBezTo>
                  <a:cubicBezTo>
                    <a:pt x="3076" y="2661"/>
                    <a:pt x="3724" y="2199"/>
                    <a:pt x="4557" y="2199"/>
                  </a:cubicBezTo>
                  <a:cubicBezTo>
                    <a:pt x="4844" y="2199"/>
                    <a:pt x="5153" y="2254"/>
                    <a:pt x="5505" y="2402"/>
                  </a:cubicBezTo>
                  <a:lnTo>
                    <a:pt x="6239" y="1"/>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08"/>
            <p:cNvSpPr/>
            <p:nvPr/>
          </p:nvSpPr>
          <p:spPr>
            <a:xfrm>
              <a:off x="3543900" y="2299250"/>
              <a:ext cx="23850" cy="185500"/>
            </a:xfrm>
            <a:custGeom>
              <a:rect b="b" l="l" r="r" t="t"/>
              <a:pathLst>
                <a:path extrusionOk="0" h="7420" w="954">
                  <a:moveTo>
                    <a:pt x="71" y="1"/>
                  </a:moveTo>
                  <a:cubicBezTo>
                    <a:pt x="33" y="1"/>
                    <a:pt x="1" y="26"/>
                    <a:pt x="19" y="81"/>
                  </a:cubicBezTo>
                  <a:cubicBezTo>
                    <a:pt x="420" y="2516"/>
                    <a:pt x="486" y="4984"/>
                    <a:pt x="186" y="7419"/>
                  </a:cubicBezTo>
                  <a:lnTo>
                    <a:pt x="219" y="7419"/>
                  </a:lnTo>
                  <a:cubicBezTo>
                    <a:pt x="953" y="5018"/>
                    <a:pt x="920" y="2449"/>
                    <a:pt x="153" y="47"/>
                  </a:cubicBezTo>
                  <a:cubicBezTo>
                    <a:pt x="138" y="17"/>
                    <a:pt x="102" y="1"/>
                    <a:pt x="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08"/>
            <p:cNvSpPr/>
            <p:nvPr/>
          </p:nvSpPr>
          <p:spPr>
            <a:xfrm>
              <a:off x="3460600" y="2287175"/>
              <a:ext cx="37100" cy="203200"/>
            </a:xfrm>
            <a:custGeom>
              <a:rect b="b" l="l" r="r" t="t"/>
              <a:pathLst>
                <a:path extrusionOk="0" h="8128" w="1484">
                  <a:moveTo>
                    <a:pt x="48" y="0"/>
                  </a:moveTo>
                  <a:cubicBezTo>
                    <a:pt x="19" y="0"/>
                    <a:pt x="0" y="18"/>
                    <a:pt x="16" y="63"/>
                  </a:cubicBezTo>
                  <a:cubicBezTo>
                    <a:pt x="716" y="1831"/>
                    <a:pt x="983" y="5834"/>
                    <a:pt x="649" y="8102"/>
                  </a:cubicBezTo>
                  <a:cubicBezTo>
                    <a:pt x="649" y="8119"/>
                    <a:pt x="658" y="8127"/>
                    <a:pt x="670" y="8127"/>
                  </a:cubicBezTo>
                  <a:cubicBezTo>
                    <a:pt x="683" y="8127"/>
                    <a:pt x="699" y="8119"/>
                    <a:pt x="716" y="8102"/>
                  </a:cubicBezTo>
                  <a:cubicBezTo>
                    <a:pt x="1483" y="5434"/>
                    <a:pt x="1283" y="2599"/>
                    <a:pt x="149" y="63"/>
                  </a:cubicBezTo>
                  <a:cubicBezTo>
                    <a:pt x="131" y="27"/>
                    <a:pt x="82" y="0"/>
                    <a:pt x="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08"/>
            <p:cNvSpPr/>
            <p:nvPr/>
          </p:nvSpPr>
          <p:spPr>
            <a:xfrm>
              <a:off x="3377825" y="2283400"/>
              <a:ext cx="40650" cy="195300"/>
            </a:xfrm>
            <a:custGeom>
              <a:rect b="b" l="l" r="r" t="t"/>
              <a:pathLst>
                <a:path extrusionOk="0" h="7812" w="1626">
                  <a:moveTo>
                    <a:pt x="83" y="0"/>
                  </a:moveTo>
                  <a:cubicBezTo>
                    <a:pt x="44" y="0"/>
                    <a:pt x="1" y="24"/>
                    <a:pt x="24" y="48"/>
                  </a:cubicBezTo>
                  <a:cubicBezTo>
                    <a:pt x="1125" y="2549"/>
                    <a:pt x="1292" y="5118"/>
                    <a:pt x="1092" y="7786"/>
                  </a:cubicBezTo>
                  <a:cubicBezTo>
                    <a:pt x="1092" y="7803"/>
                    <a:pt x="1108" y="7811"/>
                    <a:pt x="1125" y="7811"/>
                  </a:cubicBezTo>
                  <a:cubicBezTo>
                    <a:pt x="1142" y="7811"/>
                    <a:pt x="1158" y="7803"/>
                    <a:pt x="1158" y="7786"/>
                  </a:cubicBezTo>
                  <a:cubicBezTo>
                    <a:pt x="1625" y="6519"/>
                    <a:pt x="1559" y="4784"/>
                    <a:pt x="1392" y="3450"/>
                  </a:cubicBezTo>
                  <a:cubicBezTo>
                    <a:pt x="1292" y="2216"/>
                    <a:pt x="825" y="1015"/>
                    <a:pt x="124" y="14"/>
                  </a:cubicBezTo>
                  <a:cubicBezTo>
                    <a:pt x="114" y="4"/>
                    <a:pt x="99" y="0"/>
                    <a:pt x="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7" name="Google Shape;1757;p208"/>
          <p:cNvSpPr/>
          <p:nvPr/>
        </p:nvSpPr>
        <p:spPr>
          <a:xfrm rot="5400000">
            <a:off x="1149900" y="-890950"/>
            <a:ext cx="315000" cy="261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08"/>
          <p:cNvSpPr/>
          <p:nvPr/>
        </p:nvSpPr>
        <p:spPr>
          <a:xfrm>
            <a:off x="8725500" y="99600"/>
            <a:ext cx="418500" cy="461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pic>
        <p:nvPicPr>
          <p:cNvPr id="1763" name="Google Shape;1763;p209"/>
          <p:cNvPicPr preferRelativeResize="0"/>
          <p:nvPr/>
        </p:nvPicPr>
        <p:blipFill>
          <a:blip r:embed="rId3">
            <a:alphaModFix/>
          </a:blip>
          <a:stretch>
            <a:fillRect/>
          </a:stretch>
        </p:blipFill>
        <p:spPr>
          <a:xfrm>
            <a:off x="0" y="0"/>
            <a:ext cx="4276725" cy="2876550"/>
          </a:xfrm>
          <a:prstGeom prst="rect">
            <a:avLst/>
          </a:prstGeom>
          <a:noFill/>
          <a:ln>
            <a:noFill/>
          </a:ln>
        </p:spPr>
      </p:pic>
      <p:pic>
        <p:nvPicPr>
          <p:cNvPr id="1764" name="Google Shape;1764;p209"/>
          <p:cNvPicPr preferRelativeResize="0"/>
          <p:nvPr/>
        </p:nvPicPr>
        <p:blipFill>
          <a:blip r:embed="rId4">
            <a:alphaModFix/>
          </a:blip>
          <a:stretch>
            <a:fillRect/>
          </a:stretch>
        </p:blipFill>
        <p:spPr>
          <a:xfrm>
            <a:off x="4429125" y="152400"/>
            <a:ext cx="4562474" cy="2849361"/>
          </a:xfrm>
          <a:prstGeom prst="rect">
            <a:avLst/>
          </a:prstGeom>
          <a:noFill/>
          <a:ln>
            <a:noFill/>
          </a:ln>
        </p:spPr>
      </p:pic>
      <p:pic>
        <p:nvPicPr>
          <p:cNvPr id="1765" name="Google Shape;1765;p209"/>
          <p:cNvPicPr preferRelativeResize="0"/>
          <p:nvPr/>
        </p:nvPicPr>
        <p:blipFill>
          <a:blip r:embed="rId5">
            <a:alphaModFix/>
          </a:blip>
          <a:stretch>
            <a:fillRect/>
          </a:stretch>
        </p:blipFill>
        <p:spPr>
          <a:xfrm>
            <a:off x="3630175" y="2674825"/>
            <a:ext cx="2357450" cy="2350050"/>
          </a:xfrm>
          <a:prstGeom prst="rect">
            <a:avLst/>
          </a:prstGeom>
          <a:noFill/>
          <a:ln>
            <a:noFill/>
          </a:ln>
        </p:spPr>
      </p:pic>
      <p:sp>
        <p:nvSpPr>
          <p:cNvPr id="1766" name="Google Shape;1766;p209"/>
          <p:cNvSpPr/>
          <p:nvPr/>
        </p:nvSpPr>
        <p:spPr>
          <a:xfrm>
            <a:off x="0" y="3140125"/>
            <a:ext cx="3837900" cy="100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09"/>
          <p:cNvSpPr txBox="1"/>
          <p:nvPr>
            <p:ph type="title"/>
          </p:nvPr>
        </p:nvSpPr>
        <p:spPr>
          <a:xfrm>
            <a:off x="111825" y="3041844"/>
            <a:ext cx="4773000" cy="10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EYE CONTACT</a:t>
            </a:r>
            <a:endParaRPr sz="4800"/>
          </a:p>
        </p:txBody>
      </p:sp>
      <p:sp>
        <p:nvSpPr>
          <p:cNvPr id="1768" name="Google Shape;1768;p209"/>
          <p:cNvSpPr/>
          <p:nvPr/>
        </p:nvSpPr>
        <p:spPr>
          <a:xfrm rot="-5400000">
            <a:off x="1098150" y="304370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09"/>
          <p:cNvSpPr/>
          <p:nvPr/>
        </p:nvSpPr>
        <p:spPr>
          <a:xfrm>
            <a:off x="8782800" y="2542450"/>
            <a:ext cx="180600" cy="261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09"/>
          <p:cNvSpPr/>
          <p:nvPr/>
        </p:nvSpPr>
        <p:spPr>
          <a:xfrm rot="10800000">
            <a:off x="8602200" y="59200"/>
            <a:ext cx="180600" cy="291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09"/>
          <p:cNvSpPr/>
          <p:nvPr/>
        </p:nvSpPr>
        <p:spPr>
          <a:xfrm>
            <a:off x="7801013" y="3986732"/>
            <a:ext cx="706466" cy="734791"/>
          </a:xfrm>
          <a:custGeom>
            <a:rect b="b" l="l" r="r" t="t"/>
            <a:pathLst>
              <a:path extrusionOk="0" h="25898" w="22705">
                <a:moveTo>
                  <a:pt x="11319" y="0"/>
                </a:moveTo>
                <a:cubicBezTo>
                  <a:pt x="3510" y="0"/>
                  <a:pt x="0" y="7335"/>
                  <a:pt x="546" y="11976"/>
                </a:cubicBezTo>
                <a:cubicBezTo>
                  <a:pt x="1337" y="19089"/>
                  <a:pt x="5896" y="20396"/>
                  <a:pt x="6656" y="22280"/>
                </a:cubicBezTo>
                <a:cubicBezTo>
                  <a:pt x="7051" y="23466"/>
                  <a:pt x="7355" y="24682"/>
                  <a:pt x="7598" y="25898"/>
                </a:cubicBezTo>
                <a:lnTo>
                  <a:pt x="15015" y="25898"/>
                </a:lnTo>
                <a:cubicBezTo>
                  <a:pt x="15258" y="24682"/>
                  <a:pt x="15592" y="23466"/>
                  <a:pt x="15987" y="22280"/>
                </a:cubicBezTo>
                <a:cubicBezTo>
                  <a:pt x="16747" y="20396"/>
                  <a:pt x="21306" y="19119"/>
                  <a:pt x="22158" y="12037"/>
                </a:cubicBezTo>
                <a:cubicBezTo>
                  <a:pt x="22705" y="7356"/>
                  <a:pt x="19209" y="1"/>
                  <a:pt x="11367" y="1"/>
                </a:cubicBezTo>
                <a:cubicBezTo>
                  <a:pt x="11351" y="0"/>
                  <a:pt x="11335" y="0"/>
                  <a:pt x="11319"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09"/>
          <p:cNvSpPr/>
          <p:nvPr/>
        </p:nvSpPr>
        <p:spPr>
          <a:xfrm>
            <a:off x="8023241" y="4399831"/>
            <a:ext cx="78503" cy="336356"/>
          </a:xfrm>
          <a:custGeom>
            <a:rect b="b" l="l" r="r" t="t"/>
            <a:pathLst>
              <a:path extrusionOk="0" h="11855" w="2523">
                <a:moveTo>
                  <a:pt x="365" y="0"/>
                </a:moveTo>
                <a:lnTo>
                  <a:pt x="0" y="61"/>
                </a:lnTo>
                <a:lnTo>
                  <a:pt x="2158" y="11854"/>
                </a:lnTo>
                <a:lnTo>
                  <a:pt x="2523" y="11793"/>
                </a:lnTo>
                <a:lnTo>
                  <a:pt x="3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09"/>
          <p:cNvSpPr/>
          <p:nvPr/>
        </p:nvSpPr>
        <p:spPr>
          <a:xfrm>
            <a:off x="8203867" y="4400682"/>
            <a:ext cx="80432" cy="335505"/>
          </a:xfrm>
          <a:custGeom>
            <a:rect b="b" l="l" r="r" t="t"/>
            <a:pathLst>
              <a:path extrusionOk="0" h="11825" w="2585">
                <a:moveTo>
                  <a:pt x="2220" y="0"/>
                </a:moveTo>
                <a:lnTo>
                  <a:pt x="1" y="11763"/>
                </a:lnTo>
                <a:lnTo>
                  <a:pt x="365" y="11824"/>
                </a:lnTo>
                <a:lnTo>
                  <a:pt x="2584" y="61"/>
                </a:lnTo>
                <a:lnTo>
                  <a:pt x="2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09"/>
          <p:cNvSpPr/>
          <p:nvPr/>
        </p:nvSpPr>
        <p:spPr>
          <a:xfrm>
            <a:off x="8031735" y="4378268"/>
            <a:ext cx="247831" cy="134542"/>
          </a:xfrm>
          <a:custGeom>
            <a:rect b="b" l="l" r="r" t="t"/>
            <a:pathLst>
              <a:path extrusionOk="0" h="4742" w="7965">
                <a:moveTo>
                  <a:pt x="2220" y="213"/>
                </a:moveTo>
                <a:cubicBezTo>
                  <a:pt x="2402" y="213"/>
                  <a:pt x="2584" y="304"/>
                  <a:pt x="2675" y="486"/>
                </a:cubicBezTo>
                <a:cubicBezTo>
                  <a:pt x="2949" y="1003"/>
                  <a:pt x="2706" y="2128"/>
                  <a:pt x="2311" y="2827"/>
                </a:cubicBezTo>
                <a:lnTo>
                  <a:pt x="2220" y="2948"/>
                </a:lnTo>
                <a:cubicBezTo>
                  <a:pt x="1764" y="2006"/>
                  <a:pt x="1612" y="882"/>
                  <a:pt x="1855" y="426"/>
                </a:cubicBezTo>
                <a:cubicBezTo>
                  <a:pt x="1946" y="304"/>
                  <a:pt x="2068" y="213"/>
                  <a:pt x="2220" y="213"/>
                </a:cubicBezTo>
                <a:close/>
                <a:moveTo>
                  <a:pt x="5441" y="213"/>
                </a:moveTo>
                <a:cubicBezTo>
                  <a:pt x="5563" y="213"/>
                  <a:pt x="5685" y="304"/>
                  <a:pt x="5745" y="426"/>
                </a:cubicBezTo>
                <a:cubicBezTo>
                  <a:pt x="6049" y="912"/>
                  <a:pt x="5867" y="2189"/>
                  <a:pt x="5411" y="3161"/>
                </a:cubicBezTo>
                <a:cubicBezTo>
                  <a:pt x="5320" y="3070"/>
                  <a:pt x="5259" y="2979"/>
                  <a:pt x="5198" y="2888"/>
                </a:cubicBezTo>
                <a:cubicBezTo>
                  <a:pt x="4803" y="2158"/>
                  <a:pt x="4682" y="1034"/>
                  <a:pt x="5016" y="517"/>
                </a:cubicBezTo>
                <a:cubicBezTo>
                  <a:pt x="5077" y="334"/>
                  <a:pt x="5259" y="213"/>
                  <a:pt x="5441" y="213"/>
                </a:cubicBezTo>
                <a:close/>
                <a:moveTo>
                  <a:pt x="5472" y="0"/>
                </a:moveTo>
                <a:cubicBezTo>
                  <a:pt x="5198" y="31"/>
                  <a:pt x="4986" y="152"/>
                  <a:pt x="4864" y="395"/>
                </a:cubicBezTo>
                <a:cubicBezTo>
                  <a:pt x="4530" y="1003"/>
                  <a:pt x="4621" y="2189"/>
                  <a:pt x="5077" y="2979"/>
                </a:cubicBezTo>
                <a:cubicBezTo>
                  <a:pt x="5138" y="3100"/>
                  <a:pt x="5229" y="3252"/>
                  <a:pt x="5320" y="3344"/>
                </a:cubicBezTo>
                <a:cubicBezTo>
                  <a:pt x="5289" y="3404"/>
                  <a:pt x="5259" y="3465"/>
                  <a:pt x="5229" y="3526"/>
                </a:cubicBezTo>
                <a:cubicBezTo>
                  <a:pt x="4864" y="4164"/>
                  <a:pt x="4408" y="4529"/>
                  <a:pt x="3952" y="4529"/>
                </a:cubicBezTo>
                <a:cubicBezTo>
                  <a:pt x="3253" y="4529"/>
                  <a:pt x="2706" y="3769"/>
                  <a:pt x="2463" y="3313"/>
                </a:cubicBezTo>
                <a:cubicBezTo>
                  <a:pt x="2432" y="3283"/>
                  <a:pt x="2402" y="3222"/>
                  <a:pt x="2372" y="3161"/>
                </a:cubicBezTo>
                <a:cubicBezTo>
                  <a:pt x="2402" y="3070"/>
                  <a:pt x="2463" y="3009"/>
                  <a:pt x="2523" y="2918"/>
                </a:cubicBezTo>
                <a:cubicBezTo>
                  <a:pt x="2949" y="2158"/>
                  <a:pt x="3192" y="942"/>
                  <a:pt x="2858" y="365"/>
                </a:cubicBezTo>
                <a:cubicBezTo>
                  <a:pt x="2736" y="152"/>
                  <a:pt x="2493" y="31"/>
                  <a:pt x="2250" y="31"/>
                </a:cubicBezTo>
                <a:cubicBezTo>
                  <a:pt x="2037" y="31"/>
                  <a:pt x="1824" y="152"/>
                  <a:pt x="1733" y="334"/>
                </a:cubicBezTo>
                <a:cubicBezTo>
                  <a:pt x="1399" y="912"/>
                  <a:pt x="1642" y="2158"/>
                  <a:pt x="2128" y="3131"/>
                </a:cubicBezTo>
                <a:cubicBezTo>
                  <a:pt x="2007" y="3313"/>
                  <a:pt x="1794" y="3435"/>
                  <a:pt x="1581" y="3465"/>
                </a:cubicBezTo>
                <a:cubicBezTo>
                  <a:pt x="639" y="3465"/>
                  <a:pt x="213" y="1246"/>
                  <a:pt x="213" y="1216"/>
                </a:cubicBezTo>
                <a:lnTo>
                  <a:pt x="1" y="1277"/>
                </a:lnTo>
                <a:cubicBezTo>
                  <a:pt x="31" y="1368"/>
                  <a:pt x="457" y="3648"/>
                  <a:pt x="1581" y="3648"/>
                </a:cubicBezTo>
                <a:cubicBezTo>
                  <a:pt x="1824" y="3648"/>
                  <a:pt x="2068" y="3496"/>
                  <a:pt x="2220" y="3313"/>
                </a:cubicBezTo>
                <a:cubicBezTo>
                  <a:pt x="2220" y="3344"/>
                  <a:pt x="2250" y="3374"/>
                  <a:pt x="2280" y="3435"/>
                </a:cubicBezTo>
                <a:cubicBezTo>
                  <a:pt x="2767" y="4255"/>
                  <a:pt x="3344" y="4742"/>
                  <a:pt x="3922" y="4742"/>
                </a:cubicBezTo>
                <a:cubicBezTo>
                  <a:pt x="4590" y="4742"/>
                  <a:pt x="5077" y="4134"/>
                  <a:pt x="5411" y="3587"/>
                </a:cubicBezTo>
                <a:lnTo>
                  <a:pt x="5502" y="3465"/>
                </a:lnTo>
                <a:cubicBezTo>
                  <a:pt x="5715" y="3678"/>
                  <a:pt x="6019" y="3800"/>
                  <a:pt x="6323" y="3800"/>
                </a:cubicBezTo>
                <a:cubicBezTo>
                  <a:pt x="7265" y="3800"/>
                  <a:pt x="7934" y="1520"/>
                  <a:pt x="7964" y="1429"/>
                </a:cubicBezTo>
                <a:lnTo>
                  <a:pt x="7782" y="1368"/>
                </a:lnTo>
                <a:cubicBezTo>
                  <a:pt x="7600" y="2006"/>
                  <a:pt x="6992" y="3617"/>
                  <a:pt x="6323" y="3617"/>
                </a:cubicBezTo>
                <a:cubicBezTo>
                  <a:pt x="6019" y="3617"/>
                  <a:pt x="5745" y="3496"/>
                  <a:pt x="5563" y="3283"/>
                </a:cubicBezTo>
                <a:cubicBezTo>
                  <a:pt x="6080" y="2219"/>
                  <a:pt x="6262" y="882"/>
                  <a:pt x="5928" y="304"/>
                </a:cubicBezTo>
                <a:cubicBezTo>
                  <a:pt x="5837" y="122"/>
                  <a:pt x="5654" y="31"/>
                  <a:pt x="54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09"/>
          <p:cNvSpPr/>
          <p:nvPr/>
        </p:nvSpPr>
        <p:spPr>
          <a:xfrm>
            <a:off x="8010919" y="4712862"/>
            <a:ext cx="284733" cy="50900"/>
          </a:xfrm>
          <a:custGeom>
            <a:rect b="b" l="l" r="r" t="t"/>
            <a:pathLst>
              <a:path extrusionOk="0" h="1794" w="9151">
                <a:moveTo>
                  <a:pt x="1" y="1"/>
                </a:moveTo>
                <a:lnTo>
                  <a:pt x="1" y="1794"/>
                </a:lnTo>
                <a:lnTo>
                  <a:pt x="9120" y="1794"/>
                </a:lnTo>
                <a:lnTo>
                  <a:pt x="9150" y="31"/>
                </a:lnTo>
                <a:lnTo>
                  <a:pt x="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09"/>
          <p:cNvSpPr/>
          <p:nvPr/>
        </p:nvSpPr>
        <p:spPr>
          <a:xfrm>
            <a:off x="8010919" y="4771507"/>
            <a:ext cx="283769" cy="51780"/>
          </a:xfrm>
          <a:custGeom>
            <a:rect b="b" l="l" r="r" t="t"/>
            <a:pathLst>
              <a:path extrusionOk="0" h="1825" w="9120">
                <a:moveTo>
                  <a:pt x="1" y="0"/>
                </a:moveTo>
                <a:lnTo>
                  <a:pt x="1" y="1794"/>
                </a:lnTo>
                <a:lnTo>
                  <a:pt x="9120" y="1824"/>
                </a:lnTo>
                <a:lnTo>
                  <a:pt x="9120" y="31"/>
                </a:lnTo>
                <a:lnTo>
                  <a:pt x="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09"/>
          <p:cNvSpPr/>
          <p:nvPr/>
        </p:nvSpPr>
        <p:spPr>
          <a:xfrm>
            <a:off x="8010919" y="4830152"/>
            <a:ext cx="283769" cy="50900"/>
          </a:xfrm>
          <a:custGeom>
            <a:rect b="b" l="l" r="r" t="t"/>
            <a:pathLst>
              <a:path extrusionOk="0" h="1794" w="9120">
                <a:moveTo>
                  <a:pt x="1" y="0"/>
                </a:moveTo>
                <a:lnTo>
                  <a:pt x="1" y="1794"/>
                </a:lnTo>
                <a:lnTo>
                  <a:pt x="9120" y="1794"/>
                </a:lnTo>
                <a:lnTo>
                  <a:pt x="9120"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09"/>
          <p:cNvSpPr/>
          <p:nvPr/>
        </p:nvSpPr>
        <p:spPr>
          <a:xfrm>
            <a:off x="8156571" y="3821152"/>
            <a:ext cx="16118" cy="83671"/>
          </a:xfrm>
          <a:custGeom>
            <a:rect b="b" l="l" r="r" t="t"/>
            <a:pathLst>
              <a:path extrusionOk="0" h="2949" w="518">
                <a:moveTo>
                  <a:pt x="305" y="1"/>
                </a:moveTo>
                <a:lnTo>
                  <a:pt x="305" y="1"/>
                </a:lnTo>
                <a:cubicBezTo>
                  <a:pt x="31" y="973"/>
                  <a:pt x="1" y="1976"/>
                  <a:pt x="244" y="2949"/>
                </a:cubicBezTo>
                <a:cubicBezTo>
                  <a:pt x="518" y="1976"/>
                  <a:pt x="518" y="973"/>
                  <a:pt x="3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09"/>
          <p:cNvSpPr/>
          <p:nvPr/>
        </p:nvSpPr>
        <p:spPr>
          <a:xfrm>
            <a:off x="7907833" y="3878946"/>
            <a:ext cx="44494" cy="73315"/>
          </a:xfrm>
          <a:custGeom>
            <a:rect b="b" l="l" r="r" t="t"/>
            <a:pathLst>
              <a:path extrusionOk="0" h="2584" w="1430">
                <a:moveTo>
                  <a:pt x="1" y="0"/>
                </a:moveTo>
                <a:lnTo>
                  <a:pt x="1" y="0"/>
                </a:lnTo>
                <a:cubicBezTo>
                  <a:pt x="122" y="486"/>
                  <a:pt x="305" y="942"/>
                  <a:pt x="578" y="1398"/>
                </a:cubicBezTo>
                <a:cubicBezTo>
                  <a:pt x="791" y="1824"/>
                  <a:pt x="1095" y="2219"/>
                  <a:pt x="1429" y="2584"/>
                </a:cubicBezTo>
                <a:cubicBezTo>
                  <a:pt x="1308" y="2097"/>
                  <a:pt x="1125" y="1611"/>
                  <a:pt x="882" y="1186"/>
                </a:cubicBezTo>
                <a:cubicBezTo>
                  <a:pt x="639" y="760"/>
                  <a:pt x="335" y="334"/>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09"/>
          <p:cNvSpPr/>
          <p:nvPr/>
        </p:nvSpPr>
        <p:spPr>
          <a:xfrm>
            <a:off x="7715850" y="4046229"/>
            <a:ext cx="79468" cy="43155"/>
          </a:xfrm>
          <a:custGeom>
            <a:rect b="b" l="l" r="r" t="t"/>
            <a:pathLst>
              <a:path extrusionOk="0" h="1521" w="2554">
                <a:moveTo>
                  <a:pt x="0" y="1"/>
                </a:moveTo>
                <a:lnTo>
                  <a:pt x="0" y="1"/>
                </a:lnTo>
                <a:cubicBezTo>
                  <a:pt x="365" y="366"/>
                  <a:pt x="730" y="670"/>
                  <a:pt x="1186" y="913"/>
                </a:cubicBezTo>
                <a:cubicBezTo>
                  <a:pt x="1611" y="1186"/>
                  <a:pt x="2067" y="1369"/>
                  <a:pt x="2554" y="1521"/>
                </a:cubicBezTo>
                <a:cubicBezTo>
                  <a:pt x="1855" y="791"/>
                  <a:pt x="973" y="27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09"/>
          <p:cNvSpPr/>
          <p:nvPr/>
        </p:nvSpPr>
        <p:spPr>
          <a:xfrm>
            <a:off x="7642075" y="4273547"/>
            <a:ext cx="91758" cy="10753"/>
          </a:xfrm>
          <a:custGeom>
            <a:rect b="b" l="l" r="r" t="t"/>
            <a:pathLst>
              <a:path extrusionOk="0" h="379" w="2949">
                <a:moveTo>
                  <a:pt x="1332" y="0"/>
                </a:moveTo>
                <a:cubicBezTo>
                  <a:pt x="879" y="0"/>
                  <a:pt x="430" y="54"/>
                  <a:pt x="1" y="165"/>
                </a:cubicBezTo>
                <a:cubicBezTo>
                  <a:pt x="501" y="311"/>
                  <a:pt x="1028" y="379"/>
                  <a:pt x="1557" y="379"/>
                </a:cubicBezTo>
                <a:cubicBezTo>
                  <a:pt x="2024" y="379"/>
                  <a:pt x="2493" y="326"/>
                  <a:pt x="2949" y="226"/>
                </a:cubicBezTo>
                <a:cubicBezTo>
                  <a:pt x="2420" y="77"/>
                  <a:pt x="1873" y="0"/>
                  <a:pt x="133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09"/>
          <p:cNvSpPr/>
          <p:nvPr/>
        </p:nvSpPr>
        <p:spPr>
          <a:xfrm>
            <a:off x="7704493" y="4472265"/>
            <a:ext cx="80432" cy="41424"/>
          </a:xfrm>
          <a:custGeom>
            <a:rect b="b" l="l" r="r" t="t"/>
            <a:pathLst>
              <a:path extrusionOk="0" h="1460" w="2585">
                <a:moveTo>
                  <a:pt x="2584" y="0"/>
                </a:moveTo>
                <a:lnTo>
                  <a:pt x="2584" y="0"/>
                </a:lnTo>
                <a:cubicBezTo>
                  <a:pt x="2098" y="122"/>
                  <a:pt x="1642" y="304"/>
                  <a:pt x="1217" y="578"/>
                </a:cubicBezTo>
                <a:cubicBezTo>
                  <a:pt x="761" y="791"/>
                  <a:pt x="365" y="1094"/>
                  <a:pt x="1" y="1459"/>
                </a:cubicBezTo>
                <a:cubicBezTo>
                  <a:pt x="973" y="1186"/>
                  <a:pt x="1855" y="699"/>
                  <a:pt x="25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09"/>
          <p:cNvSpPr/>
          <p:nvPr/>
        </p:nvSpPr>
        <p:spPr>
          <a:xfrm>
            <a:off x="8513156" y="4487785"/>
            <a:ext cx="79468" cy="43155"/>
          </a:xfrm>
          <a:custGeom>
            <a:rect b="b" l="l" r="r" t="t"/>
            <a:pathLst>
              <a:path extrusionOk="0" h="1521" w="2554">
                <a:moveTo>
                  <a:pt x="0" y="0"/>
                </a:moveTo>
                <a:lnTo>
                  <a:pt x="0" y="0"/>
                </a:lnTo>
                <a:cubicBezTo>
                  <a:pt x="699" y="730"/>
                  <a:pt x="1581" y="1247"/>
                  <a:pt x="2553" y="1520"/>
                </a:cubicBezTo>
                <a:cubicBezTo>
                  <a:pt x="1854" y="821"/>
                  <a:pt x="973" y="304"/>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09"/>
          <p:cNvSpPr/>
          <p:nvPr/>
        </p:nvSpPr>
        <p:spPr>
          <a:xfrm>
            <a:off x="8574609" y="4292669"/>
            <a:ext cx="91789" cy="11462"/>
          </a:xfrm>
          <a:custGeom>
            <a:rect b="b" l="l" r="r" t="t"/>
            <a:pathLst>
              <a:path extrusionOk="0" h="404" w="2950">
                <a:moveTo>
                  <a:pt x="1227" y="0"/>
                </a:moveTo>
                <a:cubicBezTo>
                  <a:pt x="807" y="0"/>
                  <a:pt x="404" y="59"/>
                  <a:pt x="1" y="160"/>
                </a:cubicBezTo>
                <a:cubicBezTo>
                  <a:pt x="487" y="312"/>
                  <a:pt x="973" y="403"/>
                  <a:pt x="1490" y="403"/>
                </a:cubicBezTo>
                <a:cubicBezTo>
                  <a:pt x="1976" y="403"/>
                  <a:pt x="2463" y="342"/>
                  <a:pt x="2949" y="221"/>
                </a:cubicBezTo>
                <a:cubicBezTo>
                  <a:pt x="2493" y="69"/>
                  <a:pt x="1976" y="8"/>
                  <a:pt x="1490" y="8"/>
                </a:cubicBezTo>
                <a:cubicBezTo>
                  <a:pt x="1402" y="3"/>
                  <a:pt x="1314" y="0"/>
                  <a:pt x="12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09"/>
          <p:cNvSpPr/>
          <p:nvPr/>
        </p:nvSpPr>
        <p:spPr>
          <a:xfrm>
            <a:off x="8523548" y="4064358"/>
            <a:ext cx="80432" cy="40544"/>
          </a:xfrm>
          <a:custGeom>
            <a:rect b="b" l="l" r="r" t="t"/>
            <a:pathLst>
              <a:path extrusionOk="0" h="1429" w="2585">
                <a:moveTo>
                  <a:pt x="2584" y="0"/>
                </a:moveTo>
                <a:lnTo>
                  <a:pt x="2584" y="0"/>
                </a:lnTo>
                <a:cubicBezTo>
                  <a:pt x="2098" y="91"/>
                  <a:pt x="1611" y="304"/>
                  <a:pt x="1186" y="547"/>
                </a:cubicBezTo>
                <a:cubicBezTo>
                  <a:pt x="760" y="790"/>
                  <a:pt x="365" y="1064"/>
                  <a:pt x="0" y="1429"/>
                </a:cubicBezTo>
                <a:cubicBezTo>
                  <a:pt x="487" y="1307"/>
                  <a:pt x="943" y="1125"/>
                  <a:pt x="1368" y="851"/>
                </a:cubicBezTo>
                <a:cubicBezTo>
                  <a:pt x="1824" y="638"/>
                  <a:pt x="2219" y="334"/>
                  <a:pt x="25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09"/>
          <p:cNvSpPr/>
          <p:nvPr/>
        </p:nvSpPr>
        <p:spPr>
          <a:xfrm>
            <a:off x="8373167" y="3889274"/>
            <a:ext cx="47326" cy="71612"/>
          </a:xfrm>
          <a:custGeom>
            <a:rect b="b" l="l" r="r" t="t"/>
            <a:pathLst>
              <a:path extrusionOk="0" h="2524" w="1521">
                <a:moveTo>
                  <a:pt x="1520" y="1"/>
                </a:moveTo>
                <a:lnTo>
                  <a:pt x="1520" y="1"/>
                </a:lnTo>
                <a:cubicBezTo>
                  <a:pt x="1156" y="335"/>
                  <a:pt x="852" y="730"/>
                  <a:pt x="578" y="1156"/>
                </a:cubicBezTo>
                <a:cubicBezTo>
                  <a:pt x="335" y="1581"/>
                  <a:pt x="122" y="2037"/>
                  <a:pt x="0" y="2524"/>
                </a:cubicBezTo>
                <a:cubicBezTo>
                  <a:pt x="700" y="1825"/>
                  <a:pt x="1247" y="943"/>
                  <a:pt x="15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66"/>
                                        </p:tgtEl>
                                        <p:attrNameLst>
                                          <p:attrName>style.visibility</p:attrName>
                                        </p:attrNameLst>
                                      </p:cBhvr>
                                      <p:to>
                                        <p:strVal val="visible"/>
                                      </p:to>
                                    </p:set>
                                    <p:anim calcmode="lin" valueType="num">
                                      <p:cBhvr additive="base">
                                        <p:cTn dur="1000"/>
                                        <p:tgtEl>
                                          <p:spTgt spid="17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767"/>
                                        </p:tgtEl>
                                        <p:attrNameLst>
                                          <p:attrName>style.visibility</p:attrName>
                                        </p:attrNameLst>
                                      </p:cBhvr>
                                      <p:to>
                                        <p:strVal val="visible"/>
                                      </p:to>
                                    </p:set>
                                    <p:anim calcmode="lin" valueType="num">
                                      <p:cBhvr additive="base">
                                        <p:cTn dur="1000"/>
                                        <p:tgtEl>
                                          <p:spTgt spid="176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768"/>
                                        </p:tgtEl>
                                        <p:attrNameLst>
                                          <p:attrName>style.visibility</p:attrName>
                                        </p:attrNameLst>
                                      </p:cBhvr>
                                      <p:to>
                                        <p:strVal val="visible"/>
                                      </p:to>
                                    </p:set>
                                    <p:anim calcmode="lin" valueType="num">
                                      <p:cBhvr additive="base">
                                        <p:cTn dur="500"/>
                                        <p:tgtEl>
                                          <p:spTgt spid="17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210"/>
          <p:cNvSpPr txBox="1"/>
          <p:nvPr>
            <p:ph type="title"/>
          </p:nvPr>
        </p:nvSpPr>
        <p:spPr>
          <a:xfrm>
            <a:off x="685800" y="527275"/>
            <a:ext cx="6843900" cy="64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2400">
                <a:solidFill>
                  <a:srgbClr val="000000"/>
                </a:solidFill>
              </a:rPr>
              <a:t>People also utilize eye gaze as a means to determine if someone is being honest.</a:t>
            </a:r>
            <a:endParaRPr/>
          </a:p>
        </p:txBody>
      </p:sp>
      <p:sp>
        <p:nvSpPr>
          <p:cNvPr id="1792" name="Google Shape;1792;p210"/>
          <p:cNvSpPr/>
          <p:nvPr/>
        </p:nvSpPr>
        <p:spPr>
          <a:xfrm>
            <a:off x="0" y="1172875"/>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3" name="Google Shape;1793;p210"/>
          <p:cNvPicPr preferRelativeResize="0"/>
          <p:nvPr/>
        </p:nvPicPr>
        <p:blipFill>
          <a:blip r:embed="rId3">
            <a:alphaModFix/>
          </a:blip>
          <a:stretch>
            <a:fillRect/>
          </a:stretch>
        </p:blipFill>
        <p:spPr>
          <a:xfrm>
            <a:off x="2155775" y="1422925"/>
            <a:ext cx="5705175" cy="3534425"/>
          </a:xfrm>
          <a:prstGeom prst="rect">
            <a:avLst/>
          </a:prstGeom>
          <a:noFill/>
          <a:ln>
            <a:noFill/>
          </a:ln>
        </p:spPr>
      </p:pic>
      <p:grpSp>
        <p:nvGrpSpPr>
          <p:cNvPr id="1794" name="Google Shape;1794;p210"/>
          <p:cNvGrpSpPr/>
          <p:nvPr/>
        </p:nvGrpSpPr>
        <p:grpSpPr>
          <a:xfrm>
            <a:off x="62232" y="2912911"/>
            <a:ext cx="1070582" cy="2230596"/>
            <a:chOff x="3979663" y="1936000"/>
            <a:chExt cx="1184665" cy="2468293"/>
          </a:xfrm>
        </p:grpSpPr>
        <p:sp>
          <p:nvSpPr>
            <p:cNvPr id="1795" name="Google Shape;1795;p210"/>
            <p:cNvSpPr/>
            <p:nvPr/>
          </p:nvSpPr>
          <p:spPr>
            <a:xfrm>
              <a:off x="4558294" y="3744458"/>
              <a:ext cx="493964" cy="542115"/>
            </a:xfrm>
            <a:custGeom>
              <a:rect b="b" l="l" r="r" t="t"/>
              <a:pathLst>
                <a:path extrusionOk="0" h="27055" w="24652">
                  <a:moveTo>
                    <a:pt x="5259" y="1"/>
                  </a:moveTo>
                  <a:cubicBezTo>
                    <a:pt x="5259" y="1"/>
                    <a:pt x="1429" y="13253"/>
                    <a:pt x="1277" y="14044"/>
                  </a:cubicBezTo>
                  <a:lnTo>
                    <a:pt x="1246" y="14165"/>
                  </a:lnTo>
                  <a:cubicBezTo>
                    <a:pt x="517" y="18086"/>
                    <a:pt x="0" y="21308"/>
                    <a:pt x="274" y="21582"/>
                  </a:cubicBezTo>
                  <a:cubicBezTo>
                    <a:pt x="1027" y="22304"/>
                    <a:pt x="22601" y="27054"/>
                    <a:pt x="23802" y="27054"/>
                  </a:cubicBezTo>
                  <a:cubicBezTo>
                    <a:pt x="23813" y="27054"/>
                    <a:pt x="23823" y="27054"/>
                    <a:pt x="23830" y="27053"/>
                  </a:cubicBezTo>
                  <a:cubicBezTo>
                    <a:pt x="24651" y="26962"/>
                    <a:pt x="24438" y="24591"/>
                    <a:pt x="23739" y="23740"/>
                  </a:cubicBezTo>
                  <a:cubicBezTo>
                    <a:pt x="23040" y="22858"/>
                    <a:pt x="15441" y="17235"/>
                    <a:pt x="15441" y="17235"/>
                  </a:cubicBezTo>
                  <a:lnTo>
                    <a:pt x="15502" y="16992"/>
                  </a:lnTo>
                  <a:lnTo>
                    <a:pt x="19970" y="3192"/>
                  </a:lnTo>
                  <a:lnTo>
                    <a:pt x="5259" y="1"/>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10"/>
            <p:cNvSpPr/>
            <p:nvPr/>
          </p:nvSpPr>
          <p:spPr>
            <a:xfrm>
              <a:off x="4558294" y="3989306"/>
              <a:ext cx="493964" cy="297276"/>
            </a:xfrm>
            <a:custGeom>
              <a:rect b="b" l="l" r="r" t="t"/>
              <a:pathLst>
                <a:path extrusionOk="0" h="14836" w="24652">
                  <a:moveTo>
                    <a:pt x="1794" y="1"/>
                  </a:moveTo>
                  <a:cubicBezTo>
                    <a:pt x="1611" y="548"/>
                    <a:pt x="1307" y="1733"/>
                    <a:pt x="1277" y="1855"/>
                  </a:cubicBezTo>
                  <a:cubicBezTo>
                    <a:pt x="1277" y="1885"/>
                    <a:pt x="1277" y="1916"/>
                    <a:pt x="1246" y="1946"/>
                  </a:cubicBezTo>
                  <a:cubicBezTo>
                    <a:pt x="517" y="5867"/>
                    <a:pt x="0" y="9089"/>
                    <a:pt x="274" y="9393"/>
                  </a:cubicBezTo>
                  <a:cubicBezTo>
                    <a:pt x="996" y="10086"/>
                    <a:pt x="22601" y="14835"/>
                    <a:pt x="23802" y="14835"/>
                  </a:cubicBezTo>
                  <a:cubicBezTo>
                    <a:pt x="23813" y="14835"/>
                    <a:pt x="23823" y="14835"/>
                    <a:pt x="23830" y="14834"/>
                  </a:cubicBezTo>
                  <a:cubicBezTo>
                    <a:pt x="24651" y="14743"/>
                    <a:pt x="24438" y="12402"/>
                    <a:pt x="23739" y="11521"/>
                  </a:cubicBezTo>
                  <a:cubicBezTo>
                    <a:pt x="23040" y="10670"/>
                    <a:pt x="15441" y="5046"/>
                    <a:pt x="15441" y="5046"/>
                  </a:cubicBezTo>
                  <a:lnTo>
                    <a:pt x="15502" y="4803"/>
                  </a:lnTo>
                  <a:lnTo>
                    <a:pt x="16019" y="3223"/>
                  </a:lnTo>
                  <a:lnTo>
                    <a:pt x="1794"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10"/>
            <p:cNvSpPr/>
            <p:nvPr/>
          </p:nvSpPr>
          <p:spPr>
            <a:xfrm>
              <a:off x="4558294" y="4025856"/>
              <a:ext cx="493964" cy="260708"/>
            </a:xfrm>
            <a:custGeom>
              <a:rect b="b" l="l" r="r" t="t"/>
              <a:pathLst>
                <a:path extrusionOk="0" h="13011" w="24652">
                  <a:moveTo>
                    <a:pt x="1277" y="1"/>
                  </a:moveTo>
                  <a:cubicBezTo>
                    <a:pt x="1277" y="31"/>
                    <a:pt x="1277" y="92"/>
                    <a:pt x="1277" y="122"/>
                  </a:cubicBezTo>
                  <a:cubicBezTo>
                    <a:pt x="1246" y="183"/>
                    <a:pt x="1246" y="244"/>
                    <a:pt x="1246" y="274"/>
                  </a:cubicBezTo>
                  <a:cubicBezTo>
                    <a:pt x="517" y="4134"/>
                    <a:pt x="0" y="7265"/>
                    <a:pt x="274" y="7539"/>
                  </a:cubicBezTo>
                  <a:cubicBezTo>
                    <a:pt x="578" y="7812"/>
                    <a:pt x="3982" y="8694"/>
                    <a:pt x="8146" y="9666"/>
                  </a:cubicBezTo>
                  <a:lnTo>
                    <a:pt x="11581" y="10457"/>
                  </a:lnTo>
                  <a:cubicBezTo>
                    <a:pt x="17347" y="11778"/>
                    <a:pt x="23262" y="13010"/>
                    <a:pt x="23813" y="13010"/>
                  </a:cubicBezTo>
                  <a:cubicBezTo>
                    <a:pt x="23819" y="13010"/>
                    <a:pt x="23825" y="13010"/>
                    <a:pt x="23830" y="13010"/>
                  </a:cubicBezTo>
                  <a:cubicBezTo>
                    <a:pt x="24651" y="12919"/>
                    <a:pt x="24438" y="10548"/>
                    <a:pt x="23739" y="9697"/>
                  </a:cubicBezTo>
                  <a:cubicBezTo>
                    <a:pt x="23040" y="8815"/>
                    <a:pt x="15441" y="3192"/>
                    <a:pt x="15441" y="3192"/>
                  </a:cubicBezTo>
                  <a:lnTo>
                    <a:pt x="15502" y="2949"/>
                  </a:lnTo>
                  <a:lnTo>
                    <a:pt x="1277"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10"/>
            <p:cNvSpPr/>
            <p:nvPr/>
          </p:nvSpPr>
          <p:spPr>
            <a:xfrm>
              <a:off x="4585686" y="4171435"/>
              <a:ext cx="450122" cy="98064"/>
            </a:xfrm>
            <a:custGeom>
              <a:rect b="b" l="l" r="r" t="t"/>
              <a:pathLst>
                <a:path extrusionOk="0" h="4894" w="22464">
                  <a:moveTo>
                    <a:pt x="31" y="0"/>
                  </a:moveTo>
                  <a:cubicBezTo>
                    <a:pt x="1" y="0"/>
                    <a:pt x="1" y="0"/>
                    <a:pt x="31" y="30"/>
                  </a:cubicBezTo>
                  <a:cubicBezTo>
                    <a:pt x="3679" y="1003"/>
                    <a:pt x="18664" y="4195"/>
                    <a:pt x="22372" y="4894"/>
                  </a:cubicBezTo>
                  <a:cubicBezTo>
                    <a:pt x="22463" y="4894"/>
                    <a:pt x="22463" y="4863"/>
                    <a:pt x="22403" y="4833"/>
                  </a:cubicBezTo>
                  <a:cubicBezTo>
                    <a:pt x="18694" y="3921"/>
                    <a:pt x="3740" y="608"/>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10"/>
            <p:cNvSpPr/>
            <p:nvPr/>
          </p:nvSpPr>
          <p:spPr>
            <a:xfrm>
              <a:off x="4808013" y="4082845"/>
              <a:ext cx="94417" cy="13686"/>
            </a:xfrm>
            <a:custGeom>
              <a:rect b="b" l="l" r="r" t="t"/>
              <a:pathLst>
                <a:path extrusionOk="0" h="683" w="4712">
                  <a:moveTo>
                    <a:pt x="2182" y="1"/>
                  </a:moveTo>
                  <a:cubicBezTo>
                    <a:pt x="1425" y="1"/>
                    <a:pt x="677" y="157"/>
                    <a:pt x="31" y="530"/>
                  </a:cubicBezTo>
                  <a:cubicBezTo>
                    <a:pt x="0" y="561"/>
                    <a:pt x="31" y="652"/>
                    <a:pt x="92" y="652"/>
                  </a:cubicBezTo>
                  <a:cubicBezTo>
                    <a:pt x="802" y="579"/>
                    <a:pt x="1513" y="542"/>
                    <a:pt x="2227" y="542"/>
                  </a:cubicBezTo>
                  <a:cubicBezTo>
                    <a:pt x="3009" y="542"/>
                    <a:pt x="3796" y="587"/>
                    <a:pt x="4590" y="682"/>
                  </a:cubicBezTo>
                  <a:cubicBezTo>
                    <a:pt x="4681" y="682"/>
                    <a:pt x="4712" y="530"/>
                    <a:pt x="4621" y="500"/>
                  </a:cubicBezTo>
                  <a:cubicBezTo>
                    <a:pt x="3883" y="195"/>
                    <a:pt x="3027" y="1"/>
                    <a:pt x="21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10"/>
            <p:cNvSpPr/>
            <p:nvPr/>
          </p:nvSpPr>
          <p:spPr>
            <a:xfrm>
              <a:off x="4826288" y="4100299"/>
              <a:ext cx="94417" cy="13886"/>
            </a:xfrm>
            <a:custGeom>
              <a:rect b="b" l="l" r="r" t="t"/>
              <a:pathLst>
                <a:path extrusionOk="0" h="693" w="4712">
                  <a:moveTo>
                    <a:pt x="2215" y="0"/>
                  </a:moveTo>
                  <a:cubicBezTo>
                    <a:pt x="1452" y="0"/>
                    <a:pt x="701" y="163"/>
                    <a:pt x="61" y="541"/>
                  </a:cubicBezTo>
                  <a:cubicBezTo>
                    <a:pt x="0" y="571"/>
                    <a:pt x="61" y="632"/>
                    <a:pt x="91" y="632"/>
                  </a:cubicBezTo>
                  <a:cubicBezTo>
                    <a:pt x="735" y="566"/>
                    <a:pt x="1385" y="535"/>
                    <a:pt x="2035" y="535"/>
                  </a:cubicBezTo>
                  <a:cubicBezTo>
                    <a:pt x="2889" y="535"/>
                    <a:pt x="3744" y="589"/>
                    <a:pt x="4590" y="693"/>
                  </a:cubicBezTo>
                  <a:cubicBezTo>
                    <a:pt x="4681" y="662"/>
                    <a:pt x="4712" y="541"/>
                    <a:pt x="4620" y="511"/>
                  </a:cubicBezTo>
                  <a:cubicBezTo>
                    <a:pt x="3891" y="193"/>
                    <a:pt x="3046" y="0"/>
                    <a:pt x="22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10"/>
            <p:cNvSpPr/>
            <p:nvPr/>
          </p:nvSpPr>
          <p:spPr>
            <a:xfrm>
              <a:off x="4844563" y="4117572"/>
              <a:ext cx="94837" cy="13746"/>
            </a:xfrm>
            <a:custGeom>
              <a:rect b="b" l="l" r="r" t="t"/>
              <a:pathLst>
                <a:path extrusionOk="0" h="686" w="4733">
                  <a:moveTo>
                    <a:pt x="2182" y="0"/>
                  </a:moveTo>
                  <a:cubicBezTo>
                    <a:pt x="1425" y="0"/>
                    <a:pt x="677" y="157"/>
                    <a:pt x="31" y="530"/>
                  </a:cubicBezTo>
                  <a:cubicBezTo>
                    <a:pt x="0" y="560"/>
                    <a:pt x="31" y="652"/>
                    <a:pt x="91" y="652"/>
                  </a:cubicBezTo>
                  <a:cubicBezTo>
                    <a:pt x="802" y="579"/>
                    <a:pt x="1513" y="541"/>
                    <a:pt x="2224" y="541"/>
                  </a:cubicBezTo>
                  <a:cubicBezTo>
                    <a:pt x="3002" y="541"/>
                    <a:pt x="3781" y="587"/>
                    <a:pt x="4560" y="682"/>
                  </a:cubicBezTo>
                  <a:cubicBezTo>
                    <a:pt x="4569" y="684"/>
                    <a:pt x="4578" y="685"/>
                    <a:pt x="4586" y="685"/>
                  </a:cubicBezTo>
                  <a:cubicBezTo>
                    <a:pt x="4689" y="685"/>
                    <a:pt x="4733" y="528"/>
                    <a:pt x="4620" y="500"/>
                  </a:cubicBezTo>
                  <a:cubicBezTo>
                    <a:pt x="3883" y="195"/>
                    <a:pt x="3027" y="0"/>
                    <a:pt x="21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10"/>
            <p:cNvSpPr/>
            <p:nvPr/>
          </p:nvSpPr>
          <p:spPr>
            <a:xfrm>
              <a:off x="4430388" y="2636560"/>
              <a:ext cx="601766" cy="1405090"/>
            </a:xfrm>
            <a:custGeom>
              <a:rect b="b" l="l" r="r" t="t"/>
              <a:pathLst>
                <a:path extrusionOk="0" h="70123" w="30032">
                  <a:moveTo>
                    <a:pt x="0" y="0"/>
                  </a:moveTo>
                  <a:cubicBezTo>
                    <a:pt x="0" y="0"/>
                    <a:pt x="13648" y="38907"/>
                    <a:pt x="13800" y="39758"/>
                  </a:cubicBezTo>
                  <a:cubicBezTo>
                    <a:pt x="13921" y="40426"/>
                    <a:pt x="8298" y="66202"/>
                    <a:pt x="8298" y="66202"/>
                  </a:cubicBezTo>
                  <a:lnTo>
                    <a:pt x="24256" y="70123"/>
                  </a:lnTo>
                  <a:cubicBezTo>
                    <a:pt x="24256" y="70123"/>
                    <a:pt x="30031" y="46353"/>
                    <a:pt x="29332" y="40548"/>
                  </a:cubicBezTo>
                  <a:cubicBezTo>
                    <a:pt x="28906" y="36931"/>
                    <a:pt x="13739" y="0"/>
                    <a:pt x="1373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10"/>
            <p:cNvSpPr/>
            <p:nvPr/>
          </p:nvSpPr>
          <p:spPr>
            <a:xfrm>
              <a:off x="4628328" y="3904043"/>
              <a:ext cx="285053" cy="69450"/>
            </a:xfrm>
            <a:custGeom>
              <a:rect b="b" l="l" r="r" t="t"/>
              <a:pathLst>
                <a:path extrusionOk="0" h="3466" w="14226">
                  <a:moveTo>
                    <a:pt x="31" y="0"/>
                  </a:moveTo>
                  <a:cubicBezTo>
                    <a:pt x="1" y="0"/>
                    <a:pt x="1" y="31"/>
                    <a:pt x="31" y="31"/>
                  </a:cubicBezTo>
                  <a:cubicBezTo>
                    <a:pt x="1095" y="487"/>
                    <a:pt x="9879" y="2675"/>
                    <a:pt x="14165" y="3466"/>
                  </a:cubicBezTo>
                  <a:cubicBezTo>
                    <a:pt x="14226" y="3466"/>
                    <a:pt x="14226" y="3374"/>
                    <a:pt x="14165" y="3374"/>
                  </a:cubicBezTo>
                  <a:cubicBezTo>
                    <a:pt x="11399" y="2493"/>
                    <a:pt x="1156" y="61"/>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10"/>
            <p:cNvSpPr/>
            <p:nvPr/>
          </p:nvSpPr>
          <p:spPr>
            <a:xfrm>
              <a:off x="4476056" y="2658381"/>
              <a:ext cx="285675" cy="1217699"/>
            </a:xfrm>
            <a:custGeom>
              <a:rect b="b" l="l" r="r" t="t"/>
              <a:pathLst>
                <a:path extrusionOk="0" h="60771" w="14257">
                  <a:moveTo>
                    <a:pt x="38" y="1"/>
                  </a:moveTo>
                  <a:cubicBezTo>
                    <a:pt x="21" y="1"/>
                    <a:pt x="1" y="18"/>
                    <a:pt x="1" y="36"/>
                  </a:cubicBezTo>
                  <a:cubicBezTo>
                    <a:pt x="1369" y="3926"/>
                    <a:pt x="2736" y="7817"/>
                    <a:pt x="4104" y="11708"/>
                  </a:cubicBezTo>
                  <a:cubicBezTo>
                    <a:pt x="5502" y="15568"/>
                    <a:pt x="6840" y="19489"/>
                    <a:pt x="8208" y="23349"/>
                  </a:cubicBezTo>
                  <a:cubicBezTo>
                    <a:pt x="9575" y="27240"/>
                    <a:pt x="10913" y="31131"/>
                    <a:pt x="12250" y="35052"/>
                  </a:cubicBezTo>
                  <a:cubicBezTo>
                    <a:pt x="12585" y="36024"/>
                    <a:pt x="12919" y="37027"/>
                    <a:pt x="13253" y="38000"/>
                  </a:cubicBezTo>
                  <a:cubicBezTo>
                    <a:pt x="13618" y="38912"/>
                    <a:pt x="13770" y="39884"/>
                    <a:pt x="13679" y="40857"/>
                  </a:cubicBezTo>
                  <a:cubicBezTo>
                    <a:pt x="13527" y="41891"/>
                    <a:pt x="13284" y="42894"/>
                    <a:pt x="13101" y="43897"/>
                  </a:cubicBezTo>
                  <a:cubicBezTo>
                    <a:pt x="12889" y="44930"/>
                    <a:pt x="12706" y="45903"/>
                    <a:pt x="12493" y="46936"/>
                  </a:cubicBezTo>
                  <a:cubicBezTo>
                    <a:pt x="11703" y="51009"/>
                    <a:pt x="10913" y="55082"/>
                    <a:pt x="10183" y="59186"/>
                  </a:cubicBezTo>
                  <a:cubicBezTo>
                    <a:pt x="10092" y="59702"/>
                    <a:pt x="10001" y="60219"/>
                    <a:pt x="9940" y="60736"/>
                  </a:cubicBezTo>
                  <a:cubicBezTo>
                    <a:pt x="9940" y="60753"/>
                    <a:pt x="9950" y="60771"/>
                    <a:pt x="9965" y="60771"/>
                  </a:cubicBezTo>
                  <a:cubicBezTo>
                    <a:pt x="9975" y="60771"/>
                    <a:pt x="9988" y="60762"/>
                    <a:pt x="10001" y="60736"/>
                  </a:cubicBezTo>
                  <a:cubicBezTo>
                    <a:pt x="10518" y="58699"/>
                    <a:pt x="10882" y="56632"/>
                    <a:pt x="11338" y="54596"/>
                  </a:cubicBezTo>
                  <a:cubicBezTo>
                    <a:pt x="11764" y="52559"/>
                    <a:pt x="12189" y="50493"/>
                    <a:pt x="12585" y="48426"/>
                  </a:cubicBezTo>
                  <a:cubicBezTo>
                    <a:pt x="13010" y="46389"/>
                    <a:pt x="13405" y="44383"/>
                    <a:pt x="13800" y="42347"/>
                  </a:cubicBezTo>
                  <a:cubicBezTo>
                    <a:pt x="14013" y="41374"/>
                    <a:pt x="14256" y="40432"/>
                    <a:pt x="14104" y="39459"/>
                  </a:cubicBezTo>
                  <a:cubicBezTo>
                    <a:pt x="13892" y="38517"/>
                    <a:pt x="13588" y="37574"/>
                    <a:pt x="13223" y="36663"/>
                  </a:cubicBezTo>
                  <a:cubicBezTo>
                    <a:pt x="11885" y="32741"/>
                    <a:pt x="10518" y="28820"/>
                    <a:pt x="9150" y="24899"/>
                  </a:cubicBezTo>
                  <a:cubicBezTo>
                    <a:pt x="7782" y="20978"/>
                    <a:pt x="6384" y="17088"/>
                    <a:pt x="4955" y="13197"/>
                  </a:cubicBezTo>
                  <a:cubicBezTo>
                    <a:pt x="3527" y="9307"/>
                    <a:pt x="2098" y="5385"/>
                    <a:pt x="639" y="1495"/>
                  </a:cubicBezTo>
                  <a:cubicBezTo>
                    <a:pt x="457" y="978"/>
                    <a:pt x="244" y="522"/>
                    <a:pt x="62" y="36"/>
                  </a:cubicBezTo>
                  <a:cubicBezTo>
                    <a:pt x="62" y="10"/>
                    <a:pt x="51" y="1"/>
                    <a:pt x="3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10"/>
            <p:cNvSpPr/>
            <p:nvPr/>
          </p:nvSpPr>
          <p:spPr>
            <a:xfrm>
              <a:off x="4240343" y="3944841"/>
              <a:ext cx="509794" cy="459440"/>
            </a:xfrm>
            <a:custGeom>
              <a:rect b="b" l="l" r="r" t="t"/>
              <a:pathLst>
                <a:path extrusionOk="0" h="22929" w="25442">
                  <a:moveTo>
                    <a:pt x="457" y="1"/>
                  </a:moveTo>
                  <a:cubicBezTo>
                    <a:pt x="457" y="1"/>
                    <a:pt x="1" y="13709"/>
                    <a:pt x="1" y="14530"/>
                  </a:cubicBezTo>
                  <a:lnTo>
                    <a:pt x="1" y="14652"/>
                  </a:lnTo>
                  <a:cubicBezTo>
                    <a:pt x="61" y="18633"/>
                    <a:pt x="183" y="21916"/>
                    <a:pt x="517" y="22129"/>
                  </a:cubicBezTo>
                  <a:cubicBezTo>
                    <a:pt x="1200" y="22568"/>
                    <a:pt x="15809" y="22928"/>
                    <a:pt x="21970" y="22928"/>
                  </a:cubicBezTo>
                  <a:cubicBezTo>
                    <a:pt x="23489" y="22928"/>
                    <a:pt x="24495" y="22906"/>
                    <a:pt x="24652" y="22858"/>
                  </a:cubicBezTo>
                  <a:cubicBezTo>
                    <a:pt x="25442" y="22615"/>
                    <a:pt x="24804" y="20336"/>
                    <a:pt x="23952" y="19636"/>
                  </a:cubicBezTo>
                  <a:cubicBezTo>
                    <a:pt x="23071" y="18907"/>
                    <a:pt x="14530" y="14895"/>
                    <a:pt x="14530" y="14895"/>
                  </a:cubicBezTo>
                  <a:lnTo>
                    <a:pt x="14530" y="14652"/>
                  </a:lnTo>
                  <a:lnTo>
                    <a:pt x="15168" y="214"/>
                  </a:lnTo>
                  <a:lnTo>
                    <a:pt x="457" y="1"/>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10"/>
            <p:cNvSpPr/>
            <p:nvPr/>
          </p:nvSpPr>
          <p:spPr>
            <a:xfrm>
              <a:off x="4240343" y="4204318"/>
              <a:ext cx="509794" cy="199974"/>
            </a:xfrm>
            <a:custGeom>
              <a:rect b="b" l="l" r="r" t="t"/>
              <a:pathLst>
                <a:path extrusionOk="0" h="9980" w="25442">
                  <a:moveTo>
                    <a:pt x="1" y="0"/>
                  </a:moveTo>
                  <a:lnTo>
                    <a:pt x="1" y="1581"/>
                  </a:lnTo>
                  <a:lnTo>
                    <a:pt x="1" y="1703"/>
                  </a:lnTo>
                  <a:cubicBezTo>
                    <a:pt x="31" y="5684"/>
                    <a:pt x="183" y="8967"/>
                    <a:pt x="487" y="9180"/>
                  </a:cubicBezTo>
                  <a:cubicBezTo>
                    <a:pt x="1170" y="9619"/>
                    <a:pt x="15798" y="9979"/>
                    <a:pt x="21967" y="9979"/>
                  </a:cubicBezTo>
                  <a:cubicBezTo>
                    <a:pt x="23488" y="9979"/>
                    <a:pt x="24495" y="9957"/>
                    <a:pt x="24652" y="9909"/>
                  </a:cubicBezTo>
                  <a:cubicBezTo>
                    <a:pt x="25442" y="9636"/>
                    <a:pt x="24773" y="7387"/>
                    <a:pt x="23922" y="6657"/>
                  </a:cubicBezTo>
                  <a:cubicBezTo>
                    <a:pt x="23071" y="5958"/>
                    <a:pt x="14499" y="1946"/>
                    <a:pt x="14499" y="1946"/>
                  </a:cubicBezTo>
                  <a:lnTo>
                    <a:pt x="14499" y="1703"/>
                  </a:lnTo>
                  <a:lnTo>
                    <a:pt x="14591" y="183"/>
                  </a:lnTo>
                  <a:lnTo>
                    <a:pt x="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10"/>
            <p:cNvSpPr/>
            <p:nvPr/>
          </p:nvSpPr>
          <p:spPr>
            <a:xfrm>
              <a:off x="4240343" y="4235998"/>
              <a:ext cx="509794" cy="168295"/>
            </a:xfrm>
            <a:custGeom>
              <a:rect b="b" l="l" r="r" t="t"/>
              <a:pathLst>
                <a:path extrusionOk="0" h="8399" w="25442">
                  <a:moveTo>
                    <a:pt x="1" y="0"/>
                  </a:moveTo>
                  <a:lnTo>
                    <a:pt x="1" y="122"/>
                  </a:lnTo>
                  <a:cubicBezTo>
                    <a:pt x="61" y="4103"/>
                    <a:pt x="183" y="7386"/>
                    <a:pt x="517" y="7599"/>
                  </a:cubicBezTo>
                  <a:cubicBezTo>
                    <a:pt x="1200" y="8038"/>
                    <a:pt x="15809" y="8398"/>
                    <a:pt x="21970" y="8398"/>
                  </a:cubicBezTo>
                  <a:cubicBezTo>
                    <a:pt x="23489" y="8398"/>
                    <a:pt x="24495" y="8376"/>
                    <a:pt x="24652" y="8328"/>
                  </a:cubicBezTo>
                  <a:cubicBezTo>
                    <a:pt x="25442" y="8085"/>
                    <a:pt x="24804" y="5806"/>
                    <a:pt x="23952" y="5076"/>
                  </a:cubicBezTo>
                  <a:cubicBezTo>
                    <a:pt x="23071" y="4377"/>
                    <a:pt x="14530" y="365"/>
                    <a:pt x="14530" y="365"/>
                  </a:cubicBezTo>
                  <a:lnTo>
                    <a:pt x="14530" y="122"/>
                  </a:lnTo>
                  <a:lnTo>
                    <a:pt x="1"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10"/>
            <p:cNvSpPr/>
            <p:nvPr/>
          </p:nvSpPr>
          <p:spPr>
            <a:xfrm>
              <a:off x="4271403" y="4377689"/>
              <a:ext cx="459861" cy="8837"/>
            </a:xfrm>
            <a:custGeom>
              <a:rect b="b" l="l" r="r" t="t"/>
              <a:pathLst>
                <a:path extrusionOk="0" h="441" w="22950">
                  <a:moveTo>
                    <a:pt x="3225" y="0"/>
                  </a:moveTo>
                  <a:cubicBezTo>
                    <a:pt x="1842" y="0"/>
                    <a:pt x="715" y="13"/>
                    <a:pt x="1" y="42"/>
                  </a:cubicBezTo>
                  <a:cubicBezTo>
                    <a:pt x="3493" y="267"/>
                    <a:pt x="16904" y="440"/>
                    <a:pt x="21852" y="440"/>
                  </a:cubicBezTo>
                  <a:cubicBezTo>
                    <a:pt x="22243" y="440"/>
                    <a:pt x="22582" y="439"/>
                    <a:pt x="22858" y="437"/>
                  </a:cubicBezTo>
                  <a:cubicBezTo>
                    <a:pt x="22950" y="437"/>
                    <a:pt x="22950" y="376"/>
                    <a:pt x="22858" y="376"/>
                  </a:cubicBezTo>
                  <a:cubicBezTo>
                    <a:pt x="19778" y="228"/>
                    <a:pt x="9149" y="0"/>
                    <a:pt x="32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10"/>
            <p:cNvSpPr/>
            <p:nvPr/>
          </p:nvSpPr>
          <p:spPr>
            <a:xfrm>
              <a:off x="4473731" y="4237000"/>
              <a:ext cx="93094" cy="22923"/>
            </a:xfrm>
            <a:custGeom>
              <a:rect b="b" l="l" r="r" t="t"/>
              <a:pathLst>
                <a:path extrusionOk="0" h="1144" w="4646">
                  <a:moveTo>
                    <a:pt x="3183" y="0"/>
                  </a:moveTo>
                  <a:cubicBezTo>
                    <a:pt x="2034" y="0"/>
                    <a:pt x="857" y="309"/>
                    <a:pt x="26" y="1075"/>
                  </a:cubicBezTo>
                  <a:cubicBezTo>
                    <a:pt x="1" y="1099"/>
                    <a:pt x="16" y="1144"/>
                    <a:pt x="55" y="1144"/>
                  </a:cubicBezTo>
                  <a:cubicBezTo>
                    <a:pt x="64" y="1144"/>
                    <a:pt x="75" y="1141"/>
                    <a:pt x="86" y="1135"/>
                  </a:cubicBezTo>
                  <a:cubicBezTo>
                    <a:pt x="1515" y="710"/>
                    <a:pt x="3004" y="436"/>
                    <a:pt x="4494" y="315"/>
                  </a:cubicBezTo>
                  <a:cubicBezTo>
                    <a:pt x="4615" y="315"/>
                    <a:pt x="4646" y="132"/>
                    <a:pt x="4494" y="132"/>
                  </a:cubicBezTo>
                  <a:cubicBezTo>
                    <a:pt x="4076" y="47"/>
                    <a:pt x="3632" y="0"/>
                    <a:pt x="31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10"/>
            <p:cNvSpPr/>
            <p:nvPr/>
          </p:nvSpPr>
          <p:spPr>
            <a:xfrm>
              <a:off x="4495052" y="4250726"/>
              <a:ext cx="92493" cy="23203"/>
            </a:xfrm>
            <a:custGeom>
              <a:rect b="b" l="l" r="r" t="t"/>
              <a:pathLst>
                <a:path extrusionOk="0" h="1158" w="4616">
                  <a:moveTo>
                    <a:pt x="3174" y="0"/>
                  </a:moveTo>
                  <a:cubicBezTo>
                    <a:pt x="2034" y="0"/>
                    <a:pt x="851" y="320"/>
                    <a:pt x="25" y="1058"/>
                  </a:cubicBezTo>
                  <a:cubicBezTo>
                    <a:pt x="1" y="1108"/>
                    <a:pt x="16" y="1158"/>
                    <a:pt x="56" y="1158"/>
                  </a:cubicBezTo>
                  <a:cubicBezTo>
                    <a:pt x="65" y="1158"/>
                    <a:pt x="75" y="1155"/>
                    <a:pt x="86" y="1150"/>
                  </a:cubicBezTo>
                  <a:cubicBezTo>
                    <a:pt x="1515" y="724"/>
                    <a:pt x="3004" y="450"/>
                    <a:pt x="4494" y="329"/>
                  </a:cubicBezTo>
                  <a:cubicBezTo>
                    <a:pt x="4615" y="298"/>
                    <a:pt x="4615" y="146"/>
                    <a:pt x="4494" y="146"/>
                  </a:cubicBezTo>
                  <a:cubicBezTo>
                    <a:pt x="4077" y="51"/>
                    <a:pt x="3629" y="0"/>
                    <a:pt x="31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10"/>
            <p:cNvSpPr/>
            <p:nvPr/>
          </p:nvSpPr>
          <p:spPr>
            <a:xfrm>
              <a:off x="4516253" y="4263791"/>
              <a:ext cx="92613" cy="23384"/>
            </a:xfrm>
            <a:custGeom>
              <a:rect b="b" l="l" r="r" t="t"/>
              <a:pathLst>
                <a:path extrusionOk="0" h="1167" w="4622">
                  <a:moveTo>
                    <a:pt x="3214" y="1"/>
                  </a:moveTo>
                  <a:cubicBezTo>
                    <a:pt x="2055" y="1"/>
                    <a:pt x="862" y="310"/>
                    <a:pt x="31" y="1075"/>
                  </a:cubicBezTo>
                  <a:cubicBezTo>
                    <a:pt x="1" y="1105"/>
                    <a:pt x="31" y="1166"/>
                    <a:pt x="92" y="1166"/>
                  </a:cubicBezTo>
                  <a:cubicBezTo>
                    <a:pt x="1521" y="710"/>
                    <a:pt x="3010" y="437"/>
                    <a:pt x="4499" y="315"/>
                  </a:cubicBezTo>
                  <a:cubicBezTo>
                    <a:pt x="4621" y="315"/>
                    <a:pt x="4621" y="163"/>
                    <a:pt x="4530" y="133"/>
                  </a:cubicBezTo>
                  <a:cubicBezTo>
                    <a:pt x="4112" y="48"/>
                    <a:pt x="3665" y="1"/>
                    <a:pt x="32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10"/>
            <p:cNvSpPr/>
            <p:nvPr/>
          </p:nvSpPr>
          <p:spPr>
            <a:xfrm>
              <a:off x="4228160" y="2636560"/>
              <a:ext cx="468377" cy="1552485"/>
            </a:xfrm>
            <a:custGeom>
              <a:rect b="b" l="l" r="r" t="t"/>
              <a:pathLst>
                <a:path extrusionOk="0" h="77479" w="23375">
                  <a:moveTo>
                    <a:pt x="5533" y="0"/>
                  </a:moveTo>
                  <a:cubicBezTo>
                    <a:pt x="5533" y="0"/>
                    <a:pt x="2189" y="8481"/>
                    <a:pt x="4226" y="14499"/>
                  </a:cubicBezTo>
                  <a:cubicBezTo>
                    <a:pt x="4408" y="15076"/>
                    <a:pt x="2524" y="38359"/>
                    <a:pt x="2554" y="41794"/>
                  </a:cubicBezTo>
                  <a:cubicBezTo>
                    <a:pt x="2584" y="43922"/>
                    <a:pt x="1" y="77296"/>
                    <a:pt x="1" y="77296"/>
                  </a:cubicBezTo>
                  <a:lnTo>
                    <a:pt x="16202" y="77479"/>
                  </a:lnTo>
                  <a:lnTo>
                    <a:pt x="18208" y="14499"/>
                  </a:lnTo>
                  <a:cubicBezTo>
                    <a:pt x="20579" y="13040"/>
                    <a:pt x="21186" y="13040"/>
                    <a:pt x="21186" y="13040"/>
                  </a:cubicBezTo>
                  <a:cubicBezTo>
                    <a:pt x="21308" y="12614"/>
                    <a:pt x="21430" y="12189"/>
                    <a:pt x="21551" y="11763"/>
                  </a:cubicBezTo>
                  <a:cubicBezTo>
                    <a:pt x="23071" y="6566"/>
                    <a:pt x="23375" y="0"/>
                    <a:pt x="2337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10"/>
            <p:cNvSpPr/>
            <p:nvPr/>
          </p:nvSpPr>
          <p:spPr>
            <a:xfrm>
              <a:off x="4248879" y="4123663"/>
              <a:ext cx="292968" cy="8756"/>
            </a:xfrm>
            <a:custGeom>
              <a:rect b="b" l="l" r="r" t="t"/>
              <a:pathLst>
                <a:path extrusionOk="0" h="437" w="14621">
                  <a:moveTo>
                    <a:pt x="4088" y="0"/>
                  </a:moveTo>
                  <a:cubicBezTo>
                    <a:pt x="2053" y="0"/>
                    <a:pt x="474" y="34"/>
                    <a:pt x="31" y="104"/>
                  </a:cubicBezTo>
                  <a:cubicBezTo>
                    <a:pt x="0" y="104"/>
                    <a:pt x="0" y="165"/>
                    <a:pt x="31" y="165"/>
                  </a:cubicBezTo>
                  <a:cubicBezTo>
                    <a:pt x="842" y="293"/>
                    <a:pt x="6381" y="436"/>
                    <a:pt x="10531" y="436"/>
                  </a:cubicBezTo>
                  <a:cubicBezTo>
                    <a:pt x="12287" y="436"/>
                    <a:pt x="13795" y="411"/>
                    <a:pt x="14590" y="348"/>
                  </a:cubicBezTo>
                  <a:cubicBezTo>
                    <a:pt x="14620" y="317"/>
                    <a:pt x="14620" y="287"/>
                    <a:pt x="14590" y="256"/>
                  </a:cubicBezTo>
                  <a:cubicBezTo>
                    <a:pt x="11783" y="88"/>
                    <a:pt x="7350" y="0"/>
                    <a:pt x="40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10"/>
            <p:cNvSpPr/>
            <p:nvPr/>
          </p:nvSpPr>
          <p:spPr>
            <a:xfrm>
              <a:off x="4552803" y="2930281"/>
              <a:ext cx="39614" cy="1108434"/>
            </a:xfrm>
            <a:custGeom>
              <a:rect b="b" l="l" r="r" t="t"/>
              <a:pathLst>
                <a:path extrusionOk="0" h="55318" w="1977">
                  <a:moveTo>
                    <a:pt x="1866" y="0"/>
                  </a:moveTo>
                  <a:cubicBezTo>
                    <a:pt x="1809" y="0"/>
                    <a:pt x="1748" y="38"/>
                    <a:pt x="1733" y="114"/>
                  </a:cubicBezTo>
                  <a:cubicBezTo>
                    <a:pt x="1520" y="4157"/>
                    <a:pt x="1338" y="7774"/>
                    <a:pt x="1186" y="11847"/>
                  </a:cubicBezTo>
                  <a:cubicBezTo>
                    <a:pt x="882" y="19051"/>
                    <a:pt x="639" y="26285"/>
                    <a:pt x="426" y="33489"/>
                  </a:cubicBezTo>
                  <a:cubicBezTo>
                    <a:pt x="274" y="40753"/>
                    <a:pt x="61" y="48018"/>
                    <a:pt x="1" y="55282"/>
                  </a:cubicBezTo>
                  <a:cubicBezTo>
                    <a:pt x="1" y="55300"/>
                    <a:pt x="31" y="55318"/>
                    <a:pt x="57" y="55318"/>
                  </a:cubicBezTo>
                  <a:cubicBezTo>
                    <a:pt x="75" y="55318"/>
                    <a:pt x="92" y="55308"/>
                    <a:pt x="92" y="55282"/>
                  </a:cubicBezTo>
                  <a:cubicBezTo>
                    <a:pt x="274" y="51209"/>
                    <a:pt x="396" y="47136"/>
                    <a:pt x="548" y="43063"/>
                  </a:cubicBezTo>
                  <a:cubicBezTo>
                    <a:pt x="791" y="35829"/>
                    <a:pt x="1034" y="28656"/>
                    <a:pt x="1277" y="21391"/>
                  </a:cubicBezTo>
                  <a:cubicBezTo>
                    <a:pt x="1520" y="14127"/>
                    <a:pt x="1794" y="7349"/>
                    <a:pt x="1976" y="114"/>
                  </a:cubicBezTo>
                  <a:cubicBezTo>
                    <a:pt x="1976" y="38"/>
                    <a:pt x="1923" y="0"/>
                    <a:pt x="186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10"/>
            <p:cNvSpPr/>
            <p:nvPr/>
          </p:nvSpPr>
          <p:spPr>
            <a:xfrm>
              <a:off x="4287854" y="2657760"/>
              <a:ext cx="89548" cy="1431098"/>
            </a:xfrm>
            <a:custGeom>
              <a:rect b="b" l="l" r="r" t="t"/>
              <a:pathLst>
                <a:path extrusionOk="0" h="71421" w="4469">
                  <a:moveTo>
                    <a:pt x="4043" y="1"/>
                  </a:moveTo>
                  <a:cubicBezTo>
                    <a:pt x="4002" y="1"/>
                    <a:pt x="3964" y="20"/>
                    <a:pt x="3952" y="67"/>
                  </a:cubicBezTo>
                  <a:cubicBezTo>
                    <a:pt x="3435" y="2468"/>
                    <a:pt x="2888" y="4930"/>
                    <a:pt x="2858" y="7392"/>
                  </a:cubicBezTo>
                  <a:cubicBezTo>
                    <a:pt x="2827" y="8578"/>
                    <a:pt x="2949" y="9793"/>
                    <a:pt x="3222" y="10948"/>
                  </a:cubicBezTo>
                  <a:cubicBezTo>
                    <a:pt x="3526" y="12195"/>
                    <a:pt x="4073" y="13319"/>
                    <a:pt x="4104" y="14596"/>
                  </a:cubicBezTo>
                  <a:cubicBezTo>
                    <a:pt x="4104" y="15781"/>
                    <a:pt x="4043" y="16936"/>
                    <a:pt x="3891" y="18122"/>
                  </a:cubicBezTo>
                  <a:cubicBezTo>
                    <a:pt x="3800" y="19307"/>
                    <a:pt x="3709" y="20493"/>
                    <a:pt x="3618" y="21678"/>
                  </a:cubicBezTo>
                  <a:cubicBezTo>
                    <a:pt x="3435" y="24049"/>
                    <a:pt x="3253" y="26420"/>
                    <a:pt x="3101" y="28760"/>
                  </a:cubicBezTo>
                  <a:cubicBezTo>
                    <a:pt x="2736" y="33502"/>
                    <a:pt x="2402" y="38244"/>
                    <a:pt x="2037" y="42985"/>
                  </a:cubicBezTo>
                  <a:cubicBezTo>
                    <a:pt x="1672" y="47697"/>
                    <a:pt x="1307" y="52438"/>
                    <a:pt x="973" y="57180"/>
                  </a:cubicBezTo>
                  <a:cubicBezTo>
                    <a:pt x="639" y="61922"/>
                    <a:pt x="244" y="66633"/>
                    <a:pt x="0" y="71375"/>
                  </a:cubicBezTo>
                  <a:cubicBezTo>
                    <a:pt x="0" y="71405"/>
                    <a:pt x="16" y="71420"/>
                    <a:pt x="31" y="71420"/>
                  </a:cubicBezTo>
                  <a:cubicBezTo>
                    <a:pt x="46" y="71420"/>
                    <a:pt x="61" y="71405"/>
                    <a:pt x="61" y="71375"/>
                  </a:cubicBezTo>
                  <a:cubicBezTo>
                    <a:pt x="578" y="66086"/>
                    <a:pt x="912" y="60797"/>
                    <a:pt x="1338" y="55478"/>
                  </a:cubicBezTo>
                  <a:cubicBezTo>
                    <a:pt x="2067" y="46055"/>
                    <a:pt x="2766" y="36633"/>
                    <a:pt x="3466" y="27210"/>
                  </a:cubicBezTo>
                  <a:cubicBezTo>
                    <a:pt x="3648" y="24900"/>
                    <a:pt x="3800" y="22590"/>
                    <a:pt x="3982" y="20250"/>
                  </a:cubicBezTo>
                  <a:cubicBezTo>
                    <a:pt x="4073" y="19064"/>
                    <a:pt x="4134" y="17879"/>
                    <a:pt x="4225" y="16693"/>
                  </a:cubicBezTo>
                  <a:cubicBezTo>
                    <a:pt x="4317" y="15599"/>
                    <a:pt x="4469" y="14444"/>
                    <a:pt x="4195" y="13380"/>
                  </a:cubicBezTo>
                  <a:cubicBezTo>
                    <a:pt x="3952" y="12316"/>
                    <a:pt x="3496" y="11313"/>
                    <a:pt x="3283" y="10249"/>
                  </a:cubicBezTo>
                  <a:cubicBezTo>
                    <a:pt x="3070" y="9125"/>
                    <a:pt x="3010" y="8000"/>
                    <a:pt x="3070" y="6875"/>
                  </a:cubicBezTo>
                  <a:cubicBezTo>
                    <a:pt x="3192" y="4596"/>
                    <a:pt x="3557" y="2347"/>
                    <a:pt x="4165" y="128"/>
                  </a:cubicBezTo>
                  <a:cubicBezTo>
                    <a:pt x="4183" y="53"/>
                    <a:pt x="4109" y="1"/>
                    <a:pt x="404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10"/>
            <p:cNvSpPr/>
            <p:nvPr/>
          </p:nvSpPr>
          <p:spPr>
            <a:xfrm>
              <a:off x="4373178" y="2685273"/>
              <a:ext cx="100468" cy="96320"/>
            </a:xfrm>
            <a:custGeom>
              <a:rect b="b" l="l" r="r" t="t"/>
              <a:pathLst>
                <a:path extrusionOk="0" h="4807" w="5014">
                  <a:moveTo>
                    <a:pt x="4922" y="1"/>
                  </a:moveTo>
                  <a:cubicBezTo>
                    <a:pt x="4922" y="31"/>
                    <a:pt x="4405" y="1581"/>
                    <a:pt x="4284" y="1855"/>
                  </a:cubicBezTo>
                  <a:cubicBezTo>
                    <a:pt x="4071" y="2402"/>
                    <a:pt x="3737" y="2888"/>
                    <a:pt x="3311" y="3284"/>
                  </a:cubicBezTo>
                  <a:cubicBezTo>
                    <a:pt x="2825" y="3648"/>
                    <a:pt x="2308" y="3952"/>
                    <a:pt x="1791" y="4195"/>
                  </a:cubicBezTo>
                  <a:cubicBezTo>
                    <a:pt x="1487" y="4317"/>
                    <a:pt x="1214" y="4408"/>
                    <a:pt x="910" y="4499"/>
                  </a:cubicBezTo>
                  <a:cubicBezTo>
                    <a:pt x="636" y="4591"/>
                    <a:pt x="302" y="4621"/>
                    <a:pt x="59" y="4712"/>
                  </a:cubicBezTo>
                  <a:cubicBezTo>
                    <a:pt x="9" y="4737"/>
                    <a:pt x="0" y="4781"/>
                    <a:pt x="30" y="4781"/>
                  </a:cubicBezTo>
                  <a:cubicBezTo>
                    <a:pt x="38" y="4781"/>
                    <a:pt x="47" y="4779"/>
                    <a:pt x="59" y="4773"/>
                  </a:cubicBezTo>
                  <a:cubicBezTo>
                    <a:pt x="175" y="4796"/>
                    <a:pt x="295" y="4806"/>
                    <a:pt x="417" y="4806"/>
                  </a:cubicBezTo>
                  <a:cubicBezTo>
                    <a:pt x="614" y="4806"/>
                    <a:pt x="813" y="4780"/>
                    <a:pt x="1001" y="4743"/>
                  </a:cubicBezTo>
                  <a:cubicBezTo>
                    <a:pt x="1305" y="4682"/>
                    <a:pt x="1639" y="4591"/>
                    <a:pt x="1943" y="4469"/>
                  </a:cubicBezTo>
                  <a:cubicBezTo>
                    <a:pt x="2551" y="4256"/>
                    <a:pt x="3129" y="3922"/>
                    <a:pt x="3615" y="3496"/>
                  </a:cubicBezTo>
                  <a:cubicBezTo>
                    <a:pt x="4101" y="3071"/>
                    <a:pt x="4436" y="2493"/>
                    <a:pt x="4618" y="1855"/>
                  </a:cubicBezTo>
                  <a:cubicBezTo>
                    <a:pt x="4709" y="1521"/>
                    <a:pt x="5013" y="214"/>
                    <a:pt x="501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10"/>
            <p:cNvSpPr/>
            <p:nvPr/>
          </p:nvSpPr>
          <p:spPr>
            <a:xfrm>
              <a:off x="4554767" y="2904913"/>
              <a:ext cx="92112" cy="43000"/>
            </a:xfrm>
            <a:custGeom>
              <a:rect b="b" l="l" r="r" t="t"/>
              <a:pathLst>
                <a:path extrusionOk="0" h="2146" w="4597">
                  <a:moveTo>
                    <a:pt x="4450" y="0"/>
                  </a:moveTo>
                  <a:cubicBezTo>
                    <a:pt x="4435" y="0"/>
                    <a:pt x="4418" y="4"/>
                    <a:pt x="4401" y="13"/>
                  </a:cubicBezTo>
                  <a:cubicBezTo>
                    <a:pt x="2881" y="560"/>
                    <a:pt x="1422" y="1259"/>
                    <a:pt x="55" y="2049"/>
                  </a:cubicBezTo>
                  <a:cubicBezTo>
                    <a:pt x="1" y="2049"/>
                    <a:pt x="19" y="2145"/>
                    <a:pt x="66" y="2145"/>
                  </a:cubicBezTo>
                  <a:cubicBezTo>
                    <a:pt x="72" y="2145"/>
                    <a:pt x="78" y="2144"/>
                    <a:pt x="85" y="2140"/>
                  </a:cubicBezTo>
                  <a:cubicBezTo>
                    <a:pt x="1544" y="1502"/>
                    <a:pt x="3064" y="894"/>
                    <a:pt x="4492" y="195"/>
                  </a:cubicBezTo>
                  <a:cubicBezTo>
                    <a:pt x="4597" y="143"/>
                    <a:pt x="4544" y="0"/>
                    <a:pt x="445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10"/>
            <p:cNvSpPr/>
            <p:nvPr/>
          </p:nvSpPr>
          <p:spPr>
            <a:xfrm>
              <a:off x="4583863" y="2702025"/>
              <a:ext cx="72496" cy="197169"/>
            </a:xfrm>
            <a:custGeom>
              <a:rect b="b" l="l" r="r" t="t"/>
              <a:pathLst>
                <a:path extrusionOk="0" h="9840" w="3618">
                  <a:moveTo>
                    <a:pt x="3390" y="1"/>
                  </a:moveTo>
                  <a:cubicBezTo>
                    <a:pt x="3367" y="1"/>
                    <a:pt x="3344" y="16"/>
                    <a:pt x="3344" y="46"/>
                  </a:cubicBezTo>
                  <a:cubicBezTo>
                    <a:pt x="3344" y="1779"/>
                    <a:pt x="3223" y="3329"/>
                    <a:pt x="3071" y="4970"/>
                  </a:cubicBezTo>
                  <a:cubicBezTo>
                    <a:pt x="3012" y="5704"/>
                    <a:pt x="2444" y="9606"/>
                    <a:pt x="1230" y="9606"/>
                  </a:cubicBezTo>
                  <a:cubicBezTo>
                    <a:pt x="1186" y="9606"/>
                    <a:pt x="1141" y="9601"/>
                    <a:pt x="1095" y="9591"/>
                  </a:cubicBezTo>
                  <a:cubicBezTo>
                    <a:pt x="882" y="9560"/>
                    <a:pt x="761" y="9317"/>
                    <a:pt x="700" y="9013"/>
                  </a:cubicBezTo>
                  <a:cubicBezTo>
                    <a:pt x="730" y="8557"/>
                    <a:pt x="761" y="8132"/>
                    <a:pt x="882" y="7706"/>
                  </a:cubicBezTo>
                  <a:cubicBezTo>
                    <a:pt x="1034" y="6825"/>
                    <a:pt x="1156" y="5943"/>
                    <a:pt x="1217" y="5062"/>
                  </a:cubicBezTo>
                  <a:cubicBezTo>
                    <a:pt x="1369" y="3390"/>
                    <a:pt x="1369" y="1748"/>
                    <a:pt x="1156" y="107"/>
                  </a:cubicBezTo>
                  <a:cubicBezTo>
                    <a:pt x="1156" y="77"/>
                    <a:pt x="1141" y="62"/>
                    <a:pt x="1125" y="62"/>
                  </a:cubicBezTo>
                  <a:cubicBezTo>
                    <a:pt x="1110" y="62"/>
                    <a:pt x="1095" y="77"/>
                    <a:pt x="1095" y="107"/>
                  </a:cubicBezTo>
                  <a:cubicBezTo>
                    <a:pt x="1125" y="2387"/>
                    <a:pt x="1004" y="4666"/>
                    <a:pt x="700" y="6946"/>
                  </a:cubicBezTo>
                  <a:cubicBezTo>
                    <a:pt x="548" y="8040"/>
                    <a:pt x="1" y="9651"/>
                    <a:pt x="1125" y="9834"/>
                  </a:cubicBezTo>
                  <a:cubicBezTo>
                    <a:pt x="1157" y="9838"/>
                    <a:pt x="1187" y="9840"/>
                    <a:pt x="1218" y="9840"/>
                  </a:cubicBezTo>
                  <a:cubicBezTo>
                    <a:pt x="2321" y="9840"/>
                    <a:pt x="3044" y="7230"/>
                    <a:pt x="3192" y="6490"/>
                  </a:cubicBezTo>
                  <a:cubicBezTo>
                    <a:pt x="3557" y="4363"/>
                    <a:pt x="3618" y="2204"/>
                    <a:pt x="3435" y="46"/>
                  </a:cubicBezTo>
                  <a:cubicBezTo>
                    <a:pt x="3435" y="16"/>
                    <a:pt x="3413" y="1"/>
                    <a:pt x="339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10"/>
            <p:cNvSpPr/>
            <p:nvPr/>
          </p:nvSpPr>
          <p:spPr>
            <a:xfrm>
              <a:off x="4597870" y="2894894"/>
              <a:ext cx="14407" cy="34124"/>
            </a:xfrm>
            <a:custGeom>
              <a:rect b="b" l="l" r="r" t="t"/>
              <a:pathLst>
                <a:path extrusionOk="0" h="1703" w="719">
                  <a:moveTo>
                    <a:pt x="567" y="1"/>
                  </a:moveTo>
                  <a:cubicBezTo>
                    <a:pt x="516" y="1"/>
                    <a:pt x="462" y="28"/>
                    <a:pt x="426" y="87"/>
                  </a:cubicBezTo>
                  <a:cubicBezTo>
                    <a:pt x="305" y="361"/>
                    <a:pt x="214" y="665"/>
                    <a:pt x="122" y="938"/>
                  </a:cubicBezTo>
                  <a:cubicBezTo>
                    <a:pt x="62" y="1181"/>
                    <a:pt x="1" y="1425"/>
                    <a:pt x="1" y="1668"/>
                  </a:cubicBezTo>
                  <a:cubicBezTo>
                    <a:pt x="1" y="1685"/>
                    <a:pt x="21" y="1703"/>
                    <a:pt x="44" y="1703"/>
                  </a:cubicBezTo>
                  <a:cubicBezTo>
                    <a:pt x="61" y="1703"/>
                    <a:pt x="79" y="1693"/>
                    <a:pt x="92" y="1668"/>
                  </a:cubicBezTo>
                  <a:cubicBezTo>
                    <a:pt x="244" y="1455"/>
                    <a:pt x="335" y="1242"/>
                    <a:pt x="396" y="999"/>
                  </a:cubicBezTo>
                  <a:cubicBezTo>
                    <a:pt x="518" y="725"/>
                    <a:pt x="609" y="452"/>
                    <a:pt x="700" y="178"/>
                  </a:cubicBezTo>
                  <a:cubicBezTo>
                    <a:pt x="719" y="67"/>
                    <a:pt x="647" y="1"/>
                    <a:pt x="5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10"/>
            <p:cNvSpPr/>
            <p:nvPr/>
          </p:nvSpPr>
          <p:spPr>
            <a:xfrm>
              <a:off x="4390792" y="1936000"/>
              <a:ext cx="394078" cy="423473"/>
            </a:xfrm>
            <a:custGeom>
              <a:rect b="b" l="l" r="r" t="t"/>
              <a:pathLst>
                <a:path extrusionOk="0" h="21134" w="19667">
                  <a:moveTo>
                    <a:pt x="11684" y="1"/>
                  </a:moveTo>
                  <a:cubicBezTo>
                    <a:pt x="11500" y="1"/>
                    <a:pt x="11313" y="12"/>
                    <a:pt x="11125" y="37"/>
                  </a:cubicBezTo>
                  <a:cubicBezTo>
                    <a:pt x="8116" y="462"/>
                    <a:pt x="5988" y="4748"/>
                    <a:pt x="5259" y="5660"/>
                  </a:cubicBezTo>
                  <a:cubicBezTo>
                    <a:pt x="4317" y="6845"/>
                    <a:pt x="2797" y="6177"/>
                    <a:pt x="1946" y="7332"/>
                  </a:cubicBezTo>
                  <a:cubicBezTo>
                    <a:pt x="1307" y="8183"/>
                    <a:pt x="1733" y="8882"/>
                    <a:pt x="1459" y="9459"/>
                  </a:cubicBezTo>
                  <a:cubicBezTo>
                    <a:pt x="1125" y="10310"/>
                    <a:pt x="0" y="10736"/>
                    <a:pt x="213" y="11861"/>
                  </a:cubicBezTo>
                  <a:cubicBezTo>
                    <a:pt x="426" y="12985"/>
                    <a:pt x="1216" y="13107"/>
                    <a:pt x="1459" y="13654"/>
                  </a:cubicBezTo>
                  <a:cubicBezTo>
                    <a:pt x="1733" y="14201"/>
                    <a:pt x="1581" y="15417"/>
                    <a:pt x="2158" y="16511"/>
                  </a:cubicBezTo>
                  <a:cubicBezTo>
                    <a:pt x="2766" y="17605"/>
                    <a:pt x="4681" y="17545"/>
                    <a:pt x="5320" y="18031"/>
                  </a:cubicBezTo>
                  <a:cubicBezTo>
                    <a:pt x="5988" y="18517"/>
                    <a:pt x="6110" y="20128"/>
                    <a:pt x="7812" y="20706"/>
                  </a:cubicBezTo>
                  <a:cubicBezTo>
                    <a:pt x="8095" y="20802"/>
                    <a:pt x="8360" y="20841"/>
                    <a:pt x="8607" y="20841"/>
                  </a:cubicBezTo>
                  <a:cubicBezTo>
                    <a:pt x="9785" y="20841"/>
                    <a:pt x="10561" y="19939"/>
                    <a:pt x="11026" y="19939"/>
                  </a:cubicBezTo>
                  <a:cubicBezTo>
                    <a:pt x="11050" y="19939"/>
                    <a:pt x="11073" y="19941"/>
                    <a:pt x="11095" y="19946"/>
                  </a:cubicBezTo>
                  <a:cubicBezTo>
                    <a:pt x="11598" y="20064"/>
                    <a:pt x="12245" y="21134"/>
                    <a:pt x="13289" y="21134"/>
                  </a:cubicBezTo>
                  <a:cubicBezTo>
                    <a:pt x="13317" y="21134"/>
                    <a:pt x="13346" y="21133"/>
                    <a:pt x="13374" y="21131"/>
                  </a:cubicBezTo>
                  <a:cubicBezTo>
                    <a:pt x="14438" y="21040"/>
                    <a:pt x="15107" y="19855"/>
                    <a:pt x="15715" y="19733"/>
                  </a:cubicBezTo>
                  <a:cubicBezTo>
                    <a:pt x="15809" y="19714"/>
                    <a:pt x="15909" y="19708"/>
                    <a:pt x="16014" y="19708"/>
                  </a:cubicBezTo>
                  <a:cubicBezTo>
                    <a:pt x="16238" y="19708"/>
                    <a:pt x="16481" y="19737"/>
                    <a:pt x="16732" y="19737"/>
                  </a:cubicBezTo>
                  <a:cubicBezTo>
                    <a:pt x="17122" y="19737"/>
                    <a:pt x="17529" y="19667"/>
                    <a:pt x="17903" y="19307"/>
                  </a:cubicBezTo>
                  <a:cubicBezTo>
                    <a:pt x="18694" y="18548"/>
                    <a:pt x="18299" y="17484"/>
                    <a:pt x="18511" y="16876"/>
                  </a:cubicBezTo>
                  <a:cubicBezTo>
                    <a:pt x="18785" y="16116"/>
                    <a:pt x="19666" y="15903"/>
                    <a:pt x="19666" y="14748"/>
                  </a:cubicBezTo>
                  <a:cubicBezTo>
                    <a:pt x="19636" y="13411"/>
                    <a:pt x="18268" y="12894"/>
                    <a:pt x="18268" y="11739"/>
                  </a:cubicBezTo>
                  <a:cubicBezTo>
                    <a:pt x="18299" y="10584"/>
                    <a:pt x="19119" y="5538"/>
                    <a:pt x="18329" y="3593"/>
                  </a:cubicBezTo>
                  <a:cubicBezTo>
                    <a:pt x="17508" y="1556"/>
                    <a:pt x="15563" y="1283"/>
                    <a:pt x="15137" y="1131"/>
                  </a:cubicBezTo>
                  <a:cubicBezTo>
                    <a:pt x="15137" y="1131"/>
                    <a:pt x="13530" y="1"/>
                    <a:pt x="116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10"/>
            <p:cNvSpPr/>
            <p:nvPr/>
          </p:nvSpPr>
          <p:spPr>
            <a:xfrm>
              <a:off x="4695337" y="2165739"/>
              <a:ext cx="100508" cy="171401"/>
            </a:xfrm>
            <a:custGeom>
              <a:rect b="b" l="l" r="r" t="t"/>
              <a:pathLst>
                <a:path extrusionOk="0" h="8554" w="5016">
                  <a:moveTo>
                    <a:pt x="3101" y="0"/>
                  </a:moveTo>
                  <a:lnTo>
                    <a:pt x="3101" y="0"/>
                  </a:lnTo>
                  <a:cubicBezTo>
                    <a:pt x="3131" y="274"/>
                    <a:pt x="3253" y="487"/>
                    <a:pt x="3405" y="700"/>
                  </a:cubicBezTo>
                  <a:lnTo>
                    <a:pt x="3860" y="1338"/>
                  </a:lnTo>
                  <a:cubicBezTo>
                    <a:pt x="4164" y="1733"/>
                    <a:pt x="4408" y="2159"/>
                    <a:pt x="4590" y="2645"/>
                  </a:cubicBezTo>
                  <a:cubicBezTo>
                    <a:pt x="4742" y="3101"/>
                    <a:pt x="4681" y="3587"/>
                    <a:pt x="4408" y="4013"/>
                  </a:cubicBezTo>
                  <a:cubicBezTo>
                    <a:pt x="4256" y="4195"/>
                    <a:pt x="4104" y="4377"/>
                    <a:pt x="3891" y="4529"/>
                  </a:cubicBezTo>
                  <a:cubicBezTo>
                    <a:pt x="3678" y="4681"/>
                    <a:pt x="3465" y="4864"/>
                    <a:pt x="3313" y="5077"/>
                  </a:cubicBezTo>
                  <a:cubicBezTo>
                    <a:pt x="3161" y="5320"/>
                    <a:pt x="3131" y="5624"/>
                    <a:pt x="3161" y="5897"/>
                  </a:cubicBezTo>
                  <a:cubicBezTo>
                    <a:pt x="3192" y="6171"/>
                    <a:pt x="3222" y="6414"/>
                    <a:pt x="3222" y="6657"/>
                  </a:cubicBezTo>
                  <a:cubicBezTo>
                    <a:pt x="3283" y="7143"/>
                    <a:pt x="3161" y="7630"/>
                    <a:pt x="2857" y="8025"/>
                  </a:cubicBezTo>
                  <a:cubicBezTo>
                    <a:pt x="2705" y="8177"/>
                    <a:pt x="2493" y="8298"/>
                    <a:pt x="2249" y="8359"/>
                  </a:cubicBezTo>
                  <a:cubicBezTo>
                    <a:pt x="2149" y="8372"/>
                    <a:pt x="2048" y="8379"/>
                    <a:pt x="1947" y="8379"/>
                  </a:cubicBezTo>
                  <a:cubicBezTo>
                    <a:pt x="1805" y="8379"/>
                    <a:pt x="1662" y="8364"/>
                    <a:pt x="1520" y="8329"/>
                  </a:cubicBezTo>
                  <a:cubicBezTo>
                    <a:pt x="1277" y="8298"/>
                    <a:pt x="1034" y="8207"/>
                    <a:pt x="760" y="8146"/>
                  </a:cubicBezTo>
                  <a:cubicBezTo>
                    <a:pt x="639" y="8116"/>
                    <a:pt x="509" y="8101"/>
                    <a:pt x="380" y="8101"/>
                  </a:cubicBezTo>
                  <a:cubicBezTo>
                    <a:pt x="251" y="8101"/>
                    <a:pt x="122" y="8116"/>
                    <a:pt x="0" y="8146"/>
                  </a:cubicBezTo>
                  <a:cubicBezTo>
                    <a:pt x="69" y="8139"/>
                    <a:pt x="135" y="8135"/>
                    <a:pt x="200" y="8135"/>
                  </a:cubicBezTo>
                  <a:cubicBezTo>
                    <a:pt x="395" y="8135"/>
                    <a:pt x="578" y="8169"/>
                    <a:pt x="760" y="8238"/>
                  </a:cubicBezTo>
                  <a:cubicBezTo>
                    <a:pt x="1003" y="8329"/>
                    <a:pt x="1246" y="8420"/>
                    <a:pt x="1490" y="8481"/>
                  </a:cubicBezTo>
                  <a:cubicBezTo>
                    <a:pt x="1690" y="8525"/>
                    <a:pt x="1890" y="8554"/>
                    <a:pt x="2078" y="8554"/>
                  </a:cubicBezTo>
                  <a:cubicBezTo>
                    <a:pt x="2147" y="8554"/>
                    <a:pt x="2215" y="8550"/>
                    <a:pt x="2280" y="8542"/>
                  </a:cubicBezTo>
                  <a:cubicBezTo>
                    <a:pt x="2584" y="8511"/>
                    <a:pt x="2827" y="8359"/>
                    <a:pt x="3009" y="8146"/>
                  </a:cubicBezTo>
                  <a:cubicBezTo>
                    <a:pt x="3374" y="7751"/>
                    <a:pt x="3556" y="7204"/>
                    <a:pt x="3496" y="6627"/>
                  </a:cubicBezTo>
                  <a:cubicBezTo>
                    <a:pt x="3496" y="6384"/>
                    <a:pt x="3465" y="6110"/>
                    <a:pt x="3465" y="5867"/>
                  </a:cubicBezTo>
                  <a:cubicBezTo>
                    <a:pt x="3435" y="5654"/>
                    <a:pt x="3465" y="5441"/>
                    <a:pt x="3556" y="5228"/>
                  </a:cubicBezTo>
                  <a:cubicBezTo>
                    <a:pt x="3800" y="4864"/>
                    <a:pt x="4347" y="4621"/>
                    <a:pt x="4651" y="4165"/>
                  </a:cubicBezTo>
                  <a:cubicBezTo>
                    <a:pt x="4955" y="3678"/>
                    <a:pt x="5015" y="3101"/>
                    <a:pt x="4803" y="2554"/>
                  </a:cubicBezTo>
                  <a:cubicBezTo>
                    <a:pt x="4590" y="2098"/>
                    <a:pt x="4316" y="1642"/>
                    <a:pt x="3982" y="1247"/>
                  </a:cubicBezTo>
                  <a:lnTo>
                    <a:pt x="3465" y="669"/>
                  </a:lnTo>
                  <a:cubicBezTo>
                    <a:pt x="3313" y="487"/>
                    <a:pt x="3161" y="244"/>
                    <a:pt x="31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10"/>
            <p:cNvSpPr/>
            <p:nvPr/>
          </p:nvSpPr>
          <p:spPr>
            <a:xfrm>
              <a:off x="4416361" y="1975095"/>
              <a:ext cx="133410" cy="150462"/>
            </a:xfrm>
            <a:custGeom>
              <a:rect b="b" l="l" r="r" t="t"/>
              <a:pathLst>
                <a:path extrusionOk="0" h="7509" w="6658">
                  <a:moveTo>
                    <a:pt x="6658" y="1"/>
                  </a:moveTo>
                  <a:cubicBezTo>
                    <a:pt x="6050" y="669"/>
                    <a:pt x="5442" y="1399"/>
                    <a:pt x="4925" y="2128"/>
                  </a:cubicBezTo>
                  <a:cubicBezTo>
                    <a:pt x="4621" y="2493"/>
                    <a:pt x="4348" y="2858"/>
                    <a:pt x="4044" y="3192"/>
                  </a:cubicBezTo>
                  <a:cubicBezTo>
                    <a:pt x="3892" y="3344"/>
                    <a:pt x="3740" y="3496"/>
                    <a:pt x="3557" y="3618"/>
                  </a:cubicBezTo>
                  <a:cubicBezTo>
                    <a:pt x="3496" y="3648"/>
                    <a:pt x="3466" y="3678"/>
                    <a:pt x="3436" y="3678"/>
                  </a:cubicBezTo>
                  <a:cubicBezTo>
                    <a:pt x="3375" y="3709"/>
                    <a:pt x="3344" y="3739"/>
                    <a:pt x="3284" y="3739"/>
                  </a:cubicBezTo>
                  <a:cubicBezTo>
                    <a:pt x="3193" y="3770"/>
                    <a:pt x="3071" y="3770"/>
                    <a:pt x="2949" y="3800"/>
                  </a:cubicBezTo>
                  <a:cubicBezTo>
                    <a:pt x="2493" y="3861"/>
                    <a:pt x="2037" y="3952"/>
                    <a:pt x="1582" y="4074"/>
                  </a:cubicBezTo>
                  <a:cubicBezTo>
                    <a:pt x="1126" y="4165"/>
                    <a:pt x="700" y="4438"/>
                    <a:pt x="366" y="4803"/>
                  </a:cubicBezTo>
                  <a:cubicBezTo>
                    <a:pt x="214" y="4986"/>
                    <a:pt x="92" y="5198"/>
                    <a:pt x="62" y="5441"/>
                  </a:cubicBezTo>
                  <a:cubicBezTo>
                    <a:pt x="1" y="5685"/>
                    <a:pt x="31" y="5928"/>
                    <a:pt x="92" y="6171"/>
                  </a:cubicBezTo>
                  <a:cubicBezTo>
                    <a:pt x="214" y="6596"/>
                    <a:pt x="275" y="7052"/>
                    <a:pt x="183" y="7508"/>
                  </a:cubicBezTo>
                  <a:cubicBezTo>
                    <a:pt x="305" y="7083"/>
                    <a:pt x="335" y="6596"/>
                    <a:pt x="244" y="6141"/>
                  </a:cubicBezTo>
                  <a:cubicBezTo>
                    <a:pt x="183" y="5928"/>
                    <a:pt x="183" y="5715"/>
                    <a:pt x="244" y="5502"/>
                  </a:cubicBezTo>
                  <a:cubicBezTo>
                    <a:pt x="275" y="5289"/>
                    <a:pt x="396" y="5107"/>
                    <a:pt x="548" y="4955"/>
                  </a:cubicBezTo>
                  <a:cubicBezTo>
                    <a:pt x="852" y="4621"/>
                    <a:pt x="1247" y="4408"/>
                    <a:pt x="1673" y="4317"/>
                  </a:cubicBezTo>
                  <a:cubicBezTo>
                    <a:pt x="2129" y="4226"/>
                    <a:pt x="2554" y="4134"/>
                    <a:pt x="3010" y="4104"/>
                  </a:cubicBezTo>
                  <a:cubicBezTo>
                    <a:pt x="3132" y="4074"/>
                    <a:pt x="3253" y="4043"/>
                    <a:pt x="3375" y="4013"/>
                  </a:cubicBezTo>
                  <a:cubicBezTo>
                    <a:pt x="3496" y="3982"/>
                    <a:pt x="3618" y="3922"/>
                    <a:pt x="3709" y="3861"/>
                  </a:cubicBezTo>
                  <a:cubicBezTo>
                    <a:pt x="3922" y="3709"/>
                    <a:pt x="4074" y="3557"/>
                    <a:pt x="4256" y="3375"/>
                  </a:cubicBezTo>
                  <a:cubicBezTo>
                    <a:pt x="4560" y="3010"/>
                    <a:pt x="4834" y="2645"/>
                    <a:pt x="5107" y="2280"/>
                  </a:cubicBezTo>
                  <a:lnTo>
                    <a:pt x="5867" y="1125"/>
                  </a:lnTo>
                  <a:cubicBezTo>
                    <a:pt x="6111" y="730"/>
                    <a:pt x="6384" y="365"/>
                    <a:pt x="66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10"/>
            <p:cNvSpPr/>
            <p:nvPr/>
          </p:nvSpPr>
          <p:spPr>
            <a:xfrm>
              <a:off x="4413315" y="2201668"/>
              <a:ext cx="88345" cy="98685"/>
            </a:xfrm>
            <a:custGeom>
              <a:rect b="b" l="l" r="r" t="t"/>
              <a:pathLst>
                <a:path extrusionOk="0" h="4925" w="4409">
                  <a:moveTo>
                    <a:pt x="1" y="1"/>
                  </a:moveTo>
                  <a:lnTo>
                    <a:pt x="1" y="1"/>
                  </a:lnTo>
                  <a:cubicBezTo>
                    <a:pt x="92" y="305"/>
                    <a:pt x="123" y="639"/>
                    <a:pt x="62" y="973"/>
                  </a:cubicBezTo>
                  <a:cubicBezTo>
                    <a:pt x="62" y="1277"/>
                    <a:pt x="31" y="1612"/>
                    <a:pt x="62" y="1946"/>
                  </a:cubicBezTo>
                  <a:cubicBezTo>
                    <a:pt x="62" y="2280"/>
                    <a:pt x="92" y="2615"/>
                    <a:pt x="153" y="2949"/>
                  </a:cubicBezTo>
                  <a:cubicBezTo>
                    <a:pt x="244" y="3314"/>
                    <a:pt x="396" y="3618"/>
                    <a:pt x="609" y="3891"/>
                  </a:cubicBezTo>
                  <a:cubicBezTo>
                    <a:pt x="1126" y="4378"/>
                    <a:pt x="1794" y="4621"/>
                    <a:pt x="2493" y="4621"/>
                  </a:cubicBezTo>
                  <a:cubicBezTo>
                    <a:pt x="2828" y="4651"/>
                    <a:pt x="3162" y="4651"/>
                    <a:pt x="3496" y="4682"/>
                  </a:cubicBezTo>
                  <a:cubicBezTo>
                    <a:pt x="3800" y="4682"/>
                    <a:pt x="4135" y="4773"/>
                    <a:pt x="4408" y="4925"/>
                  </a:cubicBezTo>
                  <a:cubicBezTo>
                    <a:pt x="4165" y="4712"/>
                    <a:pt x="3831" y="4591"/>
                    <a:pt x="3496" y="4530"/>
                  </a:cubicBezTo>
                  <a:cubicBezTo>
                    <a:pt x="3162" y="4469"/>
                    <a:pt x="2858" y="4439"/>
                    <a:pt x="2524" y="4408"/>
                  </a:cubicBezTo>
                  <a:cubicBezTo>
                    <a:pt x="1886" y="4317"/>
                    <a:pt x="1247" y="4165"/>
                    <a:pt x="822" y="3709"/>
                  </a:cubicBezTo>
                  <a:cubicBezTo>
                    <a:pt x="639" y="3466"/>
                    <a:pt x="518" y="3192"/>
                    <a:pt x="457" y="2888"/>
                  </a:cubicBezTo>
                  <a:cubicBezTo>
                    <a:pt x="366" y="2584"/>
                    <a:pt x="335" y="2250"/>
                    <a:pt x="305" y="1946"/>
                  </a:cubicBezTo>
                  <a:cubicBezTo>
                    <a:pt x="275" y="1612"/>
                    <a:pt x="275" y="1277"/>
                    <a:pt x="244" y="973"/>
                  </a:cubicBezTo>
                  <a:cubicBezTo>
                    <a:pt x="244" y="791"/>
                    <a:pt x="214" y="639"/>
                    <a:pt x="183" y="457"/>
                  </a:cubicBezTo>
                  <a:cubicBezTo>
                    <a:pt x="183" y="305"/>
                    <a:pt x="92" y="122"/>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10"/>
            <p:cNvSpPr/>
            <p:nvPr/>
          </p:nvSpPr>
          <p:spPr>
            <a:xfrm>
              <a:off x="4904238" y="2052443"/>
              <a:ext cx="190657" cy="221715"/>
            </a:xfrm>
            <a:custGeom>
              <a:rect b="b" l="l" r="r" t="t"/>
              <a:pathLst>
                <a:path extrusionOk="0" h="11065" w="9515">
                  <a:moveTo>
                    <a:pt x="4013" y="1"/>
                  </a:moveTo>
                  <a:cubicBezTo>
                    <a:pt x="3679" y="1"/>
                    <a:pt x="3405" y="183"/>
                    <a:pt x="3253" y="487"/>
                  </a:cubicBezTo>
                  <a:lnTo>
                    <a:pt x="153" y="10153"/>
                  </a:lnTo>
                  <a:cubicBezTo>
                    <a:pt x="1" y="10396"/>
                    <a:pt x="153" y="10700"/>
                    <a:pt x="457" y="10700"/>
                  </a:cubicBezTo>
                  <a:lnTo>
                    <a:pt x="5533" y="11065"/>
                  </a:lnTo>
                  <a:cubicBezTo>
                    <a:pt x="5837" y="11065"/>
                    <a:pt x="6141" y="10852"/>
                    <a:pt x="6293" y="10548"/>
                  </a:cubicBezTo>
                  <a:lnTo>
                    <a:pt x="9393" y="852"/>
                  </a:lnTo>
                  <a:cubicBezTo>
                    <a:pt x="9515" y="578"/>
                    <a:pt x="9393" y="335"/>
                    <a:pt x="9089" y="335"/>
                  </a:cubicBezTo>
                  <a:lnTo>
                    <a:pt x="4013"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10"/>
            <p:cNvSpPr/>
            <p:nvPr/>
          </p:nvSpPr>
          <p:spPr>
            <a:xfrm>
              <a:off x="4916421" y="2053064"/>
              <a:ext cx="190056" cy="221094"/>
            </a:xfrm>
            <a:custGeom>
              <a:rect b="b" l="l" r="r" t="t"/>
              <a:pathLst>
                <a:path extrusionOk="0" h="11034" w="9485">
                  <a:moveTo>
                    <a:pt x="3983" y="0"/>
                  </a:moveTo>
                  <a:cubicBezTo>
                    <a:pt x="3679" y="0"/>
                    <a:pt x="3375" y="183"/>
                    <a:pt x="3253" y="487"/>
                  </a:cubicBezTo>
                  <a:lnTo>
                    <a:pt x="153" y="10183"/>
                  </a:lnTo>
                  <a:cubicBezTo>
                    <a:pt x="1" y="10396"/>
                    <a:pt x="153" y="10700"/>
                    <a:pt x="426" y="10700"/>
                  </a:cubicBezTo>
                  <a:lnTo>
                    <a:pt x="5502" y="11034"/>
                  </a:lnTo>
                  <a:cubicBezTo>
                    <a:pt x="5837" y="11034"/>
                    <a:pt x="6110" y="10851"/>
                    <a:pt x="6262" y="10548"/>
                  </a:cubicBezTo>
                  <a:lnTo>
                    <a:pt x="9363" y="882"/>
                  </a:lnTo>
                  <a:cubicBezTo>
                    <a:pt x="9484" y="578"/>
                    <a:pt x="9363" y="335"/>
                    <a:pt x="9059" y="335"/>
                  </a:cubicBezTo>
                  <a:lnTo>
                    <a:pt x="3983" y="0"/>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10"/>
            <p:cNvSpPr/>
            <p:nvPr/>
          </p:nvSpPr>
          <p:spPr>
            <a:xfrm>
              <a:off x="4989081" y="2063985"/>
              <a:ext cx="20558" cy="17312"/>
            </a:xfrm>
            <a:custGeom>
              <a:rect b="b" l="l" r="r" t="t"/>
              <a:pathLst>
                <a:path extrusionOk="0" h="864" w="1026">
                  <a:moveTo>
                    <a:pt x="563" y="1"/>
                  </a:moveTo>
                  <a:cubicBezTo>
                    <a:pt x="219" y="1"/>
                    <a:pt x="0" y="408"/>
                    <a:pt x="235" y="701"/>
                  </a:cubicBezTo>
                  <a:cubicBezTo>
                    <a:pt x="325" y="814"/>
                    <a:pt x="448" y="864"/>
                    <a:pt x="569" y="864"/>
                  </a:cubicBezTo>
                  <a:cubicBezTo>
                    <a:pt x="776" y="864"/>
                    <a:pt x="976" y="719"/>
                    <a:pt x="995" y="489"/>
                  </a:cubicBezTo>
                  <a:cubicBezTo>
                    <a:pt x="1025" y="246"/>
                    <a:pt x="843" y="33"/>
                    <a:pt x="600" y="2"/>
                  </a:cubicBezTo>
                  <a:cubicBezTo>
                    <a:pt x="587" y="1"/>
                    <a:pt x="575" y="1"/>
                    <a:pt x="56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10"/>
            <p:cNvSpPr/>
            <p:nvPr/>
          </p:nvSpPr>
          <p:spPr>
            <a:xfrm>
              <a:off x="4612919" y="2258176"/>
              <a:ext cx="537165" cy="396482"/>
            </a:xfrm>
            <a:custGeom>
              <a:rect b="b" l="l" r="r" t="t"/>
              <a:pathLst>
                <a:path extrusionOk="0" h="19787" w="26808">
                  <a:moveTo>
                    <a:pt x="1203" y="0"/>
                  </a:moveTo>
                  <a:cubicBezTo>
                    <a:pt x="1" y="0"/>
                    <a:pt x="526" y="2254"/>
                    <a:pt x="1195" y="3989"/>
                  </a:cubicBezTo>
                  <a:cubicBezTo>
                    <a:pt x="3627" y="10312"/>
                    <a:pt x="10344" y="19400"/>
                    <a:pt x="13019" y="19613"/>
                  </a:cubicBezTo>
                  <a:cubicBezTo>
                    <a:pt x="13571" y="19667"/>
                    <a:pt x="14321" y="19786"/>
                    <a:pt x="15140" y="19786"/>
                  </a:cubicBezTo>
                  <a:cubicBezTo>
                    <a:pt x="16170" y="19786"/>
                    <a:pt x="17309" y="19597"/>
                    <a:pt x="18308" y="18853"/>
                  </a:cubicBezTo>
                  <a:cubicBezTo>
                    <a:pt x="22168" y="15935"/>
                    <a:pt x="25664" y="10069"/>
                    <a:pt x="26515" y="6634"/>
                  </a:cubicBezTo>
                  <a:cubicBezTo>
                    <a:pt x="26808" y="5569"/>
                    <a:pt x="22344" y="3035"/>
                    <a:pt x="20598" y="3035"/>
                  </a:cubicBezTo>
                  <a:cubicBezTo>
                    <a:pt x="20350" y="3035"/>
                    <a:pt x="20158" y="3086"/>
                    <a:pt x="20041" y="3199"/>
                  </a:cubicBezTo>
                  <a:cubicBezTo>
                    <a:pt x="17776" y="5403"/>
                    <a:pt x="15062" y="9826"/>
                    <a:pt x="14638" y="9826"/>
                  </a:cubicBezTo>
                  <a:cubicBezTo>
                    <a:pt x="14636" y="9826"/>
                    <a:pt x="14633" y="9826"/>
                    <a:pt x="14630" y="9825"/>
                  </a:cubicBezTo>
                  <a:cubicBezTo>
                    <a:pt x="13293" y="9613"/>
                    <a:pt x="7669" y="4688"/>
                    <a:pt x="4052" y="1649"/>
                  </a:cubicBezTo>
                  <a:cubicBezTo>
                    <a:pt x="2649" y="463"/>
                    <a:pt x="1748" y="0"/>
                    <a:pt x="1203"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10"/>
            <p:cNvSpPr/>
            <p:nvPr/>
          </p:nvSpPr>
          <p:spPr>
            <a:xfrm>
              <a:off x="5080877" y="2114381"/>
              <a:ext cx="78627" cy="148217"/>
            </a:xfrm>
            <a:custGeom>
              <a:rect b="b" l="l" r="r" t="t"/>
              <a:pathLst>
                <a:path extrusionOk="0" h="7397" w="3924">
                  <a:moveTo>
                    <a:pt x="3071" y="0"/>
                  </a:moveTo>
                  <a:cubicBezTo>
                    <a:pt x="2806" y="0"/>
                    <a:pt x="2474" y="161"/>
                    <a:pt x="2098" y="527"/>
                  </a:cubicBezTo>
                  <a:cubicBezTo>
                    <a:pt x="122" y="2472"/>
                    <a:pt x="1" y="5907"/>
                    <a:pt x="305" y="7123"/>
                  </a:cubicBezTo>
                  <a:lnTo>
                    <a:pt x="3800" y="7396"/>
                  </a:lnTo>
                  <a:cubicBezTo>
                    <a:pt x="3344" y="4843"/>
                    <a:pt x="2827" y="4266"/>
                    <a:pt x="3587" y="1895"/>
                  </a:cubicBezTo>
                  <a:cubicBezTo>
                    <a:pt x="3923" y="802"/>
                    <a:pt x="3664" y="0"/>
                    <a:pt x="3071"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10"/>
            <p:cNvSpPr/>
            <p:nvPr/>
          </p:nvSpPr>
          <p:spPr>
            <a:xfrm>
              <a:off x="4968201" y="2108229"/>
              <a:ext cx="196127" cy="304189"/>
            </a:xfrm>
            <a:custGeom>
              <a:rect b="b" l="l" r="r" t="t"/>
              <a:pathLst>
                <a:path extrusionOk="0" h="15181" w="9788">
                  <a:moveTo>
                    <a:pt x="1967" y="1"/>
                  </a:moveTo>
                  <a:cubicBezTo>
                    <a:pt x="1158" y="1"/>
                    <a:pt x="665" y="397"/>
                    <a:pt x="1703" y="1472"/>
                  </a:cubicBezTo>
                  <a:cubicBezTo>
                    <a:pt x="2888" y="2688"/>
                    <a:pt x="3982" y="3114"/>
                    <a:pt x="4529" y="3934"/>
                  </a:cubicBezTo>
                  <a:cubicBezTo>
                    <a:pt x="4529" y="3934"/>
                    <a:pt x="1763" y="4269"/>
                    <a:pt x="1216" y="5545"/>
                  </a:cubicBezTo>
                  <a:cubicBezTo>
                    <a:pt x="730" y="6639"/>
                    <a:pt x="335" y="7764"/>
                    <a:pt x="0" y="8919"/>
                  </a:cubicBezTo>
                  <a:cubicBezTo>
                    <a:pt x="213" y="9010"/>
                    <a:pt x="396" y="9102"/>
                    <a:pt x="608" y="9193"/>
                  </a:cubicBezTo>
                  <a:cubicBezTo>
                    <a:pt x="608" y="9193"/>
                    <a:pt x="213" y="10409"/>
                    <a:pt x="1004" y="12202"/>
                  </a:cubicBezTo>
                  <a:lnTo>
                    <a:pt x="8420" y="15181"/>
                  </a:lnTo>
                  <a:cubicBezTo>
                    <a:pt x="8420" y="15181"/>
                    <a:pt x="9788" y="11746"/>
                    <a:pt x="9575" y="8950"/>
                  </a:cubicBezTo>
                  <a:cubicBezTo>
                    <a:pt x="9423" y="7035"/>
                    <a:pt x="8633" y="2870"/>
                    <a:pt x="3466" y="348"/>
                  </a:cubicBezTo>
                  <a:cubicBezTo>
                    <a:pt x="3018" y="135"/>
                    <a:pt x="2439" y="1"/>
                    <a:pt x="1967"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10"/>
            <p:cNvSpPr/>
            <p:nvPr/>
          </p:nvSpPr>
          <p:spPr>
            <a:xfrm>
              <a:off x="4923134" y="2167723"/>
              <a:ext cx="229009" cy="146294"/>
            </a:xfrm>
            <a:custGeom>
              <a:rect b="b" l="l" r="r" t="t"/>
              <a:pathLst>
                <a:path extrusionOk="0" h="7301" w="11429">
                  <a:moveTo>
                    <a:pt x="2672" y="0"/>
                  </a:moveTo>
                  <a:cubicBezTo>
                    <a:pt x="1917" y="0"/>
                    <a:pt x="1333" y="183"/>
                    <a:pt x="1125" y="661"/>
                  </a:cubicBezTo>
                  <a:cubicBezTo>
                    <a:pt x="669" y="1664"/>
                    <a:pt x="2097" y="2242"/>
                    <a:pt x="2097" y="2242"/>
                  </a:cubicBezTo>
                  <a:cubicBezTo>
                    <a:pt x="2097" y="2242"/>
                    <a:pt x="2010" y="2234"/>
                    <a:pt x="1871" y="2234"/>
                  </a:cubicBezTo>
                  <a:cubicBezTo>
                    <a:pt x="1401" y="2234"/>
                    <a:pt x="347" y="2325"/>
                    <a:pt x="183" y="3123"/>
                  </a:cubicBezTo>
                  <a:cubicBezTo>
                    <a:pt x="0" y="4035"/>
                    <a:pt x="1125" y="4400"/>
                    <a:pt x="1125" y="4400"/>
                  </a:cubicBezTo>
                  <a:cubicBezTo>
                    <a:pt x="1125" y="4400"/>
                    <a:pt x="91" y="4491"/>
                    <a:pt x="91" y="5403"/>
                  </a:cubicBezTo>
                  <a:cubicBezTo>
                    <a:pt x="91" y="6528"/>
                    <a:pt x="2249" y="6133"/>
                    <a:pt x="3222" y="7288"/>
                  </a:cubicBezTo>
                  <a:cubicBezTo>
                    <a:pt x="3230" y="7296"/>
                    <a:pt x="3247" y="7300"/>
                    <a:pt x="3273" y="7300"/>
                  </a:cubicBezTo>
                  <a:cubicBezTo>
                    <a:pt x="3986" y="7300"/>
                    <a:pt x="11429" y="4187"/>
                    <a:pt x="11429" y="4187"/>
                  </a:cubicBezTo>
                  <a:cubicBezTo>
                    <a:pt x="10699" y="3488"/>
                    <a:pt x="9149" y="1999"/>
                    <a:pt x="7447" y="1239"/>
                  </a:cubicBezTo>
                  <a:cubicBezTo>
                    <a:pt x="6207" y="679"/>
                    <a:pt x="4124" y="0"/>
                    <a:pt x="2672"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10"/>
            <p:cNvSpPr/>
            <p:nvPr/>
          </p:nvSpPr>
          <p:spPr>
            <a:xfrm>
              <a:off x="4963933" y="2211627"/>
              <a:ext cx="96861" cy="24165"/>
            </a:xfrm>
            <a:custGeom>
              <a:rect b="b" l="l" r="r" t="t"/>
              <a:pathLst>
                <a:path extrusionOk="0" h="1206" w="4834">
                  <a:moveTo>
                    <a:pt x="624" y="0"/>
                  </a:moveTo>
                  <a:cubicBezTo>
                    <a:pt x="437" y="0"/>
                    <a:pt x="250" y="7"/>
                    <a:pt x="61" y="21"/>
                  </a:cubicBezTo>
                  <a:cubicBezTo>
                    <a:pt x="31" y="21"/>
                    <a:pt x="1" y="51"/>
                    <a:pt x="31" y="51"/>
                  </a:cubicBezTo>
                  <a:cubicBezTo>
                    <a:pt x="1672" y="233"/>
                    <a:pt x="3283" y="628"/>
                    <a:pt x="4834" y="1206"/>
                  </a:cubicBezTo>
                  <a:cubicBezTo>
                    <a:pt x="4834" y="1206"/>
                    <a:pt x="4834" y="1176"/>
                    <a:pt x="4834" y="1176"/>
                  </a:cubicBezTo>
                  <a:cubicBezTo>
                    <a:pt x="3539" y="420"/>
                    <a:pt x="2100" y="0"/>
                    <a:pt x="62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10"/>
            <p:cNvSpPr/>
            <p:nvPr/>
          </p:nvSpPr>
          <p:spPr>
            <a:xfrm>
              <a:off x="4945056" y="2254509"/>
              <a:ext cx="98084" cy="18455"/>
            </a:xfrm>
            <a:custGeom>
              <a:rect b="b" l="l" r="r" t="t"/>
              <a:pathLst>
                <a:path extrusionOk="0" h="921" w="4895">
                  <a:moveTo>
                    <a:pt x="888" y="0"/>
                  </a:moveTo>
                  <a:cubicBezTo>
                    <a:pt x="612" y="0"/>
                    <a:pt x="336" y="13"/>
                    <a:pt x="61" y="39"/>
                  </a:cubicBezTo>
                  <a:cubicBezTo>
                    <a:pt x="31" y="39"/>
                    <a:pt x="0" y="69"/>
                    <a:pt x="61" y="69"/>
                  </a:cubicBezTo>
                  <a:cubicBezTo>
                    <a:pt x="1677" y="159"/>
                    <a:pt x="3263" y="455"/>
                    <a:pt x="4820" y="899"/>
                  </a:cubicBezTo>
                  <a:lnTo>
                    <a:pt x="4820" y="899"/>
                  </a:lnTo>
                  <a:cubicBezTo>
                    <a:pt x="3592" y="306"/>
                    <a:pt x="2242" y="0"/>
                    <a:pt x="888" y="0"/>
                  </a:cubicBezTo>
                  <a:close/>
                  <a:moveTo>
                    <a:pt x="4820" y="899"/>
                  </a:moveTo>
                  <a:cubicBezTo>
                    <a:pt x="4835" y="906"/>
                    <a:pt x="4849" y="913"/>
                    <a:pt x="4864" y="920"/>
                  </a:cubicBezTo>
                  <a:lnTo>
                    <a:pt x="4894" y="920"/>
                  </a:lnTo>
                  <a:cubicBezTo>
                    <a:pt x="4869" y="913"/>
                    <a:pt x="4845" y="906"/>
                    <a:pt x="4820" y="899"/>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10"/>
            <p:cNvSpPr/>
            <p:nvPr/>
          </p:nvSpPr>
          <p:spPr>
            <a:xfrm>
              <a:off x="4593141" y="2239621"/>
              <a:ext cx="307455" cy="350656"/>
            </a:xfrm>
            <a:custGeom>
              <a:rect b="b" l="l" r="r" t="t"/>
              <a:pathLst>
                <a:path extrusionOk="0" h="17500" w="15344">
                  <a:moveTo>
                    <a:pt x="1428" y="0"/>
                  </a:moveTo>
                  <a:cubicBezTo>
                    <a:pt x="308" y="0"/>
                    <a:pt x="1" y="1222"/>
                    <a:pt x="997" y="3821"/>
                  </a:cubicBezTo>
                  <a:cubicBezTo>
                    <a:pt x="2760" y="8472"/>
                    <a:pt x="9690" y="17499"/>
                    <a:pt x="9690" y="17499"/>
                  </a:cubicBezTo>
                  <a:lnTo>
                    <a:pt x="15344" y="10447"/>
                  </a:lnTo>
                  <a:cubicBezTo>
                    <a:pt x="15344" y="10447"/>
                    <a:pt x="8930" y="5341"/>
                    <a:pt x="5435" y="2271"/>
                  </a:cubicBezTo>
                  <a:cubicBezTo>
                    <a:pt x="3745" y="784"/>
                    <a:pt x="2326" y="0"/>
                    <a:pt x="1428"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10"/>
            <p:cNvSpPr/>
            <p:nvPr/>
          </p:nvSpPr>
          <p:spPr>
            <a:xfrm>
              <a:off x="4593141" y="2239621"/>
              <a:ext cx="307455" cy="350656"/>
            </a:xfrm>
            <a:custGeom>
              <a:rect b="b" l="l" r="r" t="t"/>
              <a:pathLst>
                <a:path extrusionOk="0" h="17500" w="15344">
                  <a:moveTo>
                    <a:pt x="1428" y="0"/>
                  </a:moveTo>
                  <a:cubicBezTo>
                    <a:pt x="308" y="0"/>
                    <a:pt x="1" y="1222"/>
                    <a:pt x="997" y="3821"/>
                  </a:cubicBezTo>
                  <a:cubicBezTo>
                    <a:pt x="2760" y="8472"/>
                    <a:pt x="9690" y="17499"/>
                    <a:pt x="9690" y="17499"/>
                  </a:cubicBezTo>
                  <a:lnTo>
                    <a:pt x="15344" y="10447"/>
                  </a:lnTo>
                  <a:cubicBezTo>
                    <a:pt x="15344" y="10447"/>
                    <a:pt x="8930" y="5341"/>
                    <a:pt x="5435" y="2271"/>
                  </a:cubicBezTo>
                  <a:cubicBezTo>
                    <a:pt x="3745" y="784"/>
                    <a:pt x="2326" y="0"/>
                    <a:pt x="1428" y="0"/>
                  </a:cubicBezTo>
                  <a:close/>
                </a:path>
              </a:pathLst>
            </a:custGeom>
            <a:solidFill>
              <a:srgbClr val="263238">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10"/>
            <p:cNvSpPr/>
            <p:nvPr/>
          </p:nvSpPr>
          <p:spPr>
            <a:xfrm>
              <a:off x="4769640" y="2430686"/>
              <a:ext cx="98084" cy="123651"/>
            </a:xfrm>
            <a:custGeom>
              <a:rect b="b" l="l" r="r" t="t"/>
              <a:pathLst>
                <a:path extrusionOk="0" h="6171" w="4895">
                  <a:moveTo>
                    <a:pt x="4864" y="1"/>
                  </a:moveTo>
                  <a:cubicBezTo>
                    <a:pt x="3162" y="1976"/>
                    <a:pt x="1520" y="4013"/>
                    <a:pt x="0" y="6140"/>
                  </a:cubicBezTo>
                  <a:cubicBezTo>
                    <a:pt x="0" y="6171"/>
                    <a:pt x="31" y="6171"/>
                    <a:pt x="61" y="6171"/>
                  </a:cubicBezTo>
                  <a:cubicBezTo>
                    <a:pt x="1763" y="4195"/>
                    <a:pt x="3374" y="2128"/>
                    <a:pt x="489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10"/>
            <p:cNvSpPr/>
            <p:nvPr/>
          </p:nvSpPr>
          <p:spPr>
            <a:xfrm>
              <a:off x="4314646" y="2226035"/>
              <a:ext cx="441586" cy="466032"/>
            </a:xfrm>
            <a:custGeom>
              <a:rect b="b" l="l" r="r" t="t"/>
              <a:pathLst>
                <a:path extrusionOk="0" h="23258" w="22038">
                  <a:moveTo>
                    <a:pt x="14327" y="1"/>
                  </a:moveTo>
                  <a:cubicBezTo>
                    <a:pt x="13486" y="1"/>
                    <a:pt x="12577" y="362"/>
                    <a:pt x="11612" y="1216"/>
                  </a:cubicBezTo>
                  <a:cubicBezTo>
                    <a:pt x="6931" y="5320"/>
                    <a:pt x="1" y="21551"/>
                    <a:pt x="1" y="21551"/>
                  </a:cubicBezTo>
                  <a:cubicBezTo>
                    <a:pt x="7478" y="22951"/>
                    <a:pt x="13048" y="23258"/>
                    <a:pt x="16493" y="23258"/>
                  </a:cubicBezTo>
                  <a:cubicBezTo>
                    <a:pt x="19183" y="23258"/>
                    <a:pt x="20579" y="23071"/>
                    <a:pt x="20579" y="23071"/>
                  </a:cubicBezTo>
                  <a:lnTo>
                    <a:pt x="20275" y="15776"/>
                  </a:lnTo>
                  <a:cubicBezTo>
                    <a:pt x="20275" y="15776"/>
                    <a:pt x="22038" y="13800"/>
                    <a:pt x="21734" y="11855"/>
                  </a:cubicBezTo>
                  <a:cubicBezTo>
                    <a:pt x="21399" y="9484"/>
                    <a:pt x="17387" y="1672"/>
                    <a:pt x="17053" y="1338"/>
                  </a:cubicBezTo>
                  <a:cubicBezTo>
                    <a:pt x="16256" y="524"/>
                    <a:pt x="15341" y="1"/>
                    <a:pt x="14327"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10"/>
            <p:cNvSpPr/>
            <p:nvPr/>
          </p:nvSpPr>
          <p:spPr>
            <a:xfrm>
              <a:off x="4296992" y="2227858"/>
              <a:ext cx="438541" cy="457396"/>
            </a:xfrm>
            <a:custGeom>
              <a:rect b="b" l="l" r="r" t="t"/>
              <a:pathLst>
                <a:path extrusionOk="0" h="22827" w="21886">
                  <a:moveTo>
                    <a:pt x="15593" y="1"/>
                  </a:moveTo>
                  <a:cubicBezTo>
                    <a:pt x="15502" y="1"/>
                    <a:pt x="15411" y="92"/>
                    <a:pt x="15411" y="183"/>
                  </a:cubicBezTo>
                  <a:cubicBezTo>
                    <a:pt x="15411" y="290"/>
                    <a:pt x="15495" y="343"/>
                    <a:pt x="15578" y="343"/>
                  </a:cubicBezTo>
                  <a:cubicBezTo>
                    <a:pt x="15662" y="343"/>
                    <a:pt x="15745" y="290"/>
                    <a:pt x="15745" y="183"/>
                  </a:cubicBezTo>
                  <a:cubicBezTo>
                    <a:pt x="15745" y="92"/>
                    <a:pt x="15685" y="1"/>
                    <a:pt x="15593" y="1"/>
                  </a:cubicBezTo>
                  <a:close/>
                  <a:moveTo>
                    <a:pt x="12098" y="1460"/>
                  </a:moveTo>
                  <a:lnTo>
                    <a:pt x="11946" y="1612"/>
                  </a:lnTo>
                  <a:cubicBezTo>
                    <a:pt x="11916" y="1703"/>
                    <a:pt x="12007" y="1794"/>
                    <a:pt x="12098" y="1794"/>
                  </a:cubicBezTo>
                  <a:cubicBezTo>
                    <a:pt x="12189" y="1794"/>
                    <a:pt x="12250" y="1733"/>
                    <a:pt x="12280" y="1642"/>
                  </a:cubicBezTo>
                  <a:cubicBezTo>
                    <a:pt x="12280" y="1551"/>
                    <a:pt x="12189" y="1460"/>
                    <a:pt x="12098" y="1460"/>
                  </a:cubicBezTo>
                  <a:close/>
                  <a:moveTo>
                    <a:pt x="14343" y="1575"/>
                  </a:moveTo>
                  <a:cubicBezTo>
                    <a:pt x="14271" y="1575"/>
                    <a:pt x="14226" y="1654"/>
                    <a:pt x="14226" y="1733"/>
                  </a:cubicBezTo>
                  <a:cubicBezTo>
                    <a:pt x="14195" y="1825"/>
                    <a:pt x="14286" y="1916"/>
                    <a:pt x="14378" y="1916"/>
                  </a:cubicBezTo>
                  <a:cubicBezTo>
                    <a:pt x="14469" y="1916"/>
                    <a:pt x="14530" y="1825"/>
                    <a:pt x="14560" y="1733"/>
                  </a:cubicBezTo>
                  <a:cubicBezTo>
                    <a:pt x="14560" y="1642"/>
                    <a:pt x="14469" y="1581"/>
                    <a:pt x="14378" y="1581"/>
                  </a:cubicBezTo>
                  <a:cubicBezTo>
                    <a:pt x="14365" y="1577"/>
                    <a:pt x="14354" y="1575"/>
                    <a:pt x="14343" y="1575"/>
                  </a:cubicBezTo>
                  <a:close/>
                  <a:moveTo>
                    <a:pt x="16657" y="1673"/>
                  </a:moveTo>
                  <a:cubicBezTo>
                    <a:pt x="16566" y="1673"/>
                    <a:pt x="16475" y="1733"/>
                    <a:pt x="16475" y="1825"/>
                  </a:cubicBezTo>
                  <a:cubicBezTo>
                    <a:pt x="16475" y="1891"/>
                    <a:pt x="16502" y="1916"/>
                    <a:pt x="16539" y="1916"/>
                  </a:cubicBezTo>
                  <a:cubicBezTo>
                    <a:pt x="16654" y="1916"/>
                    <a:pt x="16864" y="1673"/>
                    <a:pt x="16657" y="1673"/>
                  </a:cubicBezTo>
                  <a:close/>
                  <a:moveTo>
                    <a:pt x="10867" y="2995"/>
                  </a:moveTo>
                  <a:cubicBezTo>
                    <a:pt x="10791" y="2995"/>
                    <a:pt x="10715" y="3040"/>
                    <a:pt x="10700" y="3132"/>
                  </a:cubicBezTo>
                  <a:cubicBezTo>
                    <a:pt x="10700" y="3223"/>
                    <a:pt x="10760" y="3284"/>
                    <a:pt x="10852" y="3284"/>
                  </a:cubicBezTo>
                  <a:cubicBezTo>
                    <a:pt x="10864" y="3288"/>
                    <a:pt x="10876" y="3289"/>
                    <a:pt x="10888" y="3289"/>
                  </a:cubicBezTo>
                  <a:cubicBezTo>
                    <a:pt x="10966" y="3289"/>
                    <a:pt x="11034" y="3211"/>
                    <a:pt x="11034" y="3132"/>
                  </a:cubicBezTo>
                  <a:cubicBezTo>
                    <a:pt x="11019" y="3040"/>
                    <a:pt x="10943" y="2995"/>
                    <a:pt x="10867" y="2995"/>
                  </a:cubicBezTo>
                  <a:close/>
                  <a:moveTo>
                    <a:pt x="13034" y="3135"/>
                  </a:moveTo>
                  <a:cubicBezTo>
                    <a:pt x="13002" y="3135"/>
                    <a:pt x="12979" y="3160"/>
                    <a:pt x="12979" y="3223"/>
                  </a:cubicBezTo>
                  <a:cubicBezTo>
                    <a:pt x="12979" y="3314"/>
                    <a:pt x="13040" y="3405"/>
                    <a:pt x="13131" y="3405"/>
                  </a:cubicBezTo>
                  <a:cubicBezTo>
                    <a:pt x="13342" y="3405"/>
                    <a:pt x="13139" y="3135"/>
                    <a:pt x="13034" y="3135"/>
                  </a:cubicBezTo>
                  <a:close/>
                  <a:moveTo>
                    <a:pt x="15441" y="3162"/>
                  </a:moveTo>
                  <a:cubicBezTo>
                    <a:pt x="15350" y="3162"/>
                    <a:pt x="15259" y="3253"/>
                    <a:pt x="15259" y="3344"/>
                  </a:cubicBezTo>
                  <a:cubicBezTo>
                    <a:pt x="15259" y="3435"/>
                    <a:pt x="15320" y="3496"/>
                    <a:pt x="15411" y="3496"/>
                  </a:cubicBezTo>
                  <a:cubicBezTo>
                    <a:pt x="15502" y="3496"/>
                    <a:pt x="15593" y="3435"/>
                    <a:pt x="15593" y="3344"/>
                  </a:cubicBezTo>
                  <a:cubicBezTo>
                    <a:pt x="15593" y="3253"/>
                    <a:pt x="15533" y="3162"/>
                    <a:pt x="15441" y="3162"/>
                  </a:cubicBezTo>
                  <a:close/>
                  <a:moveTo>
                    <a:pt x="17706" y="3299"/>
                  </a:moveTo>
                  <a:cubicBezTo>
                    <a:pt x="17630" y="3299"/>
                    <a:pt x="17554" y="3344"/>
                    <a:pt x="17539" y="3435"/>
                  </a:cubicBezTo>
                  <a:cubicBezTo>
                    <a:pt x="17554" y="3527"/>
                    <a:pt x="17630" y="3572"/>
                    <a:pt x="17706" y="3572"/>
                  </a:cubicBezTo>
                  <a:cubicBezTo>
                    <a:pt x="17782" y="3572"/>
                    <a:pt x="17858" y="3527"/>
                    <a:pt x="17873" y="3435"/>
                  </a:cubicBezTo>
                  <a:cubicBezTo>
                    <a:pt x="17858" y="3344"/>
                    <a:pt x="17782" y="3299"/>
                    <a:pt x="17706" y="3299"/>
                  </a:cubicBezTo>
                  <a:close/>
                  <a:moveTo>
                    <a:pt x="9605" y="4499"/>
                  </a:moveTo>
                  <a:lnTo>
                    <a:pt x="9453" y="4712"/>
                  </a:lnTo>
                  <a:cubicBezTo>
                    <a:pt x="9484" y="4803"/>
                    <a:pt x="9545" y="4834"/>
                    <a:pt x="9636" y="4864"/>
                  </a:cubicBezTo>
                  <a:cubicBezTo>
                    <a:pt x="9849" y="4834"/>
                    <a:pt x="9849" y="4499"/>
                    <a:pt x="9636" y="4499"/>
                  </a:cubicBezTo>
                  <a:close/>
                  <a:moveTo>
                    <a:pt x="11916" y="4591"/>
                  </a:moveTo>
                  <a:cubicBezTo>
                    <a:pt x="11855" y="4621"/>
                    <a:pt x="11794" y="4682"/>
                    <a:pt x="11794" y="4773"/>
                  </a:cubicBezTo>
                  <a:lnTo>
                    <a:pt x="11733" y="4773"/>
                  </a:lnTo>
                  <a:cubicBezTo>
                    <a:pt x="11748" y="4879"/>
                    <a:pt x="11832" y="4932"/>
                    <a:pt x="11912" y="4932"/>
                  </a:cubicBezTo>
                  <a:cubicBezTo>
                    <a:pt x="11992" y="4932"/>
                    <a:pt x="12068" y="4879"/>
                    <a:pt x="12068" y="4773"/>
                  </a:cubicBezTo>
                  <a:cubicBezTo>
                    <a:pt x="12098" y="4682"/>
                    <a:pt x="12007" y="4591"/>
                    <a:pt x="11916" y="4591"/>
                  </a:cubicBezTo>
                  <a:close/>
                  <a:moveTo>
                    <a:pt x="14215" y="4710"/>
                  </a:moveTo>
                  <a:cubicBezTo>
                    <a:pt x="14208" y="4710"/>
                    <a:pt x="14202" y="4711"/>
                    <a:pt x="14195" y="4712"/>
                  </a:cubicBezTo>
                  <a:cubicBezTo>
                    <a:pt x="14104" y="4742"/>
                    <a:pt x="14074" y="4803"/>
                    <a:pt x="14074" y="4894"/>
                  </a:cubicBezTo>
                  <a:lnTo>
                    <a:pt x="14013" y="4894"/>
                  </a:lnTo>
                  <a:cubicBezTo>
                    <a:pt x="14013" y="4986"/>
                    <a:pt x="14104" y="5046"/>
                    <a:pt x="14195" y="5046"/>
                  </a:cubicBezTo>
                  <a:cubicBezTo>
                    <a:pt x="14202" y="5048"/>
                    <a:pt x="14208" y="5048"/>
                    <a:pt x="14215" y="5048"/>
                  </a:cubicBezTo>
                  <a:cubicBezTo>
                    <a:pt x="14371" y="5048"/>
                    <a:pt x="14371" y="4710"/>
                    <a:pt x="14215" y="4710"/>
                  </a:cubicBezTo>
                  <a:close/>
                  <a:moveTo>
                    <a:pt x="16475" y="4834"/>
                  </a:moveTo>
                  <a:cubicBezTo>
                    <a:pt x="16384" y="4834"/>
                    <a:pt x="16323" y="4894"/>
                    <a:pt x="16323" y="4986"/>
                  </a:cubicBezTo>
                  <a:lnTo>
                    <a:pt x="16293" y="4986"/>
                  </a:lnTo>
                  <a:cubicBezTo>
                    <a:pt x="16293" y="5052"/>
                    <a:pt x="16319" y="5077"/>
                    <a:pt x="16356" y="5077"/>
                  </a:cubicBezTo>
                  <a:cubicBezTo>
                    <a:pt x="16471" y="5077"/>
                    <a:pt x="16682" y="4834"/>
                    <a:pt x="16475" y="4834"/>
                  </a:cubicBezTo>
                  <a:close/>
                  <a:moveTo>
                    <a:pt x="18755" y="4925"/>
                  </a:moveTo>
                  <a:cubicBezTo>
                    <a:pt x="18663" y="4925"/>
                    <a:pt x="18603" y="5016"/>
                    <a:pt x="18603" y="5107"/>
                  </a:cubicBezTo>
                  <a:lnTo>
                    <a:pt x="18572" y="5107"/>
                  </a:lnTo>
                  <a:cubicBezTo>
                    <a:pt x="18572" y="5198"/>
                    <a:pt x="18663" y="5259"/>
                    <a:pt x="18755" y="5259"/>
                  </a:cubicBezTo>
                  <a:cubicBezTo>
                    <a:pt x="18767" y="5263"/>
                    <a:pt x="18778" y="5265"/>
                    <a:pt x="18789" y="5265"/>
                  </a:cubicBezTo>
                  <a:cubicBezTo>
                    <a:pt x="18861" y="5265"/>
                    <a:pt x="18907" y="5186"/>
                    <a:pt x="18907" y="5107"/>
                  </a:cubicBezTo>
                  <a:cubicBezTo>
                    <a:pt x="18937" y="5016"/>
                    <a:pt x="18846" y="4925"/>
                    <a:pt x="18755" y="4925"/>
                  </a:cubicBezTo>
                  <a:close/>
                  <a:moveTo>
                    <a:pt x="8542" y="6110"/>
                  </a:moveTo>
                  <a:cubicBezTo>
                    <a:pt x="8542" y="6141"/>
                    <a:pt x="8542" y="6171"/>
                    <a:pt x="8542" y="6201"/>
                  </a:cubicBezTo>
                  <a:cubicBezTo>
                    <a:pt x="8511" y="6262"/>
                    <a:pt x="8450" y="6353"/>
                    <a:pt x="8359" y="6353"/>
                  </a:cubicBezTo>
                  <a:lnTo>
                    <a:pt x="8481" y="6353"/>
                  </a:lnTo>
                  <a:cubicBezTo>
                    <a:pt x="8542" y="6262"/>
                    <a:pt x="8602" y="6201"/>
                    <a:pt x="8542" y="6110"/>
                  </a:cubicBezTo>
                  <a:close/>
                  <a:moveTo>
                    <a:pt x="10639" y="6110"/>
                  </a:moveTo>
                  <a:cubicBezTo>
                    <a:pt x="10578" y="6171"/>
                    <a:pt x="10578" y="6232"/>
                    <a:pt x="10578" y="6293"/>
                  </a:cubicBezTo>
                  <a:lnTo>
                    <a:pt x="10457" y="6293"/>
                  </a:lnTo>
                  <a:cubicBezTo>
                    <a:pt x="10450" y="6347"/>
                    <a:pt x="10469" y="6368"/>
                    <a:pt x="10499" y="6368"/>
                  </a:cubicBezTo>
                  <a:cubicBezTo>
                    <a:pt x="10605" y="6368"/>
                    <a:pt x="10852" y="6110"/>
                    <a:pt x="10639" y="6110"/>
                  </a:cubicBezTo>
                  <a:close/>
                  <a:moveTo>
                    <a:pt x="12919" y="6232"/>
                  </a:moveTo>
                  <a:cubicBezTo>
                    <a:pt x="12858" y="6262"/>
                    <a:pt x="12858" y="6323"/>
                    <a:pt x="12858" y="6384"/>
                  </a:cubicBezTo>
                  <a:lnTo>
                    <a:pt x="12736" y="6384"/>
                  </a:lnTo>
                  <a:cubicBezTo>
                    <a:pt x="12729" y="6450"/>
                    <a:pt x="12752" y="6476"/>
                    <a:pt x="12787" y="6476"/>
                  </a:cubicBezTo>
                  <a:cubicBezTo>
                    <a:pt x="12897" y="6476"/>
                    <a:pt x="13126" y="6232"/>
                    <a:pt x="12919" y="6232"/>
                  </a:cubicBezTo>
                  <a:close/>
                  <a:moveTo>
                    <a:pt x="15183" y="6369"/>
                  </a:moveTo>
                  <a:cubicBezTo>
                    <a:pt x="15107" y="6369"/>
                    <a:pt x="15031" y="6414"/>
                    <a:pt x="15016" y="6505"/>
                  </a:cubicBezTo>
                  <a:cubicBezTo>
                    <a:pt x="15016" y="6597"/>
                    <a:pt x="15077" y="6657"/>
                    <a:pt x="15168" y="6657"/>
                  </a:cubicBezTo>
                  <a:cubicBezTo>
                    <a:pt x="15180" y="6661"/>
                    <a:pt x="15192" y="6663"/>
                    <a:pt x="15204" y="6663"/>
                  </a:cubicBezTo>
                  <a:cubicBezTo>
                    <a:pt x="15282" y="6663"/>
                    <a:pt x="15350" y="6584"/>
                    <a:pt x="15350" y="6505"/>
                  </a:cubicBezTo>
                  <a:cubicBezTo>
                    <a:pt x="15335" y="6414"/>
                    <a:pt x="15259" y="6369"/>
                    <a:pt x="15183" y="6369"/>
                  </a:cubicBezTo>
                  <a:close/>
                  <a:moveTo>
                    <a:pt x="17350" y="6509"/>
                  </a:moveTo>
                  <a:cubicBezTo>
                    <a:pt x="17318" y="6509"/>
                    <a:pt x="17296" y="6533"/>
                    <a:pt x="17296" y="6597"/>
                  </a:cubicBezTo>
                  <a:cubicBezTo>
                    <a:pt x="17296" y="6688"/>
                    <a:pt x="17356" y="6779"/>
                    <a:pt x="17448" y="6779"/>
                  </a:cubicBezTo>
                  <a:cubicBezTo>
                    <a:pt x="17658" y="6779"/>
                    <a:pt x="17455" y="6509"/>
                    <a:pt x="17350" y="6509"/>
                  </a:cubicBezTo>
                  <a:close/>
                  <a:moveTo>
                    <a:pt x="19758" y="6536"/>
                  </a:moveTo>
                  <a:cubicBezTo>
                    <a:pt x="19697" y="6566"/>
                    <a:pt x="19636" y="6627"/>
                    <a:pt x="19666" y="6718"/>
                  </a:cubicBezTo>
                  <a:lnTo>
                    <a:pt x="19575" y="6718"/>
                  </a:lnTo>
                  <a:cubicBezTo>
                    <a:pt x="19575" y="6809"/>
                    <a:pt x="19636" y="6870"/>
                    <a:pt x="19727" y="6870"/>
                  </a:cubicBezTo>
                  <a:cubicBezTo>
                    <a:pt x="19818" y="6870"/>
                    <a:pt x="19910" y="6809"/>
                    <a:pt x="19910" y="6718"/>
                  </a:cubicBezTo>
                  <a:cubicBezTo>
                    <a:pt x="19910" y="6627"/>
                    <a:pt x="19849" y="6536"/>
                    <a:pt x="19758" y="6536"/>
                  </a:cubicBezTo>
                  <a:close/>
                  <a:moveTo>
                    <a:pt x="9480" y="7706"/>
                  </a:moveTo>
                  <a:cubicBezTo>
                    <a:pt x="9400" y="7706"/>
                    <a:pt x="9317" y="7752"/>
                    <a:pt x="9301" y="7843"/>
                  </a:cubicBezTo>
                  <a:cubicBezTo>
                    <a:pt x="9317" y="7934"/>
                    <a:pt x="9400" y="7980"/>
                    <a:pt x="9480" y="7980"/>
                  </a:cubicBezTo>
                  <a:cubicBezTo>
                    <a:pt x="9560" y="7980"/>
                    <a:pt x="9636" y="7934"/>
                    <a:pt x="9636" y="7843"/>
                  </a:cubicBezTo>
                  <a:cubicBezTo>
                    <a:pt x="9636" y="7752"/>
                    <a:pt x="9560" y="7706"/>
                    <a:pt x="9480" y="7706"/>
                  </a:cubicBezTo>
                  <a:close/>
                  <a:moveTo>
                    <a:pt x="11764" y="7782"/>
                  </a:moveTo>
                  <a:cubicBezTo>
                    <a:pt x="11703" y="7812"/>
                    <a:pt x="11642" y="7873"/>
                    <a:pt x="11642" y="7934"/>
                  </a:cubicBezTo>
                  <a:lnTo>
                    <a:pt x="11581" y="7964"/>
                  </a:lnTo>
                  <a:cubicBezTo>
                    <a:pt x="11581" y="8056"/>
                    <a:pt x="11672" y="8116"/>
                    <a:pt x="11764" y="8116"/>
                  </a:cubicBezTo>
                  <a:cubicBezTo>
                    <a:pt x="11855" y="8116"/>
                    <a:pt x="11916" y="8056"/>
                    <a:pt x="11946" y="7964"/>
                  </a:cubicBezTo>
                  <a:cubicBezTo>
                    <a:pt x="11946" y="7873"/>
                    <a:pt x="11855" y="7782"/>
                    <a:pt x="11764" y="7782"/>
                  </a:cubicBezTo>
                  <a:close/>
                  <a:moveTo>
                    <a:pt x="14043" y="7873"/>
                  </a:moveTo>
                  <a:cubicBezTo>
                    <a:pt x="13982" y="7904"/>
                    <a:pt x="13922" y="7964"/>
                    <a:pt x="13922" y="8025"/>
                  </a:cubicBezTo>
                  <a:lnTo>
                    <a:pt x="13861" y="8056"/>
                  </a:lnTo>
                  <a:cubicBezTo>
                    <a:pt x="13876" y="8147"/>
                    <a:pt x="13960" y="8192"/>
                    <a:pt x="14039" y="8192"/>
                  </a:cubicBezTo>
                  <a:cubicBezTo>
                    <a:pt x="14119" y="8192"/>
                    <a:pt x="14195" y="8147"/>
                    <a:pt x="14195" y="8056"/>
                  </a:cubicBezTo>
                  <a:cubicBezTo>
                    <a:pt x="14226" y="7964"/>
                    <a:pt x="14134" y="7873"/>
                    <a:pt x="14043" y="7873"/>
                  </a:cubicBezTo>
                  <a:close/>
                  <a:moveTo>
                    <a:pt x="16323" y="7995"/>
                  </a:moveTo>
                  <a:cubicBezTo>
                    <a:pt x="16262" y="7995"/>
                    <a:pt x="16171" y="8056"/>
                    <a:pt x="16171" y="8147"/>
                  </a:cubicBezTo>
                  <a:lnTo>
                    <a:pt x="16141" y="8177"/>
                  </a:lnTo>
                  <a:cubicBezTo>
                    <a:pt x="16156" y="8268"/>
                    <a:pt x="16239" y="8314"/>
                    <a:pt x="16319" y="8314"/>
                  </a:cubicBezTo>
                  <a:cubicBezTo>
                    <a:pt x="16399" y="8314"/>
                    <a:pt x="16475" y="8268"/>
                    <a:pt x="16475" y="8177"/>
                  </a:cubicBezTo>
                  <a:cubicBezTo>
                    <a:pt x="16505" y="8056"/>
                    <a:pt x="16414" y="7995"/>
                    <a:pt x="16323" y="7995"/>
                  </a:cubicBezTo>
                  <a:close/>
                  <a:moveTo>
                    <a:pt x="18622" y="8115"/>
                  </a:moveTo>
                  <a:cubicBezTo>
                    <a:pt x="18616" y="8115"/>
                    <a:pt x="18609" y="8115"/>
                    <a:pt x="18603" y="8116"/>
                  </a:cubicBezTo>
                  <a:cubicBezTo>
                    <a:pt x="18511" y="8116"/>
                    <a:pt x="18451" y="8177"/>
                    <a:pt x="18451" y="8238"/>
                  </a:cubicBezTo>
                  <a:lnTo>
                    <a:pt x="18420" y="8268"/>
                  </a:lnTo>
                  <a:cubicBezTo>
                    <a:pt x="18420" y="8360"/>
                    <a:pt x="18511" y="8451"/>
                    <a:pt x="18603" y="8451"/>
                  </a:cubicBezTo>
                  <a:cubicBezTo>
                    <a:pt x="18609" y="8452"/>
                    <a:pt x="18616" y="8452"/>
                    <a:pt x="18622" y="8452"/>
                  </a:cubicBezTo>
                  <a:cubicBezTo>
                    <a:pt x="18778" y="8452"/>
                    <a:pt x="18778" y="8115"/>
                    <a:pt x="18622" y="8115"/>
                  </a:cubicBezTo>
                  <a:close/>
                  <a:moveTo>
                    <a:pt x="20882" y="8208"/>
                  </a:moveTo>
                  <a:cubicBezTo>
                    <a:pt x="20791" y="8208"/>
                    <a:pt x="20700" y="8268"/>
                    <a:pt x="20700" y="8390"/>
                  </a:cubicBezTo>
                  <a:cubicBezTo>
                    <a:pt x="20700" y="8447"/>
                    <a:pt x="20725" y="8469"/>
                    <a:pt x="20759" y="8469"/>
                  </a:cubicBezTo>
                  <a:cubicBezTo>
                    <a:pt x="20873" y="8469"/>
                    <a:pt x="21092" y="8231"/>
                    <a:pt x="20882" y="8208"/>
                  </a:cubicBezTo>
                  <a:close/>
                  <a:moveTo>
                    <a:pt x="10335" y="9271"/>
                  </a:moveTo>
                  <a:cubicBezTo>
                    <a:pt x="10335" y="9313"/>
                    <a:pt x="10363" y="9355"/>
                    <a:pt x="10401" y="9386"/>
                  </a:cubicBezTo>
                  <a:lnTo>
                    <a:pt x="10401" y="9386"/>
                  </a:lnTo>
                  <a:cubicBezTo>
                    <a:pt x="10437" y="9328"/>
                    <a:pt x="10435" y="9271"/>
                    <a:pt x="10335" y="9271"/>
                  </a:cubicBezTo>
                  <a:close/>
                  <a:moveTo>
                    <a:pt x="10401" y="9386"/>
                  </a:moveTo>
                  <a:cubicBezTo>
                    <a:pt x="10393" y="9399"/>
                    <a:pt x="10384" y="9411"/>
                    <a:pt x="10373" y="9423"/>
                  </a:cubicBezTo>
                  <a:lnTo>
                    <a:pt x="10457" y="9423"/>
                  </a:lnTo>
                  <a:cubicBezTo>
                    <a:pt x="10437" y="9414"/>
                    <a:pt x="10418" y="9401"/>
                    <a:pt x="10401" y="9386"/>
                  </a:cubicBezTo>
                  <a:close/>
                  <a:moveTo>
                    <a:pt x="8055" y="9180"/>
                  </a:moveTo>
                  <a:cubicBezTo>
                    <a:pt x="8055" y="9241"/>
                    <a:pt x="8116" y="9302"/>
                    <a:pt x="8177" y="9332"/>
                  </a:cubicBezTo>
                  <a:lnTo>
                    <a:pt x="7873" y="9332"/>
                  </a:lnTo>
                  <a:cubicBezTo>
                    <a:pt x="7873" y="9423"/>
                    <a:pt x="7964" y="9515"/>
                    <a:pt x="8055" y="9515"/>
                  </a:cubicBezTo>
                  <a:cubicBezTo>
                    <a:pt x="8146" y="9515"/>
                    <a:pt x="8207" y="9423"/>
                    <a:pt x="8207" y="9332"/>
                  </a:cubicBezTo>
                  <a:cubicBezTo>
                    <a:pt x="8238" y="9241"/>
                    <a:pt x="8146" y="9180"/>
                    <a:pt x="8055" y="9180"/>
                  </a:cubicBezTo>
                  <a:close/>
                  <a:moveTo>
                    <a:pt x="10153" y="9423"/>
                  </a:moveTo>
                  <a:cubicBezTo>
                    <a:pt x="10153" y="9490"/>
                    <a:pt x="10180" y="9515"/>
                    <a:pt x="10216" y="9515"/>
                  </a:cubicBezTo>
                  <a:cubicBezTo>
                    <a:pt x="10264" y="9515"/>
                    <a:pt x="10329" y="9473"/>
                    <a:pt x="10373" y="9423"/>
                  </a:cubicBezTo>
                  <a:close/>
                  <a:moveTo>
                    <a:pt x="12615" y="9393"/>
                  </a:moveTo>
                  <a:cubicBezTo>
                    <a:pt x="12615" y="9441"/>
                    <a:pt x="12633" y="9489"/>
                    <a:pt x="12671" y="9522"/>
                  </a:cubicBezTo>
                  <a:lnTo>
                    <a:pt x="12671" y="9522"/>
                  </a:lnTo>
                  <a:cubicBezTo>
                    <a:pt x="12717" y="9459"/>
                    <a:pt x="12722" y="9393"/>
                    <a:pt x="12615" y="9393"/>
                  </a:cubicBezTo>
                  <a:close/>
                  <a:moveTo>
                    <a:pt x="12671" y="9522"/>
                  </a:moveTo>
                  <a:lnTo>
                    <a:pt x="12671" y="9522"/>
                  </a:lnTo>
                  <a:cubicBezTo>
                    <a:pt x="12666" y="9530"/>
                    <a:pt x="12659" y="9537"/>
                    <a:pt x="12652" y="9545"/>
                  </a:cubicBezTo>
                  <a:lnTo>
                    <a:pt x="12706" y="9545"/>
                  </a:lnTo>
                  <a:cubicBezTo>
                    <a:pt x="12693" y="9539"/>
                    <a:pt x="12681" y="9531"/>
                    <a:pt x="12671" y="9522"/>
                  </a:cubicBezTo>
                  <a:close/>
                  <a:moveTo>
                    <a:pt x="14894" y="9484"/>
                  </a:moveTo>
                  <a:cubicBezTo>
                    <a:pt x="14894" y="9532"/>
                    <a:pt x="14913" y="9580"/>
                    <a:pt x="14951" y="9613"/>
                  </a:cubicBezTo>
                  <a:lnTo>
                    <a:pt x="14951" y="9613"/>
                  </a:lnTo>
                  <a:cubicBezTo>
                    <a:pt x="14997" y="9550"/>
                    <a:pt x="15002" y="9484"/>
                    <a:pt x="14894" y="9484"/>
                  </a:cubicBezTo>
                  <a:close/>
                  <a:moveTo>
                    <a:pt x="14951" y="9613"/>
                  </a:moveTo>
                  <a:cubicBezTo>
                    <a:pt x="14945" y="9621"/>
                    <a:pt x="14939" y="9629"/>
                    <a:pt x="14932" y="9636"/>
                  </a:cubicBezTo>
                  <a:lnTo>
                    <a:pt x="14985" y="9636"/>
                  </a:lnTo>
                  <a:cubicBezTo>
                    <a:pt x="14973" y="9630"/>
                    <a:pt x="14961" y="9622"/>
                    <a:pt x="14951" y="9613"/>
                  </a:cubicBezTo>
                  <a:close/>
                  <a:moveTo>
                    <a:pt x="12432" y="9545"/>
                  </a:moveTo>
                  <a:cubicBezTo>
                    <a:pt x="12432" y="9612"/>
                    <a:pt x="12459" y="9637"/>
                    <a:pt x="12496" y="9637"/>
                  </a:cubicBezTo>
                  <a:cubicBezTo>
                    <a:pt x="12544" y="9637"/>
                    <a:pt x="12608" y="9594"/>
                    <a:pt x="12652" y="9545"/>
                  </a:cubicBezTo>
                  <a:close/>
                  <a:moveTo>
                    <a:pt x="14712" y="9636"/>
                  </a:moveTo>
                  <a:cubicBezTo>
                    <a:pt x="14712" y="9703"/>
                    <a:pt x="14739" y="9728"/>
                    <a:pt x="14776" y="9728"/>
                  </a:cubicBezTo>
                  <a:cubicBezTo>
                    <a:pt x="14824" y="9728"/>
                    <a:pt x="14888" y="9686"/>
                    <a:pt x="14932" y="9636"/>
                  </a:cubicBezTo>
                  <a:close/>
                  <a:moveTo>
                    <a:pt x="17174" y="9606"/>
                  </a:moveTo>
                  <a:cubicBezTo>
                    <a:pt x="17174" y="9633"/>
                    <a:pt x="17199" y="9686"/>
                    <a:pt x="17226" y="9740"/>
                  </a:cubicBezTo>
                  <a:lnTo>
                    <a:pt x="17226" y="9740"/>
                  </a:lnTo>
                  <a:cubicBezTo>
                    <a:pt x="17276" y="9676"/>
                    <a:pt x="17285" y="9606"/>
                    <a:pt x="17174" y="9606"/>
                  </a:cubicBezTo>
                  <a:close/>
                  <a:moveTo>
                    <a:pt x="17226" y="9740"/>
                  </a:moveTo>
                  <a:lnTo>
                    <a:pt x="17226" y="9740"/>
                  </a:lnTo>
                  <a:cubicBezTo>
                    <a:pt x="17222" y="9746"/>
                    <a:pt x="17217" y="9752"/>
                    <a:pt x="17212" y="9758"/>
                  </a:cubicBezTo>
                  <a:lnTo>
                    <a:pt x="17235" y="9758"/>
                  </a:lnTo>
                  <a:cubicBezTo>
                    <a:pt x="17232" y="9752"/>
                    <a:pt x="17229" y="9746"/>
                    <a:pt x="17226" y="9740"/>
                  </a:cubicBezTo>
                  <a:close/>
                  <a:moveTo>
                    <a:pt x="16992" y="9758"/>
                  </a:moveTo>
                  <a:cubicBezTo>
                    <a:pt x="16992" y="9824"/>
                    <a:pt x="17019" y="9849"/>
                    <a:pt x="17055" y="9849"/>
                  </a:cubicBezTo>
                  <a:cubicBezTo>
                    <a:pt x="17103" y="9849"/>
                    <a:pt x="17168" y="9807"/>
                    <a:pt x="17212" y="9758"/>
                  </a:cubicBezTo>
                  <a:close/>
                  <a:moveTo>
                    <a:pt x="19454" y="9712"/>
                  </a:moveTo>
                  <a:cubicBezTo>
                    <a:pt x="19370" y="9712"/>
                    <a:pt x="19286" y="9758"/>
                    <a:pt x="19271" y="9849"/>
                  </a:cubicBezTo>
                  <a:cubicBezTo>
                    <a:pt x="19271" y="9955"/>
                    <a:pt x="19370" y="10009"/>
                    <a:pt x="19465" y="10009"/>
                  </a:cubicBezTo>
                  <a:cubicBezTo>
                    <a:pt x="19560" y="10009"/>
                    <a:pt x="19651" y="9955"/>
                    <a:pt x="19636" y="9849"/>
                  </a:cubicBezTo>
                  <a:cubicBezTo>
                    <a:pt x="19621" y="9758"/>
                    <a:pt x="19537" y="9712"/>
                    <a:pt x="19454" y="9712"/>
                  </a:cubicBezTo>
                  <a:close/>
                  <a:moveTo>
                    <a:pt x="21733" y="9819"/>
                  </a:moveTo>
                  <a:cubicBezTo>
                    <a:pt x="21733" y="9849"/>
                    <a:pt x="21733" y="9910"/>
                    <a:pt x="21764" y="9971"/>
                  </a:cubicBezTo>
                  <a:lnTo>
                    <a:pt x="21551" y="9971"/>
                  </a:lnTo>
                  <a:cubicBezTo>
                    <a:pt x="21551" y="10062"/>
                    <a:pt x="21642" y="10123"/>
                    <a:pt x="21733" y="10153"/>
                  </a:cubicBezTo>
                  <a:cubicBezTo>
                    <a:pt x="21794" y="10153"/>
                    <a:pt x="21885" y="10092"/>
                    <a:pt x="21885" y="10001"/>
                  </a:cubicBezTo>
                  <a:cubicBezTo>
                    <a:pt x="21885" y="9940"/>
                    <a:pt x="21855" y="9910"/>
                    <a:pt x="21825" y="9849"/>
                  </a:cubicBezTo>
                  <a:cubicBezTo>
                    <a:pt x="21794" y="9819"/>
                    <a:pt x="21764" y="9819"/>
                    <a:pt x="21733" y="9819"/>
                  </a:cubicBezTo>
                  <a:close/>
                  <a:moveTo>
                    <a:pt x="6915" y="10746"/>
                  </a:moveTo>
                  <a:cubicBezTo>
                    <a:pt x="6839" y="10746"/>
                    <a:pt x="6763" y="10791"/>
                    <a:pt x="6748" y="10882"/>
                  </a:cubicBezTo>
                  <a:cubicBezTo>
                    <a:pt x="6748" y="10974"/>
                    <a:pt x="6809" y="11034"/>
                    <a:pt x="6900" y="11065"/>
                  </a:cubicBezTo>
                  <a:cubicBezTo>
                    <a:pt x="6991" y="11065"/>
                    <a:pt x="7083" y="10974"/>
                    <a:pt x="7083" y="10882"/>
                  </a:cubicBezTo>
                  <a:cubicBezTo>
                    <a:pt x="7067" y="10791"/>
                    <a:pt x="6991" y="10746"/>
                    <a:pt x="6915" y="10746"/>
                  </a:cubicBezTo>
                  <a:close/>
                  <a:moveTo>
                    <a:pt x="9078" y="10890"/>
                  </a:moveTo>
                  <a:cubicBezTo>
                    <a:pt x="9049" y="10890"/>
                    <a:pt x="9028" y="10913"/>
                    <a:pt x="9028" y="10974"/>
                  </a:cubicBezTo>
                  <a:cubicBezTo>
                    <a:pt x="9028" y="11065"/>
                    <a:pt x="9089" y="11156"/>
                    <a:pt x="9180" y="11156"/>
                  </a:cubicBezTo>
                  <a:cubicBezTo>
                    <a:pt x="9188" y="11157"/>
                    <a:pt x="9196" y="11157"/>
                    <a:pt x="9203" y="11157"/>
                  </a:cubicBezTo>
                  <a:cubicBezTo>
                    <a:pt x="9377" y="11157"/>
                    <a:pt x="9178" y="10890"/>
                    <a:pt x="9078" y="10890"/>
                  </a:cubicBezTo>
                  <a:close/>
                  <a:moveTo>
                    <a:pt x="11490" y="10913"/>
                  </a:moveTo>
                  <a:cubicBezTo>
                    <a:pt x="11460" y="10974"/>
                    <a:pt x="11460" y="11034"/>
                    <a:pt x="11520" y="11095"/>
                  </a:cubicBezTo>
                  <a:lnTo>
                    <a:pt x="11308" y="11095"/>
                  </a:lnTo>
                  <a:cubicBezTo>
                    <a:pt x="11308" y="11186"/>
                    <a:pt x="11368" y="11247"/>
                    <a:pt x="11460" y="11278"/>
                  </a:cubicBezTo>
                  <a:cubicBezTo>
                    <a:pt x="11551" y="11278"/>
                    <a:pt x="11642" y="11186"/>
                    <a:pt x="11642" y="11095"/>
                  </a:cubicBezTo>
                  <a:cubicBezTo>
                    <a:pt x="11642" y="11004"/>
                    <a:pt x="11581" y="10913"/>
                    <a:pt x="11490" y="10913"/>
                  </a:cubicBezTo>
                  <a:close/>
                  <a:moveTo>
                    <a:pt x="13770" y="11004"/>
                  </a:moveTo>
                  <a:cubicBezTo>
                    <a:pt x="13739" y="11065"/>
                    <a:pt x="13739" y="11156"/>
                    <a:pt x="13800" y="11186"/>
                  </a:cubicBezTo>
                  <a:lnTo>
                    <a:pt x="13587" y="11186"/>
                  </a:lnTo>
                  <a:cubicBezTo>
                    <a:pt x="13602" y="11293"/>
                    <a:pt x="13678" y="11346"/>
                    <a:pt x="13754" y="11346"/>
                  </a:cubicBezTo>
                  <a:cubicBezTo>
                    <a:pt x="13830" y="11346"/>
                    <a:pt x="13906" y="11293"/>
                    <a:pt x="13922" y="11186"/>
                  </a:cubicBezTo>
                  <a:cubicBezTo>
                    <a:pt x="13922" y="11095"/>
                    <a:pt x="13861" y="11034"/>
                    <a:pt x="13770" y="11004"/>
                  </a:cubicBezTo>
                  <a:close/>
                  <a:moveTo>
                    <a:pt x="16049" y="11126"/>
                  </a:moveTo>
                  <a:cubicBezTo>
                    <a:pt x="16019" y="11186"/>
                    <a:pt x="16019" y="11247"/>
                    <a:pt x="16019" y="11308"/>
                  </a:cubicBezTo>
                  <a:lnTo>
                    <a:pt x="15867" y="11308"/>
                  </a:lnTo>
                  <a:cubicBezTo>
                    <a:pt x="15867" y="11399"/>
                    <a:pt x="15928" y="11460"/>
                    <a:pt x="16019" y="11460"/>
                  </a:cubicBezTo>
                  <a:cubicBezTo>
                    <a:pt x="16031" y="11464"/>
                    <a:pt x="16043" y="11466"/>
                    <a:pt x="16055" y="11466"/>
                  </a:cubicBezTo>
                  <a:cubicBezTo>
                    <a:pt x="16133" y="11466"/>
                    <a:pt x="16201" y="11387"/>
                    <a:pt x="16201" y="11308"/>
                  </a:cubicBezTo>
                  <a:cubicBezTo>
                    <a:pt x="16201" y="11217"/>
                    <a:pt x="16141" y="11156"/>
                    <a:pt x="16049" y="11126"/>
                  </a:cubicBezTo>
                  <a:close/>
                  <a:moveTo>
                    <a:pt x="18329" y="11217"/>
                  </a:moveTo>
                  <a:cubicBezTo>
                    <a:pt x="18268" y="11278"/>
                    <a:pt x="18268" y="11338"/>
                    <a:pt x="18299" y="11430"/>
                  </a:cubicBezTo>
                  <a:lnTo>
                    <a:pt x="18147" y="11399"/>
                  </a:lnTo>
                  <a:lnTo>
                    <a:pt x="18147" y="11399"/>
                  </a:lnTo>
                  <a:cubicBezTo>
                    <a:pt x="18162" y="11506"/>
                    <a:pt x="18238" y="11559"/>
                    <a:pt x="18314" y="11559"/>
                  </a:cubicBezTo>
                  <a:cubicBezTo>
                    <a:pt x="18390" y="11559"/>
                    <a:pt x="18466" y="11506"/>
                    <a:pt x="18481" y="11399"/>
                  </a:cubicBezTo>
                  <a:cubicBezTo>
                    <a:pt x="18481" y="11308"/>
                    <a:pt x="18420" y="11217"/>
                    <a:pt x="18329" y="11217"/>
                  </a:cubicBezTo>
                  <a:close/>
                  <a:moveTo>
                    <a:pt x="20609" y="11338"/>
                  </a:moveTo>
                  <a:cubicBezTo>
                    <a:pt x="20548" y="11369"/>
                    <a:pt x="20548" y="11460"/>
                    <a:pt x="20578" y="11521"/>
                  </a:cubicBezTo>
                  <a:lnTo>
                    <a:pt x="20426" y="11521"/>
                  </a:lnTo>
                  <a:cubicBezTo>
                    <a:pt x="20442" y="11612"/>
                    <a:pt x="20518" y="11657"/>
                    <a:pt x="20593" y="11657"/>
                  </a:cubicBezTo>
                  <a:cubicBezTo>
                    <a:pt x="20669" y="11657"/>
                    <a:pt x="20745" y="11612"/>
                    <a:pt x="20761" y="11521"/>
                  </a:cubicBezTo>
                  <a:cubicBezTo>
                    <a:pt x="20761" y="11430"/>
                    <a:pt x="20700" y="11338"/>
                    <a:pt x="20609" y="11338"/>
                  </a:cubicBezTo>
                  <a:close/>
                  <a:moveTo>
                    <a:pt x="5472" y="12189"/>
                  </a:moveTo>
                  <a:cubicBezTo>
                    <a:pt x="5419" y="12253"/>
                    <a:pt x="5421" y="12320"/>
                    <a:pt x="5453" y="12372"/>
                  </a:cubicBezTo>
                  <a:lnTo>
                    <a:pt x="5289" y="12372"/>
                  </a:lnTo>
                  <a:cubicBezTo>
                    <a:pt x="5304" y="12463"/>
                    <a:pt x="5380" y="12509"/>
                    <a:pt x="5456" y="12509"/>
                  </a:cubicBezTo>
                  <a:cubicBezTo>
                    <a:pt x="5503" y="12509"/>
                    <a:pt x="5549" y="12492"/>
                    <a:pt x="5582" y="12458"/>
                  </a:cubicBezTo>
                  <a:lnTo>
                    <a:pt x="5582" y="12458"/>
                  </a:lnTo>
                  <a:cubicBezTo>
                    <a:pt x="5593" y="12460"/>
                    <a:pt x="5604" y="12461"/>
                    <a:pt x="5616" y="12461"/>
                  </a:cubicBezTo>
                  <a:cubicBezTo>
                    <a:pt x="5672" y="12461"/>
                    <a:pt x="5730" y="12435"/>
                    <a:pt x="5776" y="12372"/>
                  </a:cubicBezTo>
                  <a:lnTo>
                    <a:pt x="5624" y="12372"/>
                  </a:lnTo>
                  <a:cubicBezTo>
                    <a:pt x="5624" y="12281"/>
                    <a:pt x="5563" y="12189"/>
                    <a:pt x="5472" y="12189"/>
                  </a:cubicBezTo>
                  <a:close/>
                  <a:moveTo>
                    <a:pt x="10031" y="12402"/>
                  </a:moveTo>
                  <a:lnTo>
                    <a:pt x="10031" y="12402"/>
                  </a:lnTo>
                  <a:cubicBezTo>
                    <a:pt x="10009" y="12468"/>
                    <a:pt x="10019" y="12526"/>
                    <a:pt x="10048" y="12568"/>
                  </a:cubicBezTo>
                  <a:lnTo>
                    <a:pt x="10048" y="12568"/>
                  </a:lnTo>
                  <a:cubicBezTo>
                    <a:pt x="10110" y="12499"/>
                    <a:pt x="10138" y="12416"/>
                    <a:pt x="10031" y="12402"/>
                  </a:cubicBezTo>
                  <a:close/>
                  <a:moveTo>
                    <a:pt x="10048" y="12568"/>
                  </a:moveTo>
                  <a:lnTo>
                    <a:pt x="10048" y="12568"/>
                  </a:lnTo>
                  <a:cubicBezTo>
                    <a:pt x="10043" y="12574"/>
                    <a:pt x="10037" y="12579"/>
                    <a:pt x="10032" y="12585"/>
                  </a:cubicBezTo>
                  <a:lnTo>
                    <a:pt x="10061" y="12585"/>
                  </a:lnTo>
                  <a:cubicBezTo>
                    <a:pt x="10056" y="12579"/>
                    <a:pt x="10052" y="12574"/>
                    <a:pt x="10048" y="12568"/>
                  </a:cubicBezTo>
                  <a:close/>
                  <a:moveTo>
                    <a:pt x="10061" y="12585"/>
                  </a:moveTo>
                  <a:cubicBezTo>
                    <a:pt x="10090" y="12615"/>
                    <a:pt x="10131" y="12633"/>
                    <a:pt x="10176" y="12633"/>
                  </a:cubicBezTo>
                  <a:cubicBezTo>
                    <a:pt x="10217" y="12633"/>
                    <a:pt x="10262" y="12619"/>
                    <a:pt x="10305" y="12585"/>
                  </a:cubicBezTo>
                  <a:close/>
                  <a:moveTo>
                    <a:pt x="7736" y="12334"/>
                  </a:moveTo>
                  <a:cubicBezTo>
                    <a:pt x="7645" y="12334"/>
                    <a:pt x="7554" y="12387"/>
                    <a:pt x="7569" y="12493"/>
                  </a:cubicBezTo>
                  <a:lnTo>
                    <a:pt x="7569" y="12463"/>
                  </a:lnTo>
                  <a:cubicBezTo>
                    <a:pt x="7569" y="12554"/>
                    <a:pt x="7630" y="12645"/>
                    <a:pt x="7721" y="12645"/>
                  </a:cubicBezTo>
                  <a:cubicBezTo>
                    <a:pt x="7812" y="12645"/>
                    <a:pt x="7903" y="12585"/>
                    <a:pt x="7903" y="12493"/>
                  </a:cubicBezTo>
                  <a:cubicBezTo>
                    <a:pt x="7918" y="12387"/>
                    <a:pt x="7827" y="12334"/>
                    <a:pt x="7736" y="12334"/>
                  </a:cubicBezTo>
                  <a:close/>
                  <a:moveTo>
                    <a:pt x="9849" y="12585"/>
                  </a:moveTo>
                  <a:cubicBezTo>
                    <a:pt x="9842" y="12641"/>
                    <a:pt x="9861" y="12663"/>
                    <a:pt x="9892" y="12663"/>
                  </a:cubicBezTo>
                  <a:cubicBezTo>
                    <a:pt x="9930" y="12663"/>
                    <a:pt x="9987" y="12629"/>
                    <a:pt x="10032" y="12585"/>
                  </a:cubicBezTo>
                  <a:close/>
                  <a:moveTo>
                    <a:pt x="14590" y="12615"/>
                  </a:moveTo>
                  <a:lnTo>
                    <a:pt x="14590" y="12615"/>
                  </a:lnTo>
                  <a:cubicBezTo>
                    <a:pt x="14579" y="12673"/>
                    <a:pt x="14594" y="12723"/>
                    <a:pt x="14624" y="12758"/>
                  </a:cubicBezTo>
                  <a:lnTo>
                    <a:pt x="14624" y="12758"/>
                  </a:lnTo>
                  <a:cubicBezTo>
                    <a:pt x="14673" y="12696"/>
                    <a:pt x="14686" y="12627"/>
                    <a:pt x="14590" y="12615"/>
                  </a:cubicBezTo>
                  <a:close/>
                  <a:moveTo>
                    <a:pt x="14624" y="12758"/>
                  </a:moveTo>
                  <a:lnTo>
                    <a:pt x="14624" y="12758"/>
                  </a:lnTo>
                  <a:cubicBezTo>
                    <a:pt x="14618" y="12766"/>
                    <a:pt x="14611" y="12774"/>
                    <a:pt x="14604" y="12781"/>
                  </a:cubicBezTo>
                  <a:lnTo>
                    <a:pt x="14604" y="12781"/>
                  </a:lnTo>
                  <a:lnTo>
                    <a:pt x="14653" y="12784"/>
                  </a:lnTo>
                  <a:lnTo>
                    <a:pt x="14653" y="12784"/>
                  </a:lnTo>
                  <a:cubicBezTo>
                    <a:pt x="14642" y="12777"/>
                    <a:pt x="14633" y="12768"/>
                    <a:pt x="14624" y="12758"/>
                  </a:cubicBezTo>
                  <a:close/>
                  <a:moveTo>
                    <a:pt x="14653" y="12784"/>
                  </a:moveTo>
                  <a:cubicBezTo>
                    <a:pt x="14681" y="12805"/>
                    <a:pt x="14717" y="12816"/>
                    <a:pt x="14753" y="12816"/>
                  </a:cubicBezTo>
                  <a:cubicBezTo>
                    <a:pt x="14780" y="12816"/>
                    <a:pt x="14808" y="12810"/>
                    <a:pt x="14834" y="12797"/>
                  </a:cubicBezTo>
                  <a:lnTo>
                    <a:pt x="14653" y="12784"/>
                  </a:lnTo>
                  <a:close/>
                  <a:moveTo>
                    <a:pt x="12311" y="12524"/>
                  </a:moveTo>
                  <a:cubicBezTo>
                    <a:pt x="12284" y="12591"/>
                    <a:pt x="12304" y="12652"/>
                    <a:pt x="12346" y="12691"/>
                  </a:cubicBezTo>
                  <a:lnTo>
                    <a:pt x="12346" y="12691"/>
                  </a:lnTo>
                  <a:lnTo>
                    <a:pt x="12128" y="12676"/>
                  </a:lnTo>
                  <a:lnTo>
                    <a:pt x="12128" y="12676"/>
                  </a:lnTo>
                  <a:cubicBezTo>
                    <a:pt x="12128" y="12767"/>
                    <a:pt x="12189" y="12858"/>
                    <a:pt x="12280" y="12858"/>
                  </a:cubicBezTo>
                  <a:cubicBezTo>
                    <a:pt x="12361" y="12858"/>
                    <a:pt x="12441" y="12811"/>
                    <a:pt x="12459" y="12738"/>
                  </a:cubicBezTo>
                  <a:lnTo>
                    <a:pt x="12459" y="12738"/>
                  </a:lnTo>
                  <a:cubicBezTo>
                    <a:pt x="12459" y="12738"/>
                    <a:pt x="12460" y="12738"/>
                    <a:pt x="12461" y="12738"/>
                  </a:cubicBezTo>
                  <a:cubicBezTo>
                    <a:pt x="12492" y="12738"/>
                    <a:pt x="12525" y="12728"/>
                    <a:pt x="12554" y="12706"/>
                  </a:cubicBezTo>
                  <a:lnTo>
                    <a:pt x="12463" y="12700"/>
                  </a:lnTo>
                  <a:lnTo>
                    <a:pt x="12463" y="12700"/>
                  </a:lnTo>
                  <a:cubicBezTo>
                    <a:pt x="12460" y="12611"/>
                    <a:pt x="12400" y="12524"/>
                    <a:pt x="12311" y="12524"/>
                  </a:cubicBezTo>
                  <a:close/>
                  <a:moveTo>
                    <a:pt x="14408" y="12767"/>
                  </a:moveTo>
                  <a:cubicBezTo>
                    <a:pt x="14400" y="12837"/>
                    <a:pt x="14424" y="12863"/>
                    <a:pt x="14460" y="12863"/>
                  </a:cubicBezTo>
                  <a:cubicBezTo>
                    <a:pt x="14502" y="12863"/>
                    <a:pt x="14561" y="12826"/>
                    <a:pt x="14604" y="12781"/>
                  </a:cubicBezTo>
                  <a:lnTo>
                    <a:pt x="14604" y="12781"/>
                  </a:lnTo>
                  <a:lnTo>
                    <a:pt x="14408" y="12767"/>
                  </a:lnTo>
                  <a:close/>
                  <a:moveTo>
                    <a:pt x="16870" y="12737"/>
                  </a:moveTo>
                  <a:cubicBezTo>
                    <a:pt x="16857" y="12788"/>
                    <a:pt x="16872" y="12835"/>
                    <a:pt x="16902" y="12869"/>
                  </a:cubicBezTo>
                  <a:lnTo>
                    <a:pt x="16902" y="12869"/>
                  </a:lnTo>
                  <a:cubicBezTo>
                    <a:pt x="16953" y="12804"/>
                    <a:pt x="16967" y="12737"/>
                    <a:pt x="16870" y="12737"/>
                  </a:cubicBezTo>
                  <a:close/>
                  <a:moveTo>
                    <a:pt x="16902" y="12869"/>
                  </a:moveTo>
                  <a:lnTo>
                    <a:pt x="16902" y="12869"/>
                  </a:lnTo>
                  <a:cubicBezTo>
                    <a:pt x="16893" y="12880"/>
                    <a:pt x="16883" y="12892"/>
                    <a:pt x="16872" y="12903"/>
                  </a:cubicBezTo>
                  <a:lnTo>
                    <a:pt x="16872" y="12903"/>
                  </a:lnTo>
                  <a:lnTo>
                    <a:pt x="16960" y="12909"/>
                  </a:lnTo>
                  <a:lnTo>
                    <a:pt x="16960" y="12909"/>
                  </a:lnTo>
                  <a:cubicBezTo>
                    <a:pt x="16938" y="12900"/>
                    <a:pt x="16918" y="12886"/>
                    <a:pt x="16902" y="12869"/>
                  </a:cubicBezTo>
                  <a:close/>
                  <a:moveTo>
                    <a:pt x="16960" y="12909"/>
                  </a:moveTo>
                  <a:cubicBezTo>
                    <a:pt x="16983" y="12919"/>
                    <a:pt x="17009" y="12925"/>
                    <a:pt x="17035" y="12925"/>
                  </a:cubicBezTo>
                  <a:cubicBezTo>
                    <a:pt x="17051" y="12925"/>
                    <a:pt x="17067" y="12923"/>
                    <a:pt x="17083" y="12919"/>
                  </a:cubicBezTo>
                  <a:lnTo>
                    <a:pt x="16960" y="12909"/>
                  </a:lnTo>
                  <a:close/>
                  <a:moveTo>
                    <a:pt x="19150" y="12828"/>
                  </a:moveTo>
                  <a:cubicBezTo>
                    <a:pt x="19137" y="12880"/>
                    <a:pt x="19151" y="12926"/>
                    <a:pt x="19182" y="12960"/>
                  </a:cubicBezTo>
                  <a:lnTo>
                    <a:pt x="19182" y="12960"/>
                  </a:lnTo>
                  <a:cubicBezTo>
                    <a:pt x="19232" y="12896"/>
                    <a:pt x="19247" y="12828"/>
                    <a:pt x="19150" y="12828"/>
                  </a:cubicBezTo>
                  <a:close/>
                  <a:moveTo>
                    <a:pt x="16688" y="12889"/>
                  </a:moveTo>
                  <a:lnTo>
                    <a:pt x="16688" y="12889"/>
                  </a:lnTo>
                  <a:cubicBezTo>
                    <a:pt x="16680" y="12955"/>
                    <a:pt x="16702" y="12980"/>
                    <a:pt x="16735" y="12980"/>
                  </a:cubicBezTo>
                  <a:cubicBezTo>
                    <a:pt x="16773" y="12980"/>
                    <a:pt x="16828" y="12946"/>
                    <a:pt x="16872" y="12903"/>
                  </a:cubicBezTo>
                  <a:lnTo>
                    <a:pt x="16872" y="12903"/>
                  </a:lnTo>
                  <a:lnTo>
                    <a:pt x="16688" y="12889"/>
                  </a:lnTo>
                  <a:close/>
                  <a:moveTo>
                    <a:pt x="19182" y="12960"/>
                  </a:moveTo>
                  <a:lnTo>
                    <a:pt x="19182" y="12960"/>
                  </a:lnTo>
                  <a:cubicBezTo>
                    <a:pt x="19173" y="12971"/>
                    <a:pt x="19163" y="12983"/>
                    <a:pt x="19151" y="12994"/>
                  </a:cubicBezTo>
                  <a:lnTo>
                    <a:pt x="19151" y="12994"/>
                  </a:lnTo>
                  <a:lnTo>
                    <a:pt x="19240" y="13001"/>
                  </a:lnTo>
                  <a:lnTo>
                    <a:pt x="19240" y="13001"/>
                  </a:lnTo>
                  <a:cubicBezTo>
                    <a:pt x="19218" y="12991"/>
                    <a:pt x="19198" y="12977"/>
                    <a:pt x="19182" y="12960"/>
                  </a:cubicBezTo>
                  <a:close/>
                  <a:moveTo>
                    <a:pt x="19240" y="13001"/>
                  </a:moveTo>
                  <a:cubicBezTo>
                    <a:pt x="19263" y="13011"/>
                    <a:pt x="19288" y="13016"/>
                    <a:pt x="19315" y="13016"/>
                  </a:cubicBezTo>
                  <a:cubicBezTo>
                    <a:pt x="19330" y="13016"/>
                    <a:pt x="19346" y="13014"/>
                    <a:pt x="19362" y="13010"/>
                  </a:cubicBezTo>
                  <a:lnTo>
                    <a:pt x="19240" y="13001"/>
                  </a:lnTo>
                  <a:close/>
                  <a:moveTo>
                    <a:pt x="21429" y="12949"/>
                  </a:moveTo>
                  <a:cubicBezTo>
                    <a:pt x="21415" y="12993"/>
                    <a:pt x="21435" y="13037"/>
                    <a:pt x="21470" y="13070"/>
                  </a:cubicBezTo>
                  <a:lnTo>
                    <a:pt x="21470" y="13070"/>
                  </a:lnTo>
                  <a:cubicBezTo>
                    <a:pt x="21513" y="13010"/>
                    <a:pt x="21521" y="12949"/>
                    <a:pt x="21429" y="12949"/>
                  </a:cubicBezTo>
                  <a:close/>
                  <a:moveTo>
                    <a:pt x="18967" y="12980"/>
                  </a:moveTo>
                  <a:cubicBezTo>
                    <a:pt x="18960" y="13046"/>
                    <a:pt x="18981" y="13071"/>
                    <a:pt x="19014" y="13071"/>
                  </a:cubicBezTo>
                  <a:cubicBezTo>
                    <a:pt x="19053" y="13071"/>
                    <a:pt x="19108" y="13037"/>
                    <a:pt x="19151" y="12994"/>
                  </a:cubicBezTo>
                  <a:lnTo>
                    <a:pt x="19151" y="12994"/>
                  </a:lnTo>
                  <a:lnTo>
                    <a:pt x="18967" y="12980"/>
                  </a:lnTo>
                  <a:close/>
                  <a:moveTo>
                    <a:pt x="21470" y="13070"/>
                  </a:moveTo>
                  <a:lnTo>
                    <a:pt x="21470" y="13070"/>
                  </a:lnTo>
                  <a:cubicBezTo>
                    <a:pt x="21459" y="13086"/>
                    <a:pt x="21445" y="13102"/>
                    <a:pt x="21430" y="13117"/>
                  </a:cubicBezTo>
                  <a:lnTo>
                    <a:pt x="21430" y="13117"/>
                  </a:lnTo>
                  <a:lnTo>
                    <a:pt x="21587" y="13130"/>
                  </a:lnTo>
                  <a:lnTo>
                    <a:pt x="21587" y="13130"/>
                  </a:lnTo>
                  <a:cubicBezTo>
                    <a:pt x="21546" y="13123"/>
                    <a:pt x="21502" y="13101"/>
                    <a:pt x="21470" y="13070"/>
                  </a:cubicBezTo>
                  <a:close/>
                  <a:moveTo>
                    <a:pt x="21587" y="13130"/>
                  </a:moveTo>
                  <a:lnTo>
                    <a:pt x="21587" y="13130"/>
                  </a:lnTo>
                  <a:cubicBezTo>
                    <a:pt x="21595" y="13131"/>
                    <a:pt x="21604" y="13132"/>
                    <a:pt x="21612" y="13132"/>
                  </a:cubicBezTo>
                  <a:lnTo>
                    <a:pt x="21587" y="13130"/>
                  </a:lnTo>
                  <a:close/>
                  <a:moveTo>
                    <a:pt x="21247" y="13101"/>
                  </a:moveTo>
                  <a:cubicBezTo>
                    <a:pt x="21240" y="13168"/>
                    <a:pt x="21261" y="13193"/>
                    <a:pt x="21294" y="13193"/>
                  </a:cubicBezTo>
                  <a:cubicBezTo>
                    <a:pt x="21333" y="13193"/>
                    <a:pt x="21387" y="13159"/>
                    <a:pt x="21430" y="13117"/>
                  </a:cubicBezTo>
                  <a:lnTo>
                    <a:pt x="21430" y="13117"/>
                  </a:lnTo>
                  <a:lnTo>
                    <a:pt x="21247" y="13101"/>
                  </a:lnTo>
                  <a:close/>
                  <a:moveTo>
                    <a:pt x="4347" y="13740"/>
                  </a:moveTo>
                  <a:cubicBezTo>
                    <a:pt x="4347" y="13798"/>
                    <a:pt x="4368" y="13849"/>
                    <a:pt x="4403" y="13883"/>
                  </a:cubicBezTo>
                  <a:lnTo>
                    <a:pt x="4403" y="13883"/>
                  </a:lnTo>
                  <a:cubicBezTo>
                    <a:pt x="4449" y="13821"/>
                    <a:pt x="4455" y="13752"/>
                    <a:pt x="4347" y="13740"/>
                  </a:cubicBezTo>
                  <a:close/>
                  <a:moveTo>
                    <a:pt x="4403" y="13883"/>
                  </a:moveTo>
                  <a:cubicBezTo>
                    <a:pt x="4396" y="13892"/>
                    <a:pt x="4389" y="13900"/>
                    <a:pt x="4381" y="13908"/>
                  </a:cubicBezTo>
                  <a:lnTo>
                    <a:pt x="4381" y="13908"/>
                  </a:lnTo>
                  <a:lnTo>
                    <a:pt x="4446" y="13913"/>
                  </a:lnTo>
                  <a:lnTo>
                    <a:pt x="4446" y="13913"/>
                  </a:lnTo>
                  <a:cubicBezTo>
                    <a:pt x="4430" y="13906"/>
                    <a:pt x="4415" y="13895"/>
                    <a:pt x="4403" y="13883"/>
                  </a:cubicBezTo>
                  <a:close/>
                  <a:moveTo>
                    <a:pt x="4446" y="13913"/>
                  </a:moveTo>
                  <a:cubicBezTo>
                    <a:pt x="4466" y="13923"/>
                    <a:pt x="4489" y="13928"/>
                    <a:pt x="4514" y="13928"/>
                  </a:cubicBezTo>
                  <a:cubicBezTo>
                    <a:pt x="4528" y="13928"/>
                    <a:pt x="4544" y="13926"/>
                    <a:pt x="4560" y="13922"/>
                  </a:cubicBezTo>
                  <a:lnTo>
                    <a:pt x="4446" y="13913"/>
                  </a:lnTo>
                  <a:close/>
                  <a:moveTo>
                    <a:pt x="6627" y="13861"/>
                  </a:moveTo>
                  <a:cubicBezTo>
                    <a:pt x="6627" y="13908"/>
                    <a:pt x="6651" y="13955"/>
                    <a:pt x="6687" y="13985"/>
                  </a:cubicBezTo>
                  <a:lnTo>
                    <a:pt x="6687" y="13985"/>
                  </a:lnTo>
                  <a:cubicBezTo>
                    <a:pt x="6729" y="13924"/>
                    <a:pt x="6731" y="13861"/>
                    <a:pt x="6627" y="13861"/>
                  </a:cubicBezTo>
                  <a:close/>
                  <a:moveTo>
                    <a:pt x="4165" y="13892"/>
                  </a:moveTo>
                  <a:cubicBezTo>
                    <a:pt x="4165" y="13961"/>
                    <a:pt x="4194" y="13988"/>
                    <a:pt x="4234" y="13988"/>
                  </a:cubicBezTo>
                  <a:cubicBezTo>
                    <a:pt x="4280" y="13988"/>
                    <a:pt x="4339" y="13952"/>
                    <a:pt x="4381" y="13908"/>
                  </a:cubicBezTo>
                  <a:lnTo>
                    <a:pt x="4381" y="13908"/>
                  </a:lnTo>
                  <a:lnTo>
                    <a:pt x="4165" y="13892"/>
                  </a:lnTo>
                  <a:close/>
                  <a:moveTo>
                    <a:pt x="6687" y="13985"/>
                  </a:moveTo>
                  <a:lnTo>
                    <a:pt x="6687" y="13985"/>
                  </a:lnTo>
                  <a:cubicBezTo>
                    <a:pt x="6680" y="13995"/>
                    <a:pt x="6673" y="14004"/>
                    <a:pt x="6665" y="14013"/>
                  </a:cubicBezTo>
                  <a:lnTo>
                    <a:pt x="6736" y="14013"/>
                  </a:lnTo>
                  <a:cubicBezTo>
                    <a:pt x="6718" y="14007"/>
                    <a:pt x="6701" y="13998"/>
                    <a:pt x="6687" y="13985"/>
                  </a:cubicBezTo>
                  <a:close/>
                  <a:moveTo>
                    <a:pt x="6736" y="14013"/>
                  </a:moveTo>
                  <a:cubicBezTo>
                    <a:pt x="6748" y="14017"/>
                    <a:pt x="6760" y="14019"/>
                    <a:pt x="6773" y="14019"/>
                  </a:cubicBezTo>
                  <a:cubicBezTo>
                    <a:pt x="6785" y="14019"/>
                    <a:pt x="6797" y="14017"/>
                    <a:pt x="6809" y="14013"/>
                  </a:cubicBezTo>
                  <a:close/>
                  <a:moveTo>
                    <a:pt x="8906" y="13952"/>
                  </a:moveTo>
                  <a:cubicBezTo>
                    <a:pt x="8906" y="14001"/>
                    <a:pt x="8932" y="14049"/>
                    <a:pt x="8970" y="14084"/>
                  </a:cubicBezTo>
                  <a:lnTo>
                    <a:pt x="8970" y="14084"/>
                  </a:lnTo>
                  <a:cubicBezTo>
                    <a:pt x="9009" y="14025"/>
                    <a:pt x="9008" y="13964"/>
                    <a:pt x="8906" y="13952"/>
                  </a:cubicBezTo>
                  <a:close/>
                  <a:moveTo>
                    <a:pt x="6444" y="14013"/>
                  </a:moveTo>
                  <a:cubicBezTo>
                    <a:pt x="6444" y="14080"/>
                    <a:pt x="6471" y="14105"/>
                    <a:pt x="6508" y="14105"/>
                  </a:cubicBezTo>
                  <a:cubicBezTo>
                    <a:pt x="6556" y="14105"/>
                    <a:pt x="6621" y="14063"/>
                    <a:pt x="6665" y="14013"/>
                  </a:cubicBezTo>
                  <a:close/>
                  <a:moveTo>
                    <a:pt x="8970" y="14084"/>
                  </a:moveTo>
                  <a:lnTo>
                    <a:pt x="8970" y="14084"/>
                  </a:lnTo>
                  <a:cubicBezTo>
                    <a:pt x="8961" y="14097"/>
                    <a:pt x="8951" y="14110"/>
                    <a:pt x="8939" y="14122"/>
                  </a:cubicBezTo>
                  <a:lnTo>
                    <a:pt x="8939" y="14122"/>
                  </a:lnTo>
                  <a:lnTo>
                    <a:pt x="9065" y="14133"/>
                  </a:lnTo>
                  <a:lnTo>
                    <a:pt x="9065" y="14133"/>
                  </a:lnTo>
                  <a:cubicBezTo>
                    <a:pt x="9031" y="14127"/>
                    <a:pt x="8997" y="14109"/>
                    <a:pt x="8970" y="14084"/>
                  </a:cubicBezTo>
                  <a:close/>
                  <a:moveTo>
                    <a:pt x="9065" y="14133"/>
                  </a:moveTo>
                  <a:cubicBezTo>
                    <a:pt x="9073" y="14134"/>
                    <a:pt x="9081" y="14135"/>
                    <a:pt x="9089" y="14135"/>
                  </a:cubicBezTo>
                  <a:lnTo>
                    <a:pt x="9065" y="14133"/>
                  </a:lnTo>
                  <a:close/>
                  <a:moveTo>
                    <a:pt x="8724" y="14104"/>
                  </a:moveTo>
                  <a:cubicBezTo>
                    <a:pt x="8724" y="14174"/>
                    <a:pt x="8754" y="14200"/>
                    <a:pt x="8793" y="14200"/>
                  </a:cubicBezTo>
                  <a:cubicBezTo>
                    <a:pt x="8838" y="14200"/>
                    <a:pt x="8897" y="14166"/>
                    <a:pt x="8939" y="14122"/>
                  </a:cubicBezTo>
                  <a:lnTo>
                    <a:pt x="8939" y="14122"/>
                  </a:lnTo>
                  <a:lnTo>
                    <a:pt x="8724" y="14104"/>
                  </a:lnTo>
                  <a:close/>
                  <a:moveTo>
                    <a:pt x="11171" y="14089"/>
                  </a:moveTo>
                  <a:cubicBezTo>
                    <a:pt x="11095" y="14089"/>
                    <a:pt x="11019" y="14135"/>
                    <a:pt x="11004" y="14226"/>
                  </a:cubicBezTo>
                  <a:cubicBezTo>
                    <a:pt x="11004" y="14317"/>
                    <a:pt x="11064" y="14408"/>
                    <a:pt x="11156" y="14408"/>
                  </a:cubicBezTo>
                  <a:cubicBezTo>
                    <a:pt x="11247" y="14408"/>
                    <a:pt x="11338" y="14317"/>
                    <a:pt x="11338" y="14226"/>
                  </a:cubicBezTo>
                  <a:cubicBezTo>
                    <a:pt x="11323" y="14135"/>
                    <a:pt x="11247" y="14089"/>
                    <a:pt x="11171" y="14089"/>
                  </a:cubicBezTo>
                  <a:close/>
                  <a:moveTo>
                    <a:pt x="15745" y="14287"/>
                  </a:moveTo>
                  <a:cubicBezTo>
                    <a:pt x="15745" y="14377"/>
                    <a:pt x="15805" y="14437"/>
                    <a:pt x="15894" y="14468"/>
                  </a:cubicBezTo>
                  <a:lnTo>
                    <a:pt x="15894" y="14468"/>
                  </a:lnTo>
                  <a:cubicBezTo>
                    <a:pt x="15896" y="14458"/>
                    <a:pt x="15897" y="14449"/>
                    <a:pt x="15897" y="14439"/>
                  </a:cubicBezTo>
                  <a:cubicBezTo>
                    <a:pt x="15897" y="14348"/>
                    <a:pt x="15837" y="14287"/>
                    <a:pt x="15745" y="14287"/>
                  </a:cubicBezTo>
                  <a:close/>
                  <a:moveTo>
                    <a:pt x="13342" y="14245"/>
                  </a:moveTo>
                  <a:cubicBezTo>
                    <a:pt x="13313" y="14245"/>
                    <a:pt x="13290" y="14266"/>
                    <a:pt x="13283" y="14317"/>
                  </a:cubicBezTo>
                  <a:cubicBezTo>
                    <a:pt x="13283" y="14408"/>
                    <a:pt x="13344" y="14499"/>
                    <a:pt x="13435" y="14499"/>
                  </a:cubicBezTo>
                  <a:cubicBezTo>
                    <a:pt x="13444" y="14500"/>
                    <a:pt x="13452" y="14501"/>
                    <a:pt x="13460" y="14501"/>
                  </a:cubicBezTo>
                  <a:cubicBezTo>
                    <a:pt x="13635" y="14501"/>
                    <a:pt x="13447" y="14245"/>
                    <a:pt x="13342" y="14245"/>
                  </a:cubicBezTo>
                  <a:close/>
                  <a:moveTo>
                    <a:pt x="15563" y="14439"/>
                  </a:moveTo>
                  <a:cubicBezTo>
                    <a:pt x="15563" y="14530"/>
                    <a:pt x="15624" y="14621"/>
                    <a:pt x="15715" y="14621"/>
                  </a:cubicBezTo>
                  <a:cubicBezTo>
                    <a:pt x="15796" y="14621"/>
                    <a:pt x="15877" y="14549"/>
                    <a:pt x="15894" y="14469"/>
                  </a:cubicBezTo>
                  <a:lnTo>
                    <a:pt x="15894" y="14469"/>
                  </a:lnTo>
                  <a:lnTo>
                    <a:pt x="15897" y="14469"/>
                  </a:lnTo>
                  <a:cubicBezTo>
                    <a:pt x="15896" y="14469"/>
                    <a:pt x="15895" y="14468"/>
                    <a:pt x="15894" y="14468"/>
                  </a:cubicBezTo>
                  <a:lnTo>
                    <a:pt x="15894" y="14468"/>
                  </a:lnTo>
                  <a:cubicBezTo>
                    <a:pt x="15894" y="14468"/>
                    <a:pt x="15894" y="14469"/>
                    <a:pt x="15894" y="14469"/>
                  </a:cubicBezTo>
                  <a:lnTo>
                    <a:pt x="15894" y="14469"/>
                  </a:lnTo>
                  <a:lnTo>
                    <a:pt x="15563" y="14439"/>
                  </a:lnTo>
                  <a:close/>
                  <a:moveTo>
                    <a:pt x="18025" y="14378"/>
                  </a:moveTo>
                  <a:cubicBezTo>
                    <a:pt x="18025" y="14469"/>
                    <a:pt x="18055" y="14530"/>
                    <a:pt x="18147" y="14560"/>
                  </a:cubicBezTo>
                  <a:lnTo>
                    <a:pt x="17843" y="14530"/>
                  </a:lnTo>
                  <a:lnTo>
                    <a:pt x="17843" y="14530"/>
                  </a:lnTo>
                  <a:cubicBezTo>
                    <a:pt x="17843" y="14621"/>
                    <a:pt x="17903" y="14712"/>
                    <a:pt x="17995" y="14712"/>
                  </a:cubicBezTo>
                  <a:cubicBezTo>
                    <a:pt x="18086" y="14712"/>
                    <a:pt x="18177" y="14651"/>
                    <a:pt x="18177" y="14560"/>
                  </a:cubicBezTo>
                  <a:cubicBezTo>
                    <a:pt x="18177" y="14469"/>
                    <a:pt x="18116" y="14378"/>
                    <a:pt x="18025" y="14378"/>
                  </a:cubicBezTo>
                  <a:close/>
                  <a:moveTo>
                    <a:pt x="20305" y="14499"/>
                  </a:moveTo>
                  <a:cubicBezTo>
                    <a:pt x="20305" y="14560"/>
                    <a:pt x="20335" y="14651"/>
                    <a:pt x="20426" y="14651"/>
                  </a:cubicBezTo>
                  <a:lnTo>
                    <a:pt x="20122" y="14651"/>
                  </a:lnTo>
                  <a:cubicBezTo>
                    <a:pt x="20122" y="14743"/>
                    <a:pt x="20183" y="14803"/>
                    <a:pt x="20305" y="14834"/>
                  </a:cubicBezTo>
                  <a:cubicBezTo>
                    <a:pt x="20396" y="14834"/>
                    <a:pt x="20457" y="14743"/>
                    <a:pt x="20457" y="14651"/>
                  </a:cubicBezTo>
                  <a:cubicBezTo>
                    <a:pt x="20457" y="14560"/>
                    <a:pt x="20396" y="14499"/>
                    <a:pt x="20305" y="14499"/>
                  </a:cubicBezTo>
                  <a:close/>
                  <a:moveTo>
                    <a:pt x="3040" y="15351"/>
                  </a:moveTo>
                  <a:lnTo>
                    <a:pt x="2918" y="15563"/>
                  </a:lnTo>
                  <a:cubicBezTo>
                    <a:pt x="2979" y="15563"/>
                    <a:pt x="3040" y="15503"/>
                    <a:pt x="3040" y="15411"/>
                  </a:cubicBezTo>
                  <a:cubicBezTo>
                    <a:pt x="3070" y="15411"/>
                    <a:pt x="3070" y="15381"/>
                    <a:pt x="3040" y="15351"/>
                  </a:cubicBezTo>
                  <a:close/>
                  <a:moveTo>
                    <a:pt x="5036" y="15427"/>
                  </a:moveTo>
                  <a:cubicBezTo>
                    <a:pt x="5006" y="15427"/>
                    <a:pt x="4985" y="15448"/>
                    <a:pt x="4985" y="15503"/>
                  </a:cubicBezTo>
                  <a:cubicBezTo>
                    <a:pt x="4985" y="15594"/>
                    <a:pt x="5046" y="15685"/>
                    <a:pt x="5137" y="15685"/>
                  </a:cubicBezTo>
                  <a:cubicBezTo>
                    <a:pt x="5350" y="15685"/>
                    <a:pt x="5140" y="15427"/>
                    <a:pt x="5036" y="15427"/>
                  </a:cubicBezTo>
                  <a:close/>
                  <a:moveTo>
                    <a:pt x="7417" y="15442"/>
                  </a:moveTo>
                  <a:cubicBezTo>
                    <a:pt x="7390" y="15510"/>
                    <a:pt x="7391" y="15572"/>
                    <a:pt x="7412" y="15624"/>
                  </a:cubicBezTo>
                  <a:lnTo>
                    <a:pt x="7265" y="15624"/>
                  </a:lnTo>
                  <a:cubicBezTo>
                    <a:pt x="7280" y="15715"/>
                    <a:pt x="7356" y="15761"/>
                    <a:pt x="7432" y="15761"/>
                  </a:cubicBezTo>
                  <a:cubicBezTo>
                    <a:pt x="7461" y="15761"/>
                    <a:pt x="7489" y="15754"/>
                    <a:pt x="7515" y="15742"/>
                  </a:cubicBezTo>
                  <a:lnTo>
                    <a:pt x="7515" y="15742"/>
                  </a:lnTo>
                  <a:cubicBezTo>
                    <a:pt x="7556" y="15766"/>
                    <a:pt x="7605" y="15780"/>
                    <a:pt x="7653" y="15780"/>
                  </a:cubicBezTo>
                  <a:cubicBezTo>
                    <a:pt x="7741" y="15780"/>
                    <a:pt x="7829" y="15734"/>
                    <a:pt x="7873" y="15624"/>
                  </a:cubicBezTo>
                  <a:lnTo>
                    <a:pt x="7599" y="15624"/>
                  </a:lnTo>
                  <a:cubicBezTo>
                    <a:pt x="7599" y="15533"/>
                    <a:pt x="7508" y="15442"/>
                    <a:pt x="7417" y="15442"/>
                  </a:cubicBezTo>
                  <a:close/>
                  <a:moveTo>
                    <a:pt x="9727" y="15533"/>
                  </a:moveTo>
                  <a:cubicBezTo>
                    <a:pt x="9691" y="15605"/>
                    <a:pt x="9689" y="15670"/>
                    <a:pt x="9709" y="15724"/>
                  </a:cubicBezTo>
                  <a:lnTo>
                    <a:pt x="9709" y="15724"/>
                  </a:lnTo>
                  <a:lnTo>
                    <a:pt x="9545" y="15715"/>
                  </a:lnTo>
                  <a:lnTo>
                    <a:pt x="9545" y="15715"/>
                  </a:lnTo>
                  <a:cubicBezTo>
                    <a:pt x="9560" y="15822"/>
                    <a:pt x="9636" y="15875"/>
                    <a:pt x="9712" y="15875"/>
                  </a:cubicBezTo>
                  <a:cubicBezTo>
                    <a:pt x="9746" y="15875"/>
                    <a:pt x="9781" y="15864"/>
                    <a:pt x="9810" y="15842"/>
                  </a:cubicBezTo>
                  <a:lnTo>
                    <a:pt x="9810" y="15842"/>
                  </a:lnTo>
                  <a:cubicBezTo>
                    <a:pt x="9851" y="15866"/>
                    <a:pt x="9899" y="15880"/>
                    <a:pt x="9947" y="15880"/>
                  </a:cubicBezTo>
                  <a:cubicBezTo>
                    <a:pt x="10030" y="15880"/>
                    <a:pt x="10111" y="15840"/>
                    <a:pt x="10153" y="15746"/>
                  </a:cubicBezTo>
                  <a:lnTo>
                    <a:pt x="9876" y="15732"/>
                  </a:lnTo>
                  <a:lnTo>
                    <a:pt x="9876" y="15732"/>
                  </a:lnTo>
                  <a:cubicBezTo>
                    <a:pt x="9877" y="15726"/>
                    <a:pt x="9878" y="15721"/>
                    <a:pt x="9879" y="15715"/>
                  </a:cubicBezTo>
                  <a:cubicBezTo>
                    <a:pt x="9879" y="15624"/>
                    <a:pt x="9818" y="15563"/>
                    <a:pt x="9727" y="15533"/>
                  </a:cubicBezTo>
                  <a:close/>
                  <a:moveTo>
                    <a:pt x="11992" y="15700"/>
                  </a:moveTo>
                  <a:cubicBezTo>
                    <a:pt x="11900" y="15700"/>
                    <a:pt x="11809" y="15746"/>
                    <a:pt x="11824" y="15837"/>
                  </a:cubicBezTo>
                  <a:cubicBezTo>
                    <a:pt x="11794" y="15928"/>
                    <a:pt x="11885" y="15989"/>
                    <a:pt x="11976" y="16019"/>
                  </a:cubicBezTo>
                  <a:cubicBezTo>
                    <a:pt x="12068" y="16019"/>
                    <a:pt x="12159" y="15928"/>
                    <a:pt x="12159" y="15837"/>
                  </a:cubicBezTo>
                  <a:cubicBezTo>
                    <a:pt x="12174" y="15746"/>
                    <a:pt x="12083" y="15700"/>
                    <a:pt x="11992" y="15700"/>
                  </a:cubicBezTo>
                  <a:close/>
                  <a:moveTo>
                    <a:pt x="14286" y="15776"/>
                  </a:moveTo>
                  <a:cubicBezTo>
                    <a:pt x="14252" y="15838"/>
                    <a:pt x="14247" y="15896"/>
                    <a:pt x="14262" y="15945"/>
                  </a:cubicBezTo>
                  <a:lnTo>
                    <a:pt x="14262" y="15945"/>
                  </a:lnTo>
                  <a:lnTo>
                    <a:pt x="14104" y="15928"/>
                  </a:lnTo>
                  <a:lnTo>
                    <a:pt x="14104" y="15928"/>
                  </a:lnTo>
                  <a:cubicBezTo>
                    <a:pt x="14097" y="15995"/>
                    <a:pt x="14118" y="16020"/>
                    <a:pt x="14151" y="16020"/>
                  </a:cubicBezTo>
                  <a:cubicBezTo>
                    <a:pt x="14184" y="16020"/>
                    <a:pt x="14228" y="15995"/>
                    <a:pt x="14268" y="15961"/>
                  </a:cubicBezTo>
                  <a:lnTo>
                    <a:pt x="14268" y="15961"/>
                  </a:lnTo>
                  <a:cubicBezTo>
                    <a:pt x="14303" y="16047"/>
                    <a:pt x="14400" y="16103"/>
                    <a:pt x="14495" y="16103"/>
                  </a:cubicBezTo>
                  <a:cubicBezTo>
                    <a:pt x="14569" y="16103"/>
                    <a:pt x="14642" y="16069"/>
                    <a:pt x="14682" y="15989"/>
                  </a:cubicBezTo>
                  <a:lnTo>
                    <a:pt x="14283" y="15947"/>
                  </a:lnTo>
                  <a:lnTo>
                    <a:pt x="14283" y="15947"/>
                  </a:lnTo>
                  <a:cubicBezTo>
                    <a:pt x="14358" y="15875"/>
                    <a:pt x="14404" y="15776"/>
                    <a:pt x="14286" y="15776"/>
                  </a:cubicBezTo>
                  <a:close/>
                  <a:moveTo>
                    <a:pt x="16536" y="15867"/>
                  </a:moveTo>
                  <a:cubicBezTo>
                    <a:pt x="16513" y="15936"/>
                    <a:pt x="16520" y="15998"/>
                    <a:pt x="16547" y="16050"/>
                  </a:cubicBezTo>
                  <a:lnTo>
                    <a:pt x="16384" y="16050"/>
                  </a:lnTo>
                  <a:cubicBezTo>
                    <a:pt x="16353" y="16141"/>
                    <a:pt x="16444" y="16232"/>
                    <a:pt x="16536" y="16232"/>
                  </a:cubicBezTo>
                  <a:cubicBezTo>
                    <a:pt x="16587" y="16232"/>
                    <a:pt x="16629" y="16203"/>
                    <a:pt x="16662" y="16160"/>
                  </a:cubicBezTo>
                  <a:lnTo>
                    <a:pt x="16662" y="16160"/>
                  </a:lnTo>
                  <a:cubicBezTo>
                    <a:pt x="16695" y="16176"/>
                    <a:pt x="16731" y="16185"/>
                    <a:pt x="16767" y="16185"/>
                  </a:cubicBezTo>
                  <a:cubicBezTo>
                    <a:pt x="16843" y="16185"/>
                    <a:pt x="16919" y="16145"/>
                    <a:pt x="16961" y="16050"/>
                  </a:cubicBezTo>
                  <a:lnTo>
                    <a:pt x="16718" y="16050"/>
                  </a:lnTo>
                  <a:cubicBezTo>
                    <a:pt x="16718" y="15958"/>
                    <a:pt x="16657" y="15898"/>
                    <a:pt x="16536" y="15867"/>
                  </a:cubicBezTo>
                  <a:close/>
                  <a:moveTo>
                    <a:pt x="18815" y="15989"/>
                  </a:moveTo>
                  <a:cubicBezTo>
                    <a:pt x="18793" y="16048"/>
                    <a:pt x="18798" y="16103"/>
                    <a:pt x="18819" y="16150"/>
                  </a:cubicBezTo>
                  <a:lnTo>
                    <a:pt x="18819" y="16150"/>
                  </a:lnTo>
                  <a:lnTo>
                    <a:pt x="18663" y="16141"/>
                  </a:lnTo>
                  <a:lnTo>
                    <a:pt x="18663" y="16141"/>
                  </a:lnTo>
                  <a:cubicBezTo>
                    <a:pt x="18656" y="16207"/>
                    <a:pt x="18677" y="16233"/>
                    <a:pt x="18710" y="16233"/>
                  </a:cubicBezTo>
                  <a:cubicBezTo>
                    <a:pt x="18744" y="16233"/>
                    <a:pt x="18791" y="16205"/>
                    <a:pt x="18829" y="16169"/>
                  </a:cubicBezTo>
                  <a:lnTo>
                    <a:pt x="18829" y="16169"/>
                  </a:lnTo>
                  <a:cubicBezTo>
                    <a:pt x="18871" y="16240"/>
                    <a:pt x="18953" y="16286"/>
                    <a:pt x="19034" y="16286"/>
                  </a:cubicBezTo>
                  <a:cubicBezTo>
                    <a:pt x="19102" y="16286"/>
                    <a:pt x="19170" y="16252"/>
                    <a:pt x="19210" y="16171"/>
                  </a:cubicBezTo>
                  <a:lnTo>
                    <a:pt x="18847" y="16151"/>
                  </a:lnTo>
                  <a:lnTo>
                    <a:pt x="18847" y="16151"/>
                  </a:lnTo>
                  <a:cubicBezTo>
                    <a:pt x="18912" y="16080"/>
                    <a:pt x="18942" y="15989"/>
                    <a:pt x="18815" y="15989"/>
                  </a:cubicBezTo>
                  <a:close/>
                  <a:moveTo>
                    <a:pt x="4013" y="16901"/>
                  </a:moveTo>
                  <a:cubicBezTo>
                    <a:pt x="3986" y="16961"/>
                    <a:pt x="3984" y="17016"/>
                    <a:pt x="3999" y="17062"/>
                  </a:cubicBezTo>
                  <a:lnTo>
                    <a:pt x="3999" y="17062"/>
                  </a:lnTo>
                  <a:lnTo>
                    <a:pt x="3830" y="17053"/>
                  </a:lnTo>
                  <a:lnTo>
                    <a:pt x="3830" y="17053"/>
                  </a:lnTo>
                  <a:cubicBezTo>
                    <a:pt x="3830" y="17144"/>
                    <a:pt x="3891" y="17235"/>
                    <a:pt x="3982" y="17235"/>
                  </a:cubicBezTo>
                  <a:cubicBezTo>
                    <a:pt x="4032" y="17235"/>
                    <a:pt x="4082" y="17217"/>
                    <a:pt x="4117" y="17185"/>
                  </a:cubicBezTo>
                  <a:lnTo>
                    <a:pt x="4117" y="17185"/>
                  </a:lnTo>
                  <a:cubicBezTo>
                    <a:pt x="4148" y="17198"/>
                    <a:pt x="4180" y="17205"/>
                    <a:pt x="4213" y="17205"/>
                  </a:cubicBezTo>
                  <a:cubicBezTo>
                    <a:pt x="4289" y="17205"/>
                    <a:pt x="4365" y="17168"/>
                    <a:pt x="4408" y="17083"/>
                  </a:cubicBezTo>
                  <a:lnTo>
                    <a:pt x="4164" y="17070"/>
                  </a:lnTo>
                  <a:lnTo>
                    <a:pt x="4164" y="17070"/>
                  </a:lnTo>
                  <a:cubicBezTo>
                    <a:pt x="4159" y="16984"/>
                    <a:pt x="4100" y="16901"/>
                    <a:pt x="4013" y="16901"/>
                  </a:cubicBezTo>
                  <a:close/>
                  <a:moveTo>
                    <a:pt x="6292" y="16992"/>
                  </a:moveTo>
                  <a:lnTo>
                    <a:pt x="6292" y="16992"/>
                  </a:lnTo>
                  <a:cubicBezTo>
                    <a:pt x="6262" y="17060"/>
                    <a:pt x="6264" y="17123"/>
                    <a:pt x="6286" y="17174"/>
                  </a:cubicBezTo>
                  <a:lnTo>
                    <a:pt x="6110" y="17174"/>
                  </a:lnTo>
                  <a:cubicBezTo>
                    <a:pt x="6110" y="17240"/>
                    <a:pt x="6136" y="17266"/>
                    <a:pt x="6173" y="17266"/>
                  </a:cubicBezTo>
                  <a:cubicBezTo>
                    <a:pt x="6211" y="17266"/>
                    <a:pt x="6259" y="17238"/>
                    <a:pt x="6299" y="17201"/>
                  </a:cubicBezTo>
                  <a:lnTo>
                    <a:pt x="6299" y="17201"/>
                  </a:lnTo>
                  <a:cubicBezTo>
                    <a:pt x="6340" y="17268"/>
                    <a:pt x="6417" y="17310"/>
                    <a:pt x="6494" y="17310"/>
                  </a:cubicBezTo>
                  <a:cubicBezTo>
                    <a:pt x="6569" y="17310"/>
                    <a:pt x="6645" y="17270"/>
                    <a:pt x="6687" y="17174"/>
                  </a:cubicBezTo>
                  <a:lnTo>
                    <a:pt x="6326" y="17174"/>
                  </a:lnTo>
                  <a:cubicBezTo>
                    <a:pt x="6391" y="17100"/>
                    <a:pt x="6416" y="17006"/>
                    <a:pt x="6292" y="16992"/>
                  </a:cubicBezTo>
                  <a:close/>
                  <a:moveTo>
                    <a:pt x="8572" y="17113"/>
                  </a:moveTo>
                  <a:cubicBezTo>
                    <a:pt x="8542" y="17173"/>
                    <a:pt x="8542" y="17228"/>
                    <a:pt x="8559" y="17275"/>
                  </a:cubicBezTo>
                  <a:lnTo>
                    <a:pt x="8559" y="17275"/>
                  </a:lnTo>
                  <a:lnTo>
                    <a:pt x="8390" y="17265"/>
                  </a:lnTo>
                  <a:lnTo>
                    <a:pt x="8390" y="17265"/>
                  </a:lnTo>
                  <a:cubicBezTo>
                    <a:pt x="8390" y="17332"/>
                    <a:pt x="8417" y="17357"/>
                    <a:pt x="8453" y="17357"/>
                  </a:cubicBezTo>
                  <a:cubicBezTo>
                    <a:pt x="8489" y="17357"/>
                    <a:pt x="8533" y="17334"/>
                    <a:pt x="8572" y="17302"/>
                  </a:cubicBezTo>
                  <a:lnTo>
                    <a:pt x="8572" y="17302"/>
                  </a:lnTo>
                  <a:cubicBezTo>
                    <a:pt x="8609" y="17368"/>
                    <a:pt x="8685" y="17411"/>
                    <a:pt x="8761" y="17411"/>
                  </a:cubicBezTo>
                  <a:cubicBezTo>
                    <a:pt x="8829" y="17411"/>
                    <a:pt x="8896" y="17377"/>
                    <a:pt x="8937" y="17296"/>
                  </a:cubicBezTo>
                  <a:lnTo>
                    <a:pt x="8599" y="17277"/>
                  </a:lnTo>
                  <a:lnTo>
                    <a:pt x="8599" y="17277"/>
                  </a:lnTo>
                  <a:cubicBezTo>
                    <a:pt x="8668" y="17206"/>
                    <a:pt x="8700" y="17113"/>
                    <a:pt x="8572" y="17113"/>
                  </a:cubicBezTo>
                  <a:close/>
                  <a:moveTo>
                    <a:pt x="10852" y="17205"/>
                  </a:moveTo>
                  <a:lnTo>
                    <a:pt x="10852" y="17205"/>
                  </a:lnTo>
                  <a:cubicBezTo>
                    <a:pt x="10818" y="17273"/>
                    <a:pt x="10822" y="17336"/>
                    <a:pt x="10848" y="17387"/>
                  </a:cubicBezTo>
                  <a:lnTo>
                    <a:pt x="10669" y="17387"/>
                  </a:lnTo>
                  <a:cubicBezTo>
                    <a:pt x="10669" y="17453"/>
                    <a:pt x="10696" y="17478"/>
                    <a:pt x="10732" y="17478"/>
                  </a:cubicBezTo>
                  <a:cubicBezTo>
                    <a:pt x="10771" y="17478"/>
                    <a:pt x="10821" y="17449"/>
                    <a:pt x="10862" y="17410"/>
                  </a:cubicBezTo>
                  <a:lnTo>
                    <a:pt x="10862" y="17410"/>
                  </a:lnTo>
                  <a:cubicBezTo>
                    <a:pt x="10903" y="17467"/>
                    <a:pt x="10972" y="17502"/>
                    <a:pt x="11041" y="17502"/>
                  </a:cubicBezTo>
                  <a:cubicBezTo>
                    <a:pt x="11108" y="17502"/>
                    <a:pt x="11176" y="17468"/>
                    <a:pt x="11216" y="17387"/>
                  </a:cubicBezTo>
                  <a:lnTo>
                    <a:pt x="10885" y="17387"/>
                  </a:lnTo>
                  <a:cubicBezTo>
                    <a:pt x="10950" y="17313"/>
                    <a:pt x="10975" y="17218"/>
                    <a:pt x="10852" y="17205"/>
                  </a:cubicBezTo>
                  <a:close/>
                  <a:moveTo>
                    <a:pt x="13131" y="17326"/>
                  </a:moveTo>
                  <a:cubicBezTo>
                    <a:pt x="13098" y="17385"/>
                    <a:pt x="13099" y="17442"/>
                    <a:pt x="13121" y="17488"/>
                  </a:cubicBezTo>
                  <a:lnTo>
                    <a:pt x="13121" y="17488"/>
                  </a:lnTo>
                  <a:lnTo>
                    <a:pt x="12949" y="17478"/>
                  </a:lnTo>
                  <a:lnTo>
                    <a:pt x="12949" y="17478"/>
                  </a:lnTo>
                  <a:cubicBezTo>
                    <a:pt x="12949" y="17545"/>
                    <a:pt x="12976" y="17570"/>
                    <a:pt x="13013" y="17570"/>
                  </a:cubicBezTo>
                  <a:cubicBezTo>
                    <a:pt x="13049" y="17570"/>
                    <a:pt x="13095" y="17545"/>
                    <a:pt x="13135" y="17512"/>
                  </a:cubicBezTo>
                  <a:lnTo>
                    <a:pt x="13135" y="17512"/>
                  </a:lnTo>
                  <a:cubicBezTo>
                    <a:pt x="13172" y="17567"/>
                    <a:pt x="13240" y="17603"/>
                    <a:pt x="13308" y="17603"/>
                  </a:cubicBezTo>
                  <a:cubicBezTo>
                    <a:pt x="13368" y="17603"/>
                    <a:pt x="13427" y="17576"/>
                    <a:pt x="13466" y="17509"/>
                  </a:cubicBezTo>
                  <a:lnTo>
                    <a:pt x="13158" y="17491"/>
                  </a:lnTo>
                  <a:lnTo>
                    <a:pt x="13158" y="17491"/>
                  </a:lnTo>
                  <a:cubicBezTo>
                    <a:pt x="13228" y="17419"/>
                    <a:pt x="13259" y="17326"/>
                    <a:pt x="13131" y="17326"/>
                  </a:cubicBezTo>
                  <a:close/>
                  <a:moveTo>
                    <a:pt x="15411" y="17417"/>
                  </a:moveTo>
                  <a:cubicBezTo>
                    <a:pt x="15376" y="17488"/>
                    <a:pt x="15379" y="17551"/>
                    <a:pt x="15404" y="17600"/>
                  </a:cubicBezTo>
                  <a:lnTo>
                    <a:pt x="15229" y="17600"/>
                  </a:lnTo>
                  <a:cubicBezTo>
                    <a:pt x="15229" y="17691"/>
                    <a:pt x="15289" y="17752"/>
                    <a:pt x="15381" y="17752"/>
                  </a:cubicBezTo>
                  <a:cubicBezTo>
                    <a:pt x="15393" y="17756"/>
                    <a:pt x="15405" y="17758"/>
                    <a:pt x="15417" y="17758"/>
                  </a:cubicBezTo>
                  <a:cubicBezTo>
                    <a:pt x="15461" y="17758"/>
                    <a:pt x="15503" y="17732"/>
                    <a:pt x="15530" y="17695"/>
                  </a:cubicBezTo>
                  <a:lnTo>
                    <a:pt x="15530" y="17695"/>
                  </a:lnTo>
                  <a:cubicBezTo>
                    <a:pt x="15545" y="17699"/>
                    <a:pt x="15561" y="17701"/>
                    <a:pt x="15578" y="17701"/>
                  </a:cubicBezTo>
                  <a:cubicBezTo>
                    <a:pt x="15641" y="17701"/>
                    <a:pt x="15705" y="17671"/>
                    <a:pt x="15745" y="17600"/>
                  </a:cubicBezTo>
                  <a:lnTo>
                    <a:pt x="15563" y="17600"/>
                  </a:lnTo>
                  <a:cubicBezTo>
                    <a:pt x="15563" y="17509"/>
                    <a:pt x="15502" y="17417"/>
                    <a:pt x="15411" y="17417"/>
                  </a:cubicBezTo>
                  <a:close/>
                  <a:moveTo>
                    <a:pt x="17571" y="17607"/>
                  </a:moveTo>
                  <a:cubicBezTo>
                    <a:pt x="17540" y="17607"/>
                    <a:pt x="17515" y="17631"/>
                    <a:pt x="17508" y="17691"/>
                  </a:cubicBezTo>
                  <a:cubicBezTo>
                    <a:pt x="17508" y="17782"/>
                    <a:pt x="17569" y="17873"/>
                    <a:pt x="17660" y="17873"/>
                  </a:cubicBezTo>
                  <a:cubicBezTo>
                    <a:pt x="17669" y="17874"/>
                    <a:pt x="17676" y="17875"/>
                    <a:pt x="17684" y="17875"/>
                  </a:cubicBezTo>
                  <a:cubicBezTo>
                    <a:pt x="17858" y="17875"/>
                    <a:pt x="17676" y="17607"/>
                    <a:pt x="17571" y="17607"/>
                  </a:cubicBezTo>
                  <a:close/>
                  <a:moveTo>
                    <a:pt x="19970" y="17630"/>
                  </a:moveTo>
                  <a:lnTo>
                    <a:pt x="19970" y="17630"/>
                  </a:lnTo>
                  <a:cubicBezTo>
                    <a:pt x="19932" y="17698"/>
                    <a:pt x="19936" y="17763"/>
                    <a:pt x="19964" y="17813"/>
                  </a:cubicBezTo>
                  <a:lnTo>
                    <a:pt x="19788" y="17813"/>
                  </a:lnTo>
                  <a:cubicBezTo>
                    <a:pt x="19788" y="17904"/>
                    <a:pt x="19849" y="17965"/>
                    <a:pt x="19940" y="17965"/>
                  </a:cubicBezTo>
                  <a:cubicBezTo>
                    <a:pt x="19952" y="17969"/>
                    <a:pt x="19964" y="17971"/>
                    <a:pt x="19976" y="17971"/>
                  </a:cubicBezTo>
                  <a:cubicBezTo>
                    <a:pt x="20022" y="17971"/>
                    <a:pt x="20065" y="17943"/>
                    <a:pt x="20092" y="17904"/>
                  </a:cubicBezTo>
                  <a:lnTo>
                    <a:pt x="20092" y="17904"/>
                  </a:lnTo>
                  <a:cubicBezTo>
                    <a:pt x="20103" y="17906"/>
                    <a:pt x="20113" y="17907"/>
                    <a:pt x="20124" y="17907"/>
                  </a:cubicBezTo>
                  <a:cubicBezTo>
                    <a:pt x="20180" y="17907"/>
                    <a:pt x="20236" y="17880"/>
                    <a:pt x="20274" y="17813"/>
                  </a:cubicBezTo>
                  <a:lnTo>
                    <a:pt x="20122" y="17813"/>
                  </a:lnTo>
                  <a:cubicBezTo>
                    <a:pt x="20122" y="17721"/>
                    <a:pt x="20062" y="17661"/>
                    <a:pt x="19970" y="17630"/>
                  </a:cubicBezTo>
                  <a:close/>
                  <a:moveTo>
                    <a:pt x="2426" y="18485"/>
                  </a:moveTo>
                  <a:cubicBezTo>
                    <a:pt x="2394" y="18485"/>
                    <a:pt x="2371" y="18509"/>
                    <a:pt x="2371" y="18572"/>
                  </a:cubicBezTo>
                  <a:cubicBezTo>
                    <a:pt x="2341" y="18664"/>
                    <a:pt x="2432" y="18724"/>
                    <a:pt x="2523" y="18724"/>
                  </a:cubicBezTo>
                  <a:cubicBezTo>
                    <a:pt x="2532" y="18725"/>
                    <a:pt x="2540" y="18726"/>
                    <a:pt x="2548" y="18726"/>
                  </a:cubicBezTo>
                  <a:cubicBezTo>
                    <a:pt x="2716" y="18726"/>
                    <a:pt x="2527" y="18485"/>
                    <a:pt x="2426" y="18485"/>
                  </a:cubicBezTo>
                  <a:close/>
                  <a:moveTo>
                    <a:pt x="4705" y="18576"/>
                  </a:moveTo>
                  <a:cubicBezTo>
                    <a:pt x="4674" y="18576"/>
                    <a:pt x="4651" y="18601"/>
                    <a:pt x="4651" y="18664"/>
                  </a:cubicBezTo>
                  <a:cubicBezTo>
                    <a:pt x="4621" y="18755"/>
                    <a:pt x="4712" y="18846"/>
                    <a:pt x="4803" y="18846"/>
                  </a:cubicBezTo>
                  <a:cubicBezTo>
                    <a:pt x="5013" y="18846"/>
                    <a:pt x="4810" y="18576"/>
                    <a:pt x="4705" y="18576"/>
                  </a:cubicBezTo>
                  <a:close/>
                  <a:moveTo>
                    <a:pt x="7083" y="18603"/>
                  </a:moveTo>
                  <a:lnTo>
                    <a:pt x="7083" y="18603"/>
                  </a:lnTo>
                  <a:cubicBezTo>
                    <a:pt x="7068" y="18670"/>
                    <a:pt x="7072" y="18732"/>
                    <a:pt x="7089" y="18785"/>
                  </a:cubicBezTo>
                  <a:lnTo>
                    <a:pt x="6931" y="18785"/>
                  </a:lnTo>
                  <a:cubicBezTo>
                    <a:pt x="6900" y="18876"/>
                    <a:pt x="6991" y="18937"/>
                    <a:pt x="7083" y="18937"/>
                  </a:cubicBezTo>
                  <a:cubicBezTo>
                    <a:pt x="7095" y="18941"/>
                    <a:pt x="7107" y="18943"/>
                    <a:pt x="7119" y="18943"/>
                  </a:cubicBezTo>
                  <a:cubicBezTo>
                    <a:pt x="7140" y="18943"/>
                    <a:pt x="7161" y="18937"/>
                    <a:pt x="7180" y="18927"/>
                  </a:cubicBezTo>
                  <a:lnTo>
                    <a:pt x="7180" y="18927"/>
                  </a:lnTo>
                  <a:cubicBezTo>
                    <a:pt x="7249" y="18991"/>
                    <a:pt x="7342" y="19027"/>
                    <a:pt x="7433" y="19027"/>
                  </a:cubicBezTo>
                  <a:cubicBezTo>
                    <a:pt x="7562" y="19027"/>
                    <a:pt x="7685" y="18954"/>
                    <a:pt x="7721" y="18785"/>
                  </a:cubicBezTo>
                  <a:lnTo>
                    <a:pt x="7265" y="18785"/>
                  </a:lnTo>
                  <a:cubicBezTo>
                    <a:pt x="7265" y="18694"/>
                    <a:pt x="7174" y="18633"/>
                    <a:pt x="7083" y="18603"/>
                  </a:cubicBezTo>
                  <a:close/>
                  <a:moveTo>
                    <a:pt x="9261" y="18801"/>
                  </a:moveTo>
                  <a:cubicBezTo>
                    <a:pt x="9231" y="18801"/>
                    <a:pt x="9210" y="18822"/>
                    <a:pt x="9210" y="18876"/>
                  </a:cubicBezTo>
                  <a:cubicBezTo>
                    <a:pt x="9210" y="18968"/>
                    <a:pt x="9271" y="19059"/>
                    <a:pt x="9362" y="19059"/>
                  </a:cubicBezTo>
                  <a:cubicBezTo>
                    <a:pt x="9575" y="19059"/>
                    <a:pt x="9365" y="18801"/>
                    <a:pt x="9261" y="18801"/>
                  </a:cubicBezTo>
                  <a:close/>
                  <a:moveTo>
                    <a:pt x="11642" y="18816"/>
                  </a:moveTo>
                  <a:cubicBezTo>
                    <a:pt x="11621" y="18885"/>
                    <a:pt x="11622" y="18948"/>
                    <a:pt x="11639" y="19004"/>
                  </a:cubicBezTo>
                  <a:lnTo>
                    <a:pt x="11639" y="19004"/>
                  </a:lnTo>
                  <a:lnTo>
                    <a:pt x="11490" y="18998"/>
                  </a:lnTo>
                  <a:lnTo>
                    <a:pt x="11490" y="18998"/>
                  </a:lnTo>
                  <a:cubicBezTo>
                    <a:pt x="11505" y="19089"/>
                    <a:pt x="11581" y="19135"/>
                    <a:pt x="11657" y="19135"/>
                  </a:cubicBezTo>
                  <a:cubicBezTo>
                    <a:pt x="11676" y="19135"/>
                    <a:pt x="11694" y="19132"/>
                    <a:pt x="11712" y="19127"/>
                  </a:cubicBezTo>
                  <a:lnTo>
                    <a:pt x="11712" y="19127"/>
                  </a:lnTo>
                  <a:cubicBezTo>
                    <a:pt x="11781" y="19198"/>
                    <a:pt x="11881" y="19239"/>
                    <a:pt x="11980" y="19239"/>
                  </a:cubicBezTo>
                  <a:cubicBezTo>
                    <a:pt x="12103" y="19239"/>
                    <a:pt x="12223" y="19176"/>
                    <a:pt x="12280" y="19028"/>
                  </a:cubicBezTo>
                  <a:lnTo>
                    <a:pt x="11822" y="19011"/>
                  </a:lnTo>
                  <a:lnTo>
                    <a:pt x="11822" y="19011"/>
                  </a:lnTo>
                  <a:cubicBezTo>
                    <a:pt x="11823" y="19007"/>
                    <a:pt x="11824" y="19002"/>
                    <a:pt x="11824" y="18998"/>
                  </a:cubicBezTo>
                  <a:cubicBezTo>
                    <a:pt x="11824" y="18907"/>
                    <a:pt x="11733" y="18816"/>
                    <a:pt x="11642" y="18816"/>
                  </a:cubicBezTo>
                  <a:close/>
                  <a:moveTo>
                    <a:pt x="13952" y="18907"/>
                  </a:moveTo>
                  <a:cubicBezTo>
                    <a:pt x="13927" y="18977"/>
                    <a:pt x="13923" y="19040"/>
                    <a:pt x="13933" y="19096"/>
                  </a:cubicBezTo>
                  <a:lnTo>
                    <a:pt x="13933" y="19096"/>
                  </a:lnTo>
                  <a:lnTo>
                    <a:pt x="13770" y="19089"/>
                  </a:lnTo>
                  <a:lnTo>
                    <a:pt x="13770" y="19089"/>
                  </a:lnTo>
                  <a:cubicBezTo>
                    <a:pt x="13785" y="19196"/>
                    <a:pt x="13861" y="19249"/>
                    <a:pt x="13937" y="19249"/>
                  </a:cubicBezTo>
                  <a:cubicBezTo>
                    <a:pt x="13960" y="19249"/>
                    <a:pt x="13983" y="19244"/>
                    <a:pt x="14004" y="19234"/>
                  </a:cubicBezTo>
                  <a:lnTo>
                    <a:pt x="14004" y="19234"/>
                  </a:lnTo>
                  <a:cubicBezTo>
                    <a:pt x="14066" y="19301"/>
                    <a:pt x="14158" y="19338"/>
                    <a:pt x="14251" y="19338"/>
                  </a:cubicBezTo>
                  <a:cubicBezTo>
                    <a:pt x="14375" y="19338"/>
                    <a:pt x="14501" y="19272"/>
                    <a:pt x="14560" y="19120"/>
                  </a:cubicBezTo>
                  <a:lnTo>
                    <a:pt x="14102" y="19102"/>
                  </a:lnTo>
                  <a:lnTo>
                    <a:pt x="14102" y="19102"/>
                  </a:lnTo>
                  <a:cubicBezTo>
                    <a:pt x="14103" y="19098"/>
                    <a:pt x="14103" y="19094"/>
                    <a:pt x="14104" y="19089"/>
                  </a:cubicBezTo>
                  <a:cubicBezTo>
                    <a:pt x="14104" y="18998"/>
                    <a:pt x="14043" y="18907"/>
                    <a:pt x="13952" y="18907"/>
                  </a:cubicBezTo>
                  <a:close/>
                  <a:moveTo>
                    <a:pt x="16217" y="19074"/>
                  </a:moveTo>
                  <a:cubicBezTo>
                    <a:pt x="16125" y="19074"/>
                    <a:pt x="16034" y="19120"/>
                    <a:pt x="16049" y="19211"/>
                  </a:cubicBezTo>
                  <a:cubicBezTo>
                    <a:pt x="16019" y="19302"/>
                    <a:pt x="16110" y="19363"/>
                    <a:pt x="16201" y="19363"/>
                  </a:cubicBezTo>
                  <a:cubicBezTo>
                    <a:pt x="16214" y="19367"/>
                    <a:pt x="16226" y="19369"/>
                    <a:pt x="16238" y="19369"/>
                  </a:cubicBezTo>
                  <a:cubicBezTo>
                    <a:pt x="16315" y="19369"/>
                    <a:pt x="16384" y="19290"/>
                    <a:pt x="16384" y="19211"/>
                  </a:cubicBezTo>
                  <a:cubicBezTo>
                    <a:pt x="16399" y="19120"/>
                    <a:pt x="16308" y="19074"/>
                    <a:pt x="16217" y="19074"/>
                  </a:cubicBezTo>
                  <a:close/>
                  <a:moveTo>
                    <a:pt x="18511" y="19150"/>
                  </a:moveTo>
                  <a:cubicBezTo>
                    <a:pt x="18492" y="19208"/>
                    <a:pt x="18490" y="19262"/>
                    <a:pt x="18500" y="19309"/>
                  </a:cubicBezTo>
                  <a:lnTo>
                    <a:pt x="18500" y="19309"/>
                  </a:lnTo>
                  <a:lnTo>
                    <a:pt x="18329" y="19302"/>
                  </a:lnTo>
                  <a:lnTo>
                    <a:pt x="18329" y="19302"/>
                  </a:lnTo>
                  <a:cubicBezTo>
                    <a:pt x="18322" y="19369"/>
                    <a:pt x="18343" y="19394"/>
                    <a:pt x="18376" y="19394"/>
                  </a:cubicBezTo>
                  <a:cubicBezTo>
                    <a:pt x="18412" y="19394"/>
                    <a:pt x="18462" y="19364"/>
                    <a:pt x="18504" y="19325"/>
                  </a:cubicBezTo>
                  <a:lnTo>
                    <a:pt x="18504" y="19325"/>
                  </a:lnTo>
                  <a:cubicBezTo>
                    <a:pt x="18540" y="19452"/>
                    <a:pt x="18668" y="19531"/>
                    <a:pt x="18794" y="19531"/>
                  </a:cubicBezTo>
                  <a:cubicBezTo>
                    <a:pt x="18904" y="19531"/>
                    <a:pt x="19012" y="19472"/>
                    <a:pt x="19059" y="19332"/>
                  </a:cubicBezTo>
                  <a:lnTo>
                    <a:pt x="18519" y="19310"/>
                  </a:lnTo>
                  <a:lnTo>
                    <a:pt x="18519" y="19310"/>
                  </a:lnTo>
                  <a:cubicBezTo>
                    <a:pt x="18587" y="19239"/>
                    <a:pt x="18623" y="19150"/>
                    <a:pt x="18511" y="19150"/>
                  </a:cubicBezTo>
                  <a:close/>
                  <a:moveTo>
                    <a:pt x="1429" y="19940"/>
                  </a:moveTo>
                  <a:cubicBezTo>
                    <a:pt x="1410" y="19998"/>
                    <a:pt x="1408" y="20051"/>
                    <a:pt x="1419" y="20099"/>
                  </a:cubicBezTo>
                  <a:lnTo>
                    <a:pt x="1419" y="20099"/>
                  </a:lnTo>
                  <a:lnTo>
                    <a:pt x="1247" y="20092"/>
                  </a:lnTo>
                  <a:lnTo>
                    <a:pt x="1247" y="20092"/>
                  </a:lnTo>
                  <a:cubicBezTo>
                    <a:pt x="1262" y="20199"/>
                    <a:pt x="1338" y="20252"/>
                    <a:pt x="1414" y="20252"/>
                  </a:cubicBezTo>
                  <a:cubicBezTo>
                    <a:pt x="1441" y="20252"/>
                    <a:pt x="1468" y="20245"/>
                    <a:pt x="1492" y="20232"/>
                  </a:cubicBezTo>
                  <a:lnTo>
                    <a:pt x="1492" y="20232"/>
                  </a:lnTo>
                  <a:cubicBezTo>
                    <a:pt x="1554" y="20296"/>
                    <a:pt x="1645" y="20335"/>
                    <a:pt x="1735" y="20335"/>
                  </a:cubicBezTo>
                  <a:cubicBezTo>
                    <a:pt x="1849" y="20335"/>
                    <a:pt x="1960" y="20272"/>
                    <a:pt x="2007" y="20123"/>
                  </a:cubicBezTo>
                  <a:lnTo>
                    <a:pt x="1579" y="20106"/>
                  </a:lnTo>
                  <a:lnTo>
                    <a:pt x="1579" y="20106"/>
                  </a:lnTo>
                  <a:cubicBezTo>
                    <a:pt x="1580" y="20101"/>
                    <a:pt x="1580" y="20097"/>
                    <a:pt x="1581" y="20092"/>
                  </a:cubicBezTo>
                  <a:cubicBezTo>
                    <a:pt x="1581" y="20001"/>
                    <a:pt x="1520" y="19940"/>
                    <a:pt x="1429" y="19940"/>
                  </a:cubicBezTo>
                  <a:close/>
                  <a:moveTo>
                    <a:pt x="3709" y="20062"/>
                  </a:moveTo>
                  <a:cubicBezTo>
                    <a:pt x="3689" y="20120"/>
                    <a:pt x="3687" y="20174"/>
                    <a:pt x="3697" y="20221"/>
                  </a:cubicBezTo>
                  <a:lnTo>
                    <a:pt x="3697" y="20221"/>
                  </a:lnTo>
                  <a:lnTo>
                    <a:pt x="3526" y="20214"/>
                  </a:lnTo>
                  <a:lnTo>
                    <a:pt x="3526" y="20214"/>
                  </a:lnTo>
                  <a:cubicBezTo>
                    <a:pt x="3526" y="20280"/>
                    <a:pt x="3551" y="20306"/>
                    <a:pt x="3586" y="20306"/>
                  </a:cubicBezTo>
                  <a:cubicBezTo>
                    <a:pt x="3621" y="20306"/>
                    <a:pt x="3666" y="20280"/>
                    <a:pt x="3704" y="20245"/>
                  </a:cubicBezTo>
                  <a:lnTo>
                    <a:pt x="3704" y="20245"/>
                  </a:lnTo>
                  <a:cubicBezTo>
                    <a:pt x="3743" y="20367"/>
                    <a:pt x="3868" y="20443"/>
                    <a:pt x="3991" y="20443"/>
                  </a:cubicBezTo>
                  <a:cubicBezTo>
                    <a:pt x="4101" y="20443"/>
                    <a:pt x="4209" y="20384"/>
                    <a:pt x="4256" y="20244"/>
                  </a:cubicBezTo>
                  <a:lnTo>
                    <a:pt x="3727" y="20222"/>
                  </a:lnTo>
                  <a:lnTo>
                    <a:pt x="3727" y="20222"/>
                  </a:lnTo>
                  <a:cubicBezTo>
                    <a:pt x="3791" y="20152"/>
                    <a:pt x="3820" y="20062"/>
                    <a:pt x="3709" y="20062"/>
                  </a:cubicBezTo>
                  <a:close/>
                  <a:moveTo>
                    <a:pt x="5988" y="20153"/>
                  </a:moveTo>
                  <a:lnTo>
                    <a:pt x="5988" y="20153"/>
                  </a:lnTo>
                  <a:cubicBezTo>
                    <a:pt x="5969" y="20211"/>
                    <a:pt x="5967" y="20265"/>
                    <a:pt x="5977" y="20312"/>
                  </a:cubicBezTo>
                  <a:lnTo>
                    <a:pt x="5977" y="20312"/>
                  </a:lnTo>
                  <a:lnTo>
                    <a:pt x="5806" y="20305"/>
                  </a:lnTo>
                  <a:lnTo>
                    <a:pt x="5806" y="20305"/>
                  </a:lnTo>
                  <a:cubicBezTo>
                    <a:pt x="5806" y="20375"/>
                    <a:pt x="5836" y="20401"/>
                    <a:pt x="5875" y="20401"/>
                  </a:cubicBezTo>
                  <a:cubicBezTo>
                    <a:pt x="5910" y="20401"/>
                    <a:pt x="5952" y="20381"/>
                    <a:pt x="5989" y="20352"/>
                  </a:cubicBezTo>
                  <a:lnTo>
                    <a:pt x="5989" y="20352"/>
                  </a:lnTo>
                  <a:cubicBezTo>
                    <a:pt x="6033" y="20465"/>
                    <a:pt x="6153" y="20534"/>
                    <a:pt x="6271" y="20534"/>
                  </a:cubicBezTo>
                  <a:cubicBezTo>
                    <a:pt x="6381" y="20534"/>
                    <a:pt x="6489" y="20475"/>
                    <a:pt x="6535" y="20335"/>
                  </a:cubicBezTo>
                  <a:lnTo>
                    <a:pt x="6029" y="20314"/>
                  </a:lnTo>
                  <a:lnTo>
                    <a:pt x="6029" y="20314"/>
                  </a:lnTo>
                  <a:cubicBezTo>
                    <a:pt x="6088" y="20248"/>
                    <a:pt x="6107" y="20166"/>
                    <a:pt x="5988" y="20153"/>
                  </a:cubicBezTo>
                  <a:close/>
                  <a:moveTo>
                    <a:pt x="8238" y="20275"/>
                  </a:moveTo>
                  <a:cubicBezTo>
                    <a:pt x="8218" y="20333"/>
                    <a:pt x="8216" y="20386"/>
                    <a:pt x="8226" y="20433"/>
                  </a:cubicBezTo>
                  <a:lnTo>
                    <a:pt x="8226" y="20433"/>
                  </a:lnTo>
                  <a:lnTo>
                    <a:pt x="8086" y="20427"/>
                  </a:lnTo>
                  <a:lnTo>
                    <a:pt x="8086" y="20427"/>
                  </a:lnTo>
                  <a:cubicBezTo>
                    <a:pt x="8086" y="20518"/>
                    <a:pt x="8146" y="20609"/>
                    <a:pt x="8238" y="20609"/>
                  </a:cubicBezTo>
                  <a:cubicBezTo>
                    <a:pt x="8271" y="20604"/>
                    <a:pt x="8299" y="20593"/>
                    <a:pt x="8322" y="20579"/>
                  </a:cubicBezTo>
                  <a:lnTo>
                    <a:pt x="8322" y="20579"/>
                  </a:lnTo>
                  <a:cubicBezTo>
                    <a:pt x="8377" y="20620"/>
                    <a:pt x="8447" y="20643"/>
                    <a:pt x="8517" y="20643"/>
                  </a:cubicBezTo>
                  <a:cubicBezTo>
                    <a:pt x="8628" y="20643"/>
                    <a:pt x="8738" y="20586"/>
                    <a:pt x="8785" y="20457"/>
                  </a:cubicBezTo>
                  <a:lnTo>
                    <a:pt x="8397" y="20440"/>
                  </a:lnTo>
                  <a:lnTo>
                    <a:pt x="8397" y="20440"/>
                  </a:lnTo>
                  <a:cubicBezTo>
                    <a:pt x="8396" y="20365"/>
                    <a:pt x="8343" y="20290"/>
                    <a:pt x="8238" y="20275"/>
                  </a:cubicBezTo>
                  <a:close/>
                  <a:moveTo>
                    <a:pt x="10548" y="20366"/>
                  </a:moveTo>
                  <a:cubicBezTo>
                    <a:pt x="10526" y="20424"/>
                    <a:pt x="10525" y="20478"/>
                    <a:pt x="10537" y="20525"/>
                  </a:cubicBezTo>
                  <a:lnTo>
                    <a:pt x="10537" y="20525"/>
                  </a:lnTo>
                  <a:lnTo>
                    <a:pt x="10365" y="20518"/>
                  </a:lnTo>
                  <a:lnTo>
                    <a:pt x="10365" y="20518"/>
                  </a:lnTo>
                  <a:cubicBezTo>
                    <a:pt x="10358" y="20584"/>
                    <a:pt x="10381" y="20610"/>
                    <a:pt x="10417" y="20610"/>
                  </a:cubicBezTo>
                  <a:cubicBezTo>
                    <a:pt x="10453" y="20610"/>
                    <a:pt x="10502" y="20583"/>
                    <a:pt x="10544" y="20548"/>
                  </a:cubicBezTo>
                  <a:lnTo>
                    <a:pt x="10544" y="20548"/>
                  </a:lnTo>
                  <a:cubicBezTo>
                    <a:pt x="10584" y="20657"/>
                    <a:pt x="10702" y="20726"/>
                    <a:pt x="10818" y="20726"/>
                  </a:cubicBezTo>
                  <a:cubicBezTo>
                    <a:pt x="10919" y="20726"/>
                    <a:pt x="11019" y="20673"/>
                    <a:pt x="11064" y="20548"/>
                  </a:cubicBezTo>
                  <a:lnTo>
                    <a:pt x="10567" y="20527"/>
                  </a:lnTo>
                  <a:lnTo>
                    <a:pt x="10567" y="20527"/>
                  </a:lnTo>
                  <a:cubicBezTo>
                    <a:pt x="10639" y="20456"/>
                    <a:pt x="10674" y="20366"/>
                    <a:pt x="10548" y="20366"/>
                  </a:cubicBezTo>
                  <a:close/>
                  <a:moveTo>
                    <a:pt x="12827" y="20487"/>
                  </a:moveTo>
                  <a:cubicBezTo>
                    <a:pt x="12807" y="20544"/>
                    <a:pt x="12804" y="20595"/>
                    <a:pt x="12813" y="20639"/>
                  </a:cubicBezTo>
                  <a:lnTo>
                    <a:pt x="12645" y="20639"/>
                  </a:lnTo>
                  <a:cubicBezTo>
                    <a:pt x="12638" y="20706"/>
                    <a:pt x="12661" y="20731"/>
                    <a:pt x="12696" y="20731"/>
                  </a:cubicBezTo>
                  <a:cubicBezTo>
                    <a:pt x="12732" y="20731"/>
                    <a:pt x="12780" y="20705"/>
                    <a:pt x="12822" y="20671"/>
                  </a:cubicBezTo>
                  <a:lnTo>
                    <a:pt x="12822" y="20671"/>
                  </a:lnTo>
                  <a:cubicBezTo>
                    <a:pt x="12858" y="20768"/>
                    <a:pt x="12958" y="20827"/>
                    <a:pt x="13061" y="20827"/>
                  </a:cubicBezTo>
                  <a:cubicBezTo>
                    <a:pt x="13163" y="20827"/>
                    <a:pt x="13266" y="20770"/>
                    <a:pt x="13314" y="20639"/>
                  </a:cubicBezTo>
                  <a:lnTo>
                    <a:pt x="12855" y="20639"/>
                  </a:lnTo>
                  <a:cubicBezTo>
                    <a:pt x="12921" y="20570"/>
                    <a:pt x="12948" y="20487"/>
                    <a:pt x="12827" y="20487"/>
                  </a:cubicBezTo>
                  <a:close/>
                  <a:moveTo>
                    <a:pt x="15092" y="20601"/>
                  </a:moveTo>
                  <a:cubicBezTo>
                    <a:pt x="15018" y="20601"/>
                    <a:pt x="14944" y="20652"/>
                    <a:pt x="14926" y="20753"/>
                  </a:cubicBezTo>
                  <a:lnTo>
                    <a:pt x="14926" y="20753"/>
                  </a:lnTo>
                  <a:cubicBezTo>
                    <a:pt x="14925" y="20746"/>
                    <a:pt x="14925" y="20738"/>
                    <a:pt x="14925" y="20731"/>
                  </a:cubicBezTo>
                  <a:lnTo>
                    <a:pt x="14925" y="20761"/>
                  </a:lnTo>
                  <a:cubicBezTo>
                    <a:pt x="14925" y="20758"/>
                    <a:pt x="14925" y="20756"/>
                    <a:pt x="14926" y="20753"/>
                  </a:cubicBezTo>
                  <a:lnTo>
                    <a:pt x="14926" y="20753"/>
                  </a:lnTo>
                  <a:cubicBezTo>
                    <a:pt x="14935" y="20836"/>
                    <a:pt x="14993" y="20913"/>
                    <a:pt x="15077" y="20913"/>
                  </a:cubicBezTo>
                  <a:cubicBezTo>
                    <a:pt x="15168" y="20913"/>
                    <a:pt x="15259" y="20852"/>
                    <a:pt x="15259" y="20761"/>
                  </a:cubicBezTo>
                  <a:cubicBezTo>
                    <a:pt x="15244" y="20655"/>
                    <a:pt x="15168" y="20601"/>
                    <a:pt x="15092" y="20601"/>
                  </a:cubicBezTo>
                  <a:close/>
                  <a:moveTo>
                    <a:pt x="17387" y="20700"/>
                  </a:moveTo>
                  <a:cubicBezTo>
                    <a:pt x="17365" y="20756"/>
                    <a:pt x="17363" y="20807"/>
                    <a:pt x="17375" y="20852"/>
                  </a:cubicBezTo>
                  <a:lnTo>
                    <a:pt x="17204" y="20852"/>
                  </a:lnTo>
                  <a:cubicBezTo>
                    <a:pt x="17197" y="20919"/>
                    <a:pt x="17220" y="20944"/>
                    <a:pt x="17256" y="20944"/>
                  </a:cubicBezTo>
                  <a:cubicBezTo>
                    <a:pt x="17292" y="20944"/>
                    <a:pt x="17342" y="20917"/>
                    <a:pt x="17385" y="20880"/>
                  </a:cubicBezTo>
                  <a:lnTo>
                    <a:pt x="17385" y="20880"/>
                  </a:lnTo>
                  <a:cubicBezTo>
                    <a:pt x="17424" y="20973"/>
                    <a:pt x="17525" y="21031"/>
                    <a:pt x="17624" y="21031"/>
                  </a:cubicBezTo>
                  <a:cubicBezTo>
                    <a:pt x="17717" y="21031"/>
                    <a:pt x="17808" y="20979"/>
                    <a:pt x="17843" y="20852"/>
                  </a:cubicBezTo>
                  <a:lnTo>
                    <a:pt x="17415" y="20852"/>
                  </a:lnTo>
                  <a:cubicBezTo>
                    <a:pt x="17480" y="20783"/>
                    <a:pt x="17507" y="20700"/>
                    <a:pt x="17387" y="20700"/>
                  </a:cubicBezTo>
                  <a:close/>
                  <a:moveTo>
                    <a:pt x="19666" y="20791"/>
                  </a:moveTo>
                  <a:cubicBezTo>
                    <a:pt x="19643" y="20850"/>
                    <a:pt x="19641" y="20904"/>
                    <a:pt x="19654" y="20951"/>
                  </a:cubicBezTo>
                  <a:lnTo>
                    <a:pt x="19654" y="20951"/>
                  </a:lnTo>
                  <a:lnTo>
                    <a:pt x="19484" y="20943"/>
                  </a:lnTo>
                  <a:lnTo>
                    <a:pt x="19484" y="20943"/>
                  </a:lnTo>
                  <a:cubicBezTo>
                    <a:pt x="19484" y="21035"/>
                    <a:pt x="19545" y="21126"/>
                    <a:pt x="19636" y="21126"/>
                  </a:cubicBezTo>
                  <a:cubicBezTo>
                    <a:pt x="19680" y="21126"/>
                    <a:pt x="19724" y="21112"/>
                    <a:pt x="19757" y="21087"/>
                  </a:cubicBezTo>
                  <a:lnTo>
                    <a:pt x="19757" y="21087"/>
                  </a:lnTo>
                  <a:cubicBezTo>
                    <a:pt x="19800" y="21115"/>
                    <a:pt x="19852" y="21130"/>
                    <a:pt x="19902" y="21130"/>
                  </a:cubicBezTo>
                  <a:cubicBezTo>
                    <a:pt x="19991" y="21130"/>
                    <a:pt x="20078" y="21084"/>
                    <a:pt x="20122" y="20974"/>
                  </a:cubicBezTo>
                  <a:lnTo>
                    <a:pt x="19818" y="20959"/>
                  </a:lnTo>
                  <a:lnTo>
                    <a:pt x="19818" y="20959"/>
                  </a:lnTo>
                  <a:cubicBezTo>
                    <a:pt x="19812" y="20873"/>
                    <a:pt x="19753" y="20791"/>
                    <a:pt x="19666" y="20791"/>
                  </a:cubicBezTo>
                  <a:close/>
                  <a:moveTo>
                    <a:pt x="31" y="21430"/>
                  </a:moveTo>
                  <a:lnTo>
                    <a:pt x="0" y="21460"/>
                  </a:lnTo>
                  <a:lnTo>
                    <a:pt x="92" y="21460"/>
                  </a:lnTo>
                  <a:cubicBezTo>
                    <a:pt x="61" y="21430"/>
                    <a:pt x="31" y="21430"/>
                    <a:pt x="31" y="21430"/>
                  </a:cubicBezTo>
                  <a:close/>
                  <a:moveTo>
                    <a:pt x="2098" y="21703"/>
                  </a:moveTo>
                  <a:lnTo>
                    <a:pt x="2098" y="21734"/>
                  </a:lnTo>
                  <a:cubicBezTo>
                    <a:pt x="2098" y="21728"/>
                    <a:pt x="2098" y="21723"/>
                    <a:pt x="2098" y="21717"/>
                  </a:cubicBezTo>
                  <a:lnTo>
                    <a:pt x="2098" y="21717"/>
                  </a:lnTo>
                  <a:cubicBezTo>
                    <a:pt x="2098" y="21713"/>
                    <a:pt x="2098" y="21708"/>
                    <a:pt x="2098" y="21703"/>
                  </a:cubicBezTo>
                  <a:close/>
                  <a:moveTo>
                    <a:pt x="2280" y="21551"/>
                  </a:moveTo>
                  <a:cubicBezTo>
                    <a:pt x="2193" y="21551"/>
                    <a:pt x="2106" y="21607"/>
                    <a:pt x="2098" y="21717"/>
                  </a:cubicBezTo>
                  <a:lnTo>
                    <a:pt x="2098" y="21717"/>
                  </a:lnTo>
                  <a:cubicBezTo>
                    <a:pt x="2103" y="21769"/>
                    <a:pt x="2131" y="21797"/>
                    <a:pt x="2159" y="21825"/>
                  </a:cubicBezTo>
                  <a:lnTo>
                    <a:pt x="2371" y="21855"/>
                  </a:lnTo>
                  <a:cubicBezTo>
                    <a:pt x="2402" y="21855"/>
                    <a:pt x="2432" y="21794"/>
                    <a:pt x="2462" y="21734"/>
                  </a:cubicBezTo>
                  <a:cubicBezTo>
                    <a:pt x="2462" y="21612"/>
                    <a:pt x="2371" y="21551"/>
                    <a:pt x="2280" y="21551"/>
                  </a:cubicBezTo>
                  <a:close/>
                  <a:moveTo>
                    <a:pt x="4545" y="21665"/>
                  </a:moveTo>
                  <a:cubicBezTo>
                    <a:pt x="4469" y="21665"/>
                    <a:pt x="4393" y="21718"/>
                    <a:pt x="4377" y="21825"/>
                  </a:cubicBezTo>
                  <a:cubicBezTo>
                    <a:pt x="4362" y="21916"/>
                    <a:pt x="4453" y="21962"/>
                    <a:pt x="4545" y="21962"/>
                  </a:cubicBezTo>
                  <a:cubicBezTo>
                    <a:pt x="4636" y="21962"/>
                    <a:pt x="4727" y="21916"/>
                    <a:pt x="4712" y="21825"/>
                  </a:cubicBezTo>
                  <a:cubicBezTo>
                    <a:pt x="4697" y="21718"/>
                    <a:pt x="4621" y="21665"/>
                    <a:pt x="4545" y="21665"/>
                  </a:cubicBezTo>
                  <a:close/>
                  <a:moveTo>
                    <a:pt x="6716" y="21844"/>
                  </a:moveTo>
                  <a:cubicBezTo>
                    <a:pt x="6686" y="21844"/>
                    <a:pt x="6664" y="21864"/>
                    <a:pt x="6657" y="21916"/>
                  </a:cubicBezTo>
                  <a:cubicBezTo>
                    <a:pt x="6657" y="22007"/>
                    <a:pt x="6718" y="22098"/>
                    <a:pt x="6839" y="22098"/>
                  </a:cubicBezTo>
                  <a:cubicBezTo>
                    <a:pt x="6847" y="22099"/>
                    <a:pt x="6855" y="22100"/>
                    <a:pt x="6861" y="22100"/>
                  </a:cubicBezTo>
                  <a:cubicBezTo>
                    <a:pt x="7014" y="22100"/>
                    <a:pt x="6822" y="21844"/>
                    <a:pt x="6716" y="21844"/>
                  </a:cubicBezTo>
                  <a:close/>
                  <a:moveTo>
                    <a:pt x="9119" y="21886"/>
                  </a:moveTo>
                  <a:cubicBezTo>
                    <a:pt x="9105" y="21943"/>
                    <a:pt x="9102" y="21995"/>
                    <a:pt x="9109" y="22043"/>
                  </a:cubicBezTo>
                  <a:lnTo>
                    <a:pt x="9109" y="22043"/>
                  </a:lnTo>
                  <a:lnTo>
                    <a:pt x="8937" y="22038"/>
                  </a:lnTo>
                  <a:lnTo>
                    <a:pt x="8937" y="22038"/>
                  </a:lnTo>
                  <a:cubicBezTo>
                    <a:pt x="8937" y="22104"/>
                    <a:pt x="8964" y="22129"/>
                    <a:pt x="9001" y="22129"/>
                  </a:cubicBezTo>
                  <a:cubicBezTo>
                    <a:pt x="9035" y="22129"/>
                    <a:pt x="9078" y="22108"/>
                    <a:pt x="9116" y="22077"/>
                  </a:cubicBezTo>
                  <a:lnTo>
                    <a:pt x="9116" y="22077"/>
                  </a:lnTo>
                  <a:cubicBezTo>
                    <a:pt x="9158" y="22251"/>
                    <a:pt x="9327" y="22354"/>
                    <a:pt x="9494" y="22354"/>
                  </a:cubicBezTo>
                  <a:cubicBezTo>
                    <a:pt x="9647" y="22354"/>
                    <a:pt x="9799" y="22267"/>
                    <a:pt x="9849" y="22068"/>
                  </a:cubicBezTo>
                  <a:lnTo>
                    <a:pt x="9150" y="22045"/>
                  </a:lnTo>
                  <a:lnTo>
                    <a:pt x="9150" y="22045"/>
                  </a:lnTo>
                  <a:cubicBezTo>
                    <a:pt x="9217" y="21974"/>
                    <a:pt x="9244" y="21886"/>
                    <a:pt x="9119" y="21886"/>
                  </a:cubicBezTo>
                  <a:close/>
                  <a:moveTo>
                    <a:pt x="13663" y="22091"/>
                  </a:moveTo>
                  <a:cubicBezTo>
                    <a:pt x="13572" y="22091"/>
                    <a:pt x="13481" y="22144"/>
                    <a:pt x="13496" y="22250"/>
                  </a:cubicBezTo>
                  <a:cubicBezTo>
                    <a:pt x="13511" y="22342"/>
                    <a:pt x="13587" y="22387"/>
                    <a:pt x="13663" y="22387"/>
                  </a:cubicBezTo>
                  <a:cubicBezTo>
                    <a:pt x="13739" y="22387"/>
                    <a:pt x="13815" y="22342"/>
                    <a:pt x="13830" y="22250"/>
                  </a:cubicBezTo>
                  <a:cubicBezTo>
                    <a:pt x="13846" y="22144"/>
                    <a:pt x="13754" y="22091"/>
                    <a:pt x="13663" y="22091"/>
                  </a:cubicBezTo>
                  <a:close/>
                  <a:moveTo>
                    <a:pt x="11399" y="21977"/>
                  </a:moveTo>
                  <a:cubicBezTo>
                    <a:pt x="11385" y="22034"/>
                    <a:pt x="11382" y="22086"/>
                    <a:pt x="11389" y="22135"/>
                  </a:cubicBezTo>
                  <a:lnTo>
                    <a:pt x="11389" y="22135"/>
                  </a:lnTo>
                  <a:lnTo>
                    <a:pt x="11216" y="22129"/>
                  </a:lnTo>
                  <a:lnTo>
                    <a:pt x="11216" y="22129"/>
                  </a:lnTo>
                  <a:cubicBezTo>
                    <a:pt x="11216" y="22220"/>
                    <a:pt x="11277" y="22311"/>
                    <a:pt x="11399" y="22311"/>
                  </a:cubicBezTo>
                  <a:cubicBezTo>
                    <a:pt x="11421" y="22311"/>
                    <a:pt x="11442" y="22307"/>
                    <a:pt x="11460" y="22300"/>
                  </a:cubicBezTo>
                  <a:lnTo>
                    <a:pt x="11460" y="22300"/>
                  </a:lnTo>
                  <a:cubicBezTo>
                    <a:pt x="11535" y="22393"/>
                    <a:pt x="11655" y="22445"/>
                    <a:pt x="11773" y="22445"/>
                  </a:cubicBezTo>
                  <a:cubicBezTo>
                    <a:pt x="11927" y="22445"/>
                    <a:pt x="12079" y="22358"/>
                    <a:pt x="12128" y="22159"/>
                  </a:cubicBezTo>
                  <a:lnTo>
                    <a:pt x="11550" y="22140"/>
                  </a:lnTo>
                  <a:lnTo>
                    <a:pt x="11550" y="22140"/>
                  </a:lnTo>
                  <a:cubicBezTo>
                    <a:pt x="11542" y="22056"/>
                    <a:pt x="11484" y="21977"/>
                    <a:pt x="11399" y="21977"/>
                  </a:cubicBezTo>
                  <a:close/>
                  <a:moveTo>
                    <a:pt x="15958" y="22159"/>
                  </a:moveTo>
                  <a:lnTo>
                    <a:pt x="15958" y="22159"/>
                  </a:lnTo>
                  <a:cubicBezTo>
                    <a:pt x="15941" y="22228"/>
                    <a:pt x="15940" y="22292"/>
                    <a:pt x="15952" y="22348"/>
                  </a:cubicBezTo>
                  <a:lnTo>
                    <a:pt x="15952" y="22348"/>
                  </a:lnTo>
                  <a:lnTo>
                    <a:pt x="15776" y="22342"/>
                  </a:lnTo>
                  <a:lnTo>
                    <a:pt x="15776" y="22342"/>
                  </a:lnTo>
                  <a:cubicBezTo>
                    <a:pt x="15791" y="22448"/>
                    <a:pt x="15867" y="22501"/>
                    <a:pt x="15943" y="22501"/>
                  </a:cubicBezTo>
                  <a:cubicBezTo>
                    <a:pt x="15968" y="22501"/>
                    <a:pt x="15992" y="22496"/>
                    <a:pt x="16015" y="22484"/>
                  </a:cubicBezTo>
                  <a:lnTo>
                    <a:pt x="16015" y="22484"/>
                  </a:lnTo>
                  <a:cubicBezTo>
                    <a:pt x="16088" y="22580"/>
                    <a:pt x="16207" y="22634"/>
                    <a:pt x="16325" y="22634"/>
                  </a:cubicBezTo>
                  <a:cubicBezTo>
                    <a:pt x="16468" y="22634"/>
                    <a:pt x="16609" y="22554"/>
                    <a:pt x="16657" y="22372"/>
                  </a:cubicBezTo>
                  <a:lnTo>
                    <a:pt x="16108" y="22353"/>
                  </a:lnTo>
                  <a:lnTo>
                    <a:pt x="16108" y="22353"/>
                  </a:lnTo>
                  <a:cubicBezTo>
                    <a:pt x="16109" y="22349"/>
                    <a:pt x="16110" y="22345"/>
                    <a:pt x="16110" y="22342"/>
                  </a:cubicBezTo>
                  <a:cubicBezTo>
                    <a:pt x="16141" y="22250"/>
                    <a:pt x="16049" y="22190"/>
                    <a:pt x="15958" y="22159"/>
                  </a:cubicBezTo>
                  <a:close/>
                  <a:moveTo>
                    <a:pt x="18238" y="22281"/>
                  </a:moveTo>
                  <a:lnTo>
                    <a:pt x="18238" y="22281"/>
                  </a:lnTo>
                  <a:cubicBezTo>
                    <a:pt x="18220" y="22348"/>
                    <a:pt x="18219" y="22409"/>
                    <a:pt x="18231" y="22463"/>
                  </a:cubicBezTo>
                  <a:lnTo>
                    <a:pt x="18055" y="22463"/>
                  </a:lnTo>
                  <a:cubicBezTo>
                    <a:pt x="18055" y="22529"/>
                    <a:pt x="18082" y="22554"/>
                    <a:pt x="18118" y="22554"/>
                  </a:cubicBezTo>
                  <a:cubicBezTo>
                    <a:pt x="18155" y="22554"/>
                    <a:pt x="18201" y="22529"/>
                    <a:pt x="18240" y="22494"/>
                  </a:cubicBezTo>
                  <a:lnTo>
                    <a:pt x="18240" y="22494"/>
                  </a:lnTo>
                  <a:cubicBezTo>
                    <a:pt x="18288" y="22641"/>
                    <a:pt x="18435" y="22727"/>
                    <a:pt x="18580" y="22727"/>
                  </a:cubicBezTo>
                  <a:cubicBezTo>
                    <a:pt x="18719" y="22727"/>
                    <a:pt x="18857" y="22647"/>
                    <a:pt x="18907" y="22463"/>
                  </a:cubicBezTo>
                  <a:lnTo>
                    <a:pt x="18271" y="22463"/>
                  </a:lnTo>
                  <a:cubicBezTo>
                    <a:pt x="18336" y="22389"/>
                    <a:pt x="18361" y="22294"/>
                    <a:pt x="18238" y="22281"/>
                  </a:cubicBezTo>
                  <a:close/>
                  <a:moveTo>
                    <a:pt x="20518" y="22402"/>
                  </a:moveTo>
                  <a:cubicBezTo>
                    <a:pt x="20501" y="22460"/>
                    <a:pt x="20499" y="22513"/>
                    <a:pt x="20508" y="22560"/>
                  </a:cubicBezTo>
                  <a:lnTo>
                    <a:pt x="20508" y="22560"/>
                  </a:lnTo>
                  <a:lnTo>
                    <a:pt x="20335" y="22554"/>
                  </a:lnTo>
                  <a:lnTo>
                    <a:pt x="20335" y="22554"/>
                  </a:lnTo>
                  <a:cubicBezTo>
                    <a:pt x="20335" y="22645"/>
                    <a:pt x="20396" y="22737"/>
                    <a:pt x="20487" y="22737"/>
                  </a:cubicBezTo>
                  <a:cubicBezTo>
                    <a:pt x="20538" y="22737"/>
                    <a:pt x="20568" y="22737"/>
                    <a:pt x="20594" y="22719"/>
                  </a:cubicBezTo>
                  <a:lnTo>
                    <a:pt x="20594" y="22719"/>
                  </a:lnTo>
                  <a:cubicBezTo>
                    <a:pt x="20664" y="22788"/>
                    <a:pt x="20766" y="22827"/>
                    <a:pt x="20866" y="22827"/>
                  </a:cubicBezTo>
                  <a:cubicBezTo>
                    <a:pt x="21003" y="22827"/>
                    <a:pt x="21138" y="22754"/>
                    <a:pt x="21186" y="22585"/>
                  </a:cubicBezTo>
                  <a:lnTo>
                    <a:pt x="20609" y="22564"/>
                  </a:lnTo>
                  <a:lnTo>
                    <a:pt x="20609" y="22564"/>
                  </a:lnTo>
                  <a:lnTo>
                    <a:pt x="20609" y="22433"/>
                  </a:lnTo>
                  <a:cubicBezTo>
                    <a:pt x="20578" y="22402"/>
                    <a:pt x="20548" y="22402"/>
                    <a:pt x="20518" y="224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10"/>
            <p:cNvSpPr/>
            <p:nvPr/>
          </p:nvSpPr>
          <p:spPr>
            <a:xfrm>
              <a:off x="3979663" y="3108001"/>
              <a:ext cx="484547" cy="365063"/>
            </a:xfrm>
            <a:custGeom>
              <a:rect b="b" l="l" r="r" t="t"/>
              <a:pathLst>
                <a:path extrusionOk="0" h="18219" w="24182">
                  <a:moveTo>
                    <a:pt x="10122" y="1"/>
                  </a:moveTo>
                  <a:cubicBezTo>
                    <a:pt x="6699" y="1"/>
                    <a:pt x="4431" y="4731"/>
                    <a:pt x="2888" y="7902"/>
                  </a:cubicBezTo>
                  <a:cubicBezTo>
                    <a:pt x="1246" y="11307"/>
                    <a:pt x="0" y="14620"/>
                    <a:pt x="4225" y="15349"/>
                  </a:cubicBezTo>
                  <a:lnTo>
                    <a:pt x="19940" y="18115"/>
                  </a:lnTo>
                  <a:cubicBezTo>
                    <a:pt x="20332" y="18185"/>
                    <a:pt x="20687" y="18219"/>
                    <a:pt x="21009" y="18219"/>
                  </a:cubicBezTo>
                  <a:cubicBezTo>
                    <a:pt x="24181" y="18219"/>
                    <a:pt x="24098" y="14974"/>
                    <a:pt x="23739" y="11580"/>
                  </a:cubicBezTo>
                  <a:cubicBezTo>
                    <a:pt x="23314" y="7811"/>
                    <a:pt x="22767" y="2157"/>
                    <a:pt x="18967" y="1489"/>
                  </a:cubicBezTo>
                  <a:lnTo>
                    <a:pt x="14894" y="759"/>
                  </a:lnTo>
                  <a:lnTo>
                    <a:pt x="10791" y="60"/>
                  </a:lnTo>
                  <a:cubicBezTo>
                    <a:pt x="10563" y="20"/>
                    <a:pt x="10340" y="1"/>
                    <a:pt x="10122"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10"/>
            <p:cNvSpPr/>
            <p:nvPr/>
          </p:nvSpPr>
          <p:spPr>
            <a:xfrm>
              <a:off x="3979663" y="3108001"/>
              <a:ext cx="484547" cy="365063"/>
            </a:xfrm>
            <a:custGeom>
              <a:rect b="b" l="l" r="r" t="t"/>
              <a:pathLst>
                <a:path extrusionOk="0" h="18219" w="24182">
                  <a:moveTo>
                    <a:pt x="10122" y="1"/>
                  </a:moveTo>
                  <a:cubicBezTo>
                    <a:pt x="6699" y="1"/>
                    <a:pt x="4431" y="4731"/>
                    <a:pt x="2888" y="7902"/>
                  </a:cubicBezTo>
                  <a:cubicBezTo>
                    <a:pt x="1246" y="11307"/>
                    <a:pt x="0" y="14620"/>
                    <a:pt x="4225" y="15349"/>
                  </a:cubicBezTo>
                  <a:lnTo>
                    <a:pt x="19940" y="18115"/>
                  </a:lnTo>
                  <a:cubicBezTo>
                    <a:pt x="20332" y="18185"/>
                    <a:pt x="20687" y="18219"/>
                    <a:pt x="21009" y="18219"/>
                  </a:cubicBezTo>
                  <a:cubicBezTo>
                    <a:pt x="24181" y="18219"/>
                    <a:pt x="24098" y="14974"/>
                    <a:pt x="23739" y="11580"/>
                  </a:cubicBezTo>
                  <a:cubicBezTo>
                    <a:pt x="23314" y="7811"/>
                    <a:pt x="22767" y="2157"/>
                    <a:pt x="18967" y="1489"/>
                  </a:cubicBezTo>
                  <a:lnTo>
                    <a:pt x="14894" y="759"/>
                  </a:lnTo>
                  <a:lnTo>
                    <a:pt x="10791" y="60"/>
                  </a:lnTo>
                  <a:cubicBezTo>
                    <a:pt x="10563" y="20"/>
                    <a:pt x="10340" y="1"/>
                    <a:pt x="10122" y="1"/>
                  </a:cubicBezTo>
                  <a:close/>
                </a:path>
              </a:pathLst>
            </a:custGeom>
            <a:solidFill>
              <a:srgbClr val="263238">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10"/>
            <p:cNvSpPr/>
            <p:nvPr/>
          </p:nvSpPr>
          <p:spPr>
            <a:xfrm>
              <a:off x="4329114" y="3149641"/>
              <a:ext cx="64120" cy="53320"/>
            </a:xfrm>
            <a:custGeom>
              <a:rect b="b" l="l" r="r" t="t"/>
              <a:pathLst>
                <a:path extrusionOk="0" h="2661" w="3200">
                  <a:moveTo>
                    <a:pt x="1464" y="0"/>
                  </a:moveTo>
                  <a:cubicBezTo>
                    <a:pt x="843" y="0"/>
                    <a:pt x="269" y="459"/>
                    <a:pt x="160" y="1113"/>
                  </a:cubicBezTo>
                  <a:cubicBezTo>
                    <a:pt x="0" y="1981"/>
                    <a:pt x="699" y="2660"/>
                    <a:pt x="1469" y="2660"/>
                  </a:cubicBezTo>
                  <a:cubicBezTo>
                    <a:pt x="1723" y="2660"/>
                    <a:pt x="1986" y="2586"/>
                    <a:pt x="2227" y="2420"/>
                  </a:cubicBezTo>
                  <a:cubicBezTo>
                    <a:pt x="3200" y="1721"/>
                    <a:pt x="2835" y="231"/>
                    <a:pt x="1680" y="19"/>
                  </a:cubicBezTo>
                  <a:cubicBezTo>
                    <a:pt x="1608" y="6"/>
                    <a:pt x="1536" y="0"/>
                    <a:pt x="14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10"/>
            <p:cNvSpPr/>
            <p:nvPr/>
          </p:nvSpPr>
          <p:spPr>
            <a:xfrm>
              <a:off x="4154919" y="3119183"/>
              <a:ext cx="64120" cy="53320"/>
            </a:xfrm>
            <a:custGeom>
              <a:rect b="b" l="l" r="r" t="t"/>
              <a:pathLst>
                <a:path extrusionOk="0" h="2661" w="3200">
                  <a:moveTo>
                    <a:pt x="1464" y="0"/>
                  </a:moveTo>
                  <a:cubicBezTo>
                    <a:pt x="842" y="0"/>
                    <a:pt x="269" y="456"/>
                    <a:pt x="160" y="1083"/>
                  </a:cubicBezTo>
                  <a:cubicBezTo>
                    <a:pt x="0" y="1975"/>
                    <a:pt x="700" y="2660"/>
                    <a:pt x="1471" y="2660"/>
                  </a:cubicBezTo>
                  <a:cubicBezTo>
                    <a:pt x="1725" y="2660"/>
                    <a:pt x="1986" y="2586"/>
                    <a:pt x="2227" y="2420"/>
                  </a:cubicBezTo>
                  <a:cubicBezTo>
                    <a:pt x="3200" y="1721"/>
                    <a:pt x="2865" y="201"/>
                    <a:pt x="1680" y="19"/>
                  </a:cubicBezTo>
                  <a:cubicBezTo>
                    <a:pt x="1608" y="6"/>
                    <a:pt x="1535" y="0"/>
                    <a:pt x="14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10"/>
            <p:cNvSpPr/>
            <p:nvPr/>
          </p:nvSpPr>
          <p:spPr>
            <a:xfrm>
              <a:off x="4338572" y="3158237"/>
              <a:ext cx="43101" cy="35907"/>
            </a:xfrm>
            <a:custGeom>
              <a:rect b="b" l="l" r="r" t="t"/>
              <a:pathLst>
                <a:path extrusionOk="0" h="1792" w="2151">
                  <a:moveTo>
                    <a:pt x="987" y="0"/>
                  </a:moveTo>
                  <a:cubicBezTo>
                    <a:pt x="564" y="0"/>
                    <a:pt x="195" y="312"/>
                    <a:pt x="114" y="745"/>
                  </a:cubicBezTo>
                  <a:cubicBezTo>
                    <a:pt x="0" y="1337"/>
                    <a:pt x="466" y="1792"/>
                    <a:pt x="988" y="1792"/>
                  </a:cubicBezTo>
                  <a:cubicBezTo>
                    <a:pt x="1163" y="1792"/>
                    <a:pt x="1344" y="1741"/>
                    <a:pt x="1512" y="1626"/>
                  </a:cubicBezTo>
                  <a:cubicBezTo>
                    <a:pt x="2150" y="1170"/>
                    <a:pt x="1938" y="167"/>
                    <a:pt x="1147" y="15"/>
                  </a:cubicBezTo>
                  <a:cubicBezTo>
                    <a:pt x="1093" y="5"/>
                    <a:pt x="1040" y="0"/>
                    <a:pt x="9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10"/>
            <p:cNvSpPr/>
            <p:nvPr/>
          </p:nvSpPr>
          <p:spPr>
            <a:xfrm>
              <a:off x="4164357" y="3127779"/>
              <a:ext cx="43121" cy="35927"/>
            </a:xfrm>
            <a:custGeom>
              <a:rect b="b" l="l" r="r" t="t"/>
              <a:pathLst>
                <a:path extrusionOk="0" h="1793" w="2152">
                  <a:moveTo>
                    <a:pt x="988" y="0"/>
                  </a:moveTo>
                  <a:cubicBezTo>
                    <a:pt x="565" y="0"/>
                    <a:pt x="196" y="313"/>
                    <a:pt x="115" y="745"/>
                  </a:cubicBezTo>
                  <a:cubicBezTo>
                    <a:pt x="1" y="1337"/>
                    <a:pt x="467" y="1792"/>
                    <a:pt x="989" y="1792"/>
                  </a:cubicBezTo>
                  <a:cubicBezTo>
                    <a:pt x="1164" y="1792"/>
                    <a:pt x="1345" y="1741"/>
                    <a:pt x="1513" y="1626"/>
                  </a:cubicBezTo>
                  <a:cubicBezTo>
                    <a:pt x="2151" y="1170"/>
                    <a:pt x="1938" y="137"/>
                    <a:pt x="1148" y="15"/>
                  </a:cubicBezTo>
                  <a:cubicBezTo>
                    <a:pt x="1094" y="5"/>
                    <a:pt x="1040" y="0"/>
                    <a:pt x="9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10"/>
            <p:cNvSpPr/>
            <p:nvPr/>
          </p:nvSpPr>
          <p:spPr>
            <a:xfrm>
              <a:off x="4173956" y="2957894"/>
              <a:ext cx="218068" cy="222196"/>
            </a:xfrm>
            <a:custGeom>
              <a:rect b="b" l="l" r="r" t="t"/>
              <a:pathLst>
                <a:path extrusionOk="0" h="11089" w="10883">
                  <a:moveTo>
                    <a:pt x="6030" y="1"/>
                  </a:moveTo>
                  <a:cubicBezTo>
                    <a:pt x="2116" y="1"/>
                    <a:pt x="91" y="8863"/>
                    <a:pt x="61" y="8980"/>
                  </a:cubicBezTo>
                  <a:cubicBezTo>
                    <a:pt x="0" y="9253"/>
                    <a:pt x="213" y="9527"/>
                    <a:pt x="487" y="9557"/>
                  </a:cubicBezTo>
                  <a:cubicBezTo>
                    <a:pt x="522" y="9565"/>
                    <a:pt x="558" y="9569"/>
                    <a:pt x="593" y="9569"/>
                  </a:cubicBezTo>
                  <a:cubicBezTo>
                    <a:pt x="828" y="9569"/>
                    <a:pt x="1038" y="9400"/>
                    <a:pt x="1064" y="9162"/>
                  </a:cubicBezTo>
                  <a:cubicBezTo>
                    <a:pt x="1429" y="7582"/>
                    <a:pt x="1976" y="6062"/>
                    <a:pt x="2645" y="4603"/>
                  </a:cubicBezTo>
                  <a:cubicBezTo>
                    <a:pt x="3416" y="2918"/>
                    <a:pt x="4616" y="992"/>
                    <a:pt x="6069" y="992"/>
                  </a:cubicBezTo>
                  <a:cubicBezTo>
                    <a:pt x="6163" y="992"/>
                    <a:pt x="6258" y="1000"/>
                    <a:pt x="6353" y="1016"/>
                  </a:cubicBezTo>
                  <a:cubicBezTo>
                    <a:pt x="9241" y="1533"/>
                    <a:pt x="9028" y="9010"/>
                    <a:pt x="8754" y="10500"/>
                  </a:cubicBezTo>
                  <a:cubicBezTo>
                    <a:pt x="8703" y="10876"/>
                    <a:pt x="8989" y="11089"/>
                    <a:pt x="9270" y="11089"/>
                  </a:cubicBezTo>
                  <a:cubicBezTo>
                    <a:pt x="9489" y="11089"/>
                    <a:pt x="9704" y="10961"/>
                    <a:pt x="9757" y="10682"/>
                  </a:cubicBezTo>
                  <a:cubicBezTo>
                    <a:pt x="9757" y="10560"/>
                    <a:pt x="10882" y="803"/>
                    <a:pt x="6505" y="43"/>
                  </a:cubicBezTo>
                  <a:cubicBezTo>
                    <a:pt x="6344" y="14"/>
                    <a:pt x="6186" y="1"/>
                    <a:pt x="6030" y="1"/>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10"/>
            <p:cNvSpPr/>
            <p:nvPr/>
          </p:nvSpPr>
          <p:spPr>
            <a:xfrm>
              <a:off x="4183694" y="2235152"/>
              <a:ext cx="406100" cy="598821"/>
            </a:xfrm>
            <a:custGeom>
              <a:rect b="b" l="l" r="r" t="t"/>
              <a:pathLst>
                <a:path extrusionOk="0" h="29885" w="20267">
                  <a:moveTo>
                    <a:pt x="18846" y="1"/>
                  </a:moveTo>
                  <a:cubicBezTo>
                    <a:pt x="18279" y="1"/>
                    <a:pt x="17494" y="236"/>
                    <a:pt x="16597" y="640"/>
                  </a:cubicBezTo>
                  <a:cubicBezTo>
                    <a:pt x="13831" y="1886"/>
                    <a:pt x="1429" y="10458"/>
                    <a:pt x="730" y="14379"/>
                  </a:cubicBezTo>
                  <a:cubicBezTo>
                    <a:pt x="1" y="18269"/>
                    <a:pt x="548" y="25534"/>
                    <a:pt x="761" y="27965"/>
                  </a:cubicBezTo>
                  <a:cubicBezTo>
                    <a:pt x="883" y="29353"/>
                    <a:pt x="3492" y="29884"/>
                    <a:pt x="6024" y="29884"/>
                  </a:cubicBezTo>
                  <a:cubicBezTo>
                    <a:pt x="8537" y="29884"/>
                    <a:pt x="10973" y="29361"/>
                    <a:pt x="10822" y="28634"/>
                  </a:cubicBezTo>
                  <a:cubicBezTo>
                    <a:pt x="10244" y="25868"/>
                    <a:pt x="9332" y="16719"/>
                    <a:pt x="9484" y="16233"/>
                  </a:cubicBezTo>
                  <a:cubicBezTo>
                    <a:pt x="9667" y="15716"/>
                    <a:pt x="17114" y="6020"/>
                    <a:pt x="18603" y="3649"/>
                  </a:cubicBezTo>
                  <a:cubicBezTo>
                    <a:pt x="20267" y="1020"/>
                    <a:pt x="20029" y="1"/>
                    <a:pt x="18846"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10"/>
            <p:cNvSpPr/>
            <p:nvPr/>
          </p:nvSpPr>
          <p:spPr>
            <a:xfrm>
              <a:off x="4168465" y="2784563"/>
              <a:ext cx="263132" cy="269985"/>
            </a:xfrm>
            <a:custGeom>
              <a:rect b="b" l="l" r="r" t="t"/>
              <a:pathLst>
                <a:path extrusionOk="0" h="13474" w="13132">
                  <a:moveTo>
                    <a:pt x="11247" y="0"/>
                  </a:moveTo>
                  <a:lnTo>
                    <a:pt x="1642" y="61"/>
                  </a:lnTo>
                  <a:cubicBezTo>
                    <a:pt x="1460" y="912"/>
                    <a:pt x="31" y="5137"/>
                    <a:pt x="31" y="6627"/>
                  </a:cubicBezTo>
                  <a:cubicBezTo>
                    <a:pt x="31" y="8146"/>
                    <a:pt x="1" y="10487"/>
                    <a:pt x="1308" y="11307"/>
                  </a:cubicBezTo>
                  <a:cubicBezTo>
                    <a:pt x="1675" y="11537"/>
                    <a:pt x="2094" y="11645"/>
                    <a:pt x="2526" y="11645"/>
                  </a:cubicBezTo>
                  <a:cubicBezTo>
                    <a:pt x="2666" y="11645"/>
                    <a:pt x="2808" y="11634"/>
                    <a:pt x="2949" y="11611"/>
                  </a:cubicBezTo>
                  <a:cubicBezTo>
                    <a:pt x="2949" y="11611"/>
                    <a:pt x="3721" y="12858"/>
                    <a:pt x="4590" y="12858"/>
                  </a:cubicBezTo>
                  <a:cubicBezTo>
                    <a:pt x="4600" y="12858"/>
                    <a:pt x="4611" y="12858"/>
                    <a:pt x="4621" y="12858"/>
                  </a:cubicBezTo>
                  <a:cubicBezTo>
                    <a:pt x="5168" y="12797"/>
                    <a:pt x="5685" y="12584"/>
                    <a:pt x="6141" y="12250"/>
                  </a:cubicBezTo>
                  <a:cubicBezTo>
                    <a:pt x="6141" y="12250"/>
                    <a:pt x="6697" y="13473"/>
                    <a:pt x="7543" y="13473"/>
                  </a:cubicBezTo>
                  <a:cubicBezTo>
                    <a:pt x="7582" y="13473"/>
                    <a:pt x="7621" y="13471"/>
                    <a:pt x="7661" y="13466"/>
                  </a:cubicBezTo>
                  <a:cubicBezTo>
                    <a:pt x="8147" y="13344"/>
                    <a:pt x="8603" y="13070"/>
                    <a:pt x="8937" y="12675"/>
                  </a:cubicBezTo>
                  <a:cubicBezTo>
                    <a:pt x="9238" y="13045"/>
                    <a:pt x="9679" y="13257"/>
                    <a:pt x="10127" y="13257"/>
                  </a:cubicBezTo>
                  <a:cubicBezTo>
                    <a:pt x="10268" y="13257"/>
                    <a:pt x="10410" y="13236"/>
                    <a:pt x="10548" y="13192"/>
                  </a:cubicBezTo>
                  <a:cubicBezTo>
                    <a:pt x="11673" y="12827"/>
                    <a:pt x="12676" y="9970"/>
                    <a:pt x="12858" y="8481"/>
                  </a:cubicBezTo>
                  <a:cubicBezTo>
                    <a:pt x="13132" y="6718"/>
                    <a:pt x="11247" y="0"/>
                    <a:pt x="11247"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10"/>
            <p:cNvSpPr/>
            <p:nvPr/>
          </p:nvSpPr>
          <p:spPr>
            <a:xfrm>
              <a:off x="4349012" y="2941603"/>
              <a:ext cx="20478" cy="96140"/>
            </a:xfrm>
            <a:custGeom>
              <a:rect b="b" l="l" r="r" t="t"/>
              <a:pathLst>
                <a:path extrusionOk="0" h="4798" w="1022">
                  <a:moveTo>
                    <a:pt x="984" y="1"/>
                  </a:moveTo>
                  <a:cubicBezTo>
                    <a:pt x="972" y="1"/>
                    <a:pt x="961" y="10"/>
                    <a:pt x="961" y="36"/>
                  </a:cubicBezTo>
                  <a:cubicBezTo>
                    <a:pt x="778" y="1616"/>
                    <a:pt x="262" y="3167"/>
                    <a:pt x="18" y="4747"/>
                  </a:cubicBezTo>
                  <a:cubicBezTo>
                    <a:pt x="1" y="4783"/>
                    <a:pt x="25" y="4797"/>
                    <a:pt x="47" y="4797"/>
                  </a:cubicBezTo>
                  <a:cubicBezTo>
                    <a:pt x="64" y="4797"/>
                    <a:pt x="79" y="4790"/>
                    <a:pt x="79" y="4778"/>
                  </a:cubicBezTo>
                  <a:cubicBezTo>
                    <a:pt x="687" y="3258"/>
                    <a:pt x="809" y="1647"/>
                    <a:pt x="1021" y="36"/>
                  </a:cubicBezTo>
                  <a:cubicBezTo>
                    <a:pt x="1021" y="18"/>
                    <a:pt x="1001" y="1"/>
                    <a:pt x="9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10"/>
            <p:cNvSpPr/>
            <p:nvPr/>
          </p:nvSpPr>
          <p:spPr>
            <a:xfrm>
              <a:off x="4291501" y="2935151"/>
              <a:ext cx="8556" cy="94677"/>
            </a:xfrm>
            <a:custGeom>
              <a:rect b="b" l="l" r="r" t="t"/>
              <a:pathLst>
                <a:path extrusionOk="0" h="4725" w="427">
                  <a:moveTo>
                    <a:pt x="396" y="1"/>
                  </a:moveTo>
                  <a:cubicBezTo>
                    <a:pt x="381" y="1"/>
                    <a:pt x="366" y="8"/>
                    <a:pt x="366" y="23"/>
                  </a:cubicBezTo>
                  <a:cubicBezTo>
                    <a:pt x="335" y="814"/>
                    <a:pt x="274" y="1604"/>
                    <a:pt x="214" y="2394"/>
                  </a:cubicBezTo>
                  <a:cubicBezTo>
                    <a:pt x="153" y="2759"/>
                    <a:pt x="122" y="3185"/>
                    <a:pt x="92" y="3580"/>
                  </a:cubicBezTo>
                  <a:cubicBezTo>
                    <a:pt x="1" y="3944"/>
                    <a:pt x="1" y="4309"/>
                    <a:pt x="1" y="4674"/>
                  </a:cubicBezTo>
                  <a:cubicBezTo>
                    <a:pt x="19" y="4710"/>
                    <a:pt x="47" y="4724"/>
                    <a:pt x="73" y="4724"/>
                  </a:cubicBezTo>
                  <a:cubicBezTo>
                    <a:pt x="92" y="4724"/>
                    <a:pt x="110" y="4717"/>
                    <a:pt x="122" y="4704"/>
                  </a:cubicBezTo>
                  <a:cubicBezTo>
                    <a:pt x="214" y="4340"/>
                    <a:pt x="274" y="3975"/>
                    <a:pt x="274" y="3580"/>
                  </a:cubicBezTo>
                  <a:cubicBezTo>
                    <a:pt x="305" y="3215"/>
                    <a:pt x="335" y="2789"/>
                    <a:pt x="366" y="2394"/>
                  </a:cubicBezTo>
                  <a:cubicBezTo>
                    <a:pt x="396" y="1604"/>
                    <a:pt x="426" y="814"/>
                    <a:pt x="426" y="23"/>
                  </a:cubicBezTo>
                  <a:cubicBezTo>
                    <a:pt x="426" y="8"/>
                    <a:pt x="411" y="1"/>
                    <a:pt x="39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10"/>
            <p:cNvSpPr/>
            <p:nvPr/>
          </p:nvSpPr>
          <p:spPr>
            <a:xfrm>
              <a:off x="4225114" y="2930882"/>
              <a:ext cx="7334" cy="85760"/>
            </a:xfrm>
            <a:custGeom>
              <a:rect b="b" l="l" r="r" t="t"/>
              <a:pathLst>
                <a:path extrusionOk="0" h="4280" w="366">
                  <a:moveTo>
                    <a:pt x="335" y="1"/>
                  </a:moveTo>
                  <a:cubicBezTo>
                    <a:pt x="320" y="1"/>
                    <a:pt x="305" y="8"/>
                    <a:pt x="305" y="24"/>
                  </a:cubicBezTo>
                  <a:cubicBezTo>
                    <a:pt x="274" y="753"/>
                    <a:pt x="183" y="1483"/>
                    <a:pt x="122" y="2212"/>
                  </a:cubicBezTo>
                  <a:cubicBezTo>
                    <a:pt x="122" y="2577"/>
                    <a:pt x="92" y="2942"/>
                    <a:pt x="62" y="3306"/>
                  </a:cubicBezTo>
                  <a:cubicBezTo>
                    <a:pt x="1" y="3610"/>
                    <a:pt x="31" y="3945"/>
                    <a:pt x="92" y="4279"/>
                  </a:cubicBezTo>
                  <a:lnTo>
                    <a:pt x="122" y="4279"/>
                  </a:lnTo>
                  <a:cubicBezTo>
                    <a:pt x="213" y="3945"/>
                    <a:pt x="244" y="3610"/>
                    <a:pt x="213" y="3276"/>
                  </a:cubicBezTo>
                  <a:cubicBezTo>
                    <a:pt x="213" y="2881"/>
                    <a:pt x="244" y="2547"/>
                    <a:pt x="274" y="2182"/>
                  </a:cubicBezTo>
                  <a:cubicBezTo>
                    <a:pt x="305" y="1483"/>
                    <a:pt x="305" y="753"/>
                    <a:pt x="365" y="24"/>
                  </a:cubicBezTo>
                  <a:cubicBezTo>
                    <a:pt x="365" y="8"/>
                    <a:pt x="350" y="1"/>
                    <a:pt x="3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10"/>
            <p:cNvSpPr/>
            <p:nvPr/>
          </p:nvSpPr>
          <p:spPr>
            <a:xfrm>
              <a:off x="4316489" y="2518995"/>
              <a:ext cx="57267" cy="43882"/>
            </a:xfrm>
            <a:custGeom>
              <a:rect b="b" l="l" r="r" t="t"/>
              <a:pathLst>
                <a:path extrusionOk="0" h="2190" w="2858">
                  <a:moveTo>
                    <a:pt x="0" y="1"/>
                  </a:moveTo>
                  <a:cubicBezTo>
                    <a:pt x="0" y="1"/>
                    <a:pt x="0" y="31"/>
                    <a:pt x="0" y="31"/>
                  </a:cubicBezTo>
                  <a:cubicBezTo>
                    <a:pt x="517" y="335"/>
                    <a:pt x="1003" y="700"/>
                    <a:pt x="1459" y="1095"/>
                  </a:cubicBezTo>
                  <a:cubicBezTo>
                    <a:pt x="1702" y="1277"/>
                    <a:pt x="1945" y="1460"/>
                    <a:pt x="2158" y="1642"/>
                  </a:cubicBezTo>
                  <a:cubicBezTo>
                    <a:pt x="2280" y="1764"/>
                    <a:pt x="2371" y="1855"/>
                    <a:pt x="2493" y="1946"/>
                  </a:cubicBezTo>
                  <a:cubicBezTo>
                    <a:pt x="2584" y="2037"/>
                    <a:pt x="2705" y="2129"/>
                    <a:pt x="2796" y="2189"/>
                  </a:cubicBezTo>
                  <a:cubicBezTo>
                    <a:pt x="2827" y="2189"/>
                    <a:pt x="2857" y="2159"/>
                    <a:pt x="2857" y="2129"/>
                  </a:cubicBezTo>
                  <a:cubicBezTo>
                    <a:pt x="2796" y="2007"/>
                    <a:pt x="2736" y="1885"/>
                    <a:pt x="2644" y="1794"/>
                  </a:cubicBezTo>
                  <a:cubicBezTo>
                    <a:pt x="2553" y="1673"/>
                    <a:pt x="2432" y="1551"/>
                    <a:pt x="2310" y="1460"/>
                  </a:cubicBezTo>
                  <a:cubicBezTo>
                    <a:pt x="2097" y="1217"/>
                    <a:pt x="1885" y="1034"/>
                    <a:pt x="1641" y="852"/>
                  </a:cubicBezTo>
                  <a:cubicBezTo>
                    <a:pt x="1125" y="487"/>
                    <a:pt x="578" y="21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10"/>
            <p:cNvSpPr/>
            <p:nvPr/>
          </p:nvSpPr>
          <p:spPr>
            <a:xfrm>
              <a:off x="4245212" y="2232948"/>
              <a:ext cx="358190" cy="306153"/>
            </a:xfrm>
            <a:custGeom>
              <a:rect b="b" l="l" r="r" t="t"/>
              <a:pathLst>
                <a:path extrusionOk="0" h="15279" w="17876">
                  <a:moveTo>
                    <a:pt x="15940" y="1"/>
                  </a:moveTo>
                  <a:cubicBezTo>
                    <a:pt x="15320" y="1"/>
                    <a:pt x="14459" y="217"/>
                    <a:pt x="13344" y="689"/>
                  </a:cubicBezTo>
                  <a:cubicBezTo>
                    <a:pt x="8755" y="2665"/>
                    <a:pt x="1" y="9869"/>
                    <a:pt x="1" y="9869"/>
                  </a:cubicBezTo>
                  <a:lnTo>
                    <a:pt x="7265" y="15279"/>
                  </a:lnTo>
                  <a:cubicBezTo>
                    <a:pt x="7265" y="15279"/>
                    <a:pt x="12098" y="8683"/>
                    <a:pt x="15047" y="5096"/>
                  </a:cubicBezTo>
                  <a:cubicBezTo>
                    <a:pt x="17464" y="2104"/>
                    <a:pt x="17876" y="1"/>
                    <a:pt x="15940"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10"/>
            <p:cNvSpPr/>
            <p:nvPr/>
          </p:nvSpPr>
          <p:spPr>
            <a:xfrm>
              <a:off x="4245212" y="2232948"/>
              <a:ext cx="358190" cy="306153"/>
            </a:xfrm>
            <a:custGeom>
              <a:rect b="b" l="l" r="r" t="t"/>
              <a:pathLst>
                <a:path extrusionOk="0" h="15279" w="17876">
                  <a:moveTo>
                    <a:pt x="15940" y="1"/>
                  </a:moveTo>
                  <a:cubicBezTo>
                    <a:pt x="15320" y="1"/>
                    <a:pt x="14459" y="217"/>
                    <a:pt x="13344" y="689"/>
                  </a:cubicBezTo>
                  <a:cubicBezTo>
                    <a:pt x="8755" y="2665"/>
                    <a:pt x="1" y="9869"/>
                    <a:pt x="1" y="9869"/>
                  </a:cubicBezTo>
                  <a:lnTo>
                    <a:pt x="7265" y="15279"/>
                  </a:lnTo>
                  <a:cubicBezTo>
                    <a:pt x="7265" y="15279"/>
                    <a:pt x="12098" y="8683"/>
                    <a:pt x="15047" y="5096"/>
                  </a:cubicBezTo>
                  <a:cubicBezTo>
                    <a:pt x="17464" y="2104"/>
                    <a:pt x="17876" y="1"/>
                    <a:pt x="15940" y="1"/>
                  </a:cubicBezTo>
                  <a:close/>
                </a:path>
              </a:pathLst>
            </a:custGeom>
            <a:solidFill>
              <a:srgbClr val="263238">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10"/>
            <p:cNvSpPr/>
            <p:nvPr/>
          </p:nvSpPr>
          <p:spPr>
            <a:xfrm>
              <a:off x="4279318" y="2412411"/>
              <a:ext cx="127939" cy="93214"/>
            </a:xfrm>
            <a:custGeom>
              <a:rect b="b" l="l" r="r" t="t"/>
              <a:pathLst>
                <a:path extrusionOk="0" h="4652" w="6385">
                  <a:moveTo>
                    <a:pt x="62" y="1"/>
                  </a:moveTo>
                  <a:cubicBezTo>
                    <a:pt x="31" y="1"/>
                    <a:pt x="1" y="31"/>
                    <a:pt x="31" y="31"/>
                  </a:cubicBezTo>
                  <a:cubicBezTo>
                    <a:pt x="2068" y="1672"/>
                    <a:pt x="4196" y="3223"/>
                    <a:pt x="6384" y="4651"/>
                  </a:cubicBezTo>
                  <a:cubicBezTo>
                    <a:pt x="4348" y="3010"/>
                    <a:pt x="2250" y="1460"/>
                    <a:pt x="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10"/>
            <p:cNvSpPr/>
            <p:nvPr/>
          </p:nvSpPr>
          <p:spPr>
            <a:xfrm>
              <a:off x="4582640" y="2129811"/>
              <a:ext cx="93816" cy="176090"/>
            </a:xfrm>
            <a:custGeom>
              <a:rect b="b" l="l" r="r" t="t"/>
              <a:pathLst>
                <a:path extrusionOk="0" h="8788" w="4682">
                  <a:moveTo>
                    <a:pt x="609" y="0"/>
                  </a:moveTo>
                  <a:cubicBezTo>
                    <a:pt x="609" y="0"/>
                    <a:pt x="487" y="851"/>
                    <a:pt x="335" y="1915"/>
                  </a:cubicBezTo>
                  <a:cubicBezTo>
                    <a:pt x="335" y="1945"/>
                    <a:pt x="335" y="2006"/>
                    <a:pt x="305" y="2037"/>
                  </a:cubicBezTo>
                  <a:cubicBezTo>
                    <a:pt x="305" y="2097"/>
                    <a:pt x="305" y="2158"/>
                    <a:pt x="305" y="2219"/>
                  </a:cubicBezTo>
                  <a:cubicBezTo>
                    <a:pt x="275" y="2371"/>
                    <a:pt x="244" y="2553"/>
                    <a:pt x="214" y="2705"/>
                  </a:cubicBezTo>
                  <a:cubicBezTo>
                    <a:pt x="214" y="2857"/>
                    <a:pt x="183" y="2948"/>
                    <a:pt x="183" y="3070"/>
                  </a:cubicBezTo>
                  <a:cubicBezTo>
                    <a:pt x="153" y="3222"/>
                    <a:pt x="153" y="3313"/>
                    <a:pt x="123" y="3465"/>
                  </a:cubicBezTo>
                  <a:cubicBezTo>
                    <a:pt x="31" y="4377"/>
                    <a:pt x="1" y="5289"/>
                    <a:pt x="31" y="6201"/>
                  </a:cubicBezTo>
                  <a:cubicBezTo>
                    <a:pt x="91" y="6558"/>
                    <a:pt x="1758" y="8787"/>
                    <a:pt x="3371" y="8787"/>
                  </a:cubicBezTo>
                  <a:cubicBezTo>
                    <a:pt x="3403" y="8787"/>
                    <a:pt x="3434" y="8786"/>
                    <a:pt x="3466" y="8784"/>
                  </a:cubicBezTo>
                  <a:cubicBezTo>
                    <a:pt x="4013" y="8784"/>
                    <a:pt x="3983" y="5836"/>
                    <a:pt x="3983" y="5836"/>
                  </a:cubicBezTo>
                  <a:lnTo>
                    <a:pt x="4044" y="5623"/>
                  </a:lnTo>
                  <a:lnTo>
                    <a:pt x="4682" y="2584"/>
                  </a:lnTo>
                  <a:lnTo>
                    <a:pt x="1126" y="304"/>
                  </a:lnTo>
                  <a:lnTo>
                    <a:pt x="609"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10"/>
            <p:cNvSpPr/>
            <p:nvPr/>
          </p:nvSpPr>
          <p:spPr>
            <a:xfrm>
              <a:off x="4589353" y="2129811"/>
              <a:ext cx="87103" cy="112691"/>
            </a:xfrm>
            <a:custGeom>
              <a:rect b="b" l="l" r="r" t="t"/>
              <a:pathLst>
                <a:path extrusionOk="0" h="5624" w="4347">
                  <a:moveTo>
                    <a:pt x="274" y="0"/>
                  </a:moveTo>
                  <a:cubicBezTo>
                    <a:pt x="274" y="0"/>
                    <a:pt x="152" y="882"/>
                    <a:pt x="0" y="1915"/>
                  </a:cubicBezTo>
                  <a:cubicBezTo>
                    <a:pt x="639" y="3648"/>
                    <a:pt x="1976" y="4985"/>
                    <a:pt x="3709" y="5623"/>
                  </a:cubicBezTo>
                  <a:lnTo>
                    <a:pt x="4347" y="2584"/>
                  </a:lnTo>
                  <a:lnTo>
                    <a:pt x="791" y="304"/>
                  </a:lnTo>
                  <a:lnTo>
                    <a:pt x="27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10"/>
            <p:cNvSpPr/>
            <p:nvPr/>
          </p:nvSpPr>
          <p:spPr>
            <a:xfrm>
              <a:off x="4565588" y="1961088"/>
              <a:ext cx="205845" cy="257141"/>
            </a:xfrm>
            <a:custGeom>
              <a:rect b="b" l="l" r="r" t="t"/>
              <a:pathLst>
                <a:path extrusionOk="0" h="12833" w="10273">
                  <a:moveTo>
                    <a:pt x="5115" y="0"/>
                  </a:moveTo>
                  <a:cubicBezTo>
                    <a:pt x="5092" y="0"/>
                    <a:pt x="5069" y="0"/>
                    <a:pt x="5047" y="1"/>
                  </a:cubicBezTo>
                  <a:cubicBezTo>
                    <a:pt x="2585" y="1"/>
                    <a:pt x="1" y="1611"/>
                    <a:pt x="305" y="7052"/>
                  </a:cubicBezTo>
                  <a:cubicBezTo>
                    <a:pt x="609" y="12493"/>
                    <a:pt x="4226" y="12797"/>
                    <a:pt x="5320" y="12827"/>
                  </a:cubicBezTo>
                  <a:cubicBezTo>
                    <a:pt x="5376" y="12830"/>
                    <a:pt x="5437" y="12832"/>
                    <a:pt x="5503" y="12832"/>
                  </a:cubicBezTo>
                  <a:cubicBezTo>
                    <a:pt x="6787" y="12832"/>
                    <a:pt x="9770" y="12168"/>
                    <a:pt x="10001" y="6992"/>
                  </a:cubicBezTo>
                  <a:cubicBezTo>
                    <a:pt x="10272" y="1602"/>
                    <a:pt x="7530" y="0"/>
                    <a:pt x="5115"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10"/>
            <p:cNvSpPr/>
            <p:nvPr/>
          </p:nvSpPr>
          <p:spPr>
            <a:xfrm>
              <a:off x="4725775" y="2061580"/>
              <a:ext cx="21340" cy="12203"/>
            </a:xfrm>
            <a:custGeom>
              <a:rect b="b" l="l" r="r" t="t"/>
              <a:pathLst>
                <a:path extrusionOk="0" h="609" w="1065">
                  <a:moveTo>
                    <a:pt x="368" y="1"/>
                  </a:moveTo>
                  <a:cubicBezTo>
                    <a:pt x="251" y="1"/>
                    <a:pt x="143" y="41"/>
                    <a:pt x="62" y="122"/>
                  </a:cubicBezTo>
                  <a:cubicBezTo>
                    <a:pt x="1" y="183"/>
                    <a:pt x="1" y="274"/>
                    <a:pt x="62" y="335"/>
                  </a:cubicBezTo>
                  <a:cubicBezTo>
                    <a:pt x="153" y="426"/>
                    <a:pt x="275" y="487"/>
                    <a:pt x="396" y="518"/>
                  </a:cubicBezTo>
                  <a:cubicBezTo>
                    <a:pt x="518" y="548"/>
                    <a:pt x="670" y="578"/>
                    <a:pt x="791" y="609"/>
                  </a:cubicBezTo>
                  <a:cubicBezTo>
                    <a:pt x="943" y="609"/>
                    <a:pt x="1065" y="426"/>
                    <a:pt x="974" y="305"/>
                  </a:cubicBezTo>
                  <a:cubicBezTo>
                    <a:pt x="852" y="153"/>
                    <a:pt x="700" y="62"/>
                    <a:pt x="548" y="31"/>
                  </a:cubicBezTo>
                  <a:cubicBezTo>
                    <a:pt x="487" y="11"/>
                    <a:pt x="427" y="1"/>
                    <a:pt x="3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10"/>
            <p:cNvSpPr/>
            <p:nvPr/>
          </p:nvSpPr>
          <p:spPr>
            <a:xfrm>
              <a:off x="4664277" y="2059596"/>
              <a:ext cx="21941" cy="11762"/>
            </a:xfrm>
            <a:custGeom>
              <a:rect b="b" l="l" r="r" t="t"/>
              <a:pathLst>
                <a:path extrusionOk="0" h="587" w="1095">
                  <a:moveTo>
                    <a:pt x="641" y="1"/>
                  </a:moveTo>
                  <a:cubicBezTo>
                    <a:pt x="610" y="1"/>
                    <a:pt x="578" y="3"/>
                    <a:pt x="547" y="9"/>
                  </a:cubicBezTo>
                  <a:cubicBezTo>
                    <a:pt x="395" y="39"/>
                    <a:pt x="213" y="130"/>
                    <a:pt x="91" y="252"/>
                  </a:cubicBezTo>
                  <a:cubicBezTo>
                    <a:pt x="0" y="373"/>
                    <a:pt x="91" y="586"/>
                    <a:pt x="274" y="586"/>
                  </a:cubicBezTo>
                  <a:cubicBezTo>
                    <a:pt x="395" y="556"/>
                    <a:pt x="517" y="556"/>
                    <a:pt x="638" y="525"/>
                  </a:cubicBezTo>
                  <a:cubicBezTo>
                    <a:pt x="790" y="525"/>
                    <a:pt x="912" y="465"/>
                    <a:pt x="1033" y="404"/>
                  </a:cubicBezTo>
                  <a:cubicBezTo>
                    <a:pt x="1094" y="313"/>
                    <a:pt x="1094" y="221"/>
                    <a:pt x="1033" y="161"/>
                  </a:cubicBezTo>
                  <a:cubicBezTo>
                    <a:pt x="933" y="60"/>
                    <a:pt x="790" y="1"/>
                    <a:pt x="6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10"/>
            <p:cNvSpPr/>
            <p:nvPr/>
          </p:nvSpPr>
          <p:spPr>
            <a:xfrm>
              <a:off x="4674617" y="2099352"/>
              <a:ext cx="9778" cy="18895"/>
            </a:xfrm>
            <a:custGeom>
              <a:rect b="b" l="l" r="r" t="t"/>
              <a:pathLst>
                <a:path extrusionOk="0" h="943" w="488">
                  <a:moveTo>
                    <a:pt x="426" y="0"/>
                  </a:moveTo>
                  <a:cubicBezTo>
                    <a:pt x="426" y="0"/>
                    <a:pt x="396" y="0"/>
                    <a:pt x="396" y="31"/>
                  </a:cubicBezTo>
                  <a:cubicBezTo>
                    <a:pt x="396" y="426"/>
                    <a:pt x="335" y="821"/>
                    <a:pt x="1" y="943"/>
                  </a:cubicBezTo>
                  <a:cubicBezTo>
                    <a:pt x="396" y="912"/>
                    <a:pt x="487" y="365"/>
                    <a:pt x="4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10"/>
            <p:cNvSpPr/>
            <p:nvPr/>
          </p:nvSpPr>
          <p:spPr>
            <a:xfrm>
              <a:off x="4663315" y="2091377"/>
              <a:ext cx="22662" cy="23865"/>
            </a:xfrm>
            <a:custGeom>
              <a:rect b="b" l="l" r="r" t="t"/>
              <a:pathLst>
                <a:path extrusionOk="0" h="1191" w="1131">
                  <a:moveTo>
                    <a:pt x="612" y="1"/>
                  </a:moveTo>
                  <a:cubicBezTo>
                    <a:pt x="45" y="1"/>
                    <a:pt x="1" y="1159"/>
                    <a:pt x="534" y="1189"/>
                  </a:cubicBezTo>
                  <a:cubicBezTo>
                    <a:pt x="548" y="1190"/>
                    <a:pt x="561" y="1191"/>
                    <a:pt x="574" y="1191"/>
                  </a:cubicBezTo>
                  <a:cubicBezTo>
                    <a:pt x="1084" y="1191"/>
                    <a:pt x="1130" y="62"/>
                    <a:pt x="656" y="3"/>
                  </a:cubicBezTo>
                  <a:cubicBezTo>
                    <a:pt x="641" y="2"/>
                    <a:pt x="627" y="1"/>
                    <a:pt x="6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10"/>
            <p:cNvSpPr/>
            <p:nvPr/>
          </p:nvSpPr>
          <p:spPr>
            <a:xfrm>
              <a:off x="4657564" y="2090816"/>
              <a:ext cx="15749" cy="11061"/>
            </a:xfrm>
            <a:custGeom>
              <a:rect b="b" l="l" r="r" t="t"/>
              <a:pathLst>
                <a:path extrusionOk="0" h="552" w="786">
                  <a:moveTo>
                    <a:pt x="1" y="1"/>
                  </a:moveTo>
                  <a:cubicBezTo>
                    <a:pt x="1" y="244"/>
                    <a:pt x="61" y="487"/>
                    <a:pt x="305" y="548"/>
                  </a:cubicBezTo>
                  <a:cubicBezTo>
                    <a:pt x="322" y="550"/>
                    <a:pt x="340" y="551"/>
                    <a:pt x="356" y="551"/>
                  </a:cubicBezTo>
                  <a:cubicBezTo>
                    <a:pt x="565" y="551"/>
                    <a:pt x="676" y="378"/>
                    <a:pt x="761" y="153"/>
                  </a:cubicBezTo>
                  <a:cubicBezTo>
                    <a:pt x="785" y="128"/>
                    <a:pt x="750" y="84"/>
                    <a:pt x="720" y="84"/>
                  </a:cubicBezTo>
                  <a:cubicBezTo>
                    <a:pt x="712" y="84"/>
                    <a:pt x="706" y="86"/>
                    <a:pt x="700" y="92"/>
                  </a:cubicBezTo>
                  <a:cubicBezTo>
                    <a:pt x="609" y="153"/>
                    <a:pt x="487" y="274"/>
                    <a:pt x="365" y="274"/>
                  </a:cubicBezTo>
                  <a:cubicBezTo>
                    <a:pt x="244" y="274"/>
                    <a:pt x="122" y="153"/>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10"/>
            <p:cNvSpPr/>
            <p:nvPr/>
          </p:nvSpPr>
          <p:spPr>
            <a:xfrm>
              <a:off x="4723952" y="2099954"/>
              <a:ext cx="8556" cy="20118"/>
            </a:xfrm>
            <a:custGeom>
              <a:rect b="b" l="l" r="r" t="t"/>
              <a:pathLst>
                <a:path extrusionOk="0" h="1004" w="427">
                  <a:moveTo>
                    <a:pt x="92" y="1"/>
                  </a:moveTo>
                  <a:lnTo>
                    <a:pt x="92" y="1"/>
                  </a:lnTo>
                  <a:cubicBezTo>
                    <a:pt x="1" y="365"/>
                    <a:pt x="31" y="943"/>
                    <a:pt x="426" y="1004"/>
                  </a:cubicBezTo>
                  <a:cubicBezTo>
                    <a:pt x="122" y="852"/>
                    <a:pt x="92" y="426"/>
                    <a:pt x="122" y="62"/>
                  </a:cubicBezTo>
                  <a:cubicBezTo>
                    <a:pt x="122" y="31"/>
                    <a:pt x="92" y="1"/>
                    <a:pt x="9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10"/>
            <p:cNvSpPr/>
            <p:nvPr/>
          </p:nvSpPr>
          <p:spPr>
            <a:xfrm>
              <a:off x="4721527" y="2093261"/>
              <a:ext cx="23764" cy="23764"/>
            </a:xfrm>
            <a:custGeom>
              <a:rect b="b" l="l" r="r" t="t"/>
              <a:pathLst>
                <a:path extrusionOk="0" h="1186" w="1186">
                  <a:moveTo>
                    <a:pt x="578" y="0"/>
                  </a:moveTo>
                  <a:cubicBezTo>
                    <a:pt x="61" y="0"/>
                    <a:pt x="0" y="1186"/>
                    <a:pt x="578" y="1186"/>
                  </a:cubicBezTo>
                  <a:cubicBezTo>
                    <a:pt x="1155" y="1186"/>
                    <a:pt x="1186" y="0"/>
                    <a:pt x="5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10"/>
            <p:cNvSpPr/>
            <p:nvPr/>
          </p:nvSpPr>
          <p:spPr>
            <a:xfrm>
              <a:off x="4736756" y="2093862"/>
              <a:ext cx="14026" cy="10440"/>
            </a:xfrm>
            <a:custGeom>
              <a:rect b="b" l="l" r="r" t="t"/>
              <a:pathLst>
                <a:path extrusionOk="0" h="521" w="700">
                  <a:moveTo>
                    <a:pt x="669" y="1"/>
                  </a:moveTo>
                  <a:cubicBezTo>
                    <a:pt x="578" y="122"/>
                    <a:pt x="456" y="244"/>
                    <a:pt x="365" y="244"/>
                  </a:cubicBezTo>
                  <a:cubicBezTo>
                    <a:pt x="243" y="244"/>
                    <a:pt x="152" y="122"/>
                    <a:pt x="61" y="31"/>
                  </a:cubicBezTo>
                  <a:cubicBezTo>
                    <a:pt x="31" y="31"/>
                    <a:pt x="0" y="92"/>
                    <a:pt x="0" y="122"/>
                  </a:cubicBezTo>
                  <a:cubicBezTo>
                    <a:pt x="57" y="321"/>
                    <a:pt x="167" y="520"/>
                    <a:pt x="355" y="520"/>
                  </a:cubicBezTo>
                  <a:cubicBezTo>
                    <a:pt x="368" y="520"/>
                    <a:pt x="382" y="519"/>
                    <a:pt x="395" y="517"/>
                  </a:cubicBezTo>
                  <a:cubicBezTo>
                    <a:pt x="608" y="457"/>
                    <a:pt x="699" y="244"/>
                    <a:pt x="6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10"/>
            <p:cNvSpPr/>
            <p:nvPr/>
          </p:nvSpPr>
          <p:spPr>
            <a:xfrm>
              <a:off x="4680709" y="2159047"/>
              <a:ext cx="14647" cy="7795"/>
            </a:xfrm>
            <a:custGeom>
              <a:rect b="b" l="l" r="r" t="t"/>
              <a:pathLst>
                <a:path extrusionOk="0" h="389" w="731">
                  <a:moveTo>
                    <a:pt x="1" y="0"/>
                  </a:moveTo>
                  <a:cubicBezTo>
                    <a:pt x="1" y="182"/>
                    <a:pt x="92" y="304"/>
                    <a:pt x="244" y="365"/>
                  </a:cubicBezTo>
                  <a:cubicBezTo>
                    <a:pt x="291" y="381"/>
                    <a:pt x="338" y="388"/>
                    <a:pt x="384" y="388"/>
                  </a:cubicBezTo>
                  <a:cubicBezTo>
                    <a:pt x="516" y="388"/>
                    <a:pt x="640" y="326"/>
                    <a:pt x="730" y="213"/>
                  </a:cubicBezTo>
                  <a:lnTo>
                    <a:pt x="730" y="213"/>
                  </a:lnTo>
                  <a:cubicBezTo>
                    <a:pt x="644" y="234"/>
                    <a:pt x="558" y="256"/>
                    <a:pt x="462" y="256"/>
                  </a:cubicBezTo>
                  <a:cubicBezTo>
                    <a:pt x="421" y="256"/>
                    <a:pt x="380" y="252"/>
                    <a:pt x="335" y="243"/>
                  </a:cubicBezTo>
                  <a:cubicBezTo>
                    <a:pt x="213" y="213"/>
                    <a:pt x="122" y="91"/>
                    <a:pt x="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10"/>
            <p:cNvSpPr/>
            <p:nvPr/>
          </p:nvSpPr>
          <p:spPr>
            <a:xfrm>
              <a:off x="4688023" y="2061280"/>
              <a:ext cx="38512" cy="90069"/>
            </a:xfrm>
            <a:custGeom>
              <a:rect b="b" l="l" r="r" t="t"/>
              <a:pathLst>
                <a:path extrusionOk="0" h="4495" w="1922">
                  <a:moveTo>
                    <a:pt x="1323" y="1"/>
                  </a:moveTo>
                  <a:cubicBezTo>
                    <a:pt x="1300" y="1"/>
                    <a:pt x="1277" y="16"/>
                    <a:pt x="1277" y="46"/>
                  </a:cubicBezTo>
                  <a:cubicBezTo>
                    <a:pt x="1338" y="1201"/>
                    <a:pt x="1611" y="2326"/>
                    <a:pt x="1672" y="3511"/>
                  </a:cubicBezTo>
                  <a:cubicBezTo>
                    <a:pt x="1490" y="3420"/>
                    <a:pt x="1277" y="3359"/>
                    <a:pt x="1095" y="3329"/>
                  </a:cubicBezTo>
                  <a:cubicBezTo>
                    <a:pt x="1034" y="3329"/>
                    <a:pt x="1155" y="4210"/>
                    <a:pt x="1155" y="4302"/>
                  </a:cubicBezTo>
                  <a:cubicBezTo>
                    <a:pt x="760" y="4302"/>
                    <a:pt x="365" y="4150"/>
                    <a:pt x="31" y="3906"/>
                  </a:cubicBezTo>
                  <a:cubicBezTo>
                    <a:pt x="31" y="3906"/>
                    <a:pt x="0" y="3906"/>
                    <a:pt x="0" y="3937"/>
                  </a:cubicBezTo>
                  <a:cubicBezTo>
                    <a:pt x="243" y="4287"/>
                    <a:pt x="629" y="4494"/>
                    <a:pt x="1031" y="4494"/>
                  </a:cubicBezTo>
                  <a:cubicBezTo>
                    <a:pt x="1083" y="4494"/>
                    <a:pt x="1134" y="4491"/>
                    <a:pt x="1186" y="4484"/>
                  </a:cubicBezTo>
                  <a:cubicBezTo>
                    <a:pt x="1277" y="4454"/>
                    <a:pt x="1338" y="4454"/>
                    <a:pt x="1338" y="4423"/>
                  </a:cubicBezTo>
                  <a:cubicBezTo>
                    <a:pt x="1338" y="4150"/>
                    <a:pt x="1338" y="3876"/>
                    <a:pt x="1307" y="3602"/>
                  </a:cubicBezTo>
                  <a:lnTo>
                    <a:pt x="1307" y="3602"/>
                  </a:lnTo>
                  <a:cubicBezTo>
                    <a:pt x="1379" y="3650"/>
                    <a:pt x="1731" y="3791"/>
                    <a:pt x="1865" y="3791"/>
                  </a:cubicBezTo>
                  <a:cubicBezTo>
                    <a:pt x="1902" y="3791"/>
                    <a:pt x="1922" y="3781"/>
                    <a:pt x="1915" y="3754"/>
                  </a:cubicBezTo>
                  <a:cubicBezTo>
                    <a:pt x="1855" y="2508"/>
                    <a:pt x="1672" y="1262"/>
                    <a:pt x="1368" y="46"/>
                  </a:cubicBezTo>
                  <a:cubicBezTo>
                    <a:pt x="1368" y="16"/>
                    <a:pt x="1345" y="1"/>
                    <a:pt x="132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10"/>
            <p:cNvSpPr/>
            <p:nvPr/>
          </p:nvSpPr>
          <p:spPr>
            <a:xfrm>
              <a:off x="4546110" y="1947161"/>
              <a:ext cx="224761" cy="157675"/>
            </a:xfrm>
            <a:custGeom>
              <a:rect b="b" l="l" r="r" t="t"/>
              <a:pathLst>
                <a:path extrusionOk="0" h="7869" w="11217">
                  <a:moveTo>
                    <a:pt x="6462" y="0"/>
                  </a:moveTo>
                  <a:cubicBezTo>
                    <a:pt x="6174" y="0"/>
                    <a:pt x="5883" y="29"/>
                    <a:pt x="5593" y="88"/>
                  </a:cubicBezTo>
                  <a:cubicBezTo>
                    <a:pt x="4164" y="361"/>
                    <a:pt x="3040" y="1638"/>
                    <a:pt x="3040" y="1638"/>
                  </a:cubicBezTo>
                  <a:cubicBezTo>
                    <a:pt x="3040" y="1638"/>
                    <a:pt x="1520" y="1911"/>
                    <a:pt x="943" y="3158"/>
                  </a:cubicBezTo>
                  <a:cubicBezTo>
                    <a:pt x="0" y="5285"/>
                    <a:pt x="1429" y="7869"/>
                    <a:pt x="1429" y="7869"/>
                  </a:cubicBezTo>
                  <a:cubicBezTo>
                    <a:pt x="2158" y="7687"/>
                    <a:pt x="2736" y="7109"/>
                    <a:pt x="2949" y="6349"/>
                  </a:cubicBezTo>
                  <a:cubicBezTo>
                    <a:pt x="7599" y="5984"/>
                    <a:pt x="8967" y="3036"/>
                    <a:pt x="8967" y="3036"/>
                  </a:cubicBezTo>
                  <a:cubicBezTo>
                    <a:pt x="10000" y="5407"/>
                    <a:pt x="10791" y="5772"/>
                    <a:pt x="10943" y="6136"/>
                  </a:cubicBezTo>
                  <a:cubicBezTo>
                    <a:pt x="10943" y="6136"/>
                    <a:pt x="11216" y="4039"/>
                    <a:pt x="10426" y="2458"/>
                  </a:cubicBezTo>
                  <a:cubicBezTo>
                    <a:pt x="9676" y="932"/>
                    <a:pt x="8111" y="0"/>
                    <a:pt x="64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10"/>
            <p:cNvSpPr/>
            <p:nvPr/>
          </p:nvSpPr>
          <p:spPr>
            <a:xfrm>
              <a:off x="4607628" y="2004331"/>
              <a:ext cx="119383" cy="68849"/>
            </a:xfrm>
            <a:custGeom>
              <a:rect b="b" l="l" r="r" t="t"/>
              <a:pathLst>
                <a:path extrusionOk="0" h="3436" w="5958">
                  <a:moveTo>
                    <a:pt x="5958" y="1"/>
                  </a:moveTo>
                  <a:lnTo>
                    <a:pt x="5958" y="1"/>
                  </a:lnTo>
                  <a:cubicBezTo>
                    <a:pt x="5745" y="578"/>
                    <a:pt x="5441" y="1095"/>
                    <a:pt x="5016" y="1551"/>
                  </a:cubicBezTo>
                  <a:cubicBezTo>
                    <a:pt x="4590" y="1976"/>
                    <a:pt x="4104" y="2341"/>
                    <a:pt x="3557" y="2615"/>
                  </a:cubicBezTo>
                  <a:cubicBezTo>
                    <a:pt x="3009" y="2888"/>
                    <a:pt x="2432" y="3071"/>
                    <a:pt x="1824" y="3192"/>
                  </a:cubicBezTo>
                  <a:cubicBezTo>
                    <a:pt x="1520" y="3253"/>
                    <a:pt x="1246" y="3314"/>
                    <a:pt x="912" y="3314"/>
                  </a:cubicBezTo>
                  <a:cubicBezTo>
                    <a:pt x="608" y="3344"/>
                    <a:pt x="304" y="3375"/>
                    <a:pt x="0" y="3375"/>
                  </a:cubicBezTo>
                  <a:cubicBezTo>
                    <a:pt x="304" y="3435"/>
                    <a:pt x="608" y="3435"/>
                    <a:pt x="942" y="3435"/>
                  </a:cubicBezTo>
                  <a:cubicBezTo>
                    <a:pt x="1246" y="3405"/>
                    <a:pt x="1550" y="3375"/>
                    <a:pt x="1854" y="3344"/>
                  </a:cubicBezTo>
                  <a:cubicBezTo>
                    <a:pt x="2158" y="3283"/>
                    <a:pt x="2462" y="3223"/>
                    <a:pt x="2766" y="3131"/>
                  </a:cubicBezTo>
                  <a:cubicBezTo>
                    <a:pt x="2918" y="3071"/>
                    <a:pt x="3070" y="3040"/>
                    <a:pt x="3222" y="2979"/>
                  </a:cubicBezTo>
                  <a:lnTo>
                    <a:pt x="3648" y="2797"/>
                  </a:lnTo>
                  <a:cubicBezTo>
                    <a:pt x="4195" y="2523"/>
                    <a:pt x="4712" y="2128"/>
                    <a:pt x="5137" y="1642"/>
                  </a:cubicBezTo>
                  <a:cubicBezTo>
                    <a:pt x="5532" y="1186"/>
                    <a:pt x="5806" y="609"/>
                    <a:pt x="59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10"/>
            <p:cNvSpPr/>
            <p:nvPr/>
          </p:nvSpPr>
          <p:spPr>
            <a:xfrm>
              <a:off x="4536352" y="2080276"/>
              <a:ext cx="54242" cy="70552"/>
            </a:xfrm>
            <a:custGeom>
              <a:rect b="b" l="l" r="r" t="t"/>
              <a:pathLst>
                <a:path extrusionOk="0" h="3521" w="2707">
                  <a:moveTo>
                    <a:pt x="1028" y="0"/>
                  </a:moveTo>
                  <a:cubicBezTo>
                    <a:pt x="958" y="0"/>
                    <a:pt x="889" y="13"/>
                    <a:pt x="822" y="40"/>
                  </a:cubicBezTo>
                  <a:cubicBezTo>
                    <a:pt x="1" y="344"/>
                    <a:pt x="578" y="2898"/>
                    <a:pt x="1430" y="3384"/>
                  </a:cubicBezTo>
                  <a:cubicBezTo>
                    <a:pt x="1573" y="3476"/>
                    <a:pt x="1738" y="3520"/>
                    <a:pt x="1902" y="3520"/>
                  </a:cubicBezTo>
                  <a:cubicBezTo>
                    <a:pt x="2224" y="3520"/>
                    <a:pt x="2545" y="3352"/>
                    <a:pt x="2706" y="3050"/>
                  </a:cubicBezTo>
                  <a:lnTo>
                    <a:pt x="2615" y="1560"/>
                  </a:lnTo>
                  <a:cubicBezTo>
                    <a:pt x="2615" y="1560"/>
                    <a:pt x="1797" y="0"/>
                    <a:pt x="1028"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10"/>
            <p:cNvSpPr/>
            <p:nvPr/>
          </p:nvSpPr>
          <p:spPr>
            <a:xfrm>
              <a:off x="4556450" y="2095685"/>
              <a:ext cx="26830" cy="45405"/>
            </a:xfrm>
            <a:custGeom>
              <a:rect b="b" l="l" r="r" t="t"/>
              <a:pathLst>
                <a:path extrusionOk="0" h="2266" w="1339">
                  <a:moveTo>
                    <a:pt x="1" y="1"/>
                  </a:moveTo>
                  <a:lnTo>
                    <a:pt x="1" y="31"/>
                  </a:lnTo>
                  <a:cubicBezTo>
                    <a:pt x="548" y="396"/>
                    <a:pt x="913" y="974"/>
                    <a:pt x="1004" y="1612"/>
                  </a:cubicBezTo>
                  <a:cubicBezTo>
                    <a:pt x="922" y="1428"/>
                    <a:pt x="744" y="1312"/>
                    <a:pt x="553" y="1312"/>
                  </a:cubicBezTo>
                  <a:cubicBezTo>
                    <a:pt x="460" y="1312"/>
                    <a:pt x="364" y="1340"/>
                    <a:pt x="275" y="1399"/>
                  </a:cubicBezTo>
                  <a:cubicBezTo>
                    <a:pt x="244" y="1399"/>
                    <a:pt x="275" y="1430"/>
                    <a:pt x="275" y="1430"/>
                  </a:cubicBezTo>
                  <a:cubicBezTo>
                    <a:pt x="317" y="1419"/>
                    <a:pt x="359" y="1414"/>
                    <a:pt x="401" y="1414"/>
                  </a:cubicBezTo>
                  <a:cubicBezTo>
                    <a:pt x="598" y="1414"/>
                    <a:pt x="777" y="1527"/>
                    <a:pt x="852" y="1703"/>
                  </a:cubicBezTo>
                  <a:cubicBezTo>
                    <a:pt x="974" y="1855"/>
                    <a:pt x="1034" y="2037"/>
                    <a:pt x="1095" y="2220"/>
                  </a:cubicBezTo>
                  <a:cubicBezTo>
                    <a:pt x="1110" y="2250"/>
                    <a:pt x="1141" y="2265"/>
                    <a:pt x="1167" y="2265"/>
                  </a:cubicBezTo>
                  <a:cubicBezTo>
                    <a:pt x="1194" y="2265"/>
                    <a:pt x="1217" y="2250"/>
                    <a:pt x="1217" y="2220"/>
                  </a:cubicBezTo>
                  <a:cubicBezTo>
                    <a:pt x="1338" y="1399"/>
                    <a:pt x="852" y="183"/>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1" name="Google Shape;1871;p210"/>
          <p:cNvSpPr/>
          <p:nvPr/>
        </p:nvSpPr>
        <p:spPr>
          <a:xfrm>
            <a:off x="8725500" y="1172875"/>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pic>
        <p:nvPicPr>
          <p:cNvPr id="1876" name="Google Shape;1876;p211"/>
          <p:cNvPicPr preferRelativeResize="0"/>
          <p:nvPr/>
        </p:nvPicPr>
        <p:blipFill>
          <a:blip r:embed="rId3">
            <a:alphaModFix/>
          </a:blip>
          <a:stretch>
            <a:fillRect/>
          </a:stretch>
        </p:blipFill>
        <p:spPr>
          <a:xfrm>
            <a:off x="980900" y="19050"/>
            <a:ext cx="4301075" cy="2638425"/>
          </a:xfrm>
          <a:prstGeom prst="rect">
            <a:avLst/>
          </a:prstGeom>
          <a:noFill/>
          <a:ln>
            <a:noFill/>
          </a:ln>
        </p:spPr>
      </p:pic>
      <p:pic>
        <p:nvPicPr>
          <p:cNvPr id="1877" name="Google Shape;1877;p211"/>
          <p:cNvPicPr preferRelativeResize="0"/>
          <p:nvPr/>
        </p:nvPicPr>
        <p:blipFill>
          <a:blip r:embed="rId4">
            <a:alphaModFix/>
          </a:blip>
          <a:stretch>
            <a:fillRect/>
          </a:stretch>
        </p:blipFill>
        <p:spPr>
          <a:xfrm>
            <a:off x="5281975" y="19050"/>
            <a:ext cx="3810000" cy="2552700"/>
          </a:xfrm>
          <a:prstGeom prst="rect">
            <a:avLst/>
          </a:prstGeom>
          <a:noFill/>
          <a:ln>
            <a:noFill/>
          </a:ln>
        </p:spPr>
      </p:pic>
      <p:pic>
        <p:nvPicPr>
          <p:cNvPr id="1878" name="Google Shape;1878;p211"/>
          <p:cNvPicPr preferRelativeResize="0"/>
          <p:nvPr/>
        </p:nvPicPr>
        <p:blipFill>
          <a:blip r:embed="rId5">
            <a:alphaModFix/>
          </a:blip>
          <a:stretch>
            <a:fillRect/>
          </a:stretch>
        </p:blipFill>
        <p:spPr>
          <a:xfrm>
            <a:off x="4985850" y="2571750"/>
            <a:ext cx="4051850" cy="2552700"/>
          </a:xfrm>
          <a:prstGeom prst="rect">
            <a:avLst/>
          </a:prstGeom>
          <a:noFill/>
          <a:ln>
            <a:noFill/>
          </a:ln>
        </p:spPr>
      </p:pic>
      <p:sp>
        <p:nvSpPr>
          <p:cNvPr id="1879" name="Google Shape;1879;p211"/>
          <p:cNvSpPr/>
          <p:nvPr/>
        </p:nvSpPr>
        <p:spPr>
          <a:xfrm>
            <a:off x="0" y="2657475"/>
            <a:ext cx="4648200" cy="148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11"/>
          <p:cNvSpPr txBox="1"/>
          <p:nvPr>
            <p:ph type="title"/>
          </p:nvPr>
        </p:nvSpPr>
        <p:spPr>
          <a:xfrm>
            <a:off x="89300" y="2571744"/>
            <a:ext cx="4773000" cy="10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BODY LANGUAGE &amp; POSTURES</a:t>
            </a:r>
            <a:endParaRPr sz="4800"/>
          </a:p>
        </p:txBody>
      </p:sp>
      <p:sp>
        <p:nvSpPr>
          <p:cNvPr id="1881" name="Google Shape;1881;p211"/>
          <p:cNvSpPr/>
          <p:nvPr/>
        </p:nvSpPr>
        <p:spPr>
          <a:xfrm rot="-5400000">
            <a:off x="1098150" y="304370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879"/>
                                        </p:tgtEl>
                                        <p:attrNameLst>
                                          <p:attrName>style.visibility</p:attrName>
                                        </p:attrNameLst>
                                      </p:cBhvr>
                                      <p:to>
                                        <p:strVal val="visible"/>
                                      </p:to>
                                    </p:set>
                                    <p:anim calcmode="lin" valueType="num">
                                      <p:cBhvr additive="base">
                                        <p:cTn dur="1000"/>
                                        <p:tgtEl>
                                          <p:spTgt spid="187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80"/>
                                        </p:tgtEl>
                                        <p:attrNameLst>
                                          <p:attrName>style.visibility</p:attrName>
                                        </p:attrNameLst>
                                      </p:cBhvr>
                                      <p:to>
                                        <p:strVal val="visible"/>
                                      </p:to>
                                    </p:set>
                                    <p:anim calcmode="lin" valueType="num">
                                      <p:cBhvr additive="base">
                                        <p:cTn dur="1000"/>
                                        <p:tgtEl>
                                          <p:spTgt spid="188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881"/>
                                        </p:tgtEl>
                                        <p:attrNameLst>
                                          <p:attrName>style.visibility</p:attrName>
                                        </p:attrNameLst>
                                      </p:cBhvr>
                                      <p:to>
                                        <p:strVal val="visible"/>
                                      </p:to>
                                    </p:set>
                                    <p:anim calcmode="lin" valueType="num">
                                      <p:cBhvr additive="base">
                                        <p:cTn dur="500"/>
                                        <p:tgtEl>
                                          <p:spTgt spid="188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212"/>
          <p:cNvSpPr/>
          <p:nvPr/>
        </p:nvSpPr>
        <p:spPr>
          <a:xfrm>
            <a:off x="8725500" y="252870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12"/>
          <p:cNvSpPr/>
          <p:nvPr/>
        </p:nvSpPr>
        <p:spPr>
          <a:xfrm>
            <a:off x="0" y="0"/>
            <a:ext cx="418500" cy="261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8" name="Google Shape;1888;p212"/>
          <p:cNvPicPr preferRelativeResize="0"/>
          <p:nvPr/>
        </p:nvPicPr>
        <p:blipFill>
          <a:blip r:embed="rId3">
            <a:alphaModFix/>
          </a:blip>
          <a:stretch>
            <a:fillRect/>
          </a:stretch>
        </p:blipFill>
        <p:spPr>
          <a:xfrm>
            <a:off x="1371399" y="1252513"/>
            <a:ext cx="6008575" cy="3149000"/>
          </a:xfrm>
          <a:prstGeom prst="rect">
            <a:avLst/>
          </a:prstGeom>
          <a:noFill/>
          <a:ln>
            <a:noFill/>
          </a:ln>
        </p:spPr>
      </p:pic>
      <p:sp>
        <p:nvSpPr>
          <p:cNvPr id="1889" name="Google Shape;1889;p212"/>
          <p:cNvSpPr txBox="1"/>
          <p:nvPr>
            <p:ph type="title"/>
          </p:nvPr>
        </p:nvSpPr>
        <p:spPr>
          <a:xfrm>
            <a:off x="-97925" y="349000"/>
            <a:ext cx="7786800" cy="64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600"/>
              <a:t>U</a:t>
            </a:r>
            <a:r>
              <a:rPr lang="en" sz="2600"/>
              <a:t>SE OF BODY LANGUAGE AND POSTURES DURING INTERVIEW</a:t>
            </a:r>
            <a:endParaRPr sz="2600"/>
          </a:p>
        </p:txBody>
      </p:sp>
      <p:sp>
        <p:nvSpPr>
          <p:cNvPr id="1890" name="Google Shape;1890;p212"/>
          <p:cNvSpPr/>
          <p:nvPr/>
        </p:nvSpPr>
        <p:spPr>
          <a:xfrm>
            <a:off x="0" y="973950"/>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12"/>
          <p:cNvSpPr/>
          <p:nvPr/>
        </p:nvSpPr>
        <p:spPr>
          <a:xfrm rot="-5400000">
            <a:off x="6854950" y="2846675"/>
            <a:ext cx="114000" cy="3739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2" name="Google Shape;1892;p212"/>
          <p:cNvPicPr preferRelativeResize="0"/>
          <p:nvPr/>
        </p:nvPicPr>
        <p:blipFill>
          <a:blip r:embed="rId4">
            <a:alphaModFix/>
          </a:blip>
          <a:stretch>
            <a:fillRect/>
          </a:stretch>
        </p:blipFill>
        <p:spPr>
          <a:xfrm>
            <a:off x="1371400" y="1252525"/>
            <a:ext cx="6008575" cy="3184000"/>
          </a:xfrm>
          <a:prstGeom prst="rect">
            <a:avLst/>
          </a:prstGeom>
          <a:noFill/>
          <a:ln>
            <a:noFill/>
          </a:ln>
        </p:spPr>
      </p:pic>
      <p:pic>
        <p:nvPicPr>
          <p:cNvPr id="1893" name="Google Shape;1893;p212"/>
          <p:cNvPicPr preferRelativeResize="0"/>
          <p:nvPr/>
        </p:nvPicPr>
        <p:blipFill rotWithShape="1">
          <a:blip r:embed="rId5">
            <a:alphaModFix/>
          </a:blip>
          <a:srcRect b="0" l="0" r="13591" t="8071"/>
          <a:stretch/>
        </p:blipFill>
        <p:spPr>
          <a:xfrm>
            <a:off x="1371400" y="1252525"/>
            <a:ext cx="5986074" cy="3184000"/>
          </a:xfrm>
          <a:prstGeom prst="rect">
            <a:avLst/>
          </a:prstGeom>
          <a:noFill/>
          <a:ln>
            <a:noFill/>
          </a:ln>
        </p:spPr>
      </p:pic>
      <p:pic>
        <p:nvPicPr>
          <p:cNvPr id="1894" name="Google Shape;1894;p212"/>
          <p:cNvPicPr preferRelativeResize="0"/>
          <p:nvPr/>
        </p:nvPicPr>
        <p:blipFill rotWithShape="1">
          <a:blip r:embed="rId6">
            <a:alphaModFix/>
          </a:blip>
          <a:srcRect b="0" l="0" r="13748" t="2856"/>
          <a:stretch/>
        </p:blipFill>
        <p:spPr>
          <a:xfrm>
            <a:off x="6233775" y="1690425"/>
            <a:ext cx="2352675" cy="1943100"/>
          </a:xfrm>
          <a:prstGeom prst="rect">
            <a:avLst/>
          </a:prstGeom>
          <a:noFill/>
          <a:ln>
            <a:noFill/>
          </a:ln>
        </p:spPr>
      </p:pic>
      <p:pic>
        <p:nvPicPr>
          <p:cNvPr id="1895" name="Google Shape;1895;p212"/>
          <p:cNvPicPr preferRelativeResize="0"/>
          <p:nvPr/>
        </p:nvPicPr>
        <p:blipFill>
          <a:blip r:embed="rId7">
            <a:alphaModFix/>
          </a:blip>
          <a:stretch>
            <a:fillRect/>
          </a:stretch>
        </p:blipFill>
        <p:spPr>
          <a:xfrm>
            <a:off x="2910225" y="1601112"/>
            <a:ext cx="3323550" cy="2451813"/>
          </a:xfrm>
          <a:prstGeom prst="rect">
            <a:avLst/>
          </a:prstGeom>
          <a:noFill/>
          <a:ln>
            <a:noFill/>
          </a:ln>
        </p:spPr>
      </p:pic>
      <p:pic>
        <p:nvPicPr>
          <p:cNvPr id="1896" name="Google Shape;1896;p212"/>
          <p:cNvPicPr preferRelativeResize="0"/>
          <p:nvPr/>
        </p:nvPicPr>
        <p:blipFill>
          <a:blip r:embed="rId8">
            <a:alphaModFix/>
          </a:blip>
          <a:stretch>
            <a:fillRect/>
          </a:stretch>
        </p:blipFill>
        <p:spPr>
          <a:xfrm>
            <a:off x="552400" y="1690425"/>
            <a:ext cx="2352675" cy="194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5000"/>
                                          </p:stCondLst>
                                        </p:cTn>
                                        <p:tgtEl>
                                          <p:spTgt spid="18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2"/>
                                        </p:tgtEl>
                                        <p:attrNameLst>
                                          <p:attrName>style.visibility</p:attrName>
                                        </p:attrNameLst>
                                      </p:cBhvr>
                                      <p:to>
                                        <p:strVal val="visible"/>
                                      </p:to>
                                    </p:set>
                                    <p:animEffect filter="fade" transition="in">
                                      <p:cBhvr>
                                        <p:cTn dur="5000"/>
                                        <p:tgtEl>
                                          <p:spTgt spid="1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5000"/>
                                          </p:stCondLst>
                                        </p:cTn>
                                        <p:tgtEl>
                                          <p:spTgt spid="18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3"/>
                                        </p:tgtEl>
                                        <p:attrNameLst>
                                          <p:attrName>style.visibility</p:attrName>
                                        </p:attrNameLst>
                                      </p:cBhvr>
                                      <p:to>
                                        <p:strVal val="visible"/>
                                      </p:to>
                                    </p:set>
                                    <p:animEffect filter="fade" transition="in">
                                      <p:cBhvr>
                                        <p:cTn dur="2000"/>
                                        <p:tgtEl>
                                          <p:spTgt spid="18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9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895"/>
                                        </p:tgtEl>
                                        <p:attrNameLst>
                                          <p:attrName>style.visibility</p:attrName>
                                        </p:attrNameLst>
                                      </p:cBhvr>
                                      <p:to>
                                        <p:strVal val="visible"/>
                                      </p:to>
                                    </p:set>
                                    <p:animEffect filter="fade" transition="in">
                                      <p:cBhvr>
                                        <p:cTn dur="1000"/>
                                        <p:tgtEl>
                                          <p:spTgt spid="1895"/>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896"/>
                                        </p:tgtEl>
                                        <p:attrNameLst>
                                          <p:attrName>style.visibility</p:attrName>
                                        </p:attrNameLst>
                                      </p:cBhvr>
                                      <p:to>
                                        <p:strVal val="visible"/>
                                      </p:to>
                                    </p:set>
                                    <p:anim calcmode="lin" valueType="num">
                                      <p:cBhvr additive="base">
                                        <p:cTn dur="2000"/>
                                        <p:tgtEl>
                                          <p:spTgt spid="18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94"/>
                                        </p:tgtEl>
                                        <p:attrNameLst>
                                          <p:attrName>style.visibility</p:attrName>
                                        </p:attrNameLst>
                                      </p:cBhvr>
                                      <p:to>
                                        <p:strVal val="visible"/>
                                      </p:to>
                                    </p:set>
                                    <p:anim calcmode="lin" valueType="num">
                                      <p:cBhvr additive="base">
                                        <p:cTn dur="2000"/>
                                        <p:tgtEl>
                                          <p:spTgt spid="189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213"/>
          <p:cNvSpPr txBox="1"/>
          <p:nvPr>
            <p:ph type="title"/>
          </p:nvPr>
        </p:nvSpPr>
        <p:spPr>
          <a:xfrm>
            <a:off x="5821500" y="2152100"/>
            <a:ext cx="2636700" cy="132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TYPES OF NON VERBAL CODES</a:t>
            </a:r>
            <a:endParaRPr sz="4300"/>
          </a:p>
        </p:txBody>
      </p:sp>
      <p:sp>
        <p:nvSpPr>
          <p:cNvPr id="1902" name="Google Shape;1902;p213"/>
          <p:cNvSpPr txBox="1"/>
          <p:nvPr>
            <p:ph idx="2" type="title"/>
          </p:nvPr>
        </p:nvSpPr>
        <p:spPr>
          <a:xfrm>
            <a:off x="5821500" y="1307400"/>
            <a:ext cx="26367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1903" name="Google Shape;1903;p213"/>
          <p:cNvGrpSpPr/>
          <p:nvPr/>
        </p:nvGrpSpPr>
        <p:grpSpPr>
          <a:xfrm>
            <a:off x="685814" y="1768387"/>
            <a:ext cx="5427317" cy="2919393"/>
            <a:chOff x="685800" y="1636475"/>
            <a:chExt cx="5672363" cy="3051205"/>
          </a:xfrm>
        </p:grpSpPr>
        <p:sp>
          <p:nvSpPr>
            <p:cNvPr id="1904" name="Google Shape;1904;p213"/>
            <p:cNvSpPr/>
            <p:nvPr/>
          </p:nvSpPr>
          <p:spPr>
            <a:xfrm>
              <a:off x="685800" y="4610625"/>
              <a:ext cx="5672363" cy="12441"/>
            </a:xfrm>
            <a:custGeom>
              <a:rect b="b" l="l" r="r" t="t"/>
              <a:pathLst>
                <a:path extrusionOk="0" h="401" w="182832">
                  <a:moveTo>
                    <a:pt x="91399" y="1"/>
                  </a:moveTo>
                  <a:lnTo>
                    <a:pt x="45700" y="67"/>
                  </a:lnTo>
                  <a:lnTo>
                    <a:pt x="22850" y="101"/>
                  </a:lnTo>
                  <a:lnTo>
                    <a:pt x="1" y="201"/>
                  </a:lnTo>
                  <a:lnTo>
                    <a:pt x="22850" y="301"/>
                  </a:lnTo>
                  <a:lnTo>
                    <a:pt x="45700" y="334"/>
                  </a:lnTo>
                  <a:lnTo>
                    <a:pt x="91399" y="401"/>
                  </a:lnTo>
                  <a:lnTo>
                    <a:pt x="137098" y="334"/>
                  </a:lnTo>
                  <a:lnTo>
                    <a:pt x="159948" y="301"/>
                  </a:lnTo>
                  <a:lnTo>
                    <a:pt x="182831" y="201"/>
                  </a:lnTo>
                  <a:lnTo>
                    <a:pt x="159948" y="101"/>
                  </a:lnTo>
                  <a:lnTo>
                    <a:pt x="137098" y="67"/>
                  </a:lnTo>
                  <a:lnTo>
                    <a:pt x="9139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13"/>
            <p:cNvSpPr/>
            <p:nvPr/>
          </p:nvSpPr>
          <p:spPr>
            <a:xfrm>
              <a:off x="2028784" y="2788889"/>
              <a:ext cx="1808509" cy="1770255"/>
            </a:xfrm>
            <a:custGeom>
              <a:rect b="b" l="l" r="r" t="t"/>
              <a:pathLst>
                <a:path extrusionOk="0" h="57059" w="58292">
                  <a:moveTo>
                    <a:pt x="2852" y="1"/>
                  </a:moveTo>
                  <a:cubicBezTo>
                    <a:pt x="893" y="1"/>
                    <a:pt x="1" y="2421"/>
                    <a:pt x="1176" y="7553"/>
                  </a:cubicBezTo>
                  <a:cubicBezTo>
                    <a:pt x="4845" y="23531"/>
                    <a:pt x="12450" y="42678"/>
                    <a:pt x="15686" y="45780"/>
                  </a:cubicBezTo>
                  <a:cubicBezTo>
                    <a:pt x="19789" y="49683"/>
                    <a:pt x="46908" y="56888"/>
                    <a:pt x="48243" y="57055"/>
                  </a:cubicBezTo>
                  <a:cubicBezTo>
                    <a:pt x="48265" y="57057"/>
                    <a:pt x="48289" y="57058"/>
                    <a:pt x="48312" y="57058"/>
                  </a:cubicBezTo>
                  <a:cubicBezTo>
                    <a:pt x="51670" y="57058"/>
                    <a:pt x="58292" y="33268"/>
                    <a:pt x="54747" y="32771"/>
                  </a:cubicBezTo>
                  <a:cubicBezTo>
                    <a:pt x="49310" y="31970"/>
                    <a:pt x="29563" y="30903"/>
                    <a:pt x="28395" y="29702"/>
                  </a:cubicBezTo>
                  <a:cubicBezTo>
                    <a:pt x="27228" y="28468"/>
                    <a:pt x="18822" y="17927"/>
                    <a:pt x="10282" y="6051"/>
                  </a:cubicBezTo>
                  <a:cubicBezTo>
                    <a:pt x="7420" y="2096"/>
                    <a:pt x="4674" y="1"/>
                    <a:pt x="2852"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13"/>
            <p:cNvSpPr/>
            <p:nvPr/>
          </p:nvSpPr>
          <p:spPr>
            <a:xfrm>
              <a:off x="3441570" y="3793044"/>
              <a:ext cx="1422000" cy="894637"/>
            </a:xfrm>
            <a:custGeom>
              <a:rect b="b" l="l" r="r" t="t"/>
              <a:pathLst>
                <a:path extrusionOk="0" h="28836" w="45834">
                  <a:moveTo>
                    <a:pt x="8832" y="0"/>
                  </a:moveTo>
                  <a:cubicBezTo>
                    <a:pt x="7339" y="0"/>
                    <a:pt x="6472" y="36"/>
                    <a:pt x="6472" y="36"/>
                  </a:cubicBezTo>
                  <a:cubicBezTo>
                    <a:pt x="1902" y="3738"/>
                    <a:pt x="1" y="23386"/>
                    <a:pt x="34" y="23386"/>
                  </a:cubicBezTo>
                  <a:cubicBezTo>
                    <a:pt x="434" y="23586"/>
                    <a:pt x="6105" y="26421"/>
                    <a:pt x="9607" y="27455"/>
                  </a:cubicBezTo>
                  <a:cubicBezTo>
                    <a:pt x="11206" y="27906"/>
                    <a:pt x="14680" y="28835"/>
                    <a:pt x="17385" y="28835"/>
                  </a:cubicBezTo>
                  <a:cubicBezTo>
                    <a:pt x="19083" y="28835"/>
                    <a:pt x="20478" y="28469"/>
                    <a:pt x="20916" y="27389"/>
                  </a:cubicBezTo>
                  <a:cubicBezTo>
                    <a:pt x="21683" y="25487"/>
                    <a:pt x="17346" y="23786"/>
                    <a:pt x="14311" y="22518"/>
                  </a:cubicBezTo>
                  <a:cubicBezTo>
                    <a:pt x="12743" y="21851"/>
                    <a:pt x="10775" y="20183"/>
                    <a:pt x="11242" y="19183"/>
                  </a:cubicBezTo>
                  <a:cubicBezTo>
                    <a:pt x="11490" y="18648"/>
                    <a:pt x="12023" y="18431"/>
                    <a:pt x="12721" y="18431"/>
                  </a:cubicBezTo>
                  <a:cubicBezTo>
                    <a:pt x="14375" y="18431"/>
                    <a:pt x="16958" y="19648"/>
                    <a:pt x="18881" y="20751"/>
                  </a:cubicBezTo>
                  <a:cubicBezTo>
                    <a:pt x="23114" y="23220"/>
                    <a:pt x="28517" y="27300"/>
                    <a:pt x="32091" y="27300"/>
                  </a:cubicBezTo>
                  <a:cubicBezTo>
                    <a:pt x="32910" y="27300"/>
                    <a:pt x="33634" y="27086"/>
                    <a:pt x="34225" y="26588"/>
                  </a:cubicBezTo>
                  <a:cubicBezTo>
                    <a:pt x="35459" y="25587"/>
                    <a:pt x="34025" y="23753"/>
                    <a:pt x="31990" y="21985"/>
                  </a:cubicBezTo>
                  <a:lnTo>
                    <a:pt x="31990" y="21985"/>
                  </a:lnTo>
                  <a:cubicBezTo>
                    <a:pt x="34633" y="23623"/>
                    <a:pt x="37402" y="25032"/>
                    <a:pt x="39134" y="25032"/>
                  </a:cubicBezTo>
                  <a:cubicBezTo>
                    <a:pt x="39589" y="25032"/>
                    <a:pt x="39972" y="24935"/>
                    <a:pt x="40263" y="24720"/>
                  </a:cubicBezTo>
                  <a:cubicBezTo>
                    <a:pt x="41030" y="24086"/>
                    <a:pt x="41097" y="23286"/>
                    <a:pt x="40630" y="22318"/>
                  </a:cubicBezTo>
                  <a:lnTo>
                    <a:pt x="40630" y="22318"/>
                  </a:lnTo>
                  <a:cubicBezTo>
                    <a:pt x="41023" y="22445"/>
                    <a:pt x="41397" y="22514"/>
                    <a:pt x="41745" y="22514"/>
                  </a:cubicBezTo>
                  <a:cubicBezTo>
                    <a:pt x="42310" y="22514"/>
                    <a:pt x="42805" y="22331"/>
                    <a:pt x="43198" y="21918"/>
                  </a:cubicBezTo>
                  <a:cubicBezTo>
                    <a:pt x="44299" y="20784"/>
                    <a:pt x="43765" y="19116"/>
                    <a:pt x="42564" y="17381"/>
                  </a:cubicBezTo>
                  <a:cubicBezTo>
                    <a:pt x="42998" y="17348"/>
                    <a:pt x="43365" y="17115"/>
                    <a:pt x="43565" y="16748"/>
                  </a:cubicBezTo>
                  <a:cubicBezTo>
                    <a:pt x="45833" y="13278"/>
                    <a:pt x="34392" y="3238"/>
                    <a:pt x="30422" y="2304"/>
                  </a:cubicBezTo>
                  <a:cubicBezTo>
                    <a:pt x="21871" y="270"/>
                    <a:pt x="12961" y="0"/>
                    <a:pt x="8832"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13"/>
            <p:cNvSpPr/>
            <p:nvPr/>
          </p:nvSpPr>
          <p:spPr>
            <a:xfrm>
              <a:off x="3972435" y="4185299"/>
              <a:ext cx="473752" cy="299329"/>
            </a:xfrm>
            <a:custGeom>
              <a:rect b="b" l="l" r="r" t="t"/>
              <a:pathLst>
                <a:path extrusionOk="0" h="9648" w="15270">
                  <a:moveTo>
                    <a:pt x="68" y="1"/>
                  </a:moveTo>
                  <a:cubicBezTo>
                    <a:pt x="34" y="1"/>
                    <a:pt x="1" y="34"/>
                    <a:pt x="68" y="67"/>
                  </a:cubicBezTo>
                  <a:cubicBezTo>
                    <a:pt x="2870" y="601"/>
                    <a:pt x="5505" y="1769"/>
                    <a:pt x="7773" y="3503"/>
                  </a:cubicBezTo>
                  <a:cubicBezTo>
                    <a:pt x="9041" y="4437"/>
                    <a:pt x="13944" y="8540"/>
                    <a:pt x="15112" y="9641"/>
                  </a:cubicBezTo>
                  <a:cubicBezTo>
                    <a:pt x="15126" y="9646"/>
                    <a:pt x="15139" y="9648"/>
                    <a:pt x="15151" y="9648"/>
                  </a:cubicBezTo>
                  <a:cubicBezTo>
                    <a:pt x="15228" y="9648"/>
                    <a:pt x="15269" y="9570"/>
                    <a:pt x="15212" y="9541"/>
                  </a:cubicBezTo>
                  <a:cubicBezTo>
                    <a:pt x="12743" y="7239"/>
                    <a:pt x="10775" y="4938"/>
                    <a:pt x="7840" y="3003"/>
                  </a:cubicBezTo>
                  <a:cubicBezTo>
                    <a:pt x="5471" y="1468"/>
                    <a:pt x="2836" y="434"/>
                    <a:pt x="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13"/>
            <p:cNvSpPr/>
            <p:nvPr/>
          </p:nvSpPr>
          <p:spPr>
            <a:xfrm>
              <a:off x="4039723" y="4032138"/>
              <a:ext cx="660057" cy="449863"/>
            </a:xfrm>
            <a:custGeom>
              <a:rect b="b" l="l" r="r" t="t"/>
              <a:pathLst>
                <a:path extrusionOk="0" h="14500" w="21275">
                  <a:moveTo>
                    <a:pt x="67" y="1"/>
                  </a:moveTo>
                  <a:cubicBezTo>
                    <a:pt x="33" y="1"/>
                    <a:pt x="0" y="34"/>
                    <a:pt x="33" y="34"/>
                  </a:cubicBezTo>
                  <a:cubicBezTo>
                    <a:pt x="1835" y="568"/>
                    <a:pt x="3636" y="1102"/>
                    <a:pt x="5404" y="1769"/>
                  </a:cubicBezTo>
                  <a:cubicBezTo>
                    <a:pt x="8439" y="2970"/>
                    <a:pt x="11275" y="4738"/>
                    <a:pt x="13643" y="6972"/>
                  </a:cubicBezTo>
                  <a:cubicBezTo>
                    <a:pt x="16212" y="9408"/>
                    <a:pt x="18713" y="11909"/>
                    <a:pt x="21148" y="14478"/>
                  </a:cubicBezTo>
                  <a:cubicBezTo>
                    <a:pt x="21164" y="14493"/>
                    <a:pt x="21179" y="14500"/>
                    <a:pt x="21194" y="14500"/>
                  </a:cubicBezTo>
                  <a:cubicBezTo>
                    <a:pt x="21241" y="14500"/>
                    <a:pt x="21274" y="14429"/>
                    <a:pt x="21249" y="14378"/>
                  </a:cubicBezTo>
                  <a:cubicBezTo>
                    <a:pt x="19881" y="12810"/>
                    <a:pt x="18480" y="11309"/>
                    <a:pt x="17012" y="9808"/>
                  </a:cubicBezTo>
                  <a:cubicBezTo>
                    <a:pt x="14644" y="7306"/>
                    <a:pt x="12209" y="4704"/>
                    <a:pt x="9107" y="3136"/>
                  </a:cubicBezTo>
                  <a:cubicBezTo>
                    <a:pt x="6271" y="1669"/>
                    <a:pt x="3136" y="835"/>
                    <a:pt x="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13"/>
            <p:cNvSpPr/>
            <p:nvPr/>
          </p:nvSpPr>
          <p:spPr>
            <a:xfrm>
              <a:off x="4142161" y="3897622"/>
              <a:ext cx="623851" cy="436398"/>
            </a:xfrm>
            <a:custGeom>
              <a:rect b="b" l="l" r="r" t="t"/>
              <a:pathLst>
                <a:path extrusionOk="0" h="14066" w="20108">
                  <a:moveTo>
                    <a:pt x="34" y="0"/>
                  </a:moveTo>
                  <a:cubicBezTo>
                    <a:pt x="0" y="0"/>
                    <a:pt x="34" y="34"/>
                    <a:pt x="34" y="34"/>
                  </a:cubicBezTo>
                  <a:cubicBezTo>
                    <a:pt x="2002" y="434"/>
                    <a:pt x="3937" y="1001"/>
                    <a:pt x="5805" y="1735"/>
                  </a:cubicBezTo>
                  <a:cubicBezTo>
                    <a:pt x="7673" y="2569"/>
                    <a:pt x="9374" y="3703"/>
                    <a:pt x="10908" y="5037"/>
                  </a:cubicBezTo>
                  <a:cubicBezTo>
                    <a:pt x="14110" y="7839"/>
                    <a:pt x="17146" y="10841"/>
                    <a:pt x="19981" y="14044"/>
                  </a:cubicBezTo>
                  <a:cubicBezTo>
                    <a:pt x="19989" y="14059"/>
                    <a:pt x="20000" y="14066"/>
                    <a:pt x="20013" y="14066"/>
                  </a:cubicBezTo>
                  <a:cubicBezTo>
                    <a:pt x="20054" y="14066"/>
                    <a:pt x="20107" y="13995"/>
                    <a:pt x="20081" y="13944"/>
                  </a:cubicBezTo>
                  <a:cubicBezTo>
                    <a:pt x="18847" y="12509"/>
                    <a:pt x="17580" y="11075"/>
                    <a:pt x="16279" y="9674"/>
                  </a:cubicBezTo>
                  <a:cubicBezTo>
                    <a:pt x="15111" y="8406"/>
                    <a:pt x="11742" y="4837"/>
                    <a:pt x="8240" y="2736"/>
                  </a:cubicBezTo>
                  <a:cubicBezTo>
                    <a:pt x="5604" y="1135"/>
                    <a:pt x="3003" y="634"/>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13"/>
            <p:cNvSpPr/>
            <p:nvPr/>
          </p:nvSpPr>
          <p:spPr>
            <a:xfrm>
              <a:off x="2026116" y="2777441"/>
              <a:ext cx="1558386" cy="1807454"/>
            </a:xfrm>
            <a:custGeom>
              <a:rect b="b" l="l" r="r" t="t"/>
              <a:pathLst>
                <a:path extrusionOk="0" h="58258" w="50230">
                  <a:moveTo>
                    <a:pt x="3290" y="1"/>
                  </a:moveTo>
                  <a:cubicBezTo>
                    <a:pt x="1148" y="1"/>
                    <a:pt x="0" y="2668"/>
                    <a:pt x="1228" y="8789"/>
                  </a:cubicBezTo>
                  <a:cubicBezTo>
                    <a:pt x="3463" y="19930"/>
                    <a:pt x="11102" y="42913"/>
                    <a:pt x="15205" y="47350"/>
                  </a:cubicBezTo>
                  <a:cubicBezTo>
                    <a:pt x="19308" y="51786"/>
                    <a:pt x="41891" y="58258"/>
                    <a:pt x="41891" y="58258"/>
                  </a:cubicBezTo>
                  <a:lnTo>
                    <a:pt x="50230" y="31839"/>
                  </a:lnTo>
                  <a:cubicBezTo>
                    <a:pt x="50230" y="31839"/>
                    <a:pt x="29282" y="29737"/>
                    <a:pt x="28548" y="29370"/>
                  </a:cubicBezTo>
                  <a:cubicBezTo>
                    <a:pt x="27847" y="29003"/>
                    <a:pt x="14971" y="11958"/>
                    <a:pt x="9801" y="4953"/>
                  </a:cubicBezTo>
                  <a:cubicBezTo>
                    <a:pt x="7471" y="1796"/>
                    <a:pt x="5046" y="1"/>
                    <a:pt x="3290"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13"/>
            <p:cNvSpPr/>
            <p:nvPr/>
          </p:nvSpPr>
          <p:spPr>
            <a:xfrm>
              <a:off x="2026116" y="2777441"/>
              <a:ext cx="1558386" cy="1807454"/>
            </a:xfrm>
            <a:custGeom>
              <a:rect b="b" l="l" r="r" t="t"/>
              <a:pathLst>
                <a:path extrusionOk="0" h="58258" w="50230">
                  <a:moveTo>
                    <a:pt x="3290" y="1"/>
                  </a:moveTo>
                  <a:cubicBezTo>
                    <a:pt x="1148" y="1"/>
                    <a:pt x="0" y="2668"/>
                    <a:pt x="1228" y="8789"/>
                  </a:cubicBezTo>
                  <a:cubicBezTo>
                    <a:pt x="3463" y="19930"/>
                    <a:pt x="11102" y="42913"/>
                    <a:pt x="15205" y="47350"/>
                  </a:cubicBezTo>
                  <a:cubicBezTo>
                    <a:pt x="19308" y="51786"/>
                    <a:pt x="41891" y="58258"/>
                    <a:pt x="41891" y="58258"/>
                  </a:cubicBezTo>
                  <a:lnTo>
                    <a:pt x="50230" y="31839"/>
                  </a:lnTo>
                  <a:cubicBezTo>
                    <a:pt x="50230" y="31839"/>
                    <a:pt x="29282" y="29737"/>
                    <a:pt x="28548" y="29370"/>
                  </a:cubicBezTo>
                  <a:cubicBezTo>
                    <a:pt x="27847" y="29003"/>
                    <a:pt x="14971" y="11958"/>
                    <a:pt x="9801" y="4953"/>
                  </a:cubicBezTo>
                  <a:cubicBezTo>
                    <a:pt x="7471" y="1796"/>
                    <a:pt x="5046" y="1"/>
                    <a:pt x="3290" y="1"/>
                  </a:cubicBezTo>
                  <a:close/>
                </a:path>
              </a:pathLst>
            </a:custGeom>
            <a:solidFill>
              <a:srgbClr val="000000">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13"/>
            <p:cNvSpPr/>
            <p:nvPr/>
          </p:nvSpPr>
          <p:spPr>
            <a:xfrm>
              <a:off x="3154917" y="3760159"/>
              <a:ext cx="242926" cy="749564"/>
            </a:xfrm>
            <a:custGeom>
              <a:rect b="b" l="l" r="r" t="t"/>
              <a:pathLst>
                <a:path extrusionOk="0" h="24160" w="7830">
                  <a:moveTo>
                    <a:pt x="7721" y="1"/>
                  </a:moveTo>
                  <a:cubicBezTo>
                    <a:pt x="7701" y="1"/>
                    <a:pt x="7683" y="9"/>
                    <a:pt x="7673" y="28"/>
                  </a:cubicBezTo>
                  <a:cubicBezTo>
                    <a:pt x="6539" y="3130"/>
                    <a:pt x="5405" y="6233"/>
                    <a:pt x="4404" y="9368"/>
                  </a:cubicBezTo>
                  <a:cubicBezTo>
                    <a:pt x="3403" y="12504"/>
                    <a:pt x="2402" y="15606"/>
                    <a:pt x="1468" y="18742"/>
                  </a:cubicBezTo>
                  <a:cubicBezTo>
                    <a:pt x="935" y="20510"/>
                    <a:pt x="434" y="22311"/>
                    <a:pt x="1" y="24112"/>
                  </a:cubicBezTo>
                  <a:cubicBezTo>
                    <a:pt x="1" y="24136"/>
                    <a:pt x="34" y="24159"/>
                    <a:pt x="54" y="24159"/>
                  </a:cubicBezTo>
                  <a:cubicBezTo>
                    <a:pt x="62" y="24159"/>
                    <a:pt x="67" y="24155"/>
                    <a:pt x="67" y="24146"/>
                  </a:cubicBezTo>
                  <a:cubicBezTo>
                    <a:pt x="1302" y="21110"/>
                    <a:pt x="2336" y="17974"/>
                    <a:pt x="3336" y="14839"/>
                  </a:cubicBezTo>
                  <a:cubicBezTo>
                    <a:pt x="4370" y="11703"/>
                    <a:pt x="5405" y="8601"/>
                    <a:pt x="6272" y="5465"/>
                  </a:cubicBezTo>
                  <a:cubicBezTo>
                    <a:pt x="6806" y="3664"/>
                    <a:pt x="7306" y="1863"/>
                    <a:pt x="7806" y="95"/>
                  </a:cubicBezTo>
                  <a:cubicBezTo>
                    <a:pt x="7830" y="48"/>
                    <a:pt x="7770" y="1"/>
                    <a:pt x="772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13"/>
            <p:cNvSpPr/>
            <p:nvPr/>
          </p:nvSpPr>
          <p:spPr>
            <a:xfrm>
              <a:off x="2043582" y="2777659"/>
              <a:ext cx="929292" cy="1694430"/>
            </a:xfrm>
            <a:custGeom>
              <a:rect b="b" l="l" r="r" t="t"/>
              <a:pathLst>
                <a:path extrusionOk="0" h="54615" w="29953">
                  <a:moveTo>
                    <a:pt x="2737" y="1"/>
                  </a:moveTo>
                  <a:cubicBezTo>
                    <a:pt x="1059" y="1"/>
                    <a:pt x="1" y="1637"/>
                    <a:pt x="198" y="5279"/>
                  </a:cubicBezTo>
                  <a:cubicBezTo>
                    <a:pt x="298" y="6413"/>
                    <a:pt x="432" y="7481"/>
                    <a:pt x="599" y="8315"/>
                  </a:cubicBezTo>
                  <a:lnTo>
                    <a:pt x="599" y="8382"/>
                  </a:lnTo>
                  <a:lnTo>
                    <a:pt x="665" y="8782"/>
                  </a:lnTo>
                  <a:cubicBezTo>
                    <a:pt x="2900" y="19923"/>
                    <a:pt x="10539" y="42906"/>
                    <a:pt x="14642" y="47343"/>
                  </a:cubicBezTo>
                  <a:cubicBezTo>
                    <a:pt x="14709" y="47409"/>
                    <a:pt x="14775" y="47476"/>
                    <a:pt x="14875" y="47543"/>
                  </a:cubicBezTo>
                  <a:cubicBezTo>
                    <a:pt x="14942" y="47610"/>
                    <a:pt x="15009" y="47710"/>
                    <a:pt x="15076" y="47776"/>
                  </a:cubicBezTo>
                  <a:cubicBezTo>
                    <a:pt x="15943" y="48477"/>
                    <a:pt x="16877" y="49077"/>
                    <a:pt x="17878" y="49611"/>
                  </a:cubicBezTo>
                  <a:lnTo>
                    <a:pt x="18311" y="49845"/>
                  </a:lnTo>
                  <a:cubicBezTo>
                    <a:pt x="18945" y="50178"/>
                    <a:pt x="19612" y="50478"/>
                    <a:pt x="20313" y="50812"/>
                  </a:cubicBezTo>
                  <a:lnTo>
                    <a:pt x="20880" y="51079"/>
                  </a:lnTo>
                  <a:lnTo>
                    <a:pt x="21046" y="51146"/>
                  </a:lnTo>
                  <a:lnTo>
                    <a:pt x="21580" y="51379"/>
                  </a:lnTo>
                  <a:cubicBezTo>
                    <a:pt x="21947" y="51546"/>
                    <a:pt x="22281" y="51679"/>
                    <a:pt x="22648" y="51846"/>
                  </a:cubicBezTo>
                  <a:cubicBezTo>
                    <a:pt x="22881" y="51946"/>
                    <a:pt x="23115" y="52046"/>
                    <a:pt x="23348" y="52113"/>
                  </a:cubicBezTo>
                  <a:cubicBezTo>
                    <a:pt x="25149" y="52880"/>
                    <a:pt x="27084" y="53581"/>
                    <a:pt x="28952" y="54248"/>
                  </a:cubicBezTo>
                  <a:lnTo>
                    <a:pt x="29953" y="54615"/>
                  </a:lnTo>
                  <a:cubicBezTo>
                    <a:pt x="26217" y="47243"/>
                    <a:pt x="13841" y="18622"/>
                    <a:pt x="5769" y="1276"/>
                  </a:cubicBezTo>
                  <a:cubicBezTo>
                    <a:pt x="4650" y="443"/>
                    <a:pt x="3610" y="1"/>
                    <a:pt x="27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13"/>
            <p:cNvSpPr/>
            <p:nvPr/>
          </p:nvSpPr>
          <p:spPr>
            <a:xfrm>
              <a:off x="1083173" y="2735250"/>
              <a:ext cx="1548241" cy="1882783"/>
            </a:xfrm>
            <a:custGeom>
              <a:rect b="b" l="l" r="r" t="t"/>
              <a:pathLst>
                <a:path extrusionOk="0" h="60686" w="49903">
                  <a:moveTo>
                    <a:pt x="29889" y="0"/>
                  </a:moveTo>
                  <a:cubicBezTo>
                    <a:pt x="28378" y="0"/>
                    <a:pt x="26808" y="156"/>
                    <a:pt x="25619" y="575"/>
                  </a:cubicBezTo>
                  <a:cubicBezTo>
                    <a:pt x="23451" y="1343"/>
                    <a:pt x="19748" y="2543"/>
                    <a:pt x="12610" y="17187"/>
                  </a:cubicBezTo>
                  <a:cubicBezTo>
                    <a:pt x="7039" y="28629"/>
                    <a:pt x="34" y="59618"/>
                    <a:pt x="1" y="60685"/>
                  </a:cubicBezTo>
                  <a:lnTo>
                    <a:pt x="49202" y="60418"/>
                  </a:lnTo>
                  <a:cubicBezTo>
                    <a:pt x="49903" y="59751"/>
                    <a:pt x="44899" y="25326"/>
                    <a:pt x="41831" y="14252"/>
                  </a:cubicBezTo>
                  <a:cubicBezTo>
                    <a:pt x="40296" y="8748"/>
                    <a:pt x="35993" y="1242"/>
                    <a:pt x="34659" y="609"/>
                  </a:cubicBezTo>
                  <a:cubicBezTo>
                    <a:pt x="33961" y="299"/>
                    <a:pt x="31982" y="0"/>
                    <a:pt x="29889"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13"/>
            <p:cNvSpPr/>
            <p:nvPr/>
          </p:nvSpPr>
          <p:spPr>
            <a:xfrm>
              <a:off x="1051095" y="2789292"/>
              <a:ext cx="1063909" cy="1827683"/>
            </a:xfrm>
            <a:custGeom>
              <a:rect b="b" l="l" r="r" t="t"/>
              <a:pathLst>
                <a:path extrusionOk="0" h="58910" w="34292">
                  <a:moveTo>
                    <a:pt x="24151" y="1"/>
                  </a:moveTo>
                  <a:cubicBezTo>
                    <a:pt x="24151" y="1"/>
                    <a:pt x="19148" y="2302"/>
                    <a:pt x="13077" y="16479"/>
                  </a:cubicBezTo>
                  <a:cubicBezTo>
                    <a:pt x="7506" y="29422"/>
                    <a:pt x="1" y="58910"/>
                    <a:pt x="1" y="58910"/>
                  </a:cubicBezTo>
                  <a:lnTo>
                    <a:pt x="34292" y="58810"/>
                  </a:lnTo>
                  <a:cubicBezTo>
                    <a:pt x="34292" y="58810"/>
                    <a:pt x="31190" y="26920"/>
                    <a:pt x="30723" y="24685"/>
                  </a:cubicBezTo>
                  <a:cubicBezTo>
                    <a:pt x="30389" y="23151"/>
                    <a:pt x="24151" y="1"/>
                    <a:pt x="24151"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13"/>
            <p:cNvSpPr/>
            <p:nvPr/>
          </p:nvSpPr>
          <p:spPr>
            <a:xfrm>
              <a:off x="1051095" y="2789292"/>
              <a:ext cx="1063909" cy="1827683"/>
            </a:xfrm>
            <a:custGeom>
              <a:rect b="b" l="l" r="r" t="t"/>
              <a:pathLst>
                <a:path extrusionOk="0" h="58910" w="34292">
                  <a:moveTo>
                    <a:pt x="24151" y="1"/>
                  </a:moveTo>
                  <a:cubicBezTo>
                    <a:pt x="24151" y="1"/>
                    <a:pt x="19148" y="2302"/>
                    <a:pt x="13077" y="16479"/>
                  </a:cubicBezTo>
                  <a:cubicBezTo>
                    <a:pt x="7506" y="29422"/>
                    <a:pt x="1" y="58910"/>
                    <a:pt x="1" y="58910"/>
                  </a:cubicBezTo>
                  <a:lnTo>
                    <a:pt x="34292" y="58810"/>
                  </a:lnTo>
                  <a:cubicBezTo>
                    <a:pt x="34292" y="58810"/>
                    <a:pt x="31190" y="26920"/>
                    <a:pt x="30723" y="24685"/>
                  </a:cubicBezTo>
                  <a:cubicBezTo>
                    <a:pt x="30389" y="23151"/>
                    <a:pt x="24151" y="1"/>
                    <a:pt x="24151" y="1"/>
                  </a:cubicBezTo>
                  <a:close/>
                </a:path>
              </a:pathLst>
            </a:custGeom>
            <a:solidFill>
              <a:srgbClr val="000000">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13"/>
            <p:cNvSpPr/>
            <p:nvPr/>
          </p:nvSpPr>
          <p:spPr>
            <a:xfrm>
              <a:off x="2171831" y="2765497"/>
              <a:ext cx="488489" cy="1851479"/>
            </a:xfrm>
            <a:custGeom>
              <a:rect b="b" l="l" r="r" t="t"/>
              <a:pathLst>
                <a:path extrusionOk="0" h="59677" w="15745">
                  <a:moveTo>
                    <a:pt x="0" y="1"/>
                  </a:moveTo>
                  <a:cubicBezTo>
                    <a:pt x="201" y="734"/>
                    <a:pt x="5971" y="19548"/>
                    <a:pt x="6338" y="24251"/>
                  </a:cubicBezTo>
                  <a:cubicBezTo>
                    <a:pt x="6805" y="29455"/>
                    <a:pt x="10741" y="59677"/>
                    <a:pt x="10741" y="59677"/>
                  </a:cubicBezTo>
                  <a:lnTo>
                    <a:pt x="15745" y="59677"/>
                  </a:lnTo>
                  <a:cubicBezTo>
                    <a:pt x="15745" y="59677"/>
                    <a:pt x="8506" y="16246"/>
                    <a:pt x="6505" y="11642"/>
                  </a:cubicBezTo>
                  <a:cubicBezTo>
                    <a:pt x="2436" y="2303"/>
                    <a:pt x="1" y="1"/>
                    <a:pt x="0"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13"/>
            <p:cNvSpPr/>
            <p:nvPr/>
          </p:nvSpPr>
          <p:spPr>
            <a:xfrm>
              <a:off x="2171831" y="2765497"/>
              <a:ext cx="488489" cy="1851479"/>
            </a:xfrm>
            <a:custGeom>
              <a:rect b="b" l="l" r="r" t="t"/>
              <a:pathLst>
                <a:path extrusionOk="0" h="59677" w="15745">
                  <a:moveTo>
                    <a:pt x="0" y="1"/>
                  </a:moveTo>
                  <a:cubicBezTo>
                    <a:pt x="201" y="734"/>
                    <a:pt x="5971" y="19548"/>
                    <a:pt x="6338" y="24251"/>
                  </a:cubicBezTo>
                  <a:cubicBezTo>
                    <a:pt x="6805" y="29455"/>
                    <a:pt x="10741" y="59677"/>
                    <a:pt x="10741" y="59677"/>
                  </a:cubicBezTo>
                  <a:lnTo>
                    <a:pt x="15745" y="59677"/>
                  </a:lnTo>
                  <a:cubicBezTo>
                    <a:pt x="15745" y="59677"/>
                    <a:pt x="8506" y="16246"/>
                    <a:pt x="6505" y="11642"/>
                  </a:cubicBezTo>
                  <a:cubicBezTo>
                    <a:pt x="2436" y="2303"/>
                    <a:pt x="1" y="1"/>
                    <a:pt x="0" y="1"/>
                  </a:cubicBezTo>
                  <a:close/>
                </a:path>
              </a:pathLst>
            </a:custGeom>
            <a:solidFill>
              <a:srgbClr val="000000">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13"/>
            <p:cNvSpPr/>
            <p:nvPr/>
          </p:nvSpPr>
          <p:spPr>
            <a:xfrm>
              <a:off x="722035" y="2833562"/>
              <a:ext cx="1887685" cy="1693376"/>
            </a:xfrm>
            <a:custGeom>
              <a:rect b="b" l="l" r="r" t="t"/>
              <a:pathLst>
                <a:path extrusionOk="0" h="54581" w="60844">
                  <a:moveTo>
                    <a:pt x="33666" y="0"/>
                  </a:moveTo>
                  <a:cubicBezTo>
                    <a:pt x="32279" y="0"/>
                    <a:pt x="30042" y="2094"/>
                    <a:pt x="28287" y="3978"/>
                  </a:cubicBezTo>
                  <a:cubicBezTo>
                    <a:pt x="20048" y="12817"/>
                    <a:pt x="0" y="46308"/>
                    <a:pt x="6371" y="52412"/>
                  </a:cubicBezTo>
                  <a:cubicBezTo>
                    <a:pt x="7972" y="53954"/>
                    <a:pt x="11419" y="54581"/>
                    <a:pt x="15837" y="54581"/>
                  </a:cubicBezTo>
                  <a:cubicBezTo>
                    <a:pt x="28915" y="54581"/>
                    <a:pt x="50503" y="49090"/>
                    <a:pt x="57908" y="45574"/>
                  </a:cubicBezTo>
                  <a:cubicBezTo>
                    <a:pt x="60843" y="44173"/>
                    <a:pt x="49635" y="25793"/>
                    <a:pt x="46200" y="25360"/>
                  </a:cubicBezTo>
                  <a:cubicBezTo>
                    <a:pt x="46123" y="25350"/>
                    <a:pt x="46037" y="25345"/>
                    <a:pt x="45944" y="25345"/>
                  </a:cubicBezTo>
                  <a:cubicBezTo>
                    <a:pt x="42730" y="25345"/>
                    <a:pt x="30181" y="30969"/>
                    <a:pt x="28337" y="30969"/>
                  </a:cubicBezTo>
                  <a:cubicBezTo>
                    <a:pt x="28219" y="30969"/>
                    <a:pt x="28145" y="30946"/>
                    <a:pt x="28120" y="30897"/>
                  </a:cubicBezTo>
                  <a:cubicBezTo>
                    <a:pt x="27653" y="29930"/>
                    <a:pt x="29988" y="22858"/>
                    <a:pt x="33557" y="10049"/>
                  </a:cubicBezTo>
                  <a:cubicBezTo>
                    <a:pt x="35662" y="2405"/>
                    <a:pt x="35152" y="0"/>
                    <a:pt x="33666"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13"/>
            <p:cNvSpPr/>
            <p:nvPr/>
          </p:nvSpPr>
          <p:spPr>
            <a:xfrm>
              <a:off x="2609565" y="3261742"/>
              <a:ext cx="649322" cy="451724"/>
            </a:xfrm>
            <a:custGeom>
              <a:rect b="b" l="l" r="r" t="t"/>
              <a:pathLst>
                <a:path extrusionOk="0" h="14560" w="20929">
                  <a:moveTo>
                    <a:pt x="18309" y="1"/>
                  </a:moveTo>
                  <a:cubicBezTo>
                    <a:pt x="17325" y="1"/>
                    <a:pt x="16060" y="460"/>
                    <a:pt x="14744" y="1417"/>
                  </a:cubicBezTo>
                  <a:cubicBezTo>
                    <a:pt x="9174" y="5453"/>
                    <a:pt x="7139" y="4619"/>
                    <a:pt x="0" y="5620"/>
                  </a:cubicBezTo>
                  <a:lnTo>
                    <a:pt x="3736" y="14560"/>
                  </a:lnTo>
                  <a:cubicBezTo>
                    <a:pt x="7206" y="14326"/>
                    <a:pt x="16179" y="11091"/>
                    <a:pt x="19581" y="4186"/>
                  </a:cubicBezTo>
                  <a:cubicBezTo>
                    <a:pt x="20929" y="1469"/>
                    <a:pt x="20068" y="1"/>
                    <a:pt x="18309"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13"/>
            <p:cNvSpPr/>
            <p:nvPr/>
          </p:nvSpPr>
          <p:spPr>
            <a:xfrm>
              <a:off x="2018670" y="3428895"/>
              <a:ext cx="1467482" cy="818129"/>
            </a:xfrm>
            <a:custGeom>
              <a:rect b="b" l="l" r="r" t="t"/>
              <a:pathLst>
                <a:path extrusionOk="0" h="26370" w="47300">
                  <a:moveTo>
                    <a:pt x="22471" y="0"/>
                  </a:moveTo>
                  <a:cubicBezTo>
                    <a:pt x="19650" y="0"/>
                    <a:pt x="17273" y="431"/>
                    <a:pt x="15578" y="833"/>
                  </a:cubicBezTo>
                  <a:cubicBezTo>
                    <a:pt x="8040" y="2667"/>
                    <a:pt x="1" y="7137"/>
                    <a:pt x="1" y="7137"/>
                  </a:cubicBezTo>
                  <a:lnTo>
                    <a:pt x="14377" y="26284"/>
                  </a:lnTo>
                  <a:cubicBezTo>
                    <a:pt x="14978" y="26343"/>
                    <a:pt x="15547" y="26370"/>
                    <a:pt x="16084" y="26370"/>
                  </a:cubicBezTo>
                  <a:cubicBezTo>
                    <a:pt x="20383" y="26370"/>
                    <a:pt x="22650" y="24683"/>
                    <a:pt x="22650" y="24683"/>
                  </a:cubicBezTo>
                  <a:cubicBezTo>
                    <a:pt x="23050" y="25183"/>
                    <a:pt x="23484" y="25617"/>
                    <a:pt x="23918" y="26051"/>
                  </a:cubicBezTo>
                  <a:cubicBezTo>
                    <a:pt x="26686" y="24216"/>
                    <a:pt x="29321" y="22181"/>
                    <a:pt x="31790" y="19946"/>
                  </a:cubicBezTo>
                  <a:cubicBezTo>
                    <a:pt x="34625" y="17411"/>
                    <a:pt x="33158" y="9839"/>
                    <a:pt x="33158" y="9839"/>
                  </a:cubicBezTo>
                  <a:lnTo>
                    <a:pt x="33158" y="9839"/>
                  </a:lnTo>
                  <a:cubicBezTo>
                    <a:pt x="35859" y="10573"/>
                    <a:pt x="37894" y="13141"/>
                    <a:pt x="42097" y="15176"/>
                  </a:cubicBezTo>
                  <a:cubicBezTo>
                    <a:pt x="43239" y="15734"/>
                    <a:pt x="44094" y="15972"/>
                    <a:pt x="44711" y="15972"/>
                  </a:cubicBezTo>
                  <a:cubicBezTo>
                    <a:pt x="47299" y="15972"/>
                    <a:pt x="45693" y="11788"/>
                    <a:pt x="43565" y="9605"/>
                  </a:cubicBezTo>
                  <a:cubicBezTo>
                    <a:pt x="36052" y="1845"/>
                    <a:pt x="28311" y="0"/>
                    <a:pt x="22471"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13"/>
            <p:cNvSpPr/>
            <p:nvPr/>
          </p:nvSpPr>
          <p:spPr>
            <a:xfrm>
              <a:off x="2600258" y="3443320"/>
              <a:ext cx="723410" cy="963636"/>
            </a:xfrm>
            <a:custGeom>
              <a:rect b="b" l="l" r="r" t="t"/>
              <a:pathLst>
                <a:path extrusionOk="0" h="31060" w="23317">
                  <a:moveTo>
                    <a:pt x="2002" y="1"/>
                  </a:moveTo>
                  <a:cubicBezTo>
                    <a:pt x="2002" y="1"/>
                    <a:pt x="0" y="23884"/>
                    <a:pt x="868" y="24285"/>
                  </a:cubicBezTo>
                  <a:cubicBezTo>
                    <a:pt x="4392" y="25738"/>
                    <a:pt x="5395" y="31060"/>
                    <a:pt x="7860" y="31060"/>
                  </a:cubicBezTo>
                  <a:cubicBezTo>
                    <a:pt x="8055" y="31060"/>
                    <a:pt x="8258" y="31027"/>
                    <a:pt x="8473" y="30956"/>
                  </a:cubicBezTo>
                  <a:cubicBezTo>
                    <a:pt x="10875" y="30122"/>
                    <a:pt x="10241" y="27320"/>
                    <a:pt x="10241" y="27320"/>
                  </a:cubicBezTo>
                  <a:lnTo>
                    <a:pt x="10241" y="27320"/>
                  </a:lnTo>
                  <a:cubicBezTo>
                    <a:pt x="10241" y="27320"/>
                    <a:pt x="11513" y="29045"/>
                    <a:pt x="13191" y="29045"/>
                  </a:cubicBezTo>
                  <a:cubicBezTo>
                    <a:pt x="13600" y="29045"/>
                    <a:pt x="14033" y="28943"/>
                    <a:pt x="14477" y="28688"/>
                  </a:cubicBezTo>
                  <a:cubicBezTo>
                    <a:pt x="16979" y="27287"/>
                    <a:pt x="15178" y="22951"/>
                    <a:pt x="15178" y="22950"/>
                  </a:cubicBezTo>
                  <a:lnTo>
                    <a:pt x="15178" y="22950"/>
                  </a:lnTo>
                  <a:cubicBezTo>
                    <a:pt x="15178" y="22951"/>
                    <a:pt x="16726" y="24866"/>
                    <a:pt x="18495" y="24866"/>
                  </a:cubicBezTo>
                  <a:cubicBezTo>
                    <a:pt x="19049" y="24866"/>
                    <a:pt x="19625" y="24678"/>
                    <a:pt x="20181" y="24185"/>
                  </a:cubicBezTo>
                  <a:cubicBezTo>
                    <a:pt x="23317" y="21349"/>
                    <a:pt x="17046" y="12176"/>
                    <a:pt x="13176" y="7940"/>
                  </a:cubicBezTo>
                  <a:cubicBezTo>
                    <a:pt x="9707" y="4137"/>
                    <a:pt x="4503" y="1268"/>
                    <a:pt x="2002"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13"/>
            <p:cNvSpPr/>
            <p:nvPr/>
          </p:nvSpPr>
          <p:spPr>
            <a:xfrm>
              <a:off x="2847573" y="3792051"/>
              <a:ext cx="224311" cy="363551"/>
            </a:xfrm>
            <a:custGeom>
              <a:rect b="b" l="l" r="r" t="t"/>
              <a:pathLst>
                <a:path extrusionOk="0" h="11718" w="7230">
                  <a:moveTo>
                    <a:pt x="67" y="1"/>
                  </a:moveTo>
                  <a:cubicBezTo>
                    <a:pt x="34" y="1"/>
                    <a:pt x="1" y="1"/>
                    <a:pt x="34" y="34"/>
                  </a:cubicBezTo>
                  <a:cubicBezTo>
                    <a:pt x="2869" y="3604"/>
                    <a:pt x="5238" y="7506"/>
                    <a:pt x="7139" y="11676"/>
                  </a:cubicBezTo>
                  <a:cubicBezTo>
                    <a:pt x="7149" y="11705"/>
                    <a:pt x="7161" y="11717"/>
                    <a:pt x="7174" y="11717"/>
                  </a:cubicBezTo>
                  <a:cubicBezTo>
                    <a:pt x="7203" y="11717"/>
                    <a:pt x="7229" y="11647"/>
                    <a:pt x="7206" y="11576"/>
                  </a:cubicBezTo>
                  <a:cubicBezTo>
                    <a:pt x="6138" y="6506"/>
                    <a:pt x="2202" y="1602"/>
                    <a:pt x="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13"/>
            <p:cNvSpPr/>
            <p:nvPr/>
          </p:nvSpPr>
          <p:spPr>
            <a:xfrm>
              <a:off x="2718207" y="3916236"/>
              <a:ext cx="202872" cy="376178"/>
            </a:xfrm>
            <a:custGeom>
              <a:rect b="b" l="l" r="r" t="t"/>
              <a:pathLst>
                <a:path extrusionOk="0" h="12125" w="6539">
                  <a:moveTo>
                    <a:pt x="68" y="1"/>
                  </a:moveTo>
                  <a:cubicBezTo>
                    <a:pt x="34" y="1"/>
                    <a:pt x="1" y="34"/>
                    <a:pt x="34" y="34"/>
                  </a:cubicBezTo>
                  <a:cubicBezTo>
                    <a:pt x="2603" y="3804"/>
                    <a:pt x="4771" y="7840"/>
                    <a:pt x="6439" y="12076"/>
                  </a:cubicBezTo>
                  <a:cubicBezTo>
                    <a:pt x="6450" y="12110"/>
                    <a:pt x="6465" y="12124"/>
                    <a:pt x="6480" y="12124"/>
                  </a:cubicBezTo>
                  <a:cubicBezTo>
                    <a:pt x="6509" y="12124"/>
                    <a:pt x="6539" y="12065"/>
                    <a:pt x="6539" y="11976"/>
                  </a:cubicBezTo>
                  <a:cubicBezTo>
                    <a:pt x="5605" y="6806"/>
                    <a:pt x="1769" y="1602"/>
                    <a:pt x="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13"/>
            <p:cNvSpPr/>
            <p:nvPr/>
          </p:nvSpPr>
          <p:spPr>
            <a:xfrm>
              <a:off x="3046275" y="3732052"/>
              <a:ext cx="408816" cy="199863"/>
            </a:xfrm>
            <a:custGeom>
              <a:rect b="b" l="l" r="r" t="t"/>
              <a:pathLst>
                <a:path extrusionOk="0" h="6442" w="13177">
                  <a:moveTo>
                    <a:pt x="34" y="0"/>
                  </a:moveTo>
                  <a:cubicBezTo>
                    <a:pt x="0" y="0"/>
                    <a:pt x="0" y="67"/>
                    <a:pt x="34" y="67"/>
                  </a:cubicBezTo>
                  <a:cubicBezTo>
                    <a:pt x="1168" y="667"/>
                    <a:pt x="2302" y="1301"/>
                    <a:pt x="3369" y="2035"/>
                  </a:cubicBezTo>
                  <a:cubicBezTo>
                    <a:pt x="4470" y="2802"/>
                    <a:pt x="5537" y="3603"/>
                    <a:pt x="6638" y="4337"/>
                  </a:cubicBezTo>
                  <a:cubicBezTo>
                    <a:pt x="7172" y="4704"/>
                    <a:pt x="7739" y="5071"/>
                    <a:pt x="8306" y="5404"/>
                  </a:cubicBezTo>
                  <a:cubicBezTo>
                    <a:pt x="8873" y="5738"/>
                    <a:pt x="9507" y="6038"/>
                    <a:pt x="10141" y="6271"/>
                  </a:cubicBezTo>
                  <a:cubicBezTo>
                    <a:pt x="10446" y="6380"/>
                    <a:pt x="10794" y="6441"/>
                    <a:pt x="11142" y="6441"/>
                  </a:cubicBezTo>
                  <a:cubicBezTo>
                    <a:pt x="11975" y="6441"/>
                    <a:pt x="12808" y="6088"/>
                    <a:pt x="13043" y="5171"/>
                  </a:cubicBezTo>
                  <a:cubicBezTo>
                    <a:pt x="13176" y="4570"/>
                    <a:pt x="13110" y="3936"/>
                    <a:pt x="12843" y="3369"/>
                  </a:cubicBezTo>
                  <a:cubicBezTo>
                    <a:pt x="12442" y="2535"/>
                    <a:pt x="11975" y="1735"/>
                    <a:pt x="11442" y="1001"/>
                  </a:cubicBezTo>
                  <a:cubicBezTo>
                    <a:pt x="11432" y="991"/>
                    <a:pt x="11422" y="987"/>
                    <a:pt x="11413" y="987"/>
                  </a:cubicBezTo>
                  <a:cubicBezTo>
                    <a:pt x="11392" y="987"/>
                    <a:pt x="11375" y="1011"/>
                    <a:pt x="11375" y="1034"/>
                  </a:cubicBezTo>
                  <a:cubicBezTo>
                    <a:pt x="11942" y="1835"/>
                    <a:pt x="12376" y="2736"/>
                    <a:pt x="12676" y="3703"/>
                  </a:cubicBezTo>
                  <a:cubicBezTo>
                    <a:pt x="12809" y="4337"/>
                    <a:pt x="12809" y="5137"/>
                    <a:pt x="12242" y="5604"/>
                  </a:cubicBezTo>
                  <a:cubicBezTo>
                    <a:pt x="11931" y="5853"/>
                    <a:pt x="11582" y="5950"/>
                    <a:pt x="11219" y="5950"/>
                  </a:cubicBezTo>
                  <a:cubicBezTo>
                    <a:pt x="10416" y="5950"/>
                    <a:pt x="9550" y="5472"/>
                    <a:pt x="8907" y="5104"/>
                  </a:cubicBezTo>
                  <a:cubicBezTo>
                    <a:pt x="7839" y="4537"/>
                    <a:pt x="6838" y="3903"/>
                    <a:pt x="5871" y="3203"/>
                  </a:cubicBezTo>
                  <a:cubicBezTo>
                    <a:pt x="3903" y="1835"/>
                    <a:pt x="2369" y="701"/>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13"/>
            <p:cNvSpPr/>
            <p:nvPr/>
          </p:nvSpPr>
          <p:spPr>
            <a:xfrm>
              <a:off x="3045220" y="3732052"/>
              <a:ext cx="215313" cy="489637"/>
            </a:xfrm>
            <a:custGeom>
              <a:rect b="b" l="l" r="r" t="t"/>
              <a:pathLst>
                <a:path extrusionOk="0" h="15782" w="6940">
                  <a:moveTo>
                    <a:pt x="68" y="0"/>
                  </a:moveTo>
                  <a:cubicBezTo>
                    <a:pt x="34" y="0"/>
                    <a:pt x="1" y="34"/>
                    <a:pt x="34" y="67"/>
                  </a:cubicBezTo>
                  <a:cubicBezTo>
                    <a:pt x="1102" y="1335"/>
                    <a:pt x="4371" y="6872"/>
                    <a:pt x="4971" y="8206"/>
                  </a:cubicBezTo>
                  <a:cubicBezTo>
                    <a:pt x="5638" y="9574"/>
                    <a:pt x="6105" y="11041"/>
                    <a:pt x="6305" y="12543"/>
                  </a:cubicBezTo>
                  <a:cubicBezTo>
                    <a:pt x="6405" y="13210"/>
                    <a:pt x="6272" y="13910"/>
                    <a:pt x="5905" y="14511"/>
                  </a:cubicBezTo>
                  <a:cubicBezTo>
                    <a:pt x="5538" y="14944"/>
                    <a:pt x="4971" y="15244"/>
                    <a:pt x="4404" y="15311"/>
                  </a:cubicBezTo>
                  <a:cubicBezTo>
                    <a:pt x="4299" y="15324"/>
                    <a:pt x="4193" y="15331"/>
                    <a:pt x="4088" y="15331"/>
                  </a:cubicBezTo>
                  <a:cubicBezTo>
                    <a:pt x="2852" y="15331"/>
                    <a:pt x="1603" y="14468"/>
                    <a:pt x="835" y="13577"/>
                  </a:cubicBezTo>
                  <a:cubicBezTo>
                    <a:pt x="825" y="13567"/>
                    <a:pt x="812" y="13563"/>
                    <a:pt x="800" y="13563"/>
                  </a:cubicBezTo>
                  <a:cubicBezTo>
                    <a:pt x="771" y="13563"/>
                    <a:pt x="744" y="13586"/>
                    <a:pt x="768" y="13610"/>
                  </a:cubicBezTo>
                  <a:cubicBezTo>
                    <a:pt x="1268" y="14344"/>
                    <a:pt x="1902" y="14944"/>
                    <a:pt x="2669" y="15378"/>
                  </a:cubicBezTo>
                  <a:cubicBezTo>
                    <a:pt x="3151" y="15657"/>
                    <a:pt x="3690" y="15781"/>
                    <a:pt x="4228" y="15781"/>
                  </a:cubicBezTo>
                  <a:cubicBezTo>
                    <a:pt x="4399" y="15781"/>
                    <a:pt x="4569" y="15769"/>
                    <a:pt x="4738" y="15745"/>
                  </a:cubicBezTo>
                  <a:cubicBezTo>
                    <a:pt x="5338" y="15611"/>
                    <a:pt x="6939" y="15144"/>
                    <a:pt x="6939" y="12709"/>
                  </a:cubicBezTo>
                  <a:cubicBezTo>
                    <a:pt x="6939" y="11108"/>
                    <a:pt x="6172" y="9240"/>
                    <a:pt x="5505" y="7772"/>
                  </a:cubicBezTo>
                  <a:cubicBezTo>
                    <a:pt x="4838" y="6305"/>
                    <a:pt x="1902" y="1735"/>
                    <a:pt x="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13"/>
            <p:cNvSpPr/>
            <p:nvPr/>
          </p:nvSpPr>
          <p:spPr>
            <a:xfrm>
              <a:off x="762365" y="2820160"/>
              <a:ext cx="1607250" cy="1726789"/>
            </a:xfrm>
            <a:custGeom>
              <a:rect b="b" l="l" r="r" t="t"/>
              <a:pathLst>
                <a:path extrusionOk="0" h="55658" w="51805">
                  <a:moveTo>
                    <a:pt x="32459" y="1"/>
                  </a:moveTo>
                  <a:cubicBezTo>
                    <a:pt x="31117" y="1"/>
                    <a:pt x="28715" y="1850"/>
                    <a:pt x="24885" y="6178"/>
                  </a:cubicBezTo>
                  <a:cubicBezTo>
                    <a:pt x="17147" y="14951"/>
                    <a:pt x="1" y="45039"/>
                    <a:pt x="3804" y="52744"/>
                  </a:cubicBezTo>
                  <a:cubicBezTo>
                    <a:pt x="4874" y="54886"/>
                    <a:pt x="9087" y="55658"/>
                    <a:pt x="14605" y="55658"/>
                  </a:cubicBezTo>
                  <a:cubicBezTo>
                    <a:pt x="28854" y="55658"/>
                    <a:pt x="51805" y="50509"/>
                    <a:pt x="51805" y="50509"/>
                  </a:cubicBezTo>
                  <a:lnTo>
                    <a:pt x="40497" y="26759"/>
                  </a:lnTo>
                  <a:lnTo>
                    <a:pt x="26954" y="31562"/>
                  </a:lnTo>
                  <a:cubicBezTo>
                    <a:pt x="26954" y="31562"/>
                    <a:pt x="30923" y="17919"/>
                    <a:pt x="33025" y="8479"/>
                  </a:cubicBezTo>
                  <a:cubicBezTo>
                    <a:pt x="34153" y="3336"/>
                    <a:pt x="34261" y="1"/>
                    <a:pt x="32459"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13"/>
            <p:cNvSpPr/>
            <p:nvPr/>
          </p:nvSpPr>
          <p:spPr>
            <a:xfrm>
              <a:off x="762365" y="2820160"/>
              <a:ext cx="1607250" cy="1726789"/>
            </a:xfrm>
            <a:custGeom>
              <a:rect b="b" l="l" r="r" t="t"/>
              <a:pathLst>
                <a:path extrusionOk="0" h="55658" w="51805">
                  <a:moveTo>
                    <a:pt x="32459" y="1"/>
                  </a:moveTo>
                  <a:cubicBezTo>
                    <a:pt x="31117" y="1"/>
                    <a:pt x="28715" y="1850"/>
                    <a:pt x="24885" y="6178"/>
                  </a:cubicBezTo>
                  <a:cubicBezTo>
                    <a:pt x="17147" y="14951"/>
                    <a:pt x="1" y="45039"/>
                    <a:pt x="3804" y="52744"/>
                  </a:cubicBezTo>
                  <a:cubicBezTo>
                    <a:pt x="4874" y="54886"/>
                    <a:pt x="9087" y="55658"/>
                    <a:pt x="14605" y="55658"/>
                  </a:cubicBezTo>
                  <a:cubicBezTo>
                    <a:pt x="28854" y="55658"/>
                    <a:pt x="51805" y="50509"/>
                    <a:pt x="51805" y="50509"/>
                  </a:cubicBezTo>
                  <a:lnTo>
                    <a:pt x="40497" y="26759"/>
                  </a:lnTo>
                  <a:lnTo>
                    <a:pt x="26954" y="31562"/>
                  </a:lnTo>
                  <a:cubicBezTo>
                    <a:pt x="26954" y="31562"/>
                    <a:pt x="30923" y="17919"/>
                    <a:pt x="33025" y="8479"/>
                  </a:cubicBezTo>
                  <a:cubicBezTo>
                    <a:pt x="34153" y="3336"/>
                    <a:pt x="34261" y="1"/>
                    <a:pt x="32459" y="1"/>
                  </a:cubicBezTo>
                  <a:close/>
                </a:path>
              </a:pathLst>
            </a:custGeom>
            <a:solidFill>
              <a:srgbClr val="000000">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13"/>
            <p:cNvSpPr/>
            <p:nvPr/>
          </p:nvSpPr>
          <p:spPr>
            <a:xfrm>
              <a:off x="1181485" y="3754823"/>
              <a:ext cx="539214" cy="243236"/>
            </a:xfrm>
            <a:custGeom>
              <a:rect b="b" l="l" r="r" t="t"/>
              <a:pathLst>
                <a:path extrusionOk="0" h="7840" w="17380">
                  <a:moveTo>
                    <a:pt x="17346" y="0"/>
                  </a:moveTo>
                  <a:cubicBezTo>
                    <a:pt x="15979" y="400"/>
                    <a:pt x="14644" y="801"/>
                    <a:pt x="13310" y="1201"/>
                  </a:cubicBezTo>
                  <a:cubicBezTo>
                    <a:pt x="8573" y="2702"/>
                    <a:pt x="4104" y="4904"/>
                    <a:pt x="34" y="7739"/>
                  </a:cubicBezTo>
                  <a:cubicBezTo>
                    <a:pt x="1" y="7772"/>
                    <a:pt x="1" y="7806"/>
                    <a:pt x="34" y="7839"/>
                  </a:cubicBezTo>
                  <a:cubicBezTo>
                    <a:pt x="1268" y="7172"/>
                    <a:pt x="2502" y="6505"/>
                    <a:pt x="3737" y="5871"/>
                  </a:cubicBezTo>
                  <a:cubicBezTo>
                    <a:pt x="5938" y="4804"/>
                    <a:pt x="8173" y="3769"/>
                    <a:pt x="10408" y="2769"/>
                  </a:cubicBezTo>
                  <a:cubicBezTo>
                    <a:pt x="12676" y="1735"/>
                    <a:pt x="14978" y="834"/>
                    <a:pt x="17346" y="67"/>
                  </a:cubicBezTo>
                  <a:cubicBezTo>
                    <a:pt x="17380" y="67"/>
                    <a:pt x="17380" y="0"/>
                    <a:pt x="173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13"/>
            <p:cNvSpPr/>
            <p:nvPr/>
          </p:nvSpPr>
          <p:spPr>
            <a:xfrm>
              <a:off x="1595424" y="3356642"/>
              <a:ext cx="424794" cy="445829"/>
            </a:xfrm>
            <a:custGeom>
              <a:rect b="b" l="l" r="r" t="t"/>
              <a:pathLst>
                <a:path extrusionOk="0" h="14370" w="13692">
                  <a:moveTo>
                    <a:pt x="5154" y="1"/>
                  </a:moveTo>
                  <a:cubicBezTo>
                    <a:pt x="5146" y="1"/>
                    <a:pt x="5137" y="9"/>
                    <a:pt x="5137" y="26"/>
                  </a:cubicBezTo>
                  <a:cubicBezTo>
                    <a:pt x="4470" y="1894"/>
                    <a:pt x="3770" y="3762"/>
                    <a:pt x="3136" y="5630"/>
                  </a:cubicBezTo>
                  <a:cubicBezTo>
                    <a:pt x="2502" y="7498"/>
                    <a:pt x="0" y="14370"/>
                    <a:pt x="34" y="14370"/>
                  </a:cubicBezTo>
                  <a:cubicBezTo>
                    <a:pt x="34" y="14370"/>
                    <a:pt x="13310" y="9700"/>
                    <a:pt x="13577" y="9566"/>
                  </a:cubicBezTo>
                  <a:cubicBezTo>
                    <a:pt x="13691" y="9537"/>
                    <a:pt x="13658" y="9386"/>
                    <a:pt x="13583" y="9386"/>
                  </a:cubicBezTo>
                  <a:cubicBezTo>
                    <a:pt x="13571" y="9386"/>
                    <a:pt x="13558" y="9390"/>
                    <a:pt x="13543" y="9399"/>
                  </a:cubicBezTo>
                  <a:cubicBezTo>
                    <a:pt x="13310" y="9433"/>
                    <a:pt x="1235" y="13436"/>
                    <a:pt x="834" y="13636"/>
                  </a:cubicBezTo>
                  <a:cubicBezTo>
                    <a:pt x="868" y="13436"/>
                    <a:pt x="3036" y="7031"/>
                    <a:pt x="3370" y="6064"/>
                  </a:cubicBezTo>
                  <a:cubicBezTo>
                    <a:pt x="3403" y="5964"/>
                    <a:pt x="3436" y="5897"/>
                    <a:pt x="3470" y="5797"/>
                  </a:cubicBezTo>
                  <a:cubicBezTo>
                    <a:pt x="3670" y="5363"/>
                    <a:pt x="3903" y="4963"/>
                    <a:pt x="4103" y="4529"/>
                  </a:cubicBezTo>
                  <a:cubicBezTo>
                    <a:pt x="4370" y="3995"/>
                    <a:pt x="4637" y="3428"/>
                    <a:pt x="4871" y="2861"/>
                  </a:cubicBezTo>
                  <a:lnTo>
                    <a:pt x="4871" y="2861"/>
                  </a:lnTo>
                  <a:lnTo>
                    <a:pt x="4037" y="4496"/>
                  </a:lnTo>
                  <a:cubicBezTo>
                    <a:pt x="3903" y="4729"/>
                    <a:pt x="3770" y="4996"/>
                    <a:pt x="3636" y="5230"/>
                  </a:cubicBezTo>
                  <a:cubicBezTo>
                    <a:pt x="3870" y="4596"/>
                    <a:pt x="4070" y="3929"/>
                    <a:pt x="4270" y="3228"/>
                  </a:cubicBezTo>
                  <a:cubicBezTo>
                    <a:pt x="4604" y="2161"/>
                    <a:pt x="4904" y="1093"/>
                    <a:pt x="5171" y="26"/>
                  </a:cubicBezTo>
                  <a:cubicBezTo>
                    <a:pt x="5171" y="9"/>
                    <a:pt x="5162" y="1"/>
                    <a:pt x="51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13"/>
            <p:cNvSpPr/>
            <p:nvPr/>
          </p:nvSpPr>
          <p:spPr>
            <a:xfrm>
              <a:off x="1847207" y="3744617"/>
              <a:ext cx="303642" cy="635764"/>
            </a:xfrm>
            <a:custGeom>
              <a:rect b="b" l="l" r="r" t="t"/>
              <a:pathLst>
                <a:path extrusionOk="0" h="20492" w="9787">
                  <a:moveTo>
                    <a:pt x="79" y="0"/>
                  </a:moveTo>
                  <a:cubicBezTo>
                    <a:pt x="41" y="0"/>
                    <a:pt x="1" y="39"/>
                    <a:pt x="24" y="62"/>
                  </a:cubicBezTo>
                  <a:cubicBezTo>
                    <a:pt x="1158" y="2764"/>
                    <a:pt x="2325" y="5466"/>
                    <a:pt x="3593" y="8135"/>
                  </a:cubicBezTo>
                  <a:cubicBezTo>
                    <a:pt x="4860" y="10803"/>
                    <a:pt x="6095" y="13438"/>
                    <a:pt x="7362" y="16074"/>
                  </a:cubicBezTo>
                  <a:cubicBezTo>
                    <a:pt x="8096" y="17575"/>
                    <a:pt x="8897" y="19043"/>
                    <a:pt x="9731" y="20477"/>
                  </a:cubicBezTo>
                  <a:cubicBezTo>
                    <a:pt x="9731" y="20488"/>
                    <a:pt x="9738" y="20492"/>
                    <a:pt x="9747" y="20492"/>
                  </a:cubicBezTo>
                  <a:cubicBezTo>
                    <a:pt x="9764" y="20492"/>
                    <a:pt x="9786" y="20477"/>
                    <a:pt x="9764" y="20477"/>
                  </a:cubicBezTo>
                  <a:cubicBezTo>
                    <a:pt x="8730" y="17708"/>
                    <a:pt x="7496" y="15040"/>
                    <a:pt x="6228" y="12371"/>
                  </a:cubicBezTo>
                  <a:cubicBezTo>
                    <a:pt x="4960" y="9736"/>
                    <a:pt x="3760" y="7067"/>
                    <a:pt x="2425" y="4465"/>
                  </a:cubicBezTo>
                  <a:cubicBezTo>
                    <a:pt x="1658" y="2964"/>
                    <a:pt x="891" y="1497"/>
                    <a:pt x="124" y="29"/>
                  </a:cubicBezTo>
                  <a:cubicBezTo>
                    <a:pt x="113" y="8"/>
                    <a:pt x="97" y="0"/>
                    <a:pt x="7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13"/>
            <p:cNvSpPr/>
            <p:nvPr/>
          </p:nvSpPr>
          <p:spPr>
            <a:xfrm>
              <a:off x="1002451" y="4317054"/>
              <a:ext cx="1386818" cy="231943"/>
            </a:xfrm>
            <a:custGeom>
              <a:rect b="b" l="l" r="r" t="t"/>
              <a:pathLst>
                <a:path extrusionOk="0" h="7476" w="44700">
                  <a:moveTo>
                    <a:pt x="42997" y="0"/>
                  </a:moveTo>
                  <a:cubicBezTo>
                    <a:pt x="42937" y="0"/>
                    <a:pt x="42908" y="62"/>
                    <a:pt x="42965" y="157"/>
                  </a:cubicBezTo>
                  <a:cubicBezTo>
                    <a:pt x="43332" y="824"/>
                    <a:pt x="43599" y="1591"/>
                    <a:pt x="43932" y="2258"/>
                  </a:cubicBezTo>
                  <a:cubicBezTo>
                    <a:pt x="43298" y="2392"/>
                    <a:pt x="42665" y="2492"/>
                    <a:pt x="42064" y="2625"/>
                  </a:cubicBezTo>
                  <a:cubicBezTo>
                    <a:pt x="41364" y="2759"/>
                    <a:pt x="40630" y="2926"/>
                    <a:pt x="39929" y="3059"/>
                  </a:cubicBezTo>
                  <a:lnTo>
                    <a:pt x="35693" y="3893"/>
                  </a:lnTo>
                  <a:cubicBezTo>
                    <a:pt x="32858" y="4427"/>
                    <a:pt x="29989" y="4894"/>
                    <a:pt x="27120" y="5294"/>
                  </a:cubicBezTo>
                  <a:cubicBezTo>
                    <a:pt x="21349" y="6161"/>
                    <a:pt x="15545" y="6695"/>
                    <a:pt x="9741" y="6928"/>
                  </a:cubicBezTo>
                  <a:cubicBezTo>
                    <a:pt x="8545" y="6977"/>
                    <a:pt x="7348" y="7008"/>
                    <a:pt x="6151" y="7008"/>
                  </a:cubicBezTo>
                  <a:cubicBezTo>
                    <a:pt x="5714" y="7008"/>
                    <a:pt x="5276" y="7004"/>
                    <a:pt x="4838" y="6995"/>
                  </a:cubicBezTo>
                  <a:cubicBezTo>
                    <a:pt x="3236" y="6995"/>
                    <a:pt x="1635" y="6928"/>
                    <a:pt x="34" y="6762"/>
                  </a:cubicBezTo>
                  <a:cubicBezTo>
                    <a:pt x="1" y="6762"/>
                    <a:pt x="1" y="6828"/>
                    <a:pt x="34" y="6862"/>
                  </a:cubicBezTo>
                  <a:cubicBezTo>
                    <a:pt x="1435" y="7129"/>
                    <a:pt x="2803" y="7329"/>
                    <a:pt x="4204" y="7395"/>
                  </a:cubicBezTo>
                  <a:cubicBezTo>
                    <a:pt x="5303" y="7444"/>
                    <a:pt x="6384" y="7475"/>
                    <a:pt x="7460" y="7475"/>
                  </a:cubicBezTo>
                  <a:cubicBezTo>
                    <a:pt x="7854" y="7475"/>
                    <a:pt x="8247" y="7471"/>
                    <a:pt x="8640" y="7462"/>
                  </a:cubicBezTo>
                  <a:cubicBezTo>
                    <a:pt x="11576" y="7429"/>
                    <a:pt x="14511" y="7262"/>
                    <a:pt x="17447" y="6995"/>
                  </a:cubicBezTo>
                  <a:cubicBezTo>
                    <a:pt x="23217" y="6461"/>
                    <a:pt x="29022" y="5661"/>
                    <a:pt x="34726" y="4660"/>
                  </a:cubicBezTo>
                  <a:cubicBezTo>
                    <a:pt x="36360" y="4360"/>
                    <a:pt x="37961" y="4060"/>
                    <a:pt x="39529" y="3759"/>
                  </a:cubicBezTo>
                  <a:cubicBezTo>
                    <a:pt x="40363" y="3593"/>
                    <a:pt x="41164" y="3426"/>
                    <a:pt x="41964" y="3259"/>
                  </a:cubicBezTo>
                  <a:cubicBezTo>
                    <a:pt x="42765" y="3059"/>
                    <a:pt x="44699" y="2759"/>
                    <a:pt x="44633" y="2625"/>
                  </a:cubicBezTo>
                  <a:cubicBezTo>
                    <a:pt x="44166" y="1891"/>
                    <a:pt x="43632" y="857"/>
                    <a:pt x="43165" y="124"/>
                  </a:cubicBezTo>
                  <a:cubicBezTo>
                    <a:pt x="43107" y="37"/>
                    <a:pt x="43043" y="0"/>
                    <a:pt x="4299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13"/>
            <p:cNvSpPr/>
            <p:nvPr/>
          </p:nvSpPr>
          <p:spPr>
            <a:xfrm>
              <a:off x="1848944" y="2431131"/>
              <a:ext cx="411950" cy="605484"/>
            </a:xfrm>
            <a:custGeom>
              <a:rect b="b" l="l" r="r" t="t"/>
              <a:pathLst>
                <a:path extrusionOk="0" h="19516" w="13278">
                  <a:moveTo>
                    <a:pt x="744" y="1"/>
                  </a:moveTo>
                  <a:cubicBezTo>
                    <a:pt x="651" y="1"/>
                    <a:pt x="601" y="13"/>
                    <a:pt x="601" y="38"/>
                  </a:cubicBezTo>
                  <a:cubicBezTo>
                    <a:pt x="668" y="2039"/>
                    <a:pt x="601" y="4241"/>
                    <a:pt x="468" y="6209"/>
                  </a:cubicBezTo>
                  <a:cubicBezTo>
                    <a:pt x="301" y="9444"/>
                    <a:pt x="1" y="12080"/>
                    <a:pt x="134" y="12346"/>
                  </a:cubicBezTo>
                  <a:cubicBezTo>
                    <a:pt x="2094" y="15622"/>
                    <a:pt x="6665" y="19515"/>
                    <a:pt x="9647" y="19515"/>
                  </a:cubicBezTo>
                  <a:cubicBezTo>
                    <a:pt x="9915" y="19515"/>
                    <a:pt x="10170" y="19484"/>
                    <a:pt x="10408" y="19418"/>
                  </a:cubicBezTo>
                  <a:cubicBezTo>
                    <a:pt x="13244" y="18651"/>
                    <a:pt x="12810" y="12880"/>
                    <a:pt x="12477" y="11346"/>
                  </a:cubicBezTo>
                  <a:cubicBezTo>
                    <a:pt x="12477" y="11279"/>
                    <a:pt x="12477" y="11246"/>
                    <a:pt x="12477" y="11212"/>
                  </a:cubicBezTo>
                  <a:cubicBezTo>
                    <a:pt x="12410" y="10945"/>
                    <a:pt x="12376" y="10645"/>
                    <a:pt x="12343" y="10378"/>
                  </a:cubicBezTo>
                  <a:cubicBezTo>
                    <a:pt x="12210" y="6876"/>
                    <a:pt x="13277" y="2639"/>
                    <a:pt x="13277" y="2639"/>
                  </a:cubicBezTo>
                  <a:cubicBezTo>
                    <a:pt x="13277" y="2639"/>
                    <a:pt x="2136" y="1"/>
                    <a:pt x="744"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13"/>
            <p:cNvSpPr/>
            <p:nvPr/>
          </p:nvSpPr>
          <p:spPr>
            <a:xfrm>
              <a:off x="1891383" y="2434357"/>
              <a:ext cx="370532" cy="352971"/>
            </a:xfrm>
            <a:custGeom>
              <a:rect b="b" l="l" r="r" t="t"/>
              <a:pathLst>
                <a:path extrusionOk="0" h="11377" w="11943">
                  <a:moveTo>
                    <a:pt x="1" y="0"/>
                  </a:moveTo>
                  <a:cubicBezTo>
                    <a:pt x="697" y="3349"/>
                    <a:pt x="3073" y="11376"/>
                    <a:pt x="9718" y="11376"/>
                  </a:cubicBezTo>
                  <a:cubicBezTo>
                    <a:pt x="9759" y="11376"/>
                    <a:pt x="9800" y="11376"/>
                    <a:pt x="9841" y="11375"/>
                  </a:cubicBezTo>
                  <a:cubicBezTo>
                    <a:pt x="10275" y="11375"/>
                    <a:pt x="10708" y="11308"/>
                    <a:pt x="11109" y="11242"/>
                  </a:cubicBezTo>
                  <a:cubicBezTo>
                    <a:pt x="11109" y="11208"/>
                    <a:pt x="11109" y="11142"/>
                    <a:pt x="11109" y="11108"/>
                  </a:cubicBezTo>
                  <a:cubicBezTo>
                    <a:pt x="11042" y="10841"/>
                    <a:pt x="11008" y="10575"/>
                    <a:pt x="11008" y="10274"/>
                  </a:cubicBezTo>
                  <a:cubicBezTo>
                    <a:pt x="10842" y="6772"/>
                    <a:pt x="11942" y="2535"/>
                    <a:pt x="11942" y="2535"/>
                  </a:cubicBezTo>
                  <a:cubicBezTo>
                    <a:pt x="11942" y="2535"/>
                    <a:pt x="2736" y="367"/>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13"/>
            <p:cNvSpPr/>
            <p:nvPr/>
          </p:nvSpPr>
          <p:spPr>
            <a:xfrm>
              <a:off x="2303244" y="2079298"/>
              <a:ext cx="312577" cy="345960"/>
            </a:xfrm>
            <a:custGeom>
              <a:rect b="b" l="l" r="r" t="t"/>
              <a:pathLst>
                <a:path extrusionOk="0" h="11151" w="10075">
                  <a:moveTo>
                    <a:pt x="5140" y="1"/>
                  </a:moveTo>
                  <a:cubicBezTo>
                    <a:pt x="2510" y="1"/>
                    <a:pt x="298" y="2335"/>
                    <a:pt x="134" y="5374"/>
                  </a:cubicBezTo>
                  <a:cubicBezTo>
                    <a:pt x="1" y="8443"/>
                    <a:pt x="2069" y="11045"/>
                    <a:pt x="4804" y="11145"/>
                  </a:cubicBezTo>
                  <a:cubicBezTo>
                    <a:pt x="4876" y="11149"/>
                    <a:pt x="4948" y="11150"/>
                    <a:pt x="5019" y="11150"/>
                  </a:cubicBezTo>
                  <a:cubicBezTo>
                    <a:pt x="7627" y="11150"/>
                    <a:pt x="9811" y="8795"/>
                    <a:pt x="9941" y="5808"/>
                  </a:cubicBezTo>
                  <a:cubicBezTo>
                    <a:pt x="10075" y="2739"/>
                    <a:pt x="8006" y="137"/>
                    <a:pt x="5305" y="4"/>
                  </a:cubicBezTo>
                  <a:cubicBezTo>
                    <a:pt x="5249" y="2"/>
                    <a:pt x="5194" y="1"/>
                    <a:pt x="514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13"/>
            <p:cNvSpPr/>
            <p:nvPr/>
          </p:nvSpPr>
          <p:spPr>
            <a:xfrm>
              <a:off x="2253576" y="2064748"/>
              <a:ext cx="346735" cy="384307"/>
            </a:xfrm>
            <a:custGeom>
              <a:rect b="b" l="l" r="r" t="t"/>
              <a:pathLst>
                <a:path extrusionOk="0" h="12387" w="11176">
                  <a:moveTo>
                    <a:pt x="5656" y="1"/>
                  </a:moveTo>
                  <a:cubicBezTo>
                    <a:pt x="2747" y="1"/>
                    <a:pt x="298" y="2623"/>
                    <a:pt x="167" y="5943"/>
                  </a:cubicBezTo>
                  <a:cubicBezTo>
                    <a:pt x="1" y="9379"/>
                    <a:pt x="2302" y="12248"/>
                    <a:pt x="5304" y="12381"/>
                  </a:cubicBezTo>
                  <a:cubicBezTo>
                    <a:pt x="5377" y="12385"/>
                    <a:pt x="5450" y="12386"/>
                    <a:pt x="5523" y="12386"/>
                  </a:cubicBezTo>
                  <a:cubicBezTo>
                    <a:pt x="8430" y="12386"/>
                    <a:pt x="10879" y="9796"/>
                    <a:pt x="11042" y="6444"/>
                  </a:cubicBezTo>
                  <a:cubicBezTo>
                    <a:pt x="11175" y="3008"/>
                    <a:pt x="8874" y="139"/>
                    <a:pt x="5871" y="6"/>
                  </a:cubicBezTo>
                  <a:cubicBezTo>
                    <a:pt x="5799" y="3"/>
                    <a:pt x="5727" y="1"/>
                    <a:pt x="5656" y="1"/>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13"/>
            <p:cNvSpPr/>
            <p:nvPr/>
          </p:nvSpPr>
          <p:spPr>
            <a:xfrm>
              <a:off x="1846896" y="1773101"/>
              <a:ext cx="698590" cy="953615"/>
            </a:xfrm>
            <a:custGeom>
              <a:rect b="b" l="l" r="r" t="t"/>
              <a:pathLst>
                <a:path extrusionOk="0" h="30737" w="22517">
                  <a:moveTo>
                    <a:pt x="11877" y="1"/>
                  </a:moveTo>
                  <a:cubicBezTo>
                    <a:pt x="8055" y="1"/>
                    <a:pt x="4155" y="1793"/>
                    <a:pt x="2302" y="5270"/>
                  </a:cubicBezTo>
                  <a:cubicBezTo>
                    <a:pt x="134" y="9407"/>
                    <a:pt x="0" y="22516"/>
                    <a:pt x="2569" y="25919"/>
                  </a:cubicBezTo>
                  <a:cubicBezTo>
                    <a:pt x="4780" y="28887"/>
                    <a:pt x="8288" y="30737"/>
                    <a:pt x="11714" y="30737"/>
                  </a:cubicBezTo>
                  <a:cubicBezTo>
                    <a:pt x="14025" y="30737"/>
                    <a:pt x="16299" y="29895"/>
                    <a:pt x="18113" y="27987"/>
                  </a:cubicBezTo>
                  <a:cubicBezTo>
                    <a:pt x="22516" y="23350"/>
                    <a:pt x="22383" y="6305"/>
                    <a:pt x="19414" y="3036"/>
                  </a:cubicBezTo>
                  <a:cubicBezTo>
                    <a:pt x="17533" y="998"/>
                    <a:pt x="14727" y="1"/>
                    <a:pt x="11877"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13"/>
            <p:cNvSpPr/>
            <p:nvPr/>
          </p:nvSpPr>
          <p:spPr>
            <a:xfrm>
              <a:off x="2227703" y="2250887"/>
              <a:ext cx="34190" cy="72785"/>
            </a:xfrm>
            <a:custGeom>
              <a:rect b="b" l="l" r="r" t="t"/>
              <a:pathLst>
                <a:path extrusionOk="0" h="2346" w="1102">
                  <a:moveTo>
                    <a:pt x="928" y="1"/>
                  </a:moveTo>
                  <a:cubicBezTo>
                    <a:pt x="912" y="1"/>
                    <a:pt x="868" y="50"/>
                    <a:pt x="868" y="77"/>
                  </a:cubicBezTo>
                  <a:cubicBezTo>
                    <a:pt x="901" y="977"/>
                    <a:pt x="801" y="1978"/>
                    <a:pt x="34" y="2312"/>
                  </a:cubicBezTo>
                  <a:cubicBezTo>
                    <a:pt x="1" y="2312"/>
                    <a:pt x="1" y="2345"/>
                    <a:pt x="34" y="2345"/>
                  </a:cubicBezTo>
                  <a:cubicBezTo>
                    <a:pt x="1001" y="2178"/>
                    <a:pt x="1101" y="844"/>
                    <a:pt x="935" y="10"/>
                  </a:cubicBezTo>
                  <a:cubicBezTo>
                    <a:pt x="935" y="4"/>
                    <a:pt x="932" y="1"/>
                    <a:pt x="92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13"/>
            <p:cNvSpPr/>
            <p:nvPr/>
          </p:nvSpPr>
          <p:spPr>
            <a:xfrm>
              <a:off x="2186784" y="2223214"/>
              <a:ext cx="80913" cy="88049"/>
            </a:xfrm>
            <a:custGeom>
              <a:rect b="b" l="l" r="r" t="t"/>
              <a:pathLst>
                <a:path extrusionOk="0" h="2838" w="2608">
                  <a:moveTo>
                    <a:pt x="1404" y="0"/>
                  </a:moveTo>
                  <a:cubicBezTo>
                    <a:pt x="18" y="0"/>
                    <a:pt x="1" y="2771"/>
                    <a:pt x="1286" y="2837"/>
                  </a:cubicBezTo>
                  <a:cubicBezTo>
                    <a:pt x="1301" y="2838"/>
                    <a:pt x="1316" y="2838"/>
                    <a:pt x="1331" y="2838"/>
                  </a:cubicBezTo>
                  <a:cubicBezTo>
                    <a:pt x="2588" y="2838"/>
                    <a:pt x="2607" y="67"/>
                    <a:pt x="1453" y="1"/>
                  </a:cubicBezTo>
                  <a:cubicBezTo>
                    <a:pt x="1436" y="1"/>
                    <a:pt x="1420" y="0"/>
                    <a:pt x="14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13"/>
            <p:cNvSpPr/>
            <p:nvPr/>
          </p:nvSpPr>
          <p:spPr>
            <a:xfrm>
              <a:off x="2403634" y="2254082"/>
              <a:ext cx="35213" cy="72692"/>
            </a:xfrm>
            <a:custGeom>
              <a:rect b="b" l="l" r="r" t="t"/>
              <a:pathLst>
                <a:path extrusionOk="0" h="2343" w="1135">
                  <a:moveTo>
                    <a:pt x="204" y="0"/>
                  </a:moveTo>
                  <a:cubicBezTo>
                    <a:pt x="202" y="0"/>
                    <a:pt x="201" y="2"/>
                    <a:pt x="201" y="7"/>
                  </a:cubicBezTo>
                  <a:cubicBezTo>
                    <a:pt x="0" y="841"/>
                    <a:pt x="134" y="2209"/>
                    <a:pt x="1101" y="2342"/>
                  </a:cubicBezTo>
                  <a:cubicBezTo>
                    <a:pt x="1101" y="2342"/>
                    <a:pt x="1135" y="2309"/>
                    <a:pt x="1101" y="2309"/>
                  </a:cubicBezTo>
                  <a:cubicBezTo>
                    <a:pt x="334" y="2009"/>
                    <a:pt x="234" y="975"/>
                    <a:pt x="267" y="107"/>
                  </a:cubicBezTo>
                  <a:cubicBezTo>
                    <a:pt x="267" y="79"/>
                    <a:pt x="218" y="0"/>
                    <a:pt x="2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13"/>
            <p:cNvSpPr/>
            <p:nvPr/>
          </p:nvSpPr>
          <p:spPr>
            <a:xfrm>
              <a:off x="2397864" y="2227309"/>
              <a:ext cx="82713" cy="88111"/>
            </a:xfrm>
            <a:custGeom>
              <a:rect b="b" l="l" r="r" t="t"/>
              <a:pathLst>
                <a:path extrusionOk="0" h="2840" w="2666">
                  <a:moveTo>
                    <a:pt x="1260" y="0"/>
                  </a:moveTo>
                  <a:cubicBezTo>
                    <a:pt x="1236" y="0"/>
                    <a:pt x="1212" y="1"/>
                    <a:pt x="1187" y="3"/>
                  </a:cubicBezTo>
                  <a:cubicBezTo>
                    <a:pt x="0" y="36"/>
                    <a:pt x="52" y="2839"/>
                    <a:pt x="1310" y="2839"/>
                  </a:cubicBezTo>
                  <a:cubicBezTo>
                    <a:pt x="1324" y="2839"/>
                    <a:pt x="1339" y="2839"/>
                    <a:pt x="1354" y="2838"/>
                  </a:cubicBezTo>
                  <a:cubicBezTo>
                    <a:pt x="2665" y="2740"/>
                    <a:pt x="2623" y="0"/>
                    <a:pt x="126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13"/>
            <p:cNvSpPr/>
            <p:nvPr/>
          </p:nvSpPr>
          <p:spPr>
            <a:xfrm>
              <a:off x="2164571" y="2097509"/>
              <a:ext cx="104554" cy="55411"/>
            </a:xfrm>
            <a:custGeom>
              <a:rect b="b" l="l" r="r" t="t"/>
              <a:pathLst>
                <a:path extrusionOk="0" h="1786" w="3370">
                  <a:moveTo>
                    <a:pt x="2172" y="1"/>
                  </a:moveTo>
                  <a:cubicBezTo>
                    <a:pt x="2038" y="1"/>
                    <a:pt x="1902" y="17"/>
                    <a:pt x="1769" y="51"/>
                  </a:cubicBezTo>
                  <a:cubicBezTo>
                    <a:pt x="1235" y="84"/>
                    <a:pt x="735" y="317"/>
                    <a:pt x="368" y="718"/>
                  </a:cubicBezTo>
                  <a:cubicBezTo>
                    <a:pt x="1" y="1151"/>
                    <a:pt x="334" y="1785"/>
                    <a:pt x="868" y="1785"/>
                  </a:cubicBezTo>
                  <a:cubicBezTo>
                    <a:pt x="1302" y="1752"/>
                    <a:pt x="1635" y="1652"/>
                    <a:pt x="2036" y="1618"/>
                  </a:cubicBezTo>
                  <a:cubicBezTo>
                    <a:pt x="2469" y="1585"/>
                    <a:pt x="2870" y="1452"/>
                    <a:pt x="3203" y="1185"/>
                  </a:cubicBezTo>
                  <a:cubicBezTo>
                    <a:pt x="3370" y="985"/>
                    <a:pt x="3370" y="684"/>
                    <a:pt x="3237" y="451"/>
                  </a:cubicBezTo>
                  <a:cubicBezTo>
                    <a:pt x="2961" y="151"/>
                    <a:pt x="2574" y="1"/>
                    <a:pt x="21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13"/>
            <p:cNvSpPr/>
            <p:nvPr/>
          </p:nvSpPr>
          <p:spPr>
            <a:xfrm>
              <a:off x="2402611" y="2102814"/>
              <a:ext cx="101855" cy="59754"/>
            </a:xfrm>
            <a:custGeom>
              <a:rect b="b" l="l" r="r" t="t"/>
              <a:pathLst>
                <a:path extrusionOk="0" h="1926" w="3283">
                  <a:moveTo>
                    <a:pt x="1209" y="0"/>
                  </a:moveTo>
                  <a:cubicBezTo>
                    <a:pt x="853" y="0"/>
                    <a:pt x="496" y="119"/>
                    <a:pt x="200" y="347"/>
                  </a:cubicBezTo>
                  <a:cubicBezTo>
                    <a:pt x="33" y="547"/>
                    <a:pt x="0" y="847"/>
                    <a:pt x="167" y="1080"/>
                  </a:cubicBezTo>
                  <a:cubicBezTo>
                    <a:pt x="467" y="1381"/>
                    <a:pt x="834" y="1547"/>
                    <a:pt x="1234" y="1614"/>
                  </a:cubicBezTo>
                  <a:cubicBezTo>
                    <a:pt x="1601" y="1714"/>
                    <a:pt x="2001" y="1814"/>
                    <a:pt x="2368" y="1914"/>
                  </a:cubicBezTo>
                  <a:cubicBezTo>
                    <a:pt x="2408" y="1922"/>
                    <a:pt x="2447" y="1925"/>
                    <a:pt x="2486" y="1925"/>
                  </a:cubicBezTo>
                  <a:cubicBezTo>
                    <a:pt x="2958" y="1925"/>
                    <a:pt x="3282" y="1379"/>
                    <a:pt x="3036" y="947"/>
                  </a:cubicBezTo>
                  <a:cubicBezTo>
                    <a:pt x="2702" y="513"/>
                    <a:pt x="2235" y="213"/>
                    <a:pt x="1701" y="80"/>
                  </a:cubicBezTo>
                  <a:cubicBezTo>
                    <a:pt x="1542" y="27"/>
                    <a:pt x="1375" y="0"/>
                    <a:pt x="12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13"/>
            <p:cNvSpPr/>
            <p:nvPr/>
          </p:nvSpPr>
          <p:spPr>
            <a:xfrm>
              <a:off x="2235552" y="2128563"/>
              <a:ext cx="160865" cy="339569"/>
            </a:xfrm>
            <a:custGeom>
              <a:rect b="b" l="l" r="r" t="t"/>
              <a:pathLst>
                <a:path extrusionOk="0" h="10945" w="5185">
                  <a:moveTo>
                    <a:pt x="4080" y="0"/>
                  </a:moveTo>
                  <a:cubicBezTo>
                    <a:pt x="4042" y="0"/>
                    <a:pt x="4001" y="17"/>
                    <a:pt x="3984" y="50"/>
                  </a:cubicBezTo>
                  <a:cubicBezTo>
                    <a:pt x="3984" y="2886"/>
                    <a:pt x="4518" y="5721"/>
                    <a:pt x="4584" y="8556"/>
                  </a:cubicBezTo>
                  <a:cubicBezTo>
                    <a:pt x="4117" y="8323"/>
                    <a:pt x="3650" y="8189"/>
                    <a:pt x="3150" y="8089"/>
                  </a:cubicBezTo>
                  <a:lnTo>
                    <a:pt x="3150" y="8089"/>
                  </a:lnTo>
                  <a:cubicBezTo>
                    <a:pt x="3050" y="8123"/>
                    <a:pt x="3284" y="10091"/>
                    <a:pt x="3250" y="10391"/>
                  </a:cubicBezTo>
                  <a:cubicBezTo>
                    <a:pt x="3250" y="10424"/>
                    <a:pt x="3250" y="10424"/>
                    <a:pt x="3250" y="10424"/>
                  </a:cubicBezTo>
                  <a:cubicBezTo>
                    <a:pt x="3097" y="10442"/>
                    <a:pt x="2948" y="10451"/>
                    <a:pt x="2804" y="10451"/>
                  </a:cubicBezTo>
                  <a:cubicBezTo>
                    <a:pt x="1877" y="10451"/>
                    <a:pt x="1100" y="10087"/>
                    <a:pt x="148" y="9424"/>
                  </a:cubicBezTo>
                  <a:cubicBezTo>
                    <a:pt x="119" y="9404"/>
                    <a:pt x="92" y="9396"/>
                    <a:pt x="71" y="9396"/>
                  </a:cubicBezTo>
                  <a:cubicBezTo>
                    <a:pt x="20" y="9396"/>
                    <a:pt x="1" y="9443"/>
                    <a:pt x="48" y="9490"/>
                  </a:cubicBezTo>
                  <a:cubicBezTo>
                    <a:pt x="482" y="10224"/>
                    <a:pt x="1182" y="10691"/>
                    <a:pt x="2016" y="10858"/>
                  </a:cubicBezTo>
                  <a:cubicBezTo>
                    <a:pt x="2249" y="10921"/>
                    <a:pt x="2481" y="10945"/>
                    <a:pt x="2714" y="10945"/>
                  </a:cubicBezTo>
                  <a:cubicBezTo>
                    <a:pt x="2848" y="10945"/>
                    <a:pt x="2982" y="10937"/>
                    <a:pt x="3117" y="10925"/>
                  </a:cubicBezTo>
                  <a:lnTo>
                    <a:pt x="3317" y="10925"/>
                  </a:lnTo>
                  <a:lnTo>
                    <a:pt x="3517" y="10891"/>
                  </a:lnTo>
                  <a:cubicBezTo>
                    <a:pt x="3584" y="10858"/>
                    <a:pt x="3684" y="10791"/>
                    <a:pt x="3684" y="10691"/>
                  </a:cubicBezTo>
                  <a:cubicBezTo>
                    <a:pt x="3684" y="10658"/>
                    <a:pt x="3684" y="10625"/>
                    <a:pt x="3684" y="10591"/>
                  </a:cubicBezTo>
                  <a:lnTo>
                    <a:pt x="3684" y="10524"/>
                  </a:lnTo>
                  <a:cubicBezTo>
                    <a:pt x="3717" y="9857"/>
                    <a:pt x="3684" y="8823"/>
                    <a:pt x="3684" y="8823"/>
                  </a:cubicBezTo>
                  <a:lnTo>
                    <a:pt x="3684" y="8823"/>
                  </a:lnTo>
                  <a:cubicBezTo>
                    <a:pt x="3867" y="8902"/>
                    <a:pt x="4691" y="9290"/>
                    <a:pt x="5034" y="9290"/>
                  </a:cubicBezTo>
                  <a:cubicBezTo>
                    <a:pt x="5127" y="9290"/>
                    <a:pt x="5185" y="9261"/>
                    <a:pt x="5185" y="9190"/>
                  </a:cubicBezTo>
                  <a:cubicBezTo>
                    <a:pt x="5051" y="6221"/>
                    <a:pt x="4918" y="2952"/>
                    <a:pt x="4151" y="50"/>
                  </a:cubicBezTo>
                  <a:cubicBezTo>
                    <a:pt x="4151" y="17"/>
                    <a:pt x="4117" y="0"/>
                    <a:pt x="40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13"/>
            <p:cNvSpPr/>
            <p:nvPr/>
          </p:nvSpPr>
          <p:spPr>
            <a:xfrm>
              <a:off x="2222522" y="2422972"/>
              <a:ext cx="97325" cy="70737"/>
            </a:xfrm>
            <a:custGeom>
              <a:rect b="b" l="l" r="r" t="t"/>
              <a:pathLst>
                <a:path extrusionOk="0" h="2280" w="3137">
                  <a:moveTo>
                    <a:pt x="468" y="0"/>
                  </a:moveTo>
                  <a:cubicBezTo>
                    <a:pt x="334" y="267"/>
                    <a:pt x="201" y="534"/>
                    <a:pt x="134" y="834"/>
                  </a:cubicBezTo>
                  <a:cubicBezTo>
                    <a:pt x="1" y="1401"/>
                    <a:pt x="1" y="2035"/>
                    <a:pt x="701" y="2235"/>
                  </a:cubicBezTo>
                  <a:cubicBezTo>
                    <a:pt x="840" y="2263"/>
                    <a:pt x="978" y="2279"/>
                    <a:pt x="1114" y="2279"/>
                  </a:cubicBezTo>
                  <a:cubicBezTo>
                    <a:pt x="1306" y="2279"/>
                    <a:pt x="1493" y="2247"/>
                    <a:pt x="1669" y="2169"/>
                  </a:cubicBezTo>
                  <a:cubicBezTo>
                    <a:pt x="2236" y="1935"/>
                    <a:pt x="2736" y="1568"/>
                    <a:pt x="3136" y="1101"/>
                  </a:cubicBezTo>
                  <a:cubicBezTo>
                    <a:pt x="2136" y="1034"/>
                    <a:pt x="1202" y="634"/>
                    <a:pt x="4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13"/>
            <p:cNvSpPr/>
            <p:nvPr/>
          </p:nvSpPr>
          <p:spPr>
            <a:xfrm>
              <a:off x="2222522" y="2448845"/>
              <a:ext cx="51781" cy="44862"/>
            </a:xfrm>
            <a:custGeom>
              <a:rect b="b" l="l" r="r" t="t"/>
              <a:pathLst>
                <a:path extrusionOk="0" h="1446" w="1669">
                  <a:moveTo>
                    <a:pt x="134" y="0"/>
                  </a:moveTo>
                  <a:cubicBezTo>
                    <a:pt x="1" y="567"/>
                    <a:pt x="1" y="1201"/>
                    <a:pt x="701" y="1401"/>
                  </a:cubicBezTo>
                  <a:cubicBezTo>
                    <a:pt x="840" y="1429"/>
                    <a:pt x="978" y="1445"/>
                    <a:pt x="1114" y="1445"/>
                  </a:cubicBezTo>
                  <a:cubicBezTo>
                    <a:pt x="1306" y="1445"/>
                    <a:pt x="1493" y="1413"/>
                    <a:pt x="1669" y="1335"/>
                  </a:cubicBezTo>
                  <a:cubicBezTo>
                    <a:pt x="1635" y="601"/>
                    <a:pt x="902" y="100"/>
                    <a:pt x="134" y="0"/>
                  </a:cubicBezTo>
                  <a:close/>
                </a:path>
              </a:pathLst>
            </a:custGeom>
            <a:solidFill>
              <a:srgbClr val="FF9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13"/>
            <p:cNvSpPr/>
            <p:nvPr/>
          </p:nvSpPr>
          <p:spPr>
            <a:xfrm>
              <a:off x="1867589" y="1821714"/>
              <a:ext cx="163533" cy="402611"/>
            </a:xfrm>
            <a:custGeom>
              <a:rect b="b" l="l" r="r" t="t"/>
              <a:pathLst>
                <a:path extrusionOk="0" h="12977" w="5271">
                  <a:moveTo>
                    <a:pt x="5271" y="1"/>
                  </a:moveTo>
                  <a:cubicBezTo>
                    <a:pt x="3736" y="868"/>
                    <a:pt x="2469" y="2169"/>
                    <a:pt x="1635" y="3703"/>
                  </a:cubicBezTo>
                  <a:cubicBezTo>
                    <a:pt x="668" y="5571"/>
                    <a:pt x="100" y="9207"/>
                    <a:pt x="0" y="12977"/>
                  </a:cubicBezTo>
                  <a:cubicBezTo>
                    <a:pt x="868" y="12843"/>
                    <a:pt x="2936" y="9908"/>
                    <a:pt x="3803" y="8774"/>
                  </a:cubicBezTo>
                  <a:cubicBezTo>
                    <a:pt x="4670" y="7606"/>
                    <a:pt x="5171" y="1435"/>
                    <a:pt x="52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13"/>
            <p:cNvSpPr/>
            <p:nvPr/>
          </p:nvSpPr>
          <p:spPr>
            <a:xfrm>
              <a:off x="2126289" y="1935910"/>
              <a:ext cx="237776" cy="100521"/>
            </a:xfrm>
            <a:custGeom>
              <a:rect b="b" l="l" r="r" t="t"/>
              <a:pathLst>
                <a:path extrusionOk="0" h="3240" w="7664">
                  <a:moveTo>
                    <a:pt x="43" y="1"/>
                  </a:moveTo>
                  <a:cubicBezTo>
                    <a:pt x="24" y="1"/>
                    <a:pt x="1" y="17"/>
                    <a:pt x="1" y="56"/>
                  </a:cubicBezTo>
                  <a:cubicBezTo>
                    <a:pt x="468" y="1624"/>
                    <a:pt x="1769" y="2858"/>
                    <a:pt x="3403" y="3191"/>
                  </a:cubicBezTo>
                  <a:cubicBezTo>
                    <a:pt x="3623" y="3223"/>
                    <a:pt x="3843" y="3239"/>
                    <a:pt x="4062" y="3239"/>
                  </a:cubicBezTo>
                  <a:cubicBezTo>
                    <a:pt x="5441" y="3239"/>
                    <a:pt x="6776" y="2617"/>
                    <a:pt x="7639" y="1524"/>
                  </a:cubicBezTo>
                  <a:cubicBezTo>
                    <a:pt x="7664" y="1475"/>
                    <a:pt x="7635" y="1444"/>
                    <a:pt x="7604" y="1444"/>
                  </a:cubicBezTo>
                  <a:cubicBezTo>
                    <a:pt x="7593" y="1444"/>
                    <a:pt x="7582" y="1448"/>
                    <a:pt x="7573" y="1457"/>
                  </a:cubicBezTo>
                  <a:cubicBezTo>
                    <a:pt x="6730" y="2381"/>
                    <a:pt x="5532" y="2907"/>
                    <a:pt x="4305" y="2907"/>
                  </a:cubicBezTo>
                  <a:cubicBezTo>
                    <a:pt x="4027" y="2907"/>
                    <a:pt x="3747" y="2880"/>
                    <a:pt x="3470" y="2824"/>
                  </a:cubicBezTo>
                  <a:cubicBezTo>
                    <a:pt x="1935" y="2558"/>
                    <a:pt x="634" y="1490"/>
                    <a:pt x="67" y="22"/>
                  </a:cubicBezTo>
                  <a:cubicBezTo>
                    <a:pt x="67" y="9"/>
                    <a:pt x="56" y="1"/>
                    <a:pt x="4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13"/>
            <p:cNvSpPr/>
            <p:nvPr/>
          </p:nvSpPr>
          <p:spPr>
            <a:xfrm>
              <a:off x="2020749" y="1636475"/>
              <a:ext cx="366684" cy="195799"/>
            </a:xfrm>
            <a:custGeom>
              <a:rect b="b" l="l" r="r" t="t"/>
              <a:pathLst>
                <a:path extrusionOk="0" h="6311" w="11819">
                  <a:moveTo>
                    <a:pt x="6738" y="1"/>
                  </a:moveTo>
                  <a:cubicBezTo>
                    <a:pt x="4170" y="1"/>
                    <a:pt x="1768" y="1335"/>
                    <a:pt x="767" y="3036"/>
                  </a:cubicBezTo>
                  <a:cubicBezTo>
                    <a:pt x="200" y="4037"/>
                    <a:pt x="0" y="5171"/>
                    <a:pt x="167" y="6272"/>
                  </a:cubicBezTo>
                  <a:cubicBezTo>
                    <a:pt x="167" y="6300"/>
                    <a:pt x="185" y="6311"/>
                    <a:pt x="206" y="6311"/>
                  </a:cubicBezTo>
                  <a:cubicBezTo>
                    <a:pt x="234" y="6311"/>
                    <a:pt x="267" y="6291"/>
                    <a:pt x="267" y="6272"/>
                  </a:cubicBezTo>
                  <a:cubicBezTo>
                    <a:pt x="234" y="4271"/>
                    <a:pt x="1268" y="2436"/>
                    <a:pt x="3002" y="1435"/>
                  </a:cubicBezTo>
                  <a:cubicBezTo>
                    <a:pt x="4118" y="738"/>
                    <a:pt x="5400" y="386"/>
                    <a:pt x="6693" y="386"/>
                  </a:cubicBezTo>
                  <a:cubicBezTo>
                    <a:pt x="7565" y="386"/>
                    <a:pt x="8441" y="546"/>
                    <a:pt x="9274" y="868"/>
                  </a:cubicBezTo>
                  <a:cubicBezTo>
                    <a:pt x="10241" y="1235"/>
                    <a:pt x="11075" y="1936"/>
                    <a:pt x="11575" y="2870"/>
                  </a:cubicBezTo>
                  <a:cubicBezTo>
                    <a:pt x="11598" y="2905"/>
                    <a:pt x="11638" y="2919"/>
                    <a:pt x="11677" y="2919"/>
                  </a:cubicBezTo>
                  <a:cubicBezTo>
                    <a:pt x="11749" y="2919"/>
                    <a:pt x="11819" y="2868"/>
                    <a:pt x="11775" y="2803"/>
                  </a:cubicBezTo>
                  <a:cubicBezTo>
                    <a:pt x="11142" y="1168"/>
                    <a:pt x="9073" y="34"/>
                    <a:pt x="673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13"/>
            <p:cNvSpPr/>
            <p:nvPr/>
          </p:nvSpPr>
          <p:spPr>
            <a:xfrm>
              <a:off x="2455381" y="1699824"/>
              <a:ext cx="263061" cy="342237"/>
            </a:xfrm>
            <a:custGeom>
              <a:rect b="b" l="l" r="r" t="t"/>
              <a:pathLst>
                <a:path extrusionOk="0" h="11031" w="8479">
                  <a:moveTo>
                    <a:pt x="1610" y="1"/>
                  </a:moveTo>
                  <a:cubicBezTo>
                    <a:pt x="1087" y="1"/>
                    <a:pt x="559" y="31"/>
                    <a:pt x="34" y="60"/>
                  </a:cubicBezTo>
                  <a:cubicBezTo>
                    <a:pt x="0" y="60"/>
                    <a:pt x="0" y="160"/>
                    <a:pt x="34" y="160"/>
                  </a:cubicBezTo>
                  <a:cubicBezTo>
                    <a:pt x="478" y="132"/>
                    <a:pt x="922" y="108"/>
                    <a:pt x="1361" y="108"/>
                  </a:cubicBezTo>
                  <a:cubicBezTo>
                    <a:pt x="2439" y="108"/>
                    <a:pt x="3489" y="249"/>
                    <a:pt x="4437" y="794"/>
                  </a:cubicBezTo>
                  <a:cubicBezTo>
                    <a:pt x="5571" y="1395"/>
                    <a:pt x="6472" y="2395"/>
                    <a:pt x="6939" y="3563"/>
                  </a:cubicBezTo>
                  <a:cubicBezTo>
                    <a:pt x="7906" y="6098"/>
                    <a:pt x="6872" y="8933"/>
                    <a:pt x="4503" y="10234"/>
                  </a:cubicBezTo>
                  <a:cubicBezTo>
                    <a:pt x="3687" y="10652"/>
                    <a:pt x="2800" y="10868"/>
                    <a:pt x="1912" y="10868"/>
                  </a:cubicBezTo>
                  <a:cubicBezTo>
                    <a:pt x="1312" y="10868"/>
                    <a:pt x="712" y="10770"/>
                    <a:pt x="134" y="10568"/>
                  </a:cubicBezTo>
                  <a:cubicBezTo>
                    <a:pt x="121" y="10562"/>
                    <a:pt x="109" y="10559"/>
                    <a:pt x="99" y="10559"/>
                  </a:cubicBezTo>
                  <a:cubicBezTo>
                    <a:pt x="57" y="10559"/>
                    <a:pt x="40" y="10608"/>
                    <a:pt x="67" y="10635"/>
                  </a:cubicBezTo>
                  <a:cubicBezTo>
                    <a:pt x="761" y="10906"/>
                    <a:pt x="1456" y="11030"/>
                    <a:pt x="2129" y="11030"/>
                  </a:cubicBezTo>
                  <a:cubicBezTo>
                    <a:pt x="5599" y="11030"/>
                    <a:pt x="8478" y="7712"/>
                    <a:pt x="7472" y="3997"/>
                  </a:cubicBezTo>
                  <a:cubicBezTo>
                    <a:pt x="7072" y="2729"/>
                    <a:pt x="6271" y="1628"/>
                    <a:pt x="5137" y="894"/>
                  </a:cubicBezTo>
                  <a:cubicBezTo>
                    <a:pt x="4059" y="167"/>
                    <a:pt x="2848" y="1"/>
                    <a:pt x="16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13"/>
            <p:cNvSpPr/>
            <p:nvPr/>
          </p:nvSpPr>
          <p:spPr>
            <a:xfrm>
              <a:off x="1818945" y="1665078"/>
              <a:ext cx="883840" cy="379157"/>
            </a:xfrm>
            <a:custGeom>
              <a:rect b="b" l="l" r="r" t="t"/>
              <a:pathLst>
                <a:path extrusionOk="0" h="12221" w="28488">
                  <a:moveTo>
                    <a:pt x="12981" y="1"/>
                  </a:moveTo>
                  <a:cubicBezTo>
                    <a:pt x="12554" y="1"/>
                    <a:pt x="12127" y="35"/>
                    <a:pt x="11709" y="113"/>
                  </a:cubicBezTo>
                  <a:cubicBezTo>
                    <a:pt x="8507" y="747"/>
                    <a:pt x="7172" y="2882"/>
                    <a:pt x="7172" y="2882"/>
                  </a:cubicBezTo>
                  <a:cubicBezTo>
                    <a:pt x="7172" y="2882"/>
                    <a:pt x="6801" y="2849"/>
                    <a:pt x="6253" y="2849"/>
                  </a:cubicBezTo>
                  <a:cubicBezTo>
                    <a:pt x="5047" y="2849"/>
                    <a:pt x="2984" y="3007"/>
                    <a:pt x="2135" y="4016"/>
                  </a:cubicBezTo>
                  <a:cubicBezTo>
                    <a:pt x="1" y="6618"/>
                    <a:pt x="2302" y="11288"/>
                    <a:pt x="2302" y="11288"/>
                  </a:cubicBezTo>
                  <a:cubicBezTo>
                    <a:pt x="2491" y="11320"/>
                    <a:pt x="2679" y="11336"/>
                    <a:pt x="2866" y="11336"/>
                  </a:cubicBezTo>
                  <a:cubicBezTo>
                    <a:pt x="4035" y="11336"/>
                    <a:pt x="5139" y="10722"/>
                    <a:pt x="5771" y="9686"/>
                  </a:cubicBezTo>
                  <a:cubicBezTo>
                    <a:pt x="6324" y="10101"/>
                    <a:pt x="6907" y="10251"/>
                    <a:pt x="7462" y="10251"/>
                  </a:cubicBezTo>
                  <a:cubicBezTo>
                    <a:pt x="8916" y="10251"/>
                    <a:pt x="10175" y="9219"/>
                    <a:pt x="10175" y="9219"/>
                  </a:cubicBezTo>
                  <a:cubicBezTo>
                    <a:pt x="11382" y="10769"/>
                    <a:pt x="12815" y="11201"/>
                    <a:pt x="14067" y="11201"/>
                  </a:cubicBezTo>
                  <a:cubicBezTo>
                    <a:pt x="15618" y="11201"/>
                    <a:pt x="16891" y="10539"/>
                    <a:pt x="17113" y="10520"/>
                  </a:cubicBezTo>
                  <a:cubicBezTo>
                    <a:pt x="17113" y="10520"/>
                    <a:pt x="19532" y="12220"/>
                    <a:pt x="21974" y="12220"/>
                  </a:cubicBezTo>
                  <a:cubicBezTo>
                    <a:pt x="22554" y="12220"/>
                    <a:pt x="23134" y="12125"/>
                    <a:pt x="23684" y="11888"/>
                  </a:cubicBezTo>
                  <a:cubicBezTo>
                    <a:pt x="27754" y="10087"/>
                    <a:pt x="28488" y="4049"/>
                    <a:pt x="24585" y="1614"/>
                  </a:cubicBezTo>
                  <a:cubicBezTo>
                    <a:pt x="23613" y="1013"/>
                    <a:pt x="22606" y="816"/>
                    <a:pt x="21704" y="816"/>
                  </a:cubicBezTo>
                  <a:cubicBezTo>
                    <a:pt x="20005" y="816"/>
                    <a:pt x="18681" y="1514"/>
                    <a:pt x="18681" y="1514"/>
                  </a:cubicBezTo>
                  <a:cubicBezTo>
                    <a:pt x="18681" y="1514"/>
                    <a:pt x="15830" y="1"/>
                    <a:pt x="129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13"/>
            <p:cNvSpPr/>
            <p:nvPr/>
          </p:nvSpPr>
          <p:spPr>
            <a:xfrm>
              <a:off x="1857227" y="2360864"/>
              <a:ext cx="240133" cy="198746"/>
            </a:xfrm>
            <a:custGeom>
              <a:rect b="b" l="l" r="r" t="t"/>
              <a:pathLst>
                <a:path extrusionOk="0" h="6406" w="7740">
                  <a:moveTo>
                    <a:pt x="635" y="1"/>
                  </a:moveTo>
                  <a:lnTo>
                    <a:pt x="1" y="535"/>
                  </a:lnTo>
                  <a:lnTo>
                    <a:pt x="3303" y="4638"/>
                  </a:lnTo>
                  <a:lnTo>
                    <a:pt x="7406" y="6406"/>
                  </a:lnTo>
                  <a:lnTo>
                    <a:pt x="7740" y="5672"/>
                  </a:lnTo>
                  <a:lnTo>
                    <a:pt x="3804" y="3970"/>
                  </a:lnTo>
                  <a:lnTo>
                    <a:pt x="635"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13"/>
            <p:cNvSpPr/>
            <p:nvPr/>
          </p:nvSpPr>
          <p:spPr>
            <a:xfrm>
              <a:off x="1794126" y="1651366"/>
              <a:ext cx="604398" cy="502605"/>
            </a:xfrm>
            <a:custGeom>
              <a:rect b="b" l="l" r="r" t="t"/>
              <a:pathLst>
                <a:path extrusionOk="0" h="16200" w="19481">
                  <a:moveTo>
                    <a:pt x="13110" y="0"/>
                  </a:moveTo>
                  <a:cubicBezTo>
                    <a:pt x="8257" y="0"/>
                    <a:pt x="3481" y="2749"/>
                    <a:pt x="1968" y="5592"/>
                  </a:cubicBezTo>
                  <a:cubicBezTo>
                    <a:pt x="0" y="9295"/>
                    <a:pt x="467" y="15999"/>
                    <a:pt x="467" y="15999"/>
                  </a:cubicBezTo>
                  <a:lnTo>
                    <a:pt x="2735" y="16200"/>
                  </a:lnTo>
                  <a:cubicBezTo>
                    <a:pt x="2735" y="16200"/>
                    <a:pt x="2669" y="8294"/>
                    <a:pt x="4670" y="5892"/>
                  </a:cubicBezTo>
                  <a:cubicBezTo>
                    <a:pt x="7559" y="2368"/>
                    <a:pt x="12488" y="1688"/>
                    <a:pt x="15860" y="1688"/>
                  </a:cubicBezTo>
                  <a:cubicBezTo>
                    <a:pt x="17977" y="1688"/>
                    <a:pt x="19481" y="1956"/>
                    <a:pt x="19481" y="1956"/>
                  </a:cubicBezTo>
                  <a:cubicBezTo>
                    <a:pt x="17541" y="569"/>
                    <a:pt x="15317" y="0"/>
                    <a:pt x="13110" y="0"/>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13"/>
            <p:cNvSpPr/>
            <p:nvPr/>
          </p:nvSpPr>
          <p:spPr>
            <a:xfrm>
              <a:off x="1664761" y="2062825"/>
              <a:ext cx="340499" cy="385051"/>
            </a:xfrm>
            <a:custGeom>
              <a:rect b="b" l="l" r="r" t="t"/>
              <a:pathLst>
                <a:path extrusionOk="0" h="12411" w="10975">
                  <a:moveTo>
                    <a:pt x="5491" y="1"/>
                  </a:moveTo>
                  <a:cubicBezTo>
                    <a:pt x="5473" y="1"/>
                    <a:pt x="5456" y="1"/>
                    <a:pt x="5438" y="1"/>
                  </a:cubicBezTo>
                  <a:cubicBezTo>
                    <a:pt x="2402" y="34"/>
                    <a:pt x="0" y="2836"/>
                    <a:pt x="34" y="6272"/>
                  </a:cubicBezTo>
                  <a:cubicBezTo>
                    <a:pt x="67" y="9654"/>
                    <a:pt x="2506" y="12410"/>
                    <a:pt x="5484" y="12410"/>
                  </a:cubicBezTo>
                  <a:cubicBezTo>
                    <a:pt x="5502" y="12410"/>
                    <a:pt x="5520" y="12410"/>
                    <a:pt x="5538" y="12410"/>
                  </a:cubicBezTo>
                  <a:cubicBezTo>
                    <a:pt x="8540" y="12377"/>
                    <a:pt x="10975" y="9575"/>
                    <a:pt x="10942" y="6139"/>
                  </a:cubicBezTo>
                  <a:cubicBezTo>
                    <a:pt x="10908" y="2757"/>
                    <a:pt x="8469" y="1"/>
                    <a:pt x="5491" y="1"/>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13"/>
            <p:cNvSpPr/>
            <p:nvPr/>
          </p:nvSpPr>
          <p:spPr>
            <a:xfrm>
              <a:off x="1650273" y="2076289"/>
              <a:ext cx="305317" cy="346735"/>
            </a:xfrm>
            <a:custGeom>
              <a:rect b="b" l="l" r="r" t="t"/>
              <a:pathLst>
                <a:path extrusionOk="0" h="11176" w="9841">
                  <a:moveTo>
                    <a:pt x="4871" y="1"/>
                  </a:moveTo>
                  <a:cubicBezTo>
                    <a:pt x="2169" y="34"/>
                    <a:pt x="0" y="2569"/>
                    <a:pt x="34" y="5638"/>
                  </a:cubicBezTo>
                  <a:cubicBezTo>
                    <a:pt x="67" y="8707"/>
                    <a:pt x="2269" y="11175"/>
                    <a:pt x="4971" y="11175"/>
                  </a:cubicBezTo>
                  <a:cubicBezTo>
                    <a:pt x="7673" y="11142"/>
                    <a:pt x="9841" y="8607"/>
                    <a:pt x="9807" y="5538"/>
                  </a:cubicBezTo>
                  <a:cubicBezTo>
                    <a:pt x="9774" y="2469"/>
                    <a:pt x="7572" y="1"/>
                    <a:pt x="487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13"/>
            <p:cNvSpPr/>
            <p:nvPr/>
          </p:nvSpPr>
          <p:spPr>
            <a:xfrm>
              <a:off x="1776505" y="2716853"/>
              <a:ext cx="514395" cy="534716"/>
            </a:xfrm>
            <a:custGeom>
              <a:rect b="b" l="l" r="r" t="t"/>
              <a:pathLst>
                <a:path extrusionOk="0" h="17235" w="16580">
                  <a:moveTo>
                    <a:pt x="2603" y="1"/>
                  </a:moveTo>
                  <a:lnTo>
                    <a:pt x="1" y="3036"/>
                  </a:lnTo>
                  <a:cubicBezTo>
                    <a:pt x="1" y="3036"/>
                    <a:pt x="8680" y="17235"/>
                    <a:pt x="9092" y="17235"/>
                  </a:cubicBezTo>
                  <a:cubicBezTo>
                    <a:pt x="9102" y="17235"/>
                    <a:pt x="9107" y="17228"/>
                    <a:pt x="9107" y="17213"/>
                  </a:cubicBezTo>
                  <a:lnTo>
                    <a:pt x="12143" y="10809"/>
                  </a:lnTo>
                  <a:lnTo>
                    <a:pt x="16579" y="15212"/>
                  </a:lnTo>
                  <a:lnTo>
                    <a:pt x="16579" y="15212"/>
                  </a:lnTo>
                  <a:lnTo>
                    <a:pt x="16146" y="4070"/>
                  </a:lnTo>
                  <a:lnTo>
                    <a:pt x="14778" y="1936"/>
                  </a:lnTo>
                  <a:lnTo>
                    <a:pt x="11843" y="9341"/>
                  </a:lnTo>
                  <a:lnTo>
                    <a:pt x="2603"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13"/>
            <p:cNvSpPr/>
            <p:nvPr/>
          </p:nvSpPr>
          <p:spPr>
            <a:xfrm>
              <a:off x="1769649" y="2810481"/>
              <a:ext cx="530559" cy="460070"/>
            </a:xfrm>
            <a:custGeom>
              <a:rect b="b" l="l" r="r" t="t"/>
              <a:pathLst>
                <a:path extrusionOk="0" h="14829" w="17101">
                  <a:moveTo>
                    <a:pt x="68" y="1"/>
                  </a:moveTo>
                  <a:cubicBezTo>
                    <a:pt x="33" y="1"/>
                    <a:pt x="1" y="43"/>
                    <a:pt x="22" y="85"/>
                  </a:cubicBezTo>
                  <a:cubicBezTo>
                    <a:pt x="1254" y="2583"/>
                    <a:pt x="9107" y="14829"/>
                    <a:pt x="9261" y="14829"/>
                  </a:cubicBezTo>
                  <a:cubicBezTo>
                    <a:pt x="9261" y="14829"/>
                    <a:pt x="9262" y="14829"/>
                    <a:pt x="9262" y="14829"/>
                  </a:cubicBezTo>
                  <a:cubicBezTo>
                    <a:pt x="10429" y="12627"/>
                    <a:pt x="11463" y="10392"/>
                    <a:pt x="12431" y="8057"/>
                  </a:cubicBezTo>
                  <a:cubicBezTo>
                    <a:pt x="13075" y="8830"/>
                    <a:pt x="16767" y="12776"/>
                    <a:pt x="17020" y="12776"/>
                  </a:cubicBezTo>
                  <a:cubicBezTo>
                    <a:pt x="17029" y="12776"/>
                    <a:pt x="17034" y="12771"/>
                    <a:pt x="17034" y="12761"/>
                  </a:cubicBezTo>
                  <a:cubicBezTo>
                    <a:pt x="17101" y="10759"/>
                    <a:pt x="17067" y="8725"/>
                    <a:pt x="16901" y="6690"/>
                  </a:cubicBezTo>
                  <a:cubicBezTo>
                    <a:pt x="16767" y="4855"/>
                    <a:pt x="16700" y="2987"/>
                    <a:pt x="16467" y="1152"/>
                  </a:cubicBezTo>
                  <a:cubicBezTo>
                    <a:pt x="16467" y="1116"/>
                    <a:pt x="16437" y="1089"/>
                    <a:pt x="16410" y="1089"/>
                  </a:cubicBezTo>
                  <a:cubicBezTo>
                    <a:pt x="16387" y="1089"/>
                    <a:pt x="16367" y="1107"/>
                    <a:pt x="16367" y="1152"/>
                  </a:cubicBezTo>
                  <a:cubicBezTo>
                    <a:pt x="16000" y="2954"/>
                    <a:pt x="16534" y="9959"/>
                    <a:pt x="16534" y="11660"/>
                  </a:cubicBezTo>
                  <a:lnTo>
                    <a:pt x="16500" y="11660"/>
                  </a:lnTo>
                  <a:cubicBezTo>
                    <a:pt x="16335" y="11462"/>
                    <a:pt x="12467" y="7823"/>
                    <a:pt x="12366" y="7823"/>
                  </a:cubicBezTo>
                  <a:cubicBezTo>
                    <a:pt x="12365" y="7823"/>
                    <a:pt x="12364" y="7823"/>
                    <a:pt x="12364" y="7824"/>
                  </a:cubicBezTo>
                  <a:cubicBezTo>
                    <a:pt x="11697" y="8858"/>
                    <a:pt x="9495" y="13495"/>
                    <a:pt x="9328" y="13928"/>
                  </a:cubicBezTo>
                  <a:cubicBezTo>
                    <a:pt x="7894" y="11560"/>
                    <a:pt x="1823" y="2287"/>
                    <a:pt x="122" y="52"/>
                  </a:cubicBezTo>
                  <a:cubicBezTo>
                    <a:pt x="110" y="15"/>
                    <a:pt x="88" y="1"/>
                    <a:pt x="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8" name="Google Shape;1958;p213"/>
          <p:cNvSpPr/>
          <p:nvPr/>
        </p:nvSpPr>
        <p:spPr>
          <a:xfrm>
            <a:off x="0" y="0"/>
            <a:ext cx="418500" cy="261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13"/>
          <p:cNvSpPr txBox="1"/>
          <p:nvPr/>
        </p:nvSpPr>
        <p:spPr>
          <a:xfrm>
            <a:off x="5313125" y="3931750"/>
            <a:ext cx="3539100" cy="6030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Presented by: RIDA KALIM</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SE-079</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1"/>
                                        </p:tgtEl>
                                        <p:attrNameLst>
                                          <p:attrName>style.visibility</p:attrName>
                                        </p:attrNameLst>
                                      </p:cBhvr>
                                      <p:to>
                                        <p:strVal val="visible"/>
                                      </p:to>
                                    </p:set>
                                    <p:animEffect filter="fade" transition="in">
                                      <p:cBhvr>
                                        <p:cTn dur="1000"/>
                                        <p:tgtEl>
                                          <p:spTgt spid="1901"/>
                                        </p:tgtEl>
                                      </p:cBhvr>
                                    </p:animEffect>
                                  </p:childTnLst>
                                </p:cTn>
                              </p:par>
                              <p:par>
                                <p:cTn fill="hold" nodeType="withEffect" presetClass="entr" presetID="10" presetSubtype="0">
                                  <p:stCondLst>
                                    <p:cond delay="0"/>
                                  </p:stCondLst>
                                  <p:childTnLst>
                                    <p:set>
                                      <p:cBhvr>
                                        <p:cTn dur="1" fill="hold">
                                          <p:stCondLst>
                                            <p:cond delay="0"/>
                                          </p:stCondLst>
                                        </p:cTn>
                                        <p:tgtEl>
                                          <p:spTgt spid="1902"/>
                                        </p:tgtEl>
                                        <p:attrNameLst>
                                          <p:attrName>style.visibility</p:attrName>
                                        </p:attrNameLst>
                                      </p:cBhvr>
                                      <p:to>
                                        <p:strVal val="visible"/>
                                      </p:to>
                                    </p:set>
                                    <p:animEffect filter="fade" transition="in">
                                      <p:cBhvr>
                                        <p:cTn dur="1000"/>
                                        <p:tgtEl>
                                          <p:spTgt spid="1902"/>
                                        </p:tgtEl>
                                      </p:cBhvr>
                                    </p:animEffect>
                                  </p:childTnLst>
                                </p:cTn>
                              </p:par>
                              <p:par>
                                <p:cTn fill="hold" nodeType="withEffect" presetClass="entr" presetID="10" presetSubtype="0">
                                  <p:stCondLst>
                                    <p:cond delay="0"/>
                                  </p:stCondLst>
                                  <p:childTnLst>
                                    <p:set>
                                      <p:cBhvr>
                                        <p:cTn dur="1" fill="hold">
                                          <p:stCondLst>
                                            <p:cond delay="0"/>
                                          </p:stCondLst>
                                        </p:cTn>
                                        <p:tgtEl>
                                          <p:spTgt spid="1903"/>
                                        </p:tgtEl>
                                        <p:attrNameLst>
                                          <p:attrName>style.visibility</p:attrName>
                                        </p:attrNameLst>
                                      </p:cBhvr>
                                      <p:to>
                                        <p:strVal val="visible"/>
                                      </p:to>
                                    </p:set>
                                    <p:animEffect filter="fade" transition="in">
                                      <p:cBhvr>
                                        <p:cTn dur="1000"/>
                                        <p:tgtEl>
                                          <p:spTgt spid="1903"/>
                                        </p:tgtEl>
                                      </p:cBhvr>
                                    </p:animEffect>
                                  </p:childTnLst>
                                </p:cTn>
                              </p:par>
                              <p:par>
                                <p:cTn fill="hold" nodeType="withEffect" presetClass="entr" presetID="10" presetSubtype="0">
                                  <p:stCondLst>
                                    <p:cond delay="0"/>
                                  </p:stCondLst>
                                  <p:childTnLst>
                                    <p:set>
                                      <p:cBhvr>
                                        <p:cTn dur="1" fill="hold">
                                          <p:stCondLst>
                                            <p:cond delay="0"/>
                                          </p:stCondLst>
                                        </p:cTn>
                                        <p:tgtEl>
                                          <p:spTgt spid="1959"/>
                                        </p:tgtEl>
                                        <p:attrNameLst>
                                          <p:attrName>style.visibility</p:attrName>
                                        </p:attrNameLst>
                                      </p:cBhvr>
                                      <p:to>
                                        <p:strVal val="visible"/>
                                      </p:to>
                                    </p:set>
                                    <p:animEffect filter="fade" transition="in">
                                      <p:cBhvr>
                                        <p:cTn dur="1000"/>
                                        <p:tgtEl>
                                          <p:spTgt spid="19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96"/>
          <p:cNvSpPr/>
          <p:nvPr/>
        </p:nvSpPr>
        <p:spPr>
          <a:xfrm>
            <a:off x="0" y="0"/>
            <a:ext cx="1969200" cy="51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96"/>
          <p:cNvSpPr txBox="1"/>
          <p:nvPr>
            <p:ph idx="1" type="body"/>
          </p:nvPr>
        </p:nvSpPr>
        <p:spPr>
          <a:xfrm>
            <a:off x="2060700" y="626825"/>
            <a:ext cx="2700900" cy="41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Describes non-verbal communication and its types.</a:t>
            </a:r>
            <a:endParaRPr/>
          </a:p>
        </p:txBody>
      </p:sp>
      <p:sp>
        <p:nvSpPr>
          <p:cNvPr id="1082" name="Google Shape;1082;p196"/>
          <p:cNvSpPr txBox="1"/>
          <p:nvPr>
            <p:ph type="title"/>
          </p:nvPr>
        </p:nvSpPr>
        <p:spPr>
          <a:xfrm>
            <a:off x="886500" y="377025"/>
            <a:ext cx="882000" cy="46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083" name="Google Shape;1083;p196"/>
          <p:cNvSpPr txBox="1"/>
          <p:nvPr>
            <p:ph idx="2" type="title"/>
          </p:nvPr>
        </p:nvSpPr>
        <p:spPr>
          <a:xfrm>
            <a:off x="685800" y="1172870"/>
            <a:ext cx="1283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084" name="Google Shape;1084;p196"/>
          <p:cNvSpPr txBox="1"/>
          <p:nvPr>
            <p:ph idx="3" type="title"/>
          </p:nvPr>
        </p:nvSpPr>
        <p:spPr>
          <a:xfrm>
            <a:off x="4853100" y="527275"/>
            <a:ext cx="3605100" cy="1334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TABLE OF CONTENTS</a:t>
            </a:r>
            <a:endParaRPr/>
          </a:p>
        </p:txBody>
      </p:sp>
      <p:sp>
        <p:nvSpPr>
          <p:cNvPr id="1085" name="Google Shape;1085;p196"/>
          <p:cNvSpPr txBox="1"/>
          <p:nvPr>
            <p:ph idx="4" type="title"/>
          </p:nvPr>
        </p:nvSpPr>
        <p:spPr>
          <a:xfrm>
            <a:off x="685800" y="2046329"/>
            <a:ext cx="1283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086" name="Google Shape;1086;p196"/>
          <p:cNvSpPr txBox="1"/>
          <p:nvPr>
            <p:ph idx="5" type="title"/>
          </p:nvPr>
        </p:nvSpPr>
        <p:spPr>
          <a:xfrm>
            <a:off x="685800" y="2860087"/>
            <a:ext cx="1283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087" name="Google Shape;1087;p196"/>
          <p:cNvSpPr txBox="1"/>
          <p:nvPr>
            <p:ph idx="6" type="subTitle"/>
          </p:nvPr>
        </p:nvSpPr>
        <p:spPr>
          <a:xfrm>
            <a:off x="2028700" y="328313"/>
            <a:ext cx="2700900" cy="35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Non-verbal Communication </a:t>
            </a:r>
            <a:endParaRPr/>
          </a:p>
        </p:txBody>
      </p:sp>
      <p:sp>
        <p:nvSpPr>
          <p:cNvPr id="1088" name="Google Shape;1088;p196"/>
          <p:cNvSpPr txBox="1"/>
          <p:nvPr>
            <p:ph idx="7" type="body"/>
          </p:nvPr>
        </p:nvSpPr>
        <p:spPr>
          <a:xfrm>
            <a:off x="2060700" y="1621575"/>
            <a:ext cx="2700900" cy="41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Describes the 3 codes and 4 functions.</a:t>
            </a:r>
            <a:endParaRPr/>
          </a:p>
        </p:txBody>
      </p:sp>
      <p:sp>
        <p:nvSpPr>
          <p:cNvPr id="1089" name="Google Shape;1089;p196"/>
          <p:cNvSpPr txBox="1"/>
          <p:nvPr>
            <p:ph idx="8" type="subTitle"/>
          </p:nvPr>
        </p:nvSpPr>
        <p:spPr>
          <a:xfrm>
            <a:off x="2060700" y="1211113"/>
            <a:ext cx="2700900" cy="35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Codes and functions of non verbal communication</a:t>
            </a:r>
            <a:endParaRPr/>
          </a:p>
        </p:txBody>
      </p:sp>
      <p:sp>
        <p:nvSpPr>
          <p:cNvPr id="1090" name="Google Shape;1090;p196"/>
          <p:cNvSpPr txBox="1"/>
          <p:nvPr>
            <p:ph idx="9" type="body"/>
          </p:nvPr>
        </p:nvSpPr>
        <p:spPr>
          <a:xfrm>
            <a:off x="2028700" y="2365800"/>
            <a:ext cx="2700900" cy="41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Describes listening and its types</a:t>
            </a:r>
            <a:endParaRPr/>
          </a:p>
        </p:txBody>
      </p:sp>
      <p:sp>
        <p:nvSpPr>
          <p:cNvPr id="1091" name="Google Shape;1091;p196"/>
          <p:cNvSpPr txBox="1"/>
          <p:nvPr>
            <p:ph idx="13" type="subTitle"/>
          </p:nvPr>
        </p:nvSpPr>
        <p:spPr>
          <a:xfrm>
            <a:off x="2028700" y="2088713"/>
            <a:ext cx="2700900" cy="35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Listening</a:t>
            </a:r>
            <a:endParaRPr/>
          </a:p>
        </p:txBody>
      </p:sp>
      <p:sp>
        <p:nvSpPr>
          <p:cNvPr id="1092" name="Google Shape;1092;p196"/>
          <p:cNvSpPr txBox="1"/>
          <p:nvPr>
            <p:ph idx="14" type="body"/>
          </p:nvPr>
        </p:nvSpPr>
        <p:spPr>
          <a:xfrm>
            <a:off x="2028700" y="3198825"/>
            <a:ext cx="2700900" cy="41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Lists  different barriers of listening</a:t>
            </a:r>
            <a:endParaRPr/>
          </a:p>
        </p:txBody>
      </p:sp>
      <p:sp>
        <p:nvSpPr>
          <p:cNvPr id="1093" name="Google Shape;1093;p196"/>
          <p:cNvSpPr txBox="1"/>
          <p:nvPr>
            <p:ph idx="15" type="subTitle"/>
          </p:nvPr>
        </p:nvSpPr>
        <p:spPr>
          <a:xfrm>
            <a:off x="2028700" y="2896888"/>
            <a:ext cx="2700900" cy="35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Barriers OF LISTENING</a:t>
            </a:r>
            <a:endParaRPr/>
          </a:p>
        </p:txBody>
      </p:sp>
      <p:sp>
        <p:nvSpPr>
          <p:cNvPr id="1094" name="Google Shape;1094;p196"/>
          <p:cNvSpPr/>
          <p:nvPr/>
        </p:nvSpPr>
        <p:spPr>
          <a:xfrm>
            <a:off x="5686500" y="2093925"/>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5" name="Google Shape;1095;p196"/>
          <p:cNvGrpSpPr/>
          <p:nvPr/>
        </p:nvGrpSpPr>
        <p:grpSpPr>
          <a:xfrm>
            <a:off x="5265313" y="2717733"/>
            <a:ext cx="1735955" cy="1263088"/>
            <a:chOff x="6039677" y="1598990"/>
            <a:chExt cx="751430" cy="546673"/>
          </a:xfrm>
        </p:grpSpPr>
        <p:sp>
          <p:nvSpPr>
            <p:cNvPr id="1096" name="Google Shape;1096;p196"/>
            <p:cNvSpPr/>
            <p:nvPr/>
          </p:nvSpPr>
          <p:spPr>
            <a:xfrm>
              <a:off x="6039677" y="1598990"/>
              <a:ext cx="751430" cy="546673"/>
            </a:xfrm>
            <a:custGeom>
              <a:rect b="b" l="l" r="r" t="t"/>
              <a:pathLst>
                <a:path extrusionOk="0" h="11278" w="15503">
                  <a:moveTo>
                    <a:pt x="7630" y="0"/>
                  </a:moveTo>
                  <a:cubicBezTo>
                    <a:pt x="3405" y="0"/>
                    <a:pt x="0" y="2523"/>
                    <a:pt x="0" y="5624"/>
                  </a:cubicBezTo>
                  <a:cubicBezTo>
                    <a:pt x="0" y="8754"/>
                    <a:pt x="3405" y="11277"/>
                    <a:pt x="7630" y="11277"/>
                  </a:cubicBezTo>
                  <a:cubicBezTo>
                    <a:pt x="9484" y="11277"/>
                    <a:pt x="11338" y="10761"/>
                    <a:pt x="12888" y="9697"/>
                  </a:cubicBezTo>
                  <a:lnTo>
                    <a:pt x="15502" y="10365"/>
                  </a:lnTo>
                  <a:lnTo>
                    <a:pt x="14499" y="8086"/>
                  </a:lnTo>
                  <a:cubicBezTo>
                    <a:pt x="14985" y="7356"/>
                    <a:pt x="15259" y="6505"/>
                    <a:pt x="15259" y="5624"/>
                  </a:cubicBezTo>
                  <a:cubicBezTo>
                    <a:pt x="15259" y="2523"/>
                    <a:pt x="11824" y="0"/>
                    <a:pt x="763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96"/>
            <p:cNvSpPr/>
            <p:nvPr/>
          </p:nvSpPr>
          <p:spPr>
            <a:xfrm>
              <a:off x="6186986" y="1833274"/>
              <a:ext cx="89912" cy="77120"/>
            </a:xfrm>
            <a:custGeom>
              <a:rect b="b" l="l" r="r" t="t"/>
              <a:pathLst>
                <a:path extrusionOk="0" h="1591" w="1855">
                  <a:moveTo>
                    <a:pt x="1065" y="0"/>
                  </a:moveTo>
                  <a:cubicBezTo>
                    <a:pt x="335" y="0"/>
                    <a:pt x="1" y="851"/>
                    <a:pt x="487" y="1368"/>
                  </a:cubicBezTo>
                  <a:cubicBezTo>
                    <a:pt x="650" y="1522"/>
                    <a:pt x="847" y="1591"/>
                    <a:pt x="1040" y="1591"/>
                  </a:cubicBezTo>
                  <a:cubicBezTo>
                    <a:pt x="1457" y="1591"/>
                    <a:pt x="1855" y="1269"/>
                    <a:pt x="1855" y="791"/>
                  </a:cubicBezTo>
                  <a:cubicBezTo>
                    <a:pt x="1855" y="365"/>
                    <a:pt x="1490" y="0"/>
                    <a:pt x="10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96"/>
            <p:cNvSpPr/>
            <p:nvPr/>
          </p:nvSpPr>
          <p:spPr>
            <a:xfrm>
              <a:off x="6357901" y="1833274"/>
              <a:ext cx="89912" cy="77120"/>
            </a:xfrm>
            <a:custGeom>
              <a:rect b="b" l="l" r="r" t="t"/>
              <a:pathLst>
                <a:path extrusionOk="0" h="1591" w="1855">
                  <a:moveTo>
                    <a:pt x="1065" y="0"/>
                  </a:moveTo>
                  <a:cubicBezTo>
                    <a:pt x="365" y="0"/>
                    <a:pt x="1" y="851"/>
                    <a:pt x="487" y="1368"/>
                  </a:cubicBezTo>
                  <a:cubicBezTo>
                    <a:pt x="650" y="1522"/>
                    <a:pt x="847" y="1591"/>
                    <a:pt x="1040" y="1591"/>
                  </a:cubicBezTo>
                  <a:cubicBezTo>
                    <a:pt x="1457" y="1591"/>
                    <a:pt x="1855" y="1269"/>
                    <a:pt x="1855" y="791"/>
                  </a:cubicBezTo>
                  <a:cubicBezTo>
                    <a:pt x="1855" y="365"/>
                    <a:pt x="1490" y="0"/>
                    <a:pt x="10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96"/>
            <p:cNvSpPr/>
            <p:nvPr/>
          </p:nvSpPr>
          <p:spPr>
            <a:xfrm>
              <a:off x="6528816" y="1833274"/>
              <a:ext cx="89912" cy="77120"/>
            </a:xfrm>
            <a:custGeom>
              <a:rect b="b" l="l" r="r" t="t"/>
              <a:pathLst>
                <a:path extrusionOk="0" h="1591" w="1855">
                  <a:moveTo>
                    <a:pt x="1064" y="0"/>
                  </a:moveTo>
                  <a:cubicBezTo>
                    <a:pt x="365" y="0"/>
                    <a:pt x="1" y="851"/>
                    <a:pt x="517" y="1368"/>
                  </a:cubicBezTo>
                  <a:cubicBezTo>
                    <a:pt x="671" y="1522"/>
                    <a:pt x="861" y="1591"/>
                    <a:pt x="1049" y="1591"/>
                  </a:cubicBezTo>
                  <a:cubicBezTo>
                    <a:pt x="1457" y="1591"/>
                    <a:pt x="1855" y="1269"/>
                    <a:pt x="1855" y="791"/>
                  </a:cubicBezTo>
                  <a:cubicBezTo>
                    <a:pt x="1855" y="365"/>
                    <a:pt x="1520" y="0"/>
                    <a:pt x="10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196"/>
          <p:cNvGrpSpPr/>
          <p:nvPr/>
        </p:nvGrpSpPr>
        <p:grpSpPr>
          <a:xfrm>
            <a:off x="7371140" y="3665796"/>
            <a:ext cx="1087064" cy="789408"/>
            <a:chOff x="7357941" y="3473851"/>
            <a:chExt cx="389140" cy="282567"/>
          </a:xfrm>
        </p:grpSpPr>
        <p:sp>
          <p:nvSpPr>
            <p:cNvPr id="1101" name="Google Shape;1101;p196"/>
            <p:cNvSpPr/>
            <p:nvPr/>
          </p:nvSpPr>
          <p:spPr>
            <a:xfrm>
              <a:off x="7357941" y="3473851"/>
              <a:ext cx="389140" cy="282567"/>
            </a:xfrm>
            <a:custGeom>
              <a:rect b="b" l="l" r="r" t="t"/>
              <a:pathLst>
                <a:path extrusionOk="0" h="11279" w="15533">
                  <a:moveTo>
                    <a:pt x="7903" y="0"/>
                  </a:moveTo>
                  <a:cubicBezTo>
                    <a:pt x="3708" y="0"/>
                    <a:pt x="274" y="2523"/>
                    <a:pt x="274" y="5654"/>
                  </a:cubicBezTo>
                  <a:cubicBezTo>
                    <a:pt x="274" y="6505"/>
                    <a:pt x="547" y="7387"/>
                    <a:pt x="1034" y="8086"/>
                  </a:cubicBezTo>
                  <a:lnTo>
                    <a:pt x="0" y="10396"/>
                  </a:lnTo>
                  <a:lnTo>
                    <a:pt x="0" y="10396"/>
                  </a:lnTo>
                  <a:lnTo>
                    <a:pt x="2645" y="9727"/>
                  </a:lnTo>
                  <a:cubicBezTo>
                    <a:pt x="4154" y="10733"/>
                    <a:pt x="5951" y="11278"/>
                    <a:pt x="7756" y="11278"/>
                  </a:cubicBezTo>
                  <a:cubicBezTo>
                    <a:pt x="7805" y="11278"/>
                    <a:pt x="7854" y="11278"/>
                    <a:pt x="7903" y="11277"/>
                  </a:cubicBezTo>
                  <a:cubicBezTo>
                    <a:pt x="12128" y="11277"/>
                    <a:pt x="15532" y="8754"/>
                    <a:pt x="15532" y="5654"/>
                  </a:cubicBezTo>
                  <a:cubicBezTo>
                    <a:pt x="15532" y="2523"/>
                    <a:pt x="12128" y="0"/>
                    <a:pt x="79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96"/>
            <p:cNvSpPr/>
            <p:nvPr/>
          </p:nvSpPr>
          <p:spPr>
            <a:xfrm>
              <a:off x="7624467" y="3595689"/>
              <a:ext cx="46472" cy="39282"/>
            </a:xfrm>
            <a:custGeom>
              <a:rect b="b" l="l" r="r" t="t"/>
              <a:pathLst>
                <a:path extrusionOk="0" h="1568" w="1855">
                  <a:moveTo>
                    <a:pt x="791" y="1"/>
                  </a:moveTo>
                  <a:cubicBezTo>
                    <a:pt x="365" y="1"/>
                    <a:pt x="1" y="335"/>
                    <a:pt x="1" y="791"/>
                  </a:cubicBezTo>
                  <a:cubicBezTo>
                    <a:pt x="1" y="1262"/>
                    <a:pt x="387" y="1568"/>
                    <a:pt x="798" y="1568"/>
                  </a:cubicBezTo>
                  <a:cubicBezTo>
                    <a:pt x="996" y="1568"/>
                    <a:pt x="1200" y="1497"/>
                    <a:pt x="1368" y="1338"/>
                  </a:cubicBezTo>
                  <a:cubicBezTo>
                    <a:pt x="1855" y="852"/>
                    <a:pt x="1520" y="1"/>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96"/>
            <p:cNvSpPr/>
            <p:nvPr/>
          </p:nvSpPr>
          <p:spPr>
            <a:xfrm>
              <a:off x="7536126" y="3595689"/>
              <a:ext cx="39633" cy="39633"/>
            </a:xfrm>
            <a:custGeom>
              <a:rect b="b" l="l" r="r" t="t"/>
              <a:pathLst>
                <a:path extrusionOk="0" h="1582" w="1582">
                  <a:moveTo>
                    <a:pt x="791" y="1"/>
                  </a:moveTo>
                  <a:cubicBezTo>
                    <a:pt x="365" y="1"/>
                    <a:pt x="1" y="335"/>
                    <a:pt x="1" y="791"/>
                  </a:cubicBezTo>
                  <a:cubicBezTo>
                    <a:pt x="1" y="1217"/>
                    <a:pt x="365" y="1581"/>
                    <a:pt x="791" y="1581"/>
                  </a:cubicBezTo>
                  <a:cubicBezTo>
                    <a:pt x="1217" y="1581"/>
                    <a:pt x="1581" y="1217"/>
                    <a:pt x="1581" y="791"/>
                  </a:cubicBezTo>
                  <a:cubicBezTo>
                    <a:pt x="1581" y="335"/>
                    <a:pt x="1217" y="1"/>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96"/>
            <p:cNvSpPr/>
            <p:nvPr/>
          </p:nvSpPr>
          <p:spPr>
            <a:xfrm>
              <a:off x="7447785" y="3595689"/>
              <a:ext cx="39633" cy="39633"/>
            </a:xfrm>
            <a:custGeom>
              <a:rect b="b" l="l" r="r" t="t"/>
              <a:pathLst>
                <a:path extrusionOk="0" h="1582" w="1582">
                  <a:moveTo>
                    <a:pt x="791" y="1"/>
                  </a:moveTo>
                  <a:cubicBezTo>
                    <a:pt x="335" y="1"/>
                    <a:pt x="1" y="335"/>
                    <a:pt x="1" y="791"/>
                  </a:cubicBezTo>
                  <a:cubicBezTo>
                    <a:pt x="1" y="1217"/>
                    <a:pt x="335" y="1581"/>
                    <a:pt x="791" y="1581"/>
                  </a:cubicBezTo>
                  <a:cubicBezTo>
                    <a:pt x="1217" y="1581"/>
                    <a:pt x="1581" y="1217"/>
                    <a:pt x="1581" y="791"/>
                  </a:cubicBezTo>
                  <a:cubicBezTo>
                    <a:pt x="1581" y="335"/>
                    <a:pt x="1217" y="1"/>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196"/>
          <p:cNvSpPr txBox="1"/>
          <p:nvPr>
            <p:ph idx="5" type="title"/>
          </p:nvPr>
        </p:nvSpPr>
        <p:spPr>
          <a:xfrm>
            <a:off x="685800" y="3673837"/>
            <a:ext cx="1283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106" name="Google Shape;1106;p196"/>
          <p:cNvSpPr txBox="1"/>
          <p:nvPr>
            <p:ph idx="15" type="subTitle"/>
          </p:nvPr>
        </p:nvSpPr>
        <p:spPr>
          <a:xfrm>
            <a:off x="2028700" y="3705063"/>
            <a:ext cx="2700900" cy="35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WAYS TO IMPROVE LISTENING</a:t>
            </a:r>
            <a:endParaRPr/>
          </a:p>
        </p:txBody>
      </p:sp>
      <p:sp>
        <p:nvSpPr>
          <p:cNvPr id="1107" name="Google Shape;1107;p196"/>
          <p:cNvSpPr txBox="1"/>
          <p:nvPr>
            <p:ph idx="14" type="body"/>
          </p:nvPr>
        </p:nvSpPr>
        <p:spPr>
          <a:xfrm>
            <a:off x="2060700" y="4031850"/>
            <a:ext cx="2700900" cy="41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Ways to improve listening are discussed here.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214"/>
          <p:cNvSpPr txBox="1"/>
          <p:nvPr>
            <p:ph type="title"/>
          </p:nvPr>
        </p:nvSpPr>
        <p:spPr>
          <a:xfrm>
            <a:off x="685800" y="527275"/>
            <a:ext cx="7772400" cy="64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non verbal codes?</a:t>
            </a:r>
            <a:endParaRPr/>
          </a:p>
        </p:txBody>
      </p:sp>
      <p:sp>
        <p:nvSpPr>
          <p:cNvPr id="1965" name="Google Shape;1965;p214"/>
          <p:cNvSpPr txBox="1"/>
          <p:nvPr>
            <p:ph idx="2" type="body"/>
          </p:nvPr>
        </p:nvSpPr>
        <p:spPr>
          <a:xfrm>
            <a:off x="4572000" y="1818500"/>
            <a:ext cx="3886200" cy="12483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This is usually done when verbal and non verbal messages </a:t>
            </a:r>
            <a:r>
              <a:rPr lang="en"/>
              <a:t>contradict</a:t>
            </a:r>
            <a:r>
              <a:rPr lang="en"/>
              <a:t> </a:t>
            </a:r>
            <a:endParaRPr/>
          </a:p>
          <a:p>
            <a:pPr indent="-317500" lvl="0" marL="457200" rtl="0" algn="l">
              <a:spcBef>
                <a:spcPts val="0"/>
              </a:spcBef>
              <a:spcAft>
                <a:spcPts val="0"/>
              </a:spcAft>
              <a:buSzPts val="1400"/>
              <a:buChar char="●"/>
            </a:pPr>
            <a:r>
              <a:rPr lang="en"/>
              <a:t>Non vebral are trusted more in such situations</a:t>
            </a:r>
            <a:endParaRPr/>
          </a:p>
        </p:txBody>
      </p:sp>
      <p:sp>
        <p:nvSpPr>
          <p:cNvPr id="1966" name="Google Shape;1966;p214"/>
          <p:cNvSpPr txBox="1"/>
          <p:nvPr>
            <p:ph idx="1" type="subTitle"/>
          </p:nvPr>
        </p:nvSpPr>
        <p:spPr>
          <a:xfrm>
            <a:off x="4147450" y="1172875"/>
            <a:ext cx="4310700" cy="73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Non verbal codes are meanings </a:t>
            </a:r>
            <a:r>
              <a:rPr lang="en" sz="2100"/>
              <a:t>derived</a:t>
            </a:r>
            <a:r>
              <a:rPr lang="en" sz="2100"/>
              <a:t> from other and coded without words </a:t>
            </a:r>
            <a:endParaRPr sz="2100"/>
          </a:p>
        </p:txBody>
      </p:sp>
      <p:grpSp>
        <p:nvGrpSpPr>
          <p:cNvPr id="1967" name="Google Shape;1967;p214"/>
          <p:cNvGrpSpPr/>
          <p:nvPr/>
        </p:nvGrpSpPr>
        <p:grpSpPr>
          <a:xfrm>
            <a:off x="1416700" y="1644900"/>
            <a:ext cx="2730739" cy="2975665"/>
            <a:chOff x="1416700" y="1492500"/>
            <a:chExt cx="2730739" cy="2975665"/>
          </a:xfrm>
        </p:grpSpPr>
        <p:sp>
          <p:nvSpPr>
            <p:cNvPr id="1968" name="Google Shape;1968;p214"/>
            <p:cNvSpPr/>
            <p:nvPr/>
          </p:nvSpPr>
          <p:spPr>
            <a:xfrm>
              <a:off x="3033467" y="1707093"/>
              <a:ext cx="13059" cy="6562"/>
            </a:xfrm>
            <a:custGeom>
              <a:rect b="b" l="l" r="r" t="t"/>
              <a:pathLst>
                <a:path extrusionOk="0" h="101" w="201">
                  <a:moveTo>
                    <a:pt x="0" y="0"/>
                  </a:moveTo>
                  <a:cubicBezTo>
                    <a:pt x="67" y="34"/>
                    <a:pt x="167" y="67"/>
                    <a:pt x="200" y="100"/>
                  </a:cubicBezTo>
                  <a:cubicBezTo>
                    <a:pt x="134" y="34"/>
                    <a:pt x="67" y="0"/>
                    <a:pt x="0"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14"/>
            <p:cNvSpPr/>
            <p:nvPr/>
          </p:nvSpPr>
          <p:spPr>
            <a:xfrm>
              <a:off x="3052958" y="1737434"/>
              <a:ext cx="21700" cy="34694"/>
            </a:xfrm>
            <a:custGeom>
              <a:rect b="b" l="l" r="r" t="t"/>
              <a:pathLst>
                <a:path extrusionOk="0" h="534" w="334">
                  <a:moveTo>
                    <a:pt x="301" y="0"/>
                  </a:moveTo>
                  <a:lnTo>
                    <a:pt x="0" y="534"/>
                  </a:lnTo>
                  <a:lnTo>
                    <a:pt x="334" y="34"/>
                  </a:lnTo>
                  <a:lnTo>
                    <a:pt x="301"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14"/>
            <p:cNvSpPr/>
            <p:nvPr/>
          </p:nvSpPr>
          <p:spPr>
            <a:xfrm>
              <a:off x="3115783" y="1607365"/>
              <a:ext cx="54250" cy="67244"/>
            </a:xfrm>
            <a:custGeom>
              <a:rect b="b" l="l" r="r" t="t"/>
              <a:pathLst>
                <a:path extrusionOk="0" h="1035" w="835">
                  <a:moveTo>
                    <a:pt x="735" y="1"/>
                  </a:moveTo>
                  <a:lnTo>
                    <a:pt x="1" y="1002"/>
                  </a:lnTo>
                  <a:lnTo>
                    <a:pt x="101" y="1035"/>
                  </a:lnTo>
                  <a:lnTo>
                    <a:pt x="835" y="101"/>
                  </a:lnTo>
                  <a:lnTo>
                    <a:pt x="735"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14"/>
            <p:cNvSpPr/>
            <p:nvPr/>
          </p:nvSpPr>
          <p:spPr>
            <a:xfrm>
              <a:off x="1429694" y="1772063"/>
              <a:ext cx="2321183" cy="2321183"/>
            </a:xfrm>
            <a:custGeom>
              <a:rect b="b" l="l" r="r" t="t"/>
              <a:pathLst>
                <a:path extrusionOk="0" h="35727" w="35727">
                  <a:moveTo>
                    <a:pt x="1" y="1"/>
                  </a:moveTo>
                  <a:lnTo>
                    <a:pt x="1" y="35727"/>
                  </a:lnTo>
                  <a:lnTo>
                    <a:pt x="35726" y="35727"/>
                  </a:lnTo>
                  <a:lnTo>
                    <a:pt x="357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14"/>
            <p:cNvSpPr/>
            <p:nvPr/>
          </p:nvSpPr>
          <p:spPr>
            <a:xfrm>
              <a:off x="1416700" y="1759069"/>
              <a:ext cx="2347171" cy="2347171"/>
            </a:xfrm>
            <a:custGeom>
              <a:rect b="b" l="l" r="r" t="t"/>
              <a:pathLst>
                <a:path extrusionOk="0" h="36127" w="36127">
                  <a:moveTo>
                    <a:pt x="35693" y="401"/>
                  </a:moveTo>
                  <a:lnTo>
                    <a:pt x="35693" y="35693"/>
                  </a:lnTo>
                  <a:lnTo>
                    <a:pt x="401" y="35693"/>
                  </a:lnTo>
                  <a:lnTo>
                    <a:pt x="401" y="401"/>
                  </a:lnTo>
                  <a:close/>
                  <a:moveTo>
                    <a:pt x="1" y="1"/>
                  </a:moveTo>
                  <a:lnTo>
                    <a:pt x="1" y="36127"/>
                  </a:lnTo>
                  <a:lnTo>
                    <a:pt x="36127" y="36127"/>
                  </a:lnTo>
                  <a:lnTo>
                    <a:pt x="36127"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14"/>
            <p:cNvSpPr/>
            <p:nvPr/>
          </p:nvSpPr>
          <p:spPr>
            <a:xfrm>
              <a:off x="1525069" y="1841450"/>
              <a:ext cx="160476" cy="137477"/>
            </a:xfrm>
            <a:custGeom>
              <a:rect b="b" l="l" r="r" t="t"/>
              <a:pathLst>
                <a:path extrusionOk="0" h="2116" w="2470">
                  <a:moveTo>
                    <a:pt x="1402" y="0"/>
                  </a:moveTo>
                  <a:cubicBezTo>
                    <a:pt x="468" y="0"/>
                    <a:pt x="1" y="1135"/>
                    <a:pt x="668" y="1802"/>
                  </a:cubicBezTo>
                  <a:cubicBezTo>
                    <a:pt x="885" y="2019"/>
                    <a:pt x="1151" y="2116"/>
                    <a:pt x="1412" y="2116"/>
                  </a:cubicBezTo>
                  <a:cubicBezTo>
                    <a:pt x="1953" y="2116"/>
                    <a:pt x="2469" y="1698"/>
                    <a:pt x="2469" y="1068"/>
                  </a:cubicBezTo>
                  <a:cubicBezTo>
                    <a:pt x="2469" y="467"/>
                    <a:pt x="2002" y="0"/>
                    <a:pt x="1402" y="0"/>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14"/>
            <p:cNvSpPr/>
            <p:nvPr/>
          </p:nvSpPr>
          <p:spPr>
            <a:xfrm>
              <a:off x="1804633" y="1841450"/>
              <a:ext cx="158267" cy="137477"/>
            </a:xfrm>
            <a:custGeom>
              <a:rect b="b" l="l" r="r" t="t"/>
              <a:pathLst>
                <a:path extrusionOk="0" h="2116" w="2436">
                  <a:moveTo>
                    <a:pt x="1402" y="0"/>
                  </a:moveTo>
                  <a:cubicBezTo>
                    <a:pt x="468" y="0"/>
                    <a:pt x="1" y="1135"/>
                    <a:pt x="634" y="1802"/>
                  </a:cubicBezTo>
                  <a:cubicBezTo>
                    <a:pt x="851" y="2019"/>
                    <a:pt x="1118" y="2116"/>
                    <a:pt x="1378" y="2116"/>
                  </a:cubicBezTo>
                  <a:cubicBezTo>
                    <a:pt x="1919" y="2116"/>
                    <a:pt x="2436" y="1698"/>
                    <a:pt x="2436" y="1068"/>
                  </a:cubicBezTo>
                  <a:cubicBezTo>
                    <a:pt x="2436" y="467"/>
                    <a:pt x="1969" y="0"/>
                    <a:pt x="1402"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14"/>
            <p:cNvSpPr/>
            <p:nvPr/>
          </p:nvSpPr>
          <p:spPr>
            <a:xfrm>
              <a:off x="2105897" y="1841450"/>
              <a:ext cx="136567" cy="136567"/>
            </a:xfrm>
            <a:custGeom>
              <a:rect b="b" l="l" r="r" t="t"/>
              <a:pathLst>
                <a:path extrusionOk="0" h="2102" w="2102">
                  <a:moveTo>
                    <a:pt x="1034" y="0"/>
                  </a:moveTo>
                  <a:cubicBezTo>
                    <a:pt x="467" y="0"/>
                    <a:pt x="0" y="467"/>
                    <a:pt x="0" y="1068"/>
                  </a:cubicBezTo>
                  <a:cubicBezTo>
                    <a:pt x="0" y="1635"/>
                    <a:pt x="467" y="2102"/>
                    <a:pt x="1034" y="2102"/>
                  </a:cubicBezTo>
                  <a:cubicBezTo>
                    <a:pt x="1635" y="2102"/>
                    <a:pt x="2102" y="1635"/>
                    <a:pt x="2102" y="1068"/>
                  </a:cubicBezTo>
                  <a:cubicBezTo>
                    <a:pt x="2102" y="467"/>
                    <a:pt x="1635" y="0"/>
                    <a:pt x="1034"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14"/>
            <p:cNvSpPr/>
            <p:nvPr/>
          </p:nvSpPr>
          <p:spPr>
            <a:xfrm>
              <a:off x="1429694" y="2029990"/>
              <a:ext cx="2321183" cy="28262"/>
            </a:xfrm>
            <a:custGeom>
              <a:rect b="b" l="l" r="r" t="t"/>
              <a:pathLst>
                <a:path extrusionOk="0" h="435" w="35727">
                  <a:moveTo>
                    <a:pt x="1" y="0"/>
                  </a:moveTo>
                  <a:lnTo>
                    <a:pt x="1" y="434"/>
                  </a:lnTo>
                  <a:lnTo>
                    <a:pt x="35726" y="434"/>
                  </a:lnTo>
                  <a:lnTo>
                    <a:pt x="35726"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14"/>
            <p:cNvSpPr/>
            <p:nvPr/>
          </p:nvSpPr>
          <p:spPr>
            <a:xfrm>
              <a:off x="2436722" y="2458593"/>
              <a:ext cx="1298945" cy="1270878"/>
            </a:xfrm>
            <a:custGeom>
              <a:rect b="b" l="l" r="r" t="t"/>
              <a:pathLst>
                <a:path extrusionOk="0" h="19561" w="19993">
                  <a:moveTo>
                    <a:pt x="16896" y="1"/>
                  </a:moveTo>
                  <a:cubicBezTo>
                    <a:pt x="16881" y="1"/>
                    <a:pt x="16868" y="3"/>
                    <a:pt x="16857" y="8"/>
                  </a:cubicBezTo>
                  <a:cubicBezTo>
                    <a:pt x="16424" y="142"/>
                    <a:pt x="11787" y="10683"/>
                    <a:pt x="11287" y="11083"/>
                  </a:cubicBezTo>
                  <a:cubicBezTo>
                    <a:pt x="11218" y="11133"/>
                    <a:pt x="11114" y="11158"/>
                    <a:pt x="10976" y="11158"/>
                  </a:cubicBezTo>
                  <a:cubicBezTo>
                    <a:pt x="10112" y="11158"/>
                    <a:pt x="7886" y="10200"/>
                    <a:pt x="4148" y="8648"/>
                  </a:cubicBezTo>
                  <a:cubicBezTo>
                    <a:pt x="3290" y="8285"/>
                    <a:pt x="2610" y="8123"/>
                    <a:pt x="2093" y="8123"/>
                  </a:cubicBezTo>
                  <a:cubicBezTo>
                    <a:pt x="1" y="8123"/>
                    <a:pt x="606" y="10782"/>
                    <a:pt x="3014" y="13485"/>
                  </a:cubicBezTo>
                  <a:cubicBezTo>
                    <a:pt x="5774" y="16551"/>
                    <a:pt x="10140" y="19561"/>
                    <a:pt x="13755" y="19561"/>
                  </a:cubicBezTo>
                  <a:cubicBezTo>
                    <a:pt x="14073" y="19561"/>
                    <a:pt x="14385" y="19537"/>
                    <a:pt x="14689" y="19489"/>
                  </a:cubicBezTo>
                  <a:cubicBezTo>
                    <a:pt x="16924" y="19122"/>
                    <a:pt x="18825" y="15553"/>
                    <a:pt x="19993" y="12617"/>
                  </a:cubicBezTo>
                  <a:lnTo>
                    <a:pt x="19993" y="4111"/>
                  </a:lnTo>
                  <a:cubicBezTo>
                    <a:pt x="18868" y="1669"/>
                    <a:pt x="17279" y="1"/>
                    <a:pt x="1689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14"/>
            <p:cNvSpPr/>
            <p:nvPr/>
          </p:nvSpPr>
          <p:spPr>
            <a:xfrm>
              <a:off x="2434968" y="2985883"/>
              <a:ext cx="715580" cy="710772"/>
            </a:xfrm>
            <a:custGeom>
              <a:rect b="b" l="l" r="r" t="t"/>
              <a:pathLst>
                <a:path extrusionOk="0" h="10940" w="11014">
                  <a:moveTo>
                    <a:pt x="2117" y="1"/>
                  </a:moveTo>
                  <a:cubicBezTo>
                    <a:pt x="1" y="1"/>
                    <a:pt x="619" y="2668"/>
                    <a:pt x="3041" y="5335"/>
                  </a:cubicBezTo>
                  <a:cubicBezTo>
                    <a:pt x="5109" y="7670"/>
                    <a:pt x="8111" y="9938"/>
                    <a:pt x="11013" y="10939"/>
                  </a:cubicBezTo>
                  <a:lnTo>
                    <a:pt x="2741" y="65"/>
                  </a:lnTo>
                  <a:cubicBezTo>
                    <a:pt x="2511" y="22"/>
                    <a:pt x="2304" y="1"/>
                    <a:pt x="21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14"/>
            <p:cNvSpPr/>
            <p:nvPr/>
          </p:nvSpPr>
          <p:spPr>
            <a:xfrm>
              <a:off x="2248310" y="2642780"/>
              <a:ext cx="403789" cy="545228"/>
            </a:xfrm>
            <a:custGeom>
              <a:rect b="b" l="l" r="r" t="t"/>
              <a:pathLst>
                <a:path extrusionOk="0" h="8392" w="6215">
                  <a:moveTo>
                    <a:pt x="111" y="1"/>
                  </a:moveTo>
                  <a:cubicBezTo>
                    <a:pt x="44" y="1"/>
                    <a:pt x="1" y="21"/>
                    <a:pt x="10" y="75"/>
                  </a:cubicBezTo>
                  <a:cubicBezTo>
                    <a:pt x="110" y="943"/>
                    <a:pt x="143" y="1910"/>
                    <a:pt x="143" y="2811"/>
                  </a:cubicBezTo>
                  <a:cubicBezTo>
                    <a:pt x="177" y="4245"/>
                    <a:pt x="143" y="5412"/>
                    <a:pt x="210" y="5513"/>
                  </a:cubicBezTo>
                  <a:cubicBezTo>
                    <a:pt x="1157" y="6874"/>
                    <a:pt x="3206" y="8392"/>
                    <a:pt x="4541" y="8392"/>
                  </a:cubicBezTo>
                  <a:cubicBezTo>
                    <a:pt x="4712" y="8392"/>
                    <a:pt x="4870" y="8367"/>
                    <a:pt x="5013" y="8315"/>
                  </a:cubicBezTo>
                  <a:cubicBezTo>
                    <a:pt x="6214" y="7881"/>
                    <a:pt x="5847" y="5346"/>
                    <a:pt x="5647" y="4645"/>
                  </a:cubicBezTo>
                  <a:cubicBezTo>
                    <a:pt x="5647" y="4645"/>
                    <a:pt x="5647" y="4612"/>
                    <a:pt x="5647" y="4612"/>
                  </a:cubicBezTo>
                  <a:cubicBezTo>
                    <a:pt x="5581" y="4478"/>
                    <a:pt x="5581" y="4345"/>
                    <a:pt x="5547" y="4245"/>
                  </a:cubicBezTo>
                  <a:cubicBezTo>
                    <a:pt x="5447" y="3077"/>
                    <a:pt x="5514" y="1910"/>
                    <a:pt x="5714" y="776"/>
                  </a:cubicBezTo>
                  <a:lnTo>
                    <a:pt x="1811" y="275"/>
                  </a:lnTo>
                  <a:lnTo>
                    <a:pt x="644" y="142"/>
                  </a:lnTo>
                  <a:cubicBezTo>
                    <a:pt x="644" y="142"/>
                    <a:pt x="291" y="1"/>
                    <a:pt x="111"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14"/>
            <p:cNvSpPr/>
            <p:nvPr/>
          </p:nvSpPr>
          <p:spPr>
            <a:xfrm>
              <a:off x="2268451" y="2660647"/>
              <a:ext cx="348954" cy="291585"/>
            </a:xfrm>
            <a:custGeom>
              <a:rect b="b" l="l" r="r" t="t"/>
              <a:pathLst>
                <a:path extrusionOk="0" h="4488" w="5371">
                  <a:moveTo>
                    <a:pt x="1501" y="0"/>
                  </a:moveTo>
                  <a:lnTo>
                    <a:pt x="0" y="134"/>
                  </a:lnTo>
                  <a:cubicBezTo>
                    <a:pt x="0" y="134"/>
                    <a:pt x="933" y="4487"/>
                    <a:pt x="4390" y="4487"/>
                  </a:cubicBezTo>
                  <a:cubicBezTo>
                    <a:pt x="4514" y="4487"/>
                    <a:pt x="4640" y="4482"/>
                    <a:pt x="4770" y="4470"/>
                  </a:cubicBezTo>
                  <a:cubicBezTo>
                    <a:pt x="4937" y="4470"/>
                    <a:pt x="5137" y="4437"/>
                    <a:pt x="5337" y="4370"/>
                  </a:cubicBezTo>
                  <a:cubicBezTo>
                    <a:pt x="5337" y="4370"/>
                    <a:pt x="5337" y="4337"/>
                    <a:pt x="5337" y="4337"/>
                  </a:cubicBezTo>
                  <a:cubicBezTo>
                    <a:pt x="5271" y="4203"/>
                    <a:pt x="5237" y="4070"/>
                    <a:pt x="5237" y="3970"/>
                  </a:cubicBezTo>
                  <a:cubicBezTo>
                    <a:pt x="5137" y="2802"/>
                    <a:pt x="5204" y="1635"/>
                    <a:pt x="5371" y="501"/>
                  </a:cubicBezTo>
                  <a:lnTo>
                    <a:pt x="150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14"/>
            <p:cNvSpPr/>
            <p:nvPr/>
          </p:nvSpPr>
          <p:spPr>
            <a:xfrm>
              <a:off x="2131885" y="1981653"/>
              <a:ext cx="721752" cy="880149"/>
            </a:xfrm>
            <a:custGeom>
              <a:rect b="b" l="l" r="r" t="t"/>
              <a:pathLst>
                <a:path extrusionOk="0" h="13547" w="11109">
                  <a:moveTo>
                    <a:pt x="5313" y="0"/>
                  </a:moveTo>
                  <a:cubicBezTo>
                    <a:pt x="3242" y="0"/>
                    <a:pt x="1070" y="1302"/>
                    <a:pt x="501" y="3413"/>
                  </a:cubicBezTo>
                  <a:cubicBezTo>
                    <a:pt x="1" y="5414"/>
                    <a:pt x="1268" y="11085"/>
                    <a:pt x="2736" y="12286"/>
                  </a:cubicBezTo>
                  <a:cubicBezTo>
                    <a:pt x="3719" y="13100"/>
                    <a:pt x="4958" y="13547"/>
                    <a:pt x="6151" y="13547"/>
                  </a:cubicBezTo>
                  <a:cubicBezTo>
                    <a:pt x="7548" y="13547"/>
                    <a:pt x="8883" y="12935"/>
                    <a:pt x="9674" y="11586"/>
                  </a:cubicBezTo>
                  <a:cubicBezTo>
                    <a:pt x="11109" y="9150"/>
                    <a:pt x="9274" y="1779"/>
                    <a:pt x="7673" y="678"/>
                  </a:cubicBezTo>
                  <a:cubicBezTo>
                    <a:pt x="6979" y="215"/>
                    <a:pt x="6154" y="0"/>
                    <a:pt x="5313"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14"/>
            <p:cNvSpPr/>
            <p:nvPr/>
          </p:nvSpPr>
          <p:spPr>
            <a:xfrm>
              <a:off x="2300935" y="2777657"/>
              <a:ext cx="65" cy="65"/>
            </a:xfrm>
            <a:custGeom>
              <a:rect b="b" l="l" r="r" t="t"/>
              <a:pathLst>
                <a:path extrusionOk="0" fill="none" h="1" w="1">
                  <a:moveTo>
                    <a:pt x="0" y="1"/>
                  </a:moveTo>
                  <a:lnTo>
                    <a:pt x="0" y="1"/>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14"/>
            <p:cNvSpPr/>
            <p:nvPr/>
          </p:nvSpPr>
          <p:spPr>
            <a:xfrm>
              <a:off x="2467777" y="2424419"/>
              <a:ext cx="28262" cy="69388"/>
            </a:xfrm>
            <a:custGeom>
              <a:rect b="b" l="l" r="r" t="t"/>
              <a:pathLst>
                <a:path extrusionOk="0" h="1068" w="435">
                  <a:moveTo>
                    <a:pt x="201" y="0"/>
                  </a:moveTo>
                  <a:lnTo>
                    <a:pt x="201" y="0"/>
                  </a:lnTo>
                  <a:cubicBezTo>
                    <a:pt x="201" y="0"/>
                    <a:pt x="168" y="1"/>
                    <a:pt x="201" y="34"/>
                  </a:cubicBezTo>
                  <a:cubicBezTo>
                    <a:pt x="268" y="401"/>
                    <a:pt x="335" y="868"/>
                    <a:pt x="1" y="1068"/>
                  </a:cubicBezTo>
                  <a:cubicBezTo>
                    <a:pt x="435" y="934"/>
                    <a:pt x="368" y="334"/>
                    <a:pt x="2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14"/>
            <p:cNvSpPr/>
            <p:nvPr/>
          </p:nvSpPr>
          <p:spPr>
            <a:xfrm>
              <a:off x="2415152" y="2402589"/>
              <a:ext cx="88554" cy="80758"/>
            </a:xfrm>
            <a:custGeom>
              <a:rect b="b" l="l" r="r" t="t"/>
              <a:pathLst>
                <a:path extrusionOk="0" h="1243" w="1363">
                  <a:moveTo>
                    <a:pt x="619" y="0"/>
                  </a:moveTo>
                  <a:cubicBezTo>
                    <a:pt x="605" y="0"/>
                    <a:pt x="592" y="1"/>
                    <a:pt x="577" y="3"/>
                  </a:cubicBezTo>
                  <a:cubicBezTo>
                    <a:pt x="0" y="99"/>
                    <a:pt x="163" y="1243"/>
                    <a:pt x="709" y="1243"/>
                  </a:cubicBezTo>
                  <a:cubicBezTo>
                    <a:pt x="732" y="1243"/>
                    <a:pt x="754" y="1241"/>
                    <a:pt x="778" y="1237"/>
                  </a:cubicBezTo>
                  <a:cubicBezTo>
                    <a:pt x="1362" y="1172"/>
                    <a:pt x="1125" y="0"/>
                    <a:pt x="6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14"/>
            <p:cNvSpPr/>
            <p:nvPr/>
          </p:nvSpPr>
          <p:spPr>
            <a:xfrm>
              <a:off x="2632540" y="2391934"/>
              <a:ext cx="39047" cy="60747"/>
            </a:xfrm>
            <a:custGeom>
              <a:rect b="b" l="l" r="r" t="t"/>
              <a:pathLst>
                <a:path extrusionOk="0" h="935" w="601">
                  <a:moveTo>
                    <a:pt x="0" y="0"/>
                  </a:moveTo>
                  <a:cubicBezTo>
                    <a:pt x="0" y="400"/>
                    <a:pt x="167" y="934"/>
                    <a:pt x="601" y="934"/>
                  </a:cubicBezTo>
                  <a:lnTo>
                    <a:pt x="601" y="901"/>
                  </a:lnTo>
                  <a:cubicBezTo>
                    <a:pt x="234" y="867"/>
                    <a:pt x="100" y="400"/>
                    <a:pt x="33" y="33"/>
                  </a:cubicBezTo>
                  <a:cubicBezTo>
                    <a:pt x="33" y="0"/>
                    <a:pt x="0"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14"/>
            <p:cNvSpPr/>
            <p:nvPr/>
          </p:nvSpPr>
          <p:spPr>
            <a:xfrm>
              <a:off x="2619416" y="2360554"/>
              <a:ext cx="86670" cy="80108"/>
            </a:xfrm>
            <a:custGeom>
              <a:rect b="b" l="l" r="r" t="t"/>
              <a:pathLst>
                <a:path extrusionOk="0" h="1233" w="1334">
                  <a:moveTo>
                    <a:pt x="579" y="1"/>
                  </a:moveTo>
                  <a:cubicBezTo>
                    <a:pt x="544" y="1"/>
                    <a:pt x="507" y="6"/>
                    <a:pt x="469" y="16"/>
                  </a:cubicBezTo>
                  <a:cubicBezTo>
                    <a:pt x="0" y="141"/>
                    <a:pt x="205" y="1232"/>
                    <a:pt x="699" y="1232"/>
                  </a:cubicBezTo>
                  <a:cubicBezTo>
                    <a:pt x="732" y="1232"/>
                    <a:pt x="767" y="1228"/>
                    <a:pt x="803" y="1217"/>
                  </a:cubicBezTo>
                  <a:cubicBezTo>
                    <a:pt x="1334" y="1092"/>
                    <a:pt x="1104" y="1"/>
                    <a:pt x="57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14"/>
            <p:cNvSpPr/>
            <p:nvPr/>
          </p:nvSpPr>
          <p:spPr>
            <a:xfrm>
              <a:off x="2386240" y="2307084"/>
              <a:ext cx="88164" cy="64905"/>
            </a:xfrm>
            <a:custGeom>
              <a:rect b="b" l="l" r="r" t="t"/>
              <a:pathLst>
                <a:path extrusionOk="0" h="999" w="1357">
                  <a:moveTo>
                    <a:pt x="881" y="1"/>
                  </a:moveTo>
                  <a:cubicBezTo>
                    <a:pt x="756" y="1"/>
                    <a:pt x="629" y="34"/>
                    <a:pt x="522" y="105"/>
                  </a:cubicBezTo>
                  <a:cubicBezTo>
                    <a:pt x="322" y="239"/>
                    <a:pt x="155" y="405"/>
                    <a:pt x="55" y="639"/>
                  </a:cubicBezTo>
                  <a:cubicBezTo>
                    <a:pt x="0" y="830"/>
                    <a:pt x="147" y="999"/>
                    <a:pt x="312" y="999"/>
                  </a:cubicBezTo>
                  <a:cubicBezTo>
                    <a:pt x="348" y="999"/>
                    <a:pt x="386" y="991"/>
                    <a:pt x="422" y="973"/>
                  </a:cubicBezTo>
                  <a:cubicBezTo>
                    <a:pt x="589" y="906"/>
                    <a:pt x="756" y="806"/>
                    <a:pt x="889" y="739"/>
                  </a:cubicBezTo>
                  <a:cubicBezTo>
                    <a:pt x="1056" y="672"/>
                    <a:pt x="1223" y="539"/>
                    <a:pt x="1289" y="372"/>
                  </a:cubicBezTo>
                  <a:cubicBezTo>
                    <a:pt x="1356" y="272"/>
                    <a:pt x="1289" y="139"/>
                    <a:pt x="1189" y="72"/>
                  </a:cubicBezTo>
                  <a:cubicBezTo>
                    <a:pt x="1096" y="25"/>
                    <a:pt x="989" y="1"/>
                    <a:pt x="8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14"/>
            <p:cNvSpPr/>
            <p:nvPr/>
          </p:nvSpPr>
          <p:spPr>
            <a:xfrm>
              <a:off x="2599990" y="2265829"/>
              <a:ext cx="97585" cy="48143"/>
            </a:xfrm>
            <a:custGeom>
              <a:rect b="b" l="l" r="r" t="t"/>
              <a:pathLst>
                <a:path extrusionOk="0" h="741" w="1502">
                  <a:moveTo>
                    <a:pt x="578" y="0"/>
                  </a:moveTo>
                  <a:cubicBezTo>
                    <a:pt x="376" y="0"/>
                    <a:pt x="184" y="95"/>
                    <a:pt x="67" y="240"/>
                  </a:cubicBezTo>
                  <a:cubicBezTo>
                    <a:pt x="1" y="340"/>
                    <a:pt x="1" y="473"/>
                    <a:pt x="101" y="573"/>
                  </a:cubicBezTo>
                  <a:cubicBezTo>
                    <a:pt x="238" y="656"/>
                    <a:pt x="375" y="716"/>
                    <a:pt x="531" y="716"/>
                  </a:cubicBezTo>
                  <a:cubicBezTo>
                    <a:pt x="565" y="716"/>
                    <a:pt x="599" y="713"/>
                    <a:pt x="635" y="707"/>
                  </a:cubicBezTo>
                  <a:cubicBezTo>
                    <a:pt x="801" y="740"/>
                    <a:pt x="968" y="740"/>
                    <a:pt x="1135" y="740"/>
                  </a:cubicBezTo>
                  <a:cubicBezTo>
                    <a:pt x="1402" y="740"/>
                    <a:pt x="1502" y="440"/>
                    <a:pt x="1335" y="273"/>
                  </a:cubicBezTo>
                  <a:cubicBezTo>
                    <a:pt x="1168" y="106"/>
                    <a:pt x="935" y="6"/>
                    <a:pt x="668" y="6"/>
                  </a:cubicBezTo>
                  <a:cubicBezTo>
                    <a:pt x="638" y="2"/>
                    <a:pt x="608" y="0"/>
                    <a:pt x="5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14"/>
            <p:cNvSpPr/>
            <p:nvPr/>
          </p:nvSpPr>
          <p:spPr>
            <a:xfrm>
              <a:off x="2504680" y="2655320"/>
              <a:ext cx="54185" cy="18387"/>
            </a:xfrm>
            <a:custGeom>
              <a:rect b="b" l="l" r="r" t="t"/>
              <a:pathLst>
                <a:path extrusionOk="0" h="283" w="834">
                  <a:moveTo>
                    <a:pt x="25" y="1"/>
                  </a:moveTo>
                  <a:cubicBezTo>
                    <a:pt x="15" y="1"/>
                    <a:pt x="0" y="16"/>
                    <a:pt x="0" y="16"/>
                  </a:cubicBezTo>
                  <a:cubicBezTo>
                    <a:pt x="67" y="182"/>
                    <a:pt x="200" y="283"/>
                    <a:pt x="367" y="283"/>
                  </a:cubicBezTo>
                  <a:cubicBezTo>
                    <a:pt x="567" y="283"/>
                    <a:pt x="734" y="182"/>
                    <a:pt x="834" y="16"/>
                  </a:cubicBezTo>
                  <a:lnTo>
                    <a:pt x="834" y="16"/>
                  </a:lnTo>
                  <a:cubicBezTo>
                    <a:pt x="701" y="82"/>
                    <a:pt x="534" y="149"/>
                    <a:pt x="400" y="182"/>
                  </a:cubicBezTo>
                  <a:cubicBezTo>
                    <a:pt x="267" y="182"/>
                    <a:pt x="133" y="82"/>
                    <a:pt x="33" y="16"/>
                  </a:cubicBezTo>
                  <a:cubicBezTo>
                    <a:pt x="33" y="5"/>
                    <a:pt x="30" y="1"/>
                    <a:pt x="2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14"/>
            <p:cNvSpPr/>
            <p:nvPr/>
          </p:nvSpPr>
          <p:spPr>
            <a:xfrm>
              <a:off x="2517674" y="2284800"/>
              <a:ext cx="145923" cy="317378"/>
            </a:xfrm>
            <a:custGeom>
              <a:rect b="b" l="l" r="r" t="t"/>
              <a:pathLst>
                <a:path extrusionOk="0" h="4885" w="2246">
                  <a:moveTo>
                    <a:pt x="1014" y="1"/>
                  </a:moveTo>
                  <a:cubicBezTo>
                    <a:pt x="984" y="1"/>
                    <a:pt x="934" y="24"/>
                    <a:pt x="934" y="48"/>
                  </a:cubicBezTo>
                  <a:cubicBezTo>
                    <a:pt x="1201" y="1282"/>
                    <a:pt x="1668" y="2450"/>
                    <a:pt x="1935" y="3684"/>
                  </a:cubicBezTo>
                  <a:cubicBezTo>
                    <a:pt x="1764" y="3635"/>
                    <a:pt x="1611" y="3604"/>
                    <a:pt x="1450" y="3604"/>
                  </a:cubicBezTo>
                  <a:cubicBezTo>
                    <a:pt x="1390" y="3604"/>
                    <a:pt x="1330" y="3608"/>
                    <a:pt x="1268" y="3617"/>
                  </a:cubicBezTo>
                  <a:cubicBezTo>
                    <a:pt x="1234" y="3617"/>
                    <a:pt x="1501" y="4451"/>
                    <a:pt x="1501" y="4585"/>
                  </a:cubicBezTo>
                  <a:cubicBezTo>
                    <a:pt x="1330" y="4646"/>
                    <a:pt x="1150" y="4675"/>
                    <a:pt x="969" y="4675"/>
                  </a:cubicBezTo>
                  <a:cubicBezTo>
                    <a:pt x="656" y="4675"/>
                    <a:pt x="342" y="4587"/>
                    <a:pt x="67" y="4418"/>
                  </a:cubicBezTo>
                  <a:cubicBezTo>
                    <a:pt x="34" y="4418"/>
                    <a:pt x="0" y="4451"/>
                    <a:pt x="34" y="4484"/>
                  </a:cubicBezTo>
                  <a:cubicBezTo>
                    <a:pt x="300" y="4751"/>
                    <a:pt x="634" y="4885"/>
                    <a:pt x="1001" y="4885"/>
                  </a:cubicBezTo>
                  <a:cubicBezTo>
                    <a:pt x="1168" y="4885"/>
                    <a:pt x="1334" y="4885"/>
                    <a:pt x="1501" y="4818"/>
                  </a:cubicBezTo>
                  <a:lnTo>
                    <a:pt x="1568" y="4818"/>
                  </a:lnTo>
                  <a:lnTo>
                    <a:pt x="1668" y="4785"/>
                  </a:lnTo>
                  <a:cubicBezTo>
                    <a:pt x="1701" y="4751"/>
                    <a:pt x="1735" y="4718"/>
                    <a:pt x="1735" y="4685"/>
                  </a:cubicBezTo>
                  <a:cubicBezTo>
                    <a:pt x="1735" y="4651"/>
                    <a:pt x="1735" y="4651"/>
                    <a:pt x="1735" y="4651"/>
                  </a:cubicBezTo>
                  <a:lnTo>
                    <a:pt x="1735" y="4618"/>
                  </a:lnTo>
                  <a:cubicBezTo>
                    <a:pt x="1668" y="4318"/>
                    <a:pt x="1568" y="3851"/>
                    <a:pt x="1568" y="3851"/>
                  </a:cubicBezTo>
                  <a:lnTo>
                    <a:pt x="1568" y="3851"/>
                  </a:lnTo>
                  <a:cubicBezTo>
                    <a:pt x="1658" y="3873"/>
                    <a:pt x="1947" y="3957"/>
                    <a:pt x="2114" y="3957"/>
                  </a:cubicBezTo>
                  <a:cubicBezTo>
                    <a:pt x="2194" y="3957"/>
                    <a:pt x="2246" y="3938"/>
                    <a:pt x="2235" y="3884"/>
                  </a:cubicBezTo>
                  <a:cubicBezTo>
                    <a:pt x="1968" y="2550"/>
                    <a:pt x="1568" y="1249"/>
                    <a:pt x="1034" y="15"/>
                  </a:cubicBezTo>
                  <a:cubicBezTo>
                    <a:pt x="1034" y="5"/>
                    <a:pt x="1026" y="1"/>
                    <a:pt x="10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14"/>
            <p:cNvSpPr/>
            <p:nvPr/>
          </p:nvSpPr>
          <p:spPr>
            <a:xfrm>
              <a:off x="2513321" y="2573978"/>
              <a:ext cx="88944" cy="63736"/>
            </a:xfrm>
            <a:custGeom>
              <a:rect b="b" l="l" r="r" t="t"/>
              <a:pathLst>
                <a:path extrusionOk="0" h="981" w="1369">
                  <a:moveTo>
                    <a:pt x="134" y="0"/>
                  </a:moveTo>
                  <a:cubicBezTo>
                    <a:pt x="67" y="134"/>
                    <a:pt x="34" y="267"/>
                    <a:pt x="34" y="400"/>
                  </a:cubicBezTo>
                  <a:cubicBezTo>
                    <a:pt x="0" y="667"/>
                    <a:pt x="67" y="934"/>
                    <a:pt x="367" y="967"/>
                  </a:cubicBezTo>
                  <a:cubicBezTo>
                    <a:pt x="403" y="976"/>
                    <a:pt x="441" y="981"/>
                    <a:pt x="481" y="981"/>
                  </a:cubicBezTo>
                  <a:cubicBezTo>
                    <a:pt x="588" y="981"/>
                    <a:pt x="703" y="950"/>
                    <a:pt x="801" y="901"/>
                  </a:cubicBezTo>
                  <a:cubicBezTo>
                    <a:pt x="1035" y="734"/>
                    <a:pt x="1201" y="567"/>
                    <a:pt x="1368" y="334"/>
                  </a:cubicBezTo>
                  <a:cubicBezTo>
                    <a:pt x="901" y="334"/>
                    <a:pt x="501" y="234"/>
                    <a:pt x="1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14"/>
            <p:cNvSpPr/>
            <p:nvPr/>
          </p:nvSpPr>
          <p:spPr>
            <a:xfrm>
              <a:off x="2513321" y="2599706"/>
              <a:ext cx="52106" cy="38007"/>
            </a:xfrm>
            <a:custGeom>
              <a:rect b="b" l="l" r="r" t="t"/>
              <a:pathLst>
                <a:path extrusionOk="0" h="585" w="802">
                  <a:moveTo>
                    <a:pt x="106" y="1"/>
                  </a:moveTo>
                  <a:cubicBezTo>
                    <a:pt x="82" y="1"/>
                    <a:pt x="58" y="2"/>
                    <a:pt x="34" y="4"/>
                  </a:cubicBezTo>
                  <a:cubicBezTo>
                    <a:pt x="0" y="271"/>
                    <a:pt x="34" y="538"/>
                    <a:pt x="367" y="571"/>
                  </a:cubicBezTo>
                  <a:cubicBezTo>
                    <a:pt x="403" y="580"/>
                    <a:pt x="441" y="585"/>
                    <a:pt x="481" y="585"/>
                  </a:cubicBezTo>
                  <a:cubicBezTo>
                    <a:pt x="588" y="585"/>
                    <a:pt x="703" y="554"/>
                    <a:pt x="801" y="505"/>
                  </a:cubicBezTo>
                  <a:cubicBezTo>
                    <a:pt x="677" y="195"/>
                    <a:pt x="410" y="1"/>
                    <a:pt x="106" y="1"/>
                  </a:cubicBezTo>
                  <a:close/>
                </a:path>
              </a:pathLst>
            </a:custGeom>
            <a:solidFill>
              <a:srgbClr val="FF9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14"/>
            <p:cNvSpPr/>
            <p:nvPr/>
          </p:nvSpPr>
          <p:spPr>
            <a:xfrm>
              <a:off x="2034690" y="1911227"/>
              <a:ext cx="736565" cy="572126"/>
            </a:xfrm>
            <a:custGeom>
              <a:rect b="b" l="l" r="r" t="t"/>
              <a:pathLst>
                <a:path extrusionOk="0" h="8806" w="11337">
                  <a:moveTo>
                    <a:pt x="9964" y="0"/>
                  </a:moveTo>
                  <a:cubicBezTo>
                    <a:pt x="9369" y="0"/>
                    <a:pt x="8668" y="861"/>
                    <a:pt x="8668" y="861"/>
                  </a:cubicBezTo>
                  <a:cubicBezTo>
                    <a:pt x="7802" y="579"/>
                    <a:pt x="6904" y="434"/>
                    <a:pt x="6003" y="434"/>
                  </a:cubicBezTo>
                  <a:cubicBezTo>
                    <a:pt x="5309" y="434"/>
                    <a:pt x="4614" y="520"/>
                    <a:pt x="3932" y="694"/>
                  </a:cubicBezTo>
                  <a:cubicBezTo>
                    <a:pt x="2030" y="1261"/>
                    <a:pt x="1397" y="3296"/>
                    <a:pt x="1397" y="3296"/>
                  </a:cubicBezTo>
                  <a:cubicBezTo>
                    <a:pt x="1397" y="3296"/>
                    <a:pt x="396" y="3696"/>
                    <a:pt x="196" y="4530"/>
                  </a:cubicBezTo>
                  <a:cubicBezTo>
                    <a:pt x="0" y="5313"/>
                    <a:pt x="1622" y="8806"/>
                    <a:pt x="2473" y="8806"/>
                  </a:cubicBezTo>
                  <a:cubicBezTo>
                    <a:pt x="2493" y="8806"/>
                    <a:pt x="2512" y="8804"/>
                    <a:pt x="2531" y="8800"/>
                  </a:cubicBezTo>
                  <a:cubicBezTo>
                    <a:pt x="3832" y="8567"/>
                    <a:pt x="3631" y="6132"/>
                    <a:pt x="3631" y="6132"/>
                  </a:cubicBezTo>
                  <a:cubicBezTo>
                    <a:pt x="3631" y="6132"/>
                    <a:pt x="5833" y="5331"/>
                    <a:pt x="5833" y="3563"/>
                  </a:cubicBezTo>
                  <a:cubicBezTo>
                    <a:pt x="5833" y="3563"/>
                    <a:pt x="6925" y="4003"/>
                    <a:pt x="8118" y="4003"/>
                  </a:cubicBezTo>
                  <a:cubicBezTo>
                    <a:pt x="8693" y="4003"/>
                    <a:pt x="9292" y="3901"/>
                    <a:pt x="9803" y="3596"/>
                  </a:cubicBezTo>
                  <a:cubicBezTo>
                    <a:pt x="11337" y="2662"/>
                    <a:pt x="10737" y="628"/>
                    <a:pt x="10436" y="261"/>
                  </a:cubicBezTo>
                  <a:cubicBezTo>
                    <a:pt x="10301" y="73"/>
                    <a:pt x="10137" y="0"/>
                    <a:pt x="99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14"/>
            <p:cNvSpPr/>
            <p:nvPr/>
          </p:nvSpPr>
          <p:spPr>
            <a:xfrm>
              <a:off x="2233757" y="2108019"/>
              <a:ext cx="191921" cy="216545"/>
            </a:xfrm>
            <a:custGeom>
              <a:rect b="b" l="l" r="r" t="t"/>
              <a:pathLst>
                <a:path extrusionOk="0" h="3333" w="2954">
                  <a:moveTo>
                    <a:pt x="2702" y="0"/>
                  </a:moveTo>
                  <a:cubicBezTo>
                    <a:pt x="2769" y="1735"/>
                    <a:pt x="1835" y="3103"/>
                    <a:pt x="34" y="3203"/>
                  </a:cubicBezTo>
                  <a:cubicBezTo>
                    <a:pt x="0" y="3203"/>
                    <a:pt x="0" y="3303"/>
                    <a:pt x="34" y="3303"/>
                  </a:cubicBezTo>
                  <a:cubicBezTo>
                    <a:pt x="157" y="3323"/>
                    <a:pt x="276" y="3332"/>
                    <a:pt x="392" y="3332"/>
                  </a:cubicBezTo>
                  <a:cubicBezTo>
                    <a:pt x="2010" y="3332"/>
                    <a:pt x="2954" y="1463"/>
                    <a:pt x="273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14"/>
            <p:cNvSpPr/>
            <p:nvPr/>
          </p:nvSpPr>
          <p:spPr>
            <a:xfrm>
              <a:off x="2014875" y="2121012"/>
              <a:ext cx="183670" cy="360259"/>
            </a:xfrm>
            <a:custGeom>
              <a:rect b="b" l="l" r="r" t="t"/>
              <a:pathLst>
                <a:path extrusionOk="0" h="5545" w="2827">
                  <a:moveTo>
                    <a:pt x="1735" y="0"/>
                  </a:moveTo>
                  <a:cubicBezTo>
                    <a:pt x="634" y="501"/>
                    <a:pt x="0" y="1368"/>
                    <a:pt x="367" y="2569"/>
                  </a:cubicBezTo>
                  <a:cubicBezTo>
                    <a:pt x="734" y="3670"/>
                    <a:pt x="1601" y="5137"/>
                    <a:pt x="2736" y="5538"/>
                  </a:cubicBezTo>
                  <a:cubicBezTo>
                    <a:pt x="2745" y="5543"/>
                    <a:pt x="2754" y="5545"/>
                    <a:pt x="2762" y="5545"/>
                  </a:cubicBezTo>
                  <a:cubicBezTo>
                    <a:pt x="2810" y="5545"/>
                    <a:pt x="2826" y="5471"/>
                    <a:pt x="2769" y="5471"/>
                  </a:cubicBezTo>
                  <a:cubicBezTo>
                    <a:pt x="1835" y="5071"/>
                    <a:pt x="1101" y="3937"/>
                    <a:pt x="701" y="3036"/>
                  </a:cubicBezTo>
                  <a:cubicBezTo>
                    <a:pt x="434" y="2469"/>
                    <a:pt x="200" y="1768"/>
                    <a:pt x="501" y="1135"/>
                  </a:cubicBezTo>
                  <a:cubicBezTo>
                    <a:pt x="768" y="634"/>
                    <a:pt x="1301" y="367"/>
                    <a:pt x="1735" y="34"/>
                  </a:cubicBezTo>
                  <a:cubicBezTo>
                    <a:pt x="1768" y="34"/>
                    <a:pt x="1735" y="0"/>
                    <a:pt x="17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14"/>
            <p:cNvSpPr/>
            <p:nvPr/>
          </p:nvSpPr>
          <p:spPr>
            <a:xfrm>
              <a:off x="2535735" y="1918893"/>
              <a:ext cx="233372" cy="249615"/>
            </a:xfrm>
            <a:custGeom>
              <a:rect b="b" l="l" r="r" t="t"/>
              <a:pathLst>
                <a:path extrusionOk="0" h="3842" w="3592">
                  <a:moveTo>
                    <a:pt x="2602" y="0"/>
                  </a:moveTo>
                  <a:cubicBezTo>
                    <a:pt x="2569" y="0"/>
                    <a:pt x="2531" y="49"/>
                    <a:pt x="2558" y="76"/>
                  </a:cubicBezTo>
                  <a:cubicBezTo>
                    <a:pt x="3125" y="977"/>
                    <a:pt x="3558" y="2077"/>
                    <a:pt x="2758" y="2978"/>
                  </a:cubicBezTo>
                  <a:cubicBezTo>
                    <a:pt x="2279" y="3457"/>
                    <a:pt x="1645" y="3717"/>
                    <a:pt x="1003" y="3717"/>
                  </a:cubicBezTo>
                  <a:cubicBezTo>
                    <a:pt x="706" y="3717"/>
                    <a:pt x="408" y="3661"/>
                    <a:pt x="122" y="3545"/>
                  </a:cubicBezTo>
                  <a:cubicBezTo>
                    <a:pt x="111" y="3541"/>
                    <a:pt x="101" y="3540"/>
                    <a:pt x="92" y="3540"/>
                  </a:cubicBezTo>
                  <a:cubicBezTo>
                    <a:pt x="17" y="3540"/>
                    <a:pt x="0" y="3645"/>
                    <a:pt x="89" y="3645"/>
                  </a:cubicBezTo>
                  <a:cubicBezTo>
                    <a:pt x="406" y="3778"/>
                    <a:pt x="735" y="3842"/>
                    <a:pt x="1059" y="3842"/>
                  </a:cubicBezTo>
                  <a:cubicBezTo>
                    <a:pt x="1794" y="3842"/>
                    <a:pt x="2505" y="3513"/>
                    <a:pt x="2991" y="2911"/>
                  </a:cubicBezTo>
                  <a:cubicBezTo>
                    <a:pt x="3592" y="2044"/>
                    <a:pt x="3325" y="743"/>
                    <a:pt x="2624" y="9"/>
                  </a:cubicBezTo>
                  <a:cubicBezTo>
                    <a:pt x="2618" y="3"/>
                    <a:pt x="2610" y="0"/>
                    <a:pt x="26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14"/>
            <p:cNvSpPr/>
            <p:nvPr/>
          </p:nvSpPr>
          <p:spPr>
            <a:xfrm>
              <a:off x="2318542" y="2337230"/>
              <a:ext cx="275213" cy="222392"/>
            </a:xfrm>
            <a:custGeom>
              <a:rect b="b" l="l" r="r" t="t"/>
              <a:pathLst>
                <a:path extrusionOk="0" h="3423" w="4236">
                  <a:moveTo>
                    <a:pt x="2222" y="231"/>
                  </a:moveTo>
                  <a:cubicBezTo>
                    <a:pt x="3894" y="231"/>
                    <a:pt x="4235" y="2759"/>
                    <a:pt x="2498" y="3177"/>
                  </a:cubicBezTo>
                  <a:cubicBezTo>
                    <a:pt x="2371" y="3205"/>
                    <a:pt x="2248" y="3219"/>
                    <a:pt x="2131" y="3219"/>
                  </a:cubicBezTo>
                  <a:cubicBezTo>
                    <a:pt x="596" y="3219"/>
                    <a:pt x="21" y="931"/>
                    <a:pt x="1664" y="342"/>
                  </a:cubicBezTo>
                  <a:cubicBezTo>
                    <a:pt x="1764" y="275"/>
                    <a:pt x="1898" y="242"/>
                    <a:pt x="2031" y="242"/>
                  </a:cubicBezTo>
                  <a:cubicBezTo>
                    <a:pt x="2096" y="235"/>
                    <a:pt x="2160" y="231"/>
                    <a:pt x="2222" y="231"/>
                  </a:cubicBezTo>
                  <a:close/>
                  <a:moveTo>
                    <a:pt x="2183" y="0"/>
                  </a:moveTo>
                  <a:cubicBezTo>
                    <a:pt x="1624" y="0"/>
                    <a:pt x="1063" y="263"/>
                    <a:pt x="730" y="809"/>
                  </a:cubicBezTo>
                  <a:cubicBezTo>
                    <a:pt x="1" y="1950"/>
                    <a:pt x="839" y="3423"/>
                    <a:pt x="2155" y="3423"/>
                  </a:cubicBezTo>
                  <a:cubicBezTo>
                    <a:pt x="2224" y="3423"/>
                    <a:pt x="2294" y="3419"/>
                    <a:pt x="2365" y="3411"/>
                  </a:cubicBezTo>
                  <a:cubicBezTo>
                    <a:pt x="2498" y="3411"/>
                    <a:pt x="2632" y="3377"/>
                    <a:pt x="2765" y="3311"/>
                  </a:cubicBezTo>
                  <a:cubicBezTo>
                    <a:pt x="3666" y="2977"/>
                    <a:pt x="4099" y="2010"/>
                    <a:pt x="3799" y="1109"/>
                  </a:cubicBezTo>
                  <a:cubicBezTo>
                    <a:pt x="3526" y="381"/>
                    <a:pt x="2855" y="0"/>
                    <a:pt x="2183"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14"/>
            <p:cNvSpPr/>
            <p:nvPr/>
          </p:nvSpPr>
          <p:spPr>
            <a:xfrm>
              <a:off x="2615193" y="2282266"/>
              <a:ext cx="182111" cy="220573"/>
            </a:xfrm>
            <a:custGeom>
              <a:rect b="b" l="l" r="r" t="t"/>
              <a:pathLst>
                <a:path extrusionOk="0" h="3395" w="2803">
                  <a:moveTo>
                    <a:pt x="1101" y="220"/>
                  </a:moveTo>
                  <a:cubicBezTo>
                    <a:pt x="1368" y="220"/>
                    <a:pt x="1635" y="320"/>
                    <a:pt x="1835" y="487"/>
                  </a:cubicBezTo>
                  <a:cubicBezTo>
                    <a:pt x="2102" y="754"/>
                    <a:pt x="2302" y="1088"/>
                    <a:pt x="2369" y="1455"/>
                  </a:cubicBezTo>
                  <a:cubicBezTo>
                    <a:pt x="2535" y="2255"/>
                    <a:pt x="2235" y="2989"/>
                    <a:pt x="1668" y="3122"/>
                  </a:cubicBezTo>
                  <a:cubicBezTo>
                    <a:pt x="1612" y="3136"/>
                    <a:pt x="1556" y="3142"/>
                    <a:pt x="1500" y="3142"/>
                  </a:cubicBezTo>
                  <a:cubicBezTo>
                    <a:pt x="987" y="3142"/>
                    <a:pt x="484" y="2613"/>
                    <a:pt x="334" y="1922"/>
                  </a:cubicBezTo>
                  <a:cubicBezTo>
                    <a:pt x="234" y="1555"/>
                    <a:pt x="267" y="1154"/>
                    <a:pt x="401" y="821"/>
                  </a:cubicBezTo>
                  <a:cubicBezTo>
                    <a:pt x="501" y="521"/>
                    <a:pt x="734" y="320"/>
                    <a:pt x="1034" y="220"/>
                  </a:cubicBezTo>
                  <a:close/>
                  <a:moveTo>
                    <a:pt x="1187" y="0"/>
                  </a:moveTo>
                  <a:cubicBezTo>
                    <a:pt x="1114" y="0"/>
                    <a:pt x="1041" y="7"/>
                    <a:pt x="968" y="20"/>
                  </a:cubicBezTo>
                  <a:cubicBezTo>
                    <a:pt x="601" y="120"/>
                    <a:pt x="334" y="387"/>
                    <a:pt x="200" y="721"/>
                  </a:cubicBezTo>
                  <a:cubicBezTo>
                    <a:pt x="34" y="1121"/>
                    <a:pt x="0" y="1555"/>
                    <a:pt x="100" y="1988"/>
                  </a:cubicBezTo>
                  <a:cubicBezTo>
                    <a:pt x="290" y="2812"/>
                    <a:pt x="901" y="3394"/>
                    <a:pt x="1505" y="3394"/>
                  </a:cubicBezTo>
                  <a:cubicBezTo>
                    <a:pt x="1537" y="3394"/>
                    <a:pt x="1569" y="3393"/>
                    <a:pt x="1601" y="3389"/>
                  </a:cubicBezTo>
                  <a:lnTo>
                    <a:pt x="1735" y="3356"/>
                  </a:lnTo>
                  <a:cubicBezTo>
                    <a:pt x="2402" y="3189"/>
                    <a:pt x="2802" y="2322"/>
                    <a:pt x="2602" y="1388"/>
                  </a:cubicBezTo>
                  <a:cubicBezTo>
                    <a:pt x="2502" y="988"/>
                    <a:pt x="2269" y="621"/>
                    <a:pt x="1968" y="320"/>
                  </a:cubicBezTo>
                  <a:cubicBezTo>
                    <a:pt x="1755" y="107"/>
                    <a:pt x="1477" y="0"/>
                    <a:pt x="1187"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14"/>
            <p:cNvSpPr/>
            <p:nvPr/>
          </p:nvSpPr>
          <p:spPr>
            <a:xfrm>
              <a:off x="2552303" y="2383683"/>
              <a:ext cx="80303" cy="40801"/>
            </a:xfrm>
            <a:custGeom>
              <a:rect b="b" l="l" r="r" t="t"/>
              <a:pathLst>
                <a:path extrusionOk="0" h="628" w="1236">
                  <a:moveTo>
                    <a:pt x="815" y="0"/>
                  </a:moveTo>
                  <a:cubicBezTo>
                    <a:pt x="453" y="0"/>
                    <a:pt x="147" y="266"/>
                    <a:pt x="1" y="461"/>
                  </a:cubicBezTo>
                  <a:lnTo>
                    <a:pt x="168" y="627"/>
                  </a:lnTo>
                  <a:cubicBezTo>
                    <a:pt x="194" y="601"/>
                    <a:pt x="493" y="240"/>
                    <a:pt x="831" y="240"/>
                  </a:cubicBezTo>
                  <a:cubicBezTo>
                    <a:pt x="920" y="240"/>
                    <a:pt x="1011" y="265"/>
                    <a:pt x="1102" y="327"/>
                  </a:cubicBezTo>
                  <a:lnTo>
                    <a:pt x="1235" y="127"/>
                  </a:lnTo>
                  <a:cubicBezTo>
                    <a:pt x="1091" y="37"/>
                    <a:pt x="949" y="0"/>
                    <a:pt x="815"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14"/>
            <p:cNvSpPr/>
            <p:nvPr/>
          </p:nvSpPr>
          <p:spPr>
            <a:xfrm>
              <a:off x="2095047" y="2439557"/>
              <a:ext cx="264493" cy="119285"/>
            </a:xfrm>
            <a:custGeom>
              <a:rect b="b" l="l" r="r" t="t"/>
              <a:pathLst>
                <a:path extrusionOk="0" h="1836" w="4071">
                  <a:moveTo>
                    <a:pt x="4037" y="1"/>
                  </a:moveTo>
                  <a:cubicBezTo>
                    <a:pt x="3903" y="34"/>
                    <a:pt x="1235" y="401"/>
                    <a:pt x="768" y="601"/>
                  </a:cubicBezTo>
                  <a:cubicBezTo>
                    <a:pt x="301" y="768"/>
                    <a:pt x="34" y="1702"/>
                    <a:pt x="1" y="1802"/>
                  </a:cubicBezTo>
                  <a:lnTo>
                    <a:pt x="234" y="1836"/>
                  </a:lnTo>
                  <a:cubicBezTo>
                    <a:pt x="301" y="1602"/>
                    <a:pt x="534" y="935"/>
                    <a:pt x="834" y="802"/>
                  </a:cubicBezTo>
                  <a:cubicBezTo>
                    <a:pt x="1902" y="535"/>
                    <a:pt x="3003" y="368"/>
                    <a:pt x="4070" y="234"/>
                  </a:cubicBezTo>
                  <a:lnTo>
                    <a:pt x="4037"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14"/>
            <p:cNvSpPr/>
            <p:nvPr/>
          </p:nvSpPr>
          <p:spPr>
            <a:xfrm>
              <a:off x="2060353" y="2414284"/>
              <a:ext cx="225446" cy="233437"/>
            </a:xfrm>
            <a:custGeom>
              <a:rect b="b" l="l" r="r" t="t"/>
              <a:pathLst>
                <a:path extrusionOk="0" h="3593" w="3470">
                  <a:moveTo>
                    <a:pt x="1134" y="1"/>
                  </a:moveTo>
                  <a:cubicBezTo>
                    <a:pt x="1017" y="1"/>
                    <a:pt x="905" y="28"/>
                    <a:pt x="801" y="90"/>
                  </a:cubicBezTo>
                  <a:cubicBezTo>
                    <a:pt x="1" y="623"/>
                    <a:pt x="1135" y="3225"/>
                    <a:pt x="2136" y="3526"/>
                  </a:cubicBezTo>
                  <a:cubicBezTo>
                    <a:pt x="2256" y="3571"/>
                    <a:pt x="2379" y="3592"/>
                    <a:pt x="2501" y="3592"/>
                  </a:cubicBezTo>
                  <a:cubicBezTo>
                    <a:pt x="2919" y="3592"/>
                    <a:pt x="3315" y="3339"/>
                    <a:pt x="3470" y="2925"/>
                  </a:cubicBezTo>
                  <a:lnTo>
                    <a:pt x="3036" y="1357"/>
                  </a:lnTo>
                  <a:cubicBezTo>
                    <a:pt x="3036" y="1357"/>
                    <a:pt x="1961" y="1"/>
                    <a:pt x="1134"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14"/>
            <p:cNvSpPr/>
            <p:nvPr/>
          </p:nvSpPr>
          <p:spPr>
            <a:xfrm>
              <a:off x="2136238" y="2469897"/>
              <a:ext cx="114347" cy="141830"/>
            </a:xfrm>
            <a:custGeom>
              <a:rect b="b" l="l" r="r" t="t"/>
              <a:pathLst>
                <a:path extrusionOk="0" h="2183" w="1760">
                  <a:moveTo>
                    <a:pt x="0" y="1"/>
                  </a:moveTo>
                  <a:lnTo>
                    <a:pt x="0" y="1"/>
                  </a:lnTo>
                  <a:cubicBezTo>
                    <a:pt x="634" y="301"/>
                    <a:pt x="1168" y="835"/>
                    <a:pt x="1401" y="1502"/>
                  </a:cubicBezTo>
                  <a:cubicBezTo>
                    <a:pt x="1287" y="1350"/>
                    <a:pt x="1107" y="1273"/>
                    <a:pt x="931" y="1273"/>
                  </a:cubicBezTo>
                  <a:cubicBezTo>
                    <a:pt x="798" y="1273"/>
                    <a:pt x="667" y="1316"/>
                    <a:pt x="567" y="1402"/>
                  </a:cubicBezTo>
                  <a:cubicBezTo>
                    <a:pt x="534" y="1435"/>
                    <a:pt x="567" y="1469"/>
                    <a:pt x="567" y="1469"/>
                  </a:cubicBezTo>
                  <a:cubicBezTo>
                    <a:pt x="650" y="1438"/>
                    <a:pt x="733" y="1423"/>
                    <a:pt x="812" y="1423"/>
                  </a:cubicBezTo>
                  <a:cubicBezTo>
                    <a:pt x="990" y="1423"/>
                    <a:pt x="1153" y="1497"/>
                    <a:pt x="1268" y="1635"/>
                  </a:cubicBezTo>
                  <a:cubicBezTo>
                    <a:pt x="1401" y="1802"/>
                    <a:pt x="1535" y="1969"/>
                    <a:pt x="1635" y="2169"/>
                  </a:cubicBezTo>
                  <a:cubicBezTo>
                    <a:pt x="1644" y="2178"/>
                    <a:pt x="1657" y="2182"/>
                    <a:pt x="1672" y="2182"/>
                  </a:cubicBezTo>
                  <a:cubicBezTo>
                    <a:pt x="1712" y="2182"/>
                    <a:pt x="1759" y="2151"/>
                    <a:pt x="1735" y="2102"/>
                  </a:cubicBezTo>
                  <a:cubicBezTo>
                    <a:pt x="1702" y="1202"/>
                    <a:pt x="934" y="3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14"/>
            <p:cNvSpPr/>
            <p:nvPr/>
          </p:nvSpPr>
          <p:spPr>
            <a:xfrm>
              <a:off x="1737455" y="2880113"/>
              <a:ext cx="1285237" cy="1197982"/>
            </a:xfrm>
            <a:custGeom>
              <a:rect b="b" l="l" r="r" t="t"/>
              <a:pathLst>
                <a:path extrusionOk="0" h="18439" w="19782">
                  <a:moveTo>
                    <a:pt x="8639" y="1"/>
                  </a:moveTo>
                  <a:cubicBezTo>
                    <a:pt x="8090" y="1"/>
                    <a:pt x="7713" y="18"/>
                    <a:pt x="7673" y="58"/>
                  </a:cubicBezTo>
                  <a:cubicBezTo>
                    <a:pt x="7506" y="192"/>
                    <a:pt x="7840" y="1626"/>
                    <a:pt x="7573" y="1993"/>
                  </a:cubicBezTo>
                  <a:cubicBezTo>
                    <a:pt x="4871" y="4161"/>
                    <a:pt x="2069" y="11566"/>
                    <a:pt x="1" y="18438"/>
                  </a:cubicBezTo>
                  <a:lnTo>
                    <a:pt x="19781" y="18438"/>
                  </a:lnTo>
                  <a:cubicBezTo>
                    <a:pt x="19014" y="14102"/>
                    <a:pt x="18080" y="9799"/>
                    <a:pt x="17246" y="7664"/>
                  </a:cubicBezTo>
                  <a:cubicBezTo>
                    <a:pt x="16346" y="5529"/>
                    <a:pt x="15278" y="3494"/>
                    <a:pt x="14077" y="1526"/>
                  </a:cubicBezTo>
                  <a:cubicBezTo>
                    <a:pt x="13911" y="1292"/>
                    <a:pt x="14044" y="425"/>
                    <a:pt x="13877" y="292"/>
                  </a:cubicBezTo>
                  <a:cubicBezTo>
                    <a:pt x="13751" y="165"/>
                    <a:pt x="10353" y="1"/>
                    <a:pt x="86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14"/>
            <p:cNvSpPr/>
            <p:nvPr/>
          </p:nvSpPr>
          <p:spPr>
            <a:xfrm>
              <a:off x="2268451" y="2907725"/>
              <a:ext cx="8706" cy="86735"/>
            </a:xfrm>
            <a:custGeom>
              <a:rect b="b" l="l" r="r" t="t"/>
              <a:pathLst>
                <a:path extrusionOk="0" h="1335" w="134">
                  <a:moveTo>
                    <a:pt x="67" y="0"/>
                  </a:moveTo>
                  <a:cubicBezTo>
                    <a:pt x="0" y="467"/>
                    <a:pt x="0" y="901"/>
                    <a:pt x="67" y="1334"/>
                  </a:cubicBezTo>
                  <a:cubicBezTo>
                    <a:pt x="134" y="901"/>
                    <a:pt x="134" y="467"/>
                    <a:pt x="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14"/>
            <p:cNvSpPr/>
            <p:nvPr/>
          </p:nvSpPr>
          <p:spPr>
            <a:xfrm>
              <a:off x="2316073" y="2907725"/>
              <a:ext cx="8771" cy="86735"/>
            </a:xfrm>
            <a:custGeom>
              <a:rect b="b" l="l" r="r" t="t"/>
              <a:pathLst>
                <a:path extrusionOk="0" h="1335" w="135">
                  <a:moveTo>
                    <a:pt x="68" y="0"/>
                  </a:moveTo>
                  <a:cubicBezTo>
                    <a:pt x="1" y="467"/>
                    <a:pt x="1" y="901"/>
                    <a:pt x="68" y="1334"/>
                  </a:cubicBezTo>
                  <a:cubicBezTo>
                    <a:pt x="134" y="901"/>
                    <a:pt x="134" y="467"/>
                    <a:pt x="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14"/>
            <p:cNvSpPr/>
            <p:nvPr/>
          </p:nvSpPr>
          <p:spPr>
            <a:xfrm>
              <a:off x="2363761" y="2907725"/>
              <a:ext cx="8771" cy="86735"/>
            </a:xfrm>
            <a:custGeom>
              <a:rect b="b" l="l" r="r" t="t"/>
              <a:pathLst>
                <a:path extrusionOk="0" h="1335" w="135">
                  <a:moveTo>
                    <a:pt x="68" y="0"/>
                  </a:moveTo>
                  <a:cubicBezTo>
                    <a:pt x="1" y="467"/>
                    <a:pt x="1" y="901"/>
                    <a:pt x="68" y="1334"/>
                  </a:cubicBezTo>
                  <a:cubicBezTo>
                    <a:pt x="134" y="901"/>
                    <a:pt x="134" y="467"/>
                    <a:pt x="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14"/>
            <p:cNvSpPr/>
            <p:nvPr/>
          </p:nvSpPr>
          <p:spPr>
            <a:xfrm>
              <a:off x="2411449" y="2907725"/>
              <a:ext cx="8771" cy="86735"/>
            </a:xfrm>
            <a:custGeom>
              <a:rect b="b" l="l" r="r" t="t"/>
              <a:pathLst>
                <a:path extrusionOk="0" h="1335" w="135">
                  <a:moveTo>
                    <a:pt x="67" y="0"/>
                  </a:moveTo>
                  <a:cubicBezTo>
                    <a:pt x="1" y="467"/>
                    <a:pt x="1" y="901"/>
                    <a:pt x="67" y="1334"/>
                  </a:cubicBezTo>
                  <a:cubicBezTo>
                    <a:pt x="134" y="901"/>
                    <a:pt x="134" y="467"/>
                    <a:pt x="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14"/>
            <p:cNvSpPr/>
            <p:nvPr/>
          </p:nvSpPr>
          <p:spPr>
            <a:xfrm>
              <a:off x="2459136" y="2907725"/>
              <a:ext cx="8706" cy="86735"/>
            </a:xfrm>
            <a:custGeom>
              <a:rect b="b" l="l" r="r" t="t"/>
              <a:pathLst>
                <a:path extrusionOk="0" h="1335" w="134">
                  <a:moveTo>
                    <a:pt x="67" y="0"/>
                  </a:moveTo>
                  <a:cubicBezTo>
                    <a:pt x="1" y="467"/>
                    <a:pt x="1" y="901"/>
                    <a:pt x="67" y="1334"/>
                  </a:cubicBezTo>
                  <a:cubicBezTo>
                    <a:pt x="134" y="901"/>
                    <a:pt x="134" y="467"/>
                    <a:pt x="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14"/>
            <p:cNvSpPr/>
            <p:nvPr/>
          </p:nvSpPr>
          <p:spPr>
            <a:xfrm>
              <a:off x="2506824" y="2907725"/>
              <a:ext cx="8706" cy="86735"/>
            </a:xfrm>
            <a:custGeom>
              <a:rect b="b" l="l" r="r" t="t"/>
              <a:pathLst>
                <a:path extrusionOk="0" h="1335" w="134">
                  <a:moveTo>
                    <a:pt x="67" y="0"/>
                  </a:moveTo>
                  <a:cubicBezTo>
                    <a:pt x="0" y="467"/>
                    <a:pt x="0" y="901"/>
                    <a:pt x="67" y="1334"/>
                  </a:cubicBezTo>
                  <a:cubicBezTo>
                    <a:pt x="134" y="901"/>
                    <a:pt x="134" y="467"/>
                    <a:pt x="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14"/>
            <p:cNvSpPr/>
            <p:nvPr/>
          </p:nvSpPr>
          <p:spPr>
            <a:xfrm>
              <a:off x="2556656" y="2907725"/>
              <a:ext cx="6562" cy="86735"/>
            </a:xfrm>
            <a:custGeom>
              <a:rect b="b" l="l" r="r" t="t"/>
              <a:pathLst>
                <a:path extrusionOk="0" h="1335" w="101">
                  <a:moveTo>
                    <a:pt x="34" y="0"/>
                  </a:moveTo>
                  <a:cubicBezTo>
                    <a:pt x="1" y="234"/>
                    <a:pt x="1" y="467"/>
                    <a:pt x="1" y="667"/>
                  </a:cubicBezTo>
                  <a:cubicBezTo>
                    <a:pt x="1" y="901"/>
                    <a:pt x="1" y="1134"/>
                    <a:pt x="34" y="1334"/>
                  </a:cubicBezTo>
                  <a:cubicBezTo>
                    <a:pt x="101" y="901"/>
                    <a:pt x="101" y="467"/>
                    <a:pt x="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14"/>
            <p:cNvSpPr/>
            <p:nvPr/>
          </p:nvSpPr>
          <p:spPr>
            <a:xfrm>
              <a:off x="2604343" y="2907725"/>
              <a:ext cx="6562" cy="86735"/>
            </a:xfrm>
            <a:custGeom>
              <a:rect b="b" l="l" r="r" t="t"/>
              <a:pathLst>
                <a:path extrusionOk="0" h="1335" w="101">
                  <a:moveTo>
                    <a:pt x="34" y="0"/>
                  </a:moveTo>
                  <a:cubicBezTo>
                    <a:pt x="0" y="234"/>
                    <a:pt x="0" y="467"/>
                    <a:pt x="0" y="667"/>
                  </a:cubicBezTo>
                  <a:cubicBezTo>
                    <a:pt x="0" y="901"/>
                    <a:pt x="0" y="1134"/>
                    <a:pt x="34" y="1334"/>
                  </a:cubicBezTo>
                  <a:cubicBezTo>
                    <a:pt x="101" y="901"/>
                    <a:pt x="101" y="467"/>
                    <a:pt x="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14"/>
            <p:cNvSpPr/>
            <p:nvPr/>
          </p:nvSpPr>
          <p:spPr>
            <a:xfrm>
              <a:off x="1442753" y="3023695"/>
              <a:ext cx="871183" cy="1054398"/>
            </a:xfrm>
            <a:custGeom>
              <a:rect b="b" l="l" r="r" t="t"/>
              <a:pathLst>
                <a:path extrusionOk="0" h="16229" w="13409">
                  <a:moveTo>
                    <a:pt x="12345" y="0"/>
                  </a:moveTo>
                  <a:cubicBezTo>
                    <a:pt x="11610" y="0"/>
                    <a:pt x="10370" y="785"/>
                    <a:pt x="8873" y="2085"/>
                  </a:cubicBezTo>
                  <a:cubicBezTo>
                    <a:pt x="5671" y="5020"/>
                    <a:pt x="2702" y="8256"/>
                    <a:pt x="0" y="11691"/>
                  </a:cubicBezTo>
                  <a:lnTo>
                    <a:pt x="0" y="16228"/>
                  </a:lnTo>
                  <a:lnTo>
                    <a:pt x="10674" y="16228"/>
                  </a:lnTo>
                  <a:cubicBezTo>
                    <a:pt x="8506" y="15728"/>
                    <a:pt x="5671" y="15194"/>
                    <a:pt x="5671" y="15194"/>
                  </a:cubicBezTo>
                  <a:cubicBezTo>
                    <a:pt x="8273" y="12158"/>
                    <a:pt x="10374" y="8756"/>
                    <a:pt x="11909" y="5053"/>
                  </a:cubicBezTo>
                  <a:cubicBezTo>
                    <a:pt x="13409" y="1457"/>
                    <a:pt x="13345" y="0"/>
                    <a:pt x="123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14"/>
            <p:cNvSpPr/>
            <p:nvPr/>
          </p:nvSpPr>
          <p:spPr>
            <a:xfrm>
              <a:off x="1751098" y="3343084"/>
              <a:ext cx="497865" cy="748844"/>
            </a:xfrm>
            <a:custGeom>
              <a:rect b="b" l="l" r="r" t="t"/>
              <a:pathLst>
                <a:path extrusionOk="0" h="11526" w="7663">
                  <a:moveTo>
                    <a:pt x="7542" y="1"/>
                  </a:moveTo>
                  <a:cubicBezTo>
                    <a:pt x="7526" y="1"/>
                    <a:pt x="7509" y="12"/>
                    <a:pt x="7496" y="37"/>
                  </a:cubicBezTo>
                  <a:cubicBezTo>
                    <a:pt x="6562" y="1538"/>
                    <a:pt x="5628" y="3073"/>
                    <a:pt x="4627" y="4574"/>
                  </a:cubicBezTo>
                  <a:cubicBezTo>
                    <a:pt x="3660" y="6075"/>
                    <a:pt x="2693" y="7509"/>
                    <a:pt x="1692" y="8977"/>
                  </a:cubicBezTo>
                  <a:cubicBezTo>
                    <a:pt x="1125" y="9811"/>
                    <a:pt x="591" y="10645"/>
                    <a:pt x="24" y="11479"/>
                  </a:cubicBezTo>
                  <a:cubicBezTo>
                    <a:pt x="1" y="11502"/>
                    <a:pt x="27" y="11526"/>
                    <a:pt x="44" y="11526"/>
                  </a:cubicBezTo>
                  <a:cubicBezTo>
                    <a:pt x="52" y="11526"/>
                    <a:pt x="57" y="11522"/>
                    <a:pt x="57" y="11512"/>
                  </a:cubicBezTo>
                  <a:cubicBezTo>
                    <a:pt x="625" y="10812"/>
                    <a:pt x="1192" y="10111"/>
                    <a:pt x="1692" y="9411"/>
                  </a:cubicBezTo>
                  <a:cubicBezTo>
                    <a:pt x="2226" y="8677"/>
                    <a:pt x="2726" y="7976"/>
                    <a:pt x="3193" y="7242"/>
                  </a:cubicBezTo>
                  <a:cubicBezTo>
                    <a:pt x="4194" y="5775"/>
                    <a:pt x="5161" y="4274"/>
                    <a:pt x="6062" y="2706"/>
                  </a:cubicBezTo>
                  <a:lnTo>
                    <a:pt x="6329" y="2272"/>
                  </a:lnTo>
                  <a:lnTo>
                    <a:pt x="6562" y="2072"/>
                  </a:lnTo>
                  <a:cubicBezTo>
                    <a:pt x="6696" y="1939"/>
                    <a:pt x="6829" y="1839"/>
                    <a:pt x="6929" y="1705"/>
                  </a:cubicBezTo>
                  <a:cubicBezTo>
                    <a:pt x="7196" y="1472"/>
                    <a:pt x="7429" y="1205"/>
                    <a:pt x="7630" y="938"/>
                  </a:cubicBezTo>
                  <a:cubicBezTo>
                    <a:pt x="7630" y="938"/>
                    <a:pt x="7663" y="905"/>
                    <a:pt x="7630" y="905"/>
                  </a:cubicBezTo>
                  <a:cubicBezTo>
                    <a:pt x="7329" y="1138"/>
                    <a:pt x="7062" y="1372"/>
                    <a:pt x="6796" y="1605"/>
                  </a:cubicBezTo>
                  <a:cubicBezTo>
                    <a:pt x="6729" y="1672"/>
                    <a:pt x="6662" y="1739"/>
                    <a:pt x="6595" y="1839"/>
                  </a:cubicBezTo>
                  <a:cubicBezTo>
                    <a:pt x="6929" y="1238"/>
                    <a:pt x="7263" y="671"/>
                    <a:pt x="7563" y="71"/>
                  </a:cubicBezTo>
                  <a:cubicBezTo>
                    <a:pt x="7583" y="29"/>
                    <a:pt x="7566" y="1"/>
                    <a:pt x="754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14"/>
            <p:cNvSpPr/>
            <p:nvPr/>
          </p:nvSpPr>
          <p:spPr>
            <a:xfrm>
              <a:off x="3486370" y="2025508"/>
              <a:ext cx="661070" cy="864946"/>
            </a:xfrm>
            <a:custGeom>
              <a:rect b="b" l="l" r="r" t="t"/>
              <a:pathLst>
                <a:path extrusionOk="0" h="13313" w="10175">
                  <a:moveTo>
                    <a:pt x="3940" y="0"/>
                  </a:moveTo>
                  <a:cubicBezTo>
                    <a:pt x="2533" y="0"/>
                    <a:pt x="1318" y="310"/>
                    <a:pt x="1035" y="903"/>
                  </a:cubicBezTo>
                  <a:cubicBezTo>
                    <a:pt x="668" y="1604"/>
                    <a:pt x="1268" y="2505"/>
                    <a:pt x="1268" y="2505"/>
                  </a:cubicBezTo>
                  <a:cubicBezTo>
                    <a:pt x="1268" y="2505"/>
                    <a:pt x="401" y="2805"/>
                    <a:pt x="301" y="3539"/>
                  </a:cubicBezTo>
                  <a:cubicBezTo>
                    <a:pt x="234" y="4139"/>
                    <a:pt x="535" y="4673"/>
                    <a:pt x="1035" y="5006"/>
                  </a:cubicBezTo>
                  <a:cubicBezTo>
                    <a:pt x="1035" y="5006"/>
                    <a:pt x="134" y="5407"/>
                    <a:pt x="68" y="5940"/>
                  </a:cubicBezTo>
                  <a:cubicBezTo>
                    <a:pt x="1" y="7008"/>
                    <a:pt x="1102" y="7608"/>
                    <a:pt x="1102" y="7608"/>
                  </a:cubicBezTo>
                  <a:cubicBezTo>
                    <a:pt x="568" y="7842"/>
                    <a:pt x="234" y="8375"/>
                    <a:pt x="301" y="8976"/>
                  </a:cubicBezTo>
                  <a:cubicBezTo>
                    <a:pt x="368" y="9576"/>
                    <a:pt x="868" y="10410"/>
                    <a:pt x="1402" y="11244"/>
                  </a:cubicBezTo>
                  <a:cubicBezTo>
                    <a:pt x="1869" y="11911"/>
                    <a:pt x="2269" y="12612"/>
                    <a:pt x="2603" y="13312"/>
                  </a:cubicBezTo>
                  <a:lnTo>
                    <a:pt x="3670" y="13179"/>
                  </a:lnTo>
                  <a:cubicBezTo>
                    <a:pt x="3703" y="13112"/>
                    <a:pt x="3703" y="12979"/>
                    <a:pt x="3703" y="12912"/>
                  </a:cubicBezTo>
                  <a:lnTo>
                    <a:pt x="3603" y="10644"/>
                  </a:lnTo>
                  <a:cubicBezTo>
                    <a:pt x="3686" y="10626"/>
                    <a:pt x="3776" y="10618"/>
                    <a:pt x="3872" y="10618"/>
                  </a:cubicBezTo>
                  <a:cubicBezTo>
                    <a:pt x="4972" y="10618"/>
                    <a:pt x="6840" y="11700"/>
                    <a:pt x="7990" y="11700"/>
                  </a:cubicBezTo>
                  <a:cubicBezTo>
                    <a:pt x="8427" y="11700"/>
                    <a:pt x="8760" y="11543"/>
                    <a:pt x="8907" y="11111"/>
                  </a:cubicBezTo>
                  <a:cubicBezTo>
                    <a:pt x="9274" y="10110"/>
                    <a:pt x="8007" y="9109"/>
                    <a:pt x="7906" y="9043"/>
                  </a:cubicBezTo>
                  <a:lnTo>
                    <a:pt x="7906" y="9043"/>
                  </a:lnTo>
                  <a:cubicBezTo>
                    <a:pt x="7952" y="9058"/>
                    <a:pt x="8361" y="9176"/>
                    <a:pt x="8807" y="9176"/>
                  </a:cubicBezTo>
                  <a:cubicBezTo>
                    <a:pt x="9344" y="9176"/>
                    <a:pt x="9935" y="9004"/>
                    <a:pt x="10008" y="8275"/>
                  </a:cubicBezTo>
                  <a:cubicBezTo>
                    <a:pt x="10175" y="6941"/>
                    <a:pt x="8173" y="6207"/>
                    <a:pt x="8073" y="6174"/>
                  </a:cubicBezTo>
                  <a:cubicBezTo>
                    <a:pt x="8115" y="6174"/>
                    <a:pt x="8323" y="6203"/>
                    <a:pt x="8592" y="6203"/>
                  </a:cubicBezTo>
                  <a:cubicBezTo>
                    <a:pt x="9189" y="6203"/>
                    <a:pt x="10085" y="6060"/>
                    <a:pt x="10108" y="5140"/>
                  </a:cubicBezTo>
                  <a:cubicBezTo>
                    <a:pt x="10108" y="3839"/>
                    <a:pt x="7907" y="3072"/>
                    <a:pt x="7906" y="3072"/>
                  </a:cubicBezTo>
                  <a:lnTo>
                    <a:pt x="7906" y="3072"/>
                  </a:lnTo>
                  <a:cubicBezTo>
                    <a:pt x="7907" y="3072"/>
                    <a:pt x="7966" y="3077"/>
                    <a:pt x="8059" y="3077"/>
                  </a:cubicBezTo>
                  <a:cubicBezTo>
                    <a:pt x="8442" y="3077"/>
                    <a:pt x="9390" y="2990"/>
                    <a:pt x="9041" y="2104"/>
                  </a:cubicBezTo>
                  <a:cubicBezTo>
                    <a:pt x="8504" y="673"/>
                    <a:pt x="6014" y="0"/>
                    <a:pt x="3940"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14"/>
            <p:cNvSpPr/>
            <p:nvPr/>
          </p:nvSpPr>
          <p:spPr>
            <a:xfrm>
              <a:off x="3492867" y="2734322"/>
              <a:ext cx="236296" cy="357335"/>
            </a:xfrm>
            <a:custGeom>
              <a:rect b="b" l="l" r="r" t="t"/>
              <a:pathLst>
                <a:path extrusionOk="0" h="5500" w="3637">
                  <a:moveTo>
                    <a:pt x="3403" y="1"/>
                  </a:moveTo>
                  <a:lnTo>
                    <a:pt x="1302" y="334"/>
                  </a:lnTo>
                  <a:cubicBezTo>
                    <a:pt x="1769" y="1735"/>
                    <a:pt x="1" y="3370"/>
                    <a:pt x="234" y="4737"/>
                  </a:cubicBezTo>
                  <a:cubicBezTo>
                    <a:pt x="331" y="5268"/>
                    <a:pt x="628" y="5500"/>
                    <a:pt x="1009" y="5500"/>
                  </a:cubicBezTo>
                  <a:cubicBezTo>
                    <a:pt x="1946" y="5500"/>
                    <a:pt x="3390" y="4095"/>
                    <a:pt x="3603" y="2269"/>
                  </a:cubicBezTo>
                  <a:cubicBezTo>
                    <a:pt x="3637" y="2202"/>
                    <a:pt x="3637" y="2035"/>
                    <a:pt x="3637" y="1935"/>
                  </a:cubicBezTo>
                  <a:lnTo>
                    <a:pt x="3403" y="1"/>
                  </a:ln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14"/>
            <p:cNvSpPr/>
            <p:nvPr/>
          </p:nvSpPr>
          <p:spPr>
            <a:xfrm>
              <a:off x="3577392" y="2167400"/>
              <a:ext cx="433545" cy="66399"/>
            </a:xfrm>
            <a:custGeom>
              <a:rect b="b" l="l" r="r" t="t"/>
              <a:pathLst>
                <a:path extrusionOk="0" h="1022" w="6673">
                  <a:moveTo>
                    <a:pt x="2258" y="1"/>
                  </a:moveTo>
                  <a:cubicBezTo>
                    <a:pt x="1507" y="1"/>
                    <a:pt x="752" y="75"/>
                    <a:pt x="1" y="220"/>
                  </a:cubicBezTo>
                  <a:cubicBezTo>
                    <a:pt x="1" y="254"/>
                    <a:pt x="1" y="254"/>
                    <a:pt x="1" y="254"/>
                  </a:cubicBezTo>
                  <a:cubicBezTo>
                    <a:pt x="225" y="247"/>
                    <a:pt x="450" y="244"/>
                    <a:pt x="674" y="244"/>
                  </a:cubicBezTo>
                  <a:cubicBezTo>
                    <a:pt x="2678" y="244"/>
                    <a:pt x="4652" y="511"/>
                    <a:pt x="6572" y="1021"/>
                  </a:cubicBezTo>
                  <a:cubicBezTo>
                    <a:pt x="6639" y="1021"/>
                    <a:pt x="6672" y="921"/>
                    <a:pt x="6606" y="888"/>
                  </a:cubicBezTo>
                  <a:cubicBezTo>
                    <a:pt x="5210" y="290"/>
                    <a:pt x="3742" y="1"/>
                    <a:pt x="22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14"/>
            <p:cNvSpPr/>
            <p:nvPr/>
          </p:nvSpPr>
          <p:spPr>
            <a:xfrm>
              <a:off x="3549260" y="2334112"/>
              <a:ext cx="471552" cy="95896"/>
            </a:xfrm>
            <a:custGeom>
              <a:rect b="b" l="l" r="r" t="t"/>
              <a:pathLst>
                <a:path extrusionOk="0" h="1476" w="7258">
                  <a:moveTo>
                    <a:pt x="2010" y="0"/>
                  </a:moveTo>
                  <a:cubicBezTo>
                    <a:pt x="1341" y="0"/>
                    <a:pt x="668" y="63"/>
                    <a:pt x="0" y="190"/>
                  </a:cubicBezTo>
                  <a:cubicBezTo>
                    <a:pt x="0" y="190"/>
                    <a:pt x="0" y="256"/>
                    <a:pt x="0" y="256"/>
                  </a:cubicBezTo>
                  <a:cubicBezTo>
                    <a:pt x="170" y="248"/>
                    <a:pt x="350" y="244"/>
                    <a:pt x="538" y="244"/>
                  </a:cubicBezTo>
                  <a:cubicBezTo>
                    <a:pt x="2666" y="244"/>
                    <a:pt x="5793" y="752"/>
                    <a:pt x="7172" y="1457"/>
                  </a:cubicBezTo>
                  <a:cubicBezTo>
                    <a:pt x="7192" y="1470"/>
                    <a:pt x="7206" y="1476"/>
                    <a:pt x="7216" y="1476"/>
                  </a:cubicBezTo>
                  <a:cubicBezTo>
                    <a:pt x="7258" y="1476"/>
                    <a:pt x="7226" y="1384"/>
                    <a:pt x="7172" y="1357"/>
                  </a:cubicBezTo>
                  <a:cubicBezTo>
                    <a:pt x="5591" y="457"/>
                    <a:pt x="3814" y="0"/>
                    <a:pt x="20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14"/>
            <p:cNvSpPr/>
            <p:nvPr/>
          </p:nvSpPr>
          <p:spPr>
            <a:xfrm>
              <a:off x="3562254" y="2505630"/>
              <a:ext cx="450437" cy="116686"/>
            </a:xfrm>
            <a:custGeom>
              <a:rect b="b" l="l" r="r" t="t"/>
              <a:pathLst>
                <a:path extrusionOk="0" h="1796" w="6933">
                  <a:moveTo>
                    <a:pt x="1406" y="0"/>
                  </a:moveTo>
                  <a:cubicBezTo>
                    <a:pt x="924" y="0"/>
                    <a:pt x="455" y="43"/>
                    <a:pt x="34" y="151"/>
                  </a:cubicBezTo>
                  <a:cubicBezTo>
                    <a:pt x="0" y="151"/>
                    <a:pt x="0" y="185"/>
                    <a:pt x="34" y="185"/>
                  </a:cubicBezTo>
                  <a:cubicBezTo>
                    <a:pt x="2435" y="252"/>
                    <a:pt x="4704" y="618"/>
                    <a:pt x="6839" y="1786"/>
                  </a:cubicBezTo>
                  <a:cubicBezTo>
                    <a:pt x="6851" y="1792"/>
                    <a:pt x="6863" y="1795"/>
                    <a:pt x="6873" y="1795"/>
                  </a:cubicBezTo>
                  <a:cubicBezTo>
                    <a:pt x="6916" y="1795"/>
                    <a:pt x="6932" y="1746"/>
                    <a:pt x="6905" y="1719"/>
                  </a:cubicBezTo>
                  <a:cubicBezTo>
                    <a:pt x="6038" y="985"/>
                    <a:pt x="5004" y="485"/>
                    <a:pt x="3903" y="285"/>
                  </a:cubicBezTo>
                  <a:cubicBezTo>
                    <a:pt x="3157" y="136"/>
                    <a:pt x="2260" y="0"/>
                    <a:pt x="140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14"/>
            <p:cNvSpPr/>
            <p:nvPr/>
          </p:nvSpPr>
          <p:spPr>
            <a:xfrm>
              <a:off x="3484226" y="2515441"/>
              <a:ext cx="249290" cy="588173"/>
            </a:xfrm>
            <a:custGeom>
              <a:rect b="b" l="l" r="r" t="t"/>
              <a:pathLst>
                <a:path extrusionOk="0" h="9053" w="3837">
                  <a:moveTo>
                    <a:pt x="1135" y="0"/>
                  </a:moveTo>
                  <a:cubicBezTo>
                    <a:pt x="701" y="201"/>
                    <a:pt x="367" y="601"/>
                    <a:pt x="167" y="1035"/>
                  </a:cubicBezTo>
                  <a:cubicBezTo>
                    <a:pt x="67" y="1535"/>
                    <a:pt x="134" y="2069"/>
                    <a:pt x="434" y="2502"/>
                  </a:cubicBezTo>
                  <a:cubicBezTo>
                    <a:pt x="601" y="2803"/>
                    <a:pt x="768" y="3103"/>
                    <a:pt x="934" y="3403"/>
                  </a:cubicBezTo>
                  <a:cubicBezTo>
                    <a:pt x="1135" y="3703"/>
                    <a:pt x="1235" y="4070"/>
                    <a:pt x="1235" y="4437"/>
                  </a:cubicBezTo>
                  <a:cubicBezTo>
                    <a:pt x="1101" y="5104"/>
                    <a:pt x="834" y="5771"/>
                    <a:pt x="467" y="6338"/>
                  </a:cubicBezTo>
                  <a:cubicBezTo>
                    <a:pt x="167" y="6839"/>
                    <a:pt x="0" y="7372"/>
                    <a:pt x="34" y="7973"/>
                  </a:cubicBezTo>
                  <a:cubicBezTo>
                    <a:pt x="101" y="8440"/>
                    <a:pt x="401" y="8874"/>
                    <a:pt x="868" y="9007"/>
                  </a:cubicBezTo>
                  <a:cubicBezTo>
                    <a:pt x="986" y="9038"/>
                    <a:pt x="1104" y="9053"/>
                    <a:pt x="1219" y="9053"/>
                  </a:cubicBezTo>
                  <a:cubicBezTo>
                    <a:pt x="2211" y="9053"/>
                    <a:pt x="3081" y="7979"/>
                    <a:pt x="3470" y="7172"/>
                  </a:cubicBezTo>
                  <a:cubicBezTo>
                    <a:pt x="3703" y="6572"/>
                    <a:pt x="3837" y="5905"/>
                    <a:pt x="3803" y="5238"/>
                  </a:cubicBezTo>
                  <a:cubicBezTo>
                    <a:pt x="3837" y="4871"/>
                    <a:pt x="3837" y="4537"/>
                    <a:pt x="3837" y="4204"/>
                  </a:cubicBezTo>
                  <a:cubicBezTo>
                    <a:pt x="3736" y="3803"/>
                    <a:pt x="3703" y="3436"/>
                    <a:pt x="3603" y="3003"/>
                  </a:cubicBezTo>
                  <a:cubicBezTo>
                    <a:pt x="3603" y="2992"/>
                    <a:pt x="3596" y="2988"/>
                    <a:pt x="3586" y="2988"/>
                  </a:cubicBezTo>
                  <a:cubicBezTo>
                    <a:pt x="3566" y="2988"/>
                    <a:pt x="3536" y="3003"/>
                    <a:pt x="3536" y="3003"/>
                  </a:cubicBezTo>
                  <a:cubicBezTo>
                    <a:pt x="3536" y="3603"/>
                    <a:pt x="3603" y="4137"/>
                    <a:pt x="3636" y="4737"/>
                  </a:cubicBezTo>
                  <a:cubicBezTo>
                    <a:pt x="3636" y="5304"/>
                    <a:pt x="3570" y="5905"/>
                    <a:pt x="3403" y="6472"/>
                  </a:cubicBezTo>
                  <a:cubicBezTo>
                    <a:pt x="3236" y="6939"/>
                    <a:pt x="2969" y="7406"/>
                    <a:pt x="2669" y="7806"/>
                  </a:cubicBezTo>
                  <a:cubicBezTo>
                    <a:pt x="2335" y="8273"/>
                    <a:pt x="1835" y="8573"/>
                    <a:pt x="1268" y="8673"/>
                  </a:cubicBezTo>
                  <a:cubicBezTo>
                    <a:pt x="734" y="8673"/>
                    <a:pt x="334" y="8206"/>
                    <a:pt x="401" y="7673"/>
                  </a:cubicBezTo>
                  <a:cubicBezTo>
                    <a:pt x="501" y="7139"/>
                    <a:pt x="701" y="6639"/>
                    <a:pt x="1001" y="6205"/>
                  </a:cubicBezTo>
                  <a:cubicBezTo>
                    <a:pt x="1301" y="5738"/>
                    <a:pt x="1502" y="5204"/>
                    <a:pt x="1635" y="4671"/>
                  </a:cubicBezTo>
                  <a:cubicBezTo>
                    <a:pt x="1702" y="4170"/>
                    <a:pt x="1602" y="3670"/>
                    <a:pt x="1335" y="3270"/>
                  </a:cubicBezTo>
                  <a:cubicBezTo>
                    <a:pt x="1201" y="2969"/>
                    <a:pt x="1035" y="2669"/>
                    <a:pt x="868" y="2369"/>
                  </a:cubicBezTo>
                  <a:cubicBezTo>
                    <a:pt x="734" y="2102"/>
                    <a:pt x="601" y="1835"/>
                    <a:pt x="534" y="1568"/>
                  </a:cubicBezTo>
                  <a:cubicBezTo>
                    <a:pt x="367" y="1001"/>
                    <a:pt x="634" y="367"/>
                    <a:pt x="1168" y="67"/>
                  </a:cubicBezTo>
                  <a:cubicBezTo>
                    <a:pt x="1201" y="67"/>
                    <a:pt x="1201" y="0"/>
                    <a:pt x="11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14"/>
            <p:cNvSpPr/>
            <p:nvPr/>
          </p:nvSpPr>
          <p:spPr>
            <a:xfrm>
              <a:off x="3646779" y="2705281"/>
              <a:ext cx="199458" cy="37748"/>
            </a:xfrm>
            <a:custGeom>
              <a:rect b="b" l="l" r="r" t="t"/>
              <a:pathLst>
                <a:path extrusionOk="0" h="581" w="3070">
                  <a:moveTo>
                    <a:pt x="1220" y="1"/>
                  </a:moveTo>
                  <a:cubicBezTo>
                    <a:pt x="1025" y="1"/>
                    <a:pt x="829" y="32"/>
                    <a:pt x="634" y="81"/>
                  </a:cubicBezTo>
                  <a:cubicBezTo>
                    <a:pt x="401" y="147"/>
                    <a:pt x="200" y="281"/>
                    <a:pt x="34" y="481"/>
                  </a:cubicBezTo>
                  <a:cubicBezTo>
                    <a:pt x="0" y="481"/>
                    <a:pt x="34" y="514"/>
                    <a:pt x="67" y="514"/>
                  </a:cubicBezTo>
                  <a:cubicBezTo>
                    <a:pt x="300" y="448"/>
                    <a:pt x="501" y="414"/>
                    <a:pt x="734" y="381"/>
                  </a:cubicBezTo>
                  <a:cubicBezTo>
                    <a:pt x="968" y="348"/>
                    <a:pt x="1234" y="314"/>
                    <a:pt x="1468" y="314"/>
                  </a:cubicBezTo>
                  <a:cubicBezTo>
                    <a:pt x="1735" y="314"/>
                    <a:pt x="2002" y="348"/>
                    <a:pt x="2235" y="414"/>
                  </a:cubicBezTo>
                  <a:cubicBezTo>
                    <a:pt x="2502" y="448"/>
                    <a:pt x="2769" y="548"/>
                    <a:pt x="3036" y="581"/>
                  </a:cubicBezTo>
                  <a:cubicBezTo>
                    <a:pt x="3069" y="581"/>
                    <a:pt x="3069" y="548"/>
                    <a:pt x="3036" y="514"/>
                  </a:cubicBezTo>
                  <a:cubicBezTo>
                    <a:pt x="2802" y="381"/>
                    <a:pt x="2535" y="247"/>
                    <a:pt x="2269" y="181"/>
                  </a:cubicBezTo>
                  <a:cubicBezTo>
                    <a:pt x="2002" y="81"/>
                    <a:pt x="1735" y="14"/>
                    <a:pt x="1435" y="14"/>
                  </a:cubicBezTo>
                  <a:cubicBezTo>
                    <a:pt x="1363" y="5"/>
                    <a:pt x="1292" y="1"/>
                    <a:pt x="12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14"/>
            <p:cNvSpPr/>
            <p:nvPr/>
          </p:nvSpPr>
          <p:spPr>
            <a:xfrm>
              <a:off x="3501573" y="2464765"/>
              <a:ext cx="58538" cy="57239"/>
            </a:xfrm>
            <a:custGeom>
              <a:rect b="b" l="l" r="r" t="t"/>
              <a:pathLst>
                <a:path extrusionOk="0" h="881" w="901">
                  <a:moveTo>
                    <a:pt x="41" y="0"/>
                  </a:moveTo>
                  <a:cubicBezTo>
                    <a:pt x="18" y="0"/>
                    <a:pt x="0" y="31"/>
                    <a:pt x="0" y="80"/>
                  </a:cubicBezTo>
                  <a:cubicBezTo>
                    <a:pt x="34" y="113"/>
                    <a:pt x="67" y="113"/>
                    <a:pt x="67" y="147"/>
                  </a:cubicBezTo>
                  <a:cubicBezTo>
                    <a:pt x="67" y="180"/>
                    <a:pt x="100" y="180"/>
                    <a:pt x="100" y="213"/>
                  </a:cubicBezTo>
                  <a:cubicBezTo>
                    <a:pt x="100" y="280"/>
                    <a:pt x="134" y="313"/>
                    <a:pt x="167" y="380"/>
                  </a:cubicBezTo>
                  <a:cubicBezTo>
                    <a:pt x="234" y="480"/>
                    <a:pt x="267" y="547"/>
                    <a:pt x="367" y="647"/>
                  </a:cubicBezTo>
                  <a:cubicBezTo>
                    <a:pt x="434" y="714"/>
                    <a:pt x="534" y="780"/>
                    <a:pt x="634" y="814"/>
                  </a:cubicBezTo>
                  <a:cubicBezTo>
                    <a:pt x="667" y="847"/>
                    <a:pt x="701" y="847"/>
                    <a:pt x="768" y="881"/>
                  </a:cubicBezTo>
                  <a:lnTo>
                    <a:pt x="901" y="881"/>
                  </a:lnTo>
                  <a:lnTo>
                    <a:pt x="901" y="847"/>
                  </a:lnTo>
                  <a:cubicBezTo>
                    <a:pt x="868" y="814"/>
                    <a:pt x="834" y="780"/>
                    <a:pt x="801" y="747"/>
                  </a:cubicBezTo>
                  <a:lnTo>
                    <a:pt x="701" y="680"/>
                  </a:lnTo>
                  <a:cubicBezTo>
                    <a:pt x="601" y="614"/>
                    <a:pt x="534" y="547"/>
                    <a:pt x="467" y="480"/>
                  </a:cubicBezTo>
                  <a:cubicBezTo>
                    <a:pt x="401" y="414"/>
                    <a:pt x="334" y="347"/>
                    <a:pt x="267" y="280"/>
                  </a:cubicBezTo>
                  <a:lnTo>
                    <a:pt x="167" y="147"/>
                  </a:lnTo>
                  <a:cubicBezTo>
                    <a:pt x="167" y="147"/>
                    <a:pt x="134" y="113"/>
                    <a:pt x="134" y="113"/>
                  </a:cubicBezTo>
                  <a:cubicBezTo>
                    <a:pt x="100" y="80"/>
                    <a:pt x="100" y="47"/>
                    <a:pt x="67" y="13"/>
                  </a:cubicBezTo>
                  <a:cubicBezTo>
                    <a:pt x="58" y="4"/>
                    <a:pt x="49" y="0"/>
                    <a:pt x="4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14"/>
            <p:cNvSpPr/>
            <p:nvPr/>
          </p:nvSpPr>
          <p:spPr>
            <a:xfrm>
              <a:off x="1457891" y="3785395"/>
              <a:ext cx="1016521" cy="682770"/>
            </a:xfrm>
            <a:custGeom>
              <a:rect b="b" l="l" r="r" t="t"/>
              <a:pathLst>
                <a:path extrusionOk="0" h="10509" w="15646">
                  <a:moveTo>
                    <a:pt x="8473" y="1"/>
                  </a:moveTo>
                  <a:cubicBezTo>
                    <a:pt x="7372" y="1"/>
                    <a:pt x="6839" y="1202"/>
                    <a:pt x="6839" y="1202"/>
                  </a:cubicBezTo>
                  <a:cubicBezTo>
                    <a:pt x="6595" y="683"/>
                    <a:pt x="6071" y="359"/>
                    <a:pt x="5498" y="359"/>
                  </a:cubicBezTo>
                  <a:cubicBezTo>
                    <a:pt x="5445" y="359"/>
                    <a:pt x="5391" y="362"/>
                    <a:pt x="5338" y="368"/>
                  </a:cubicBezTo>
                  <a:cubicBezTo>
                    <a:pt x="2702" y="735"/>
                    <a:pt x="1" y="4504"/>
                    <a:pt x="1" y="4504"/>
                  </a:cubicBezTo>
                  <a:lnTo>
                    <a:pt x="3737" y="4504"/>
                  </a:lnTo>
                  <a:cubicBezTo>
                    <a:pt x="4137" y="5972"/>
                    <a:pt x="2102" y="9141"/>
                    <a:pt x="3903" y="9608"/>
                  </a:cubicBezTo>
                  <a:cubicBezTo>
                    <a:pt x="3989" y="9629"/>
                    <a:pt x="4073" y="9639"/>
                    <a:pt x="4157" y="9639"/>
                  </a:cubicBezTo>
                  <a:cubicBezTo>
                    <a:pt x="5119" y="9639"/>
                    <a:pt x="5938" y="8340"/>
                    <a:pt x="5938" y="8340"/>
                  </a:cubicBezTo>
                  <a:lnTo>
                    <a:pt x="5938" y="8340"/>
                  </a:lnTo>
                  <a:cubicBezTo>
                    <a:pt x="5938" y="8340"/>
                    <a:pt x="5471" y="10442"/>
                    <a:pt x="6905" y="10508"/>
                  </a:cubicBezTo>
                  <a:cubicBezTo>
                    <a:pt x="6916" y="10509"/>
                    <a:pt x="6926" y="10509"/>
                    <a:pt x="6937" y="10509"/>
                  </a:cubicBezTo>
                  <a:cubicBezTo>
                    <a:pt x="8348" y="10509"/>
                    <a:pt x="8940" y="8274"/>
                    <a:pt x="8940" y="8273"/>
                  </a:cubicBezTo>
                  <a:lnTo>
                    <a:pt x="8940" y="8273"/>
                  </a:lnTo>
                  <a:cubicBezTo>
                    <a:pt x="8940" y="8274"/>
                    <a:pt x="8781" y="10312"/>
                    <a:pt x="10050" y="10312"/>
                  </a:cubicBezTo>
                  <a:cubicBezTo>
                    <a:pt x="10079" y="10312"/>
                    <a:pt x="10110" y="10310"/>
                    <a:pt x="10141" y="10308"/>
                  </a:cubicBezTo>
                  <a:cubicBezTo>
                    <a:pt x="11509" y="10208"/>
                    <a:pt x="12109" y="7873"/>
                    <a:pt x="12109" y="7873"/>
                  </a:cubicBezTo>
                  <a:cubicBezTo>
                    <a:pt x="12109" y="7873"/>
                    <a:pt x="12109" y="9081"/>
                    <a:pt x="12808" y="9081"/>
                  </a:cubicBezTo>
                  <a:cubicBezTo>
                    <a:pt x="12923" y="9081"/>
                    <a:pt x="13055" y="9049"/>
                    <a:pt x="13210" y="8974"/>
                  </a:cubicBezTo>
                  <a:cubicBezTo>
                    <a:pt x="15645" y="7840"/>
                    <a:pt x="15378" y="1202"/>
                    <a:pt x="13777" y="568"/>
                  </a:cubicBezTo>
                  <a:cubicBezTo>
                    <a:pt x="13642" y="515"/>
                    <a:pt x="13502" y="493"/>
                    <a:pt x="13364" y="493"/>
                  </a:cubicBezTo>
                  <a:cubicBezTo>
                    <a:pt x="12720" y="493"/>
                    <a:pt x="12109" y="968"/>
                    <a:pt x="12109" y="968"/>
                  </a:cubicBezTo>
                  <a:cubicBezTo>
                    <a:pt x="12109" y="968"/>
                    <a:pt x="11742" y="68"/>
                    <a:pt x="10975" y="1"/>
                  </a:cubicBezTo>
                  <a:cubicBezTo>
                    <a:pt x="10375" y="1"/>
                    <a:pt x="9808" y="334"/>
                    <a:pt x="9541" y="901"/>
                  </a:cubicBezTo>
                  <a:cubicBezTo>
                    <a:pt x="9541" y="901"/>
                    <a:pt x="9040" y="1"/>
                    <a:pt x="8473"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14"/>
            <p:cNvSpPr/>
            <p:nvPr/>
          </p:nvSpPr>
          <p:spPr>
            <a:xfrm>
              <a:off x="2365970" y="3817879"/>
              <a:ext cx="411845" cy="257996"/>
            </a:xfrm>
            <a:custGeom>
              <a:rect b="b" l="l" r="r" t="t"/>
              <a:pathLst>
                <a:path extrusionOk="0" h="3971" w="6339">
                  <a:moveTo>
                    <a:pt x="4335" y="1"/>
                  </a:moveTo>
                  <a:cubicBezTo>
                    <a:pt x="2958" y="1"/>
                    <a:pt x="1639" y="1821"/>
                    <a:pt x="240" y="1821"/>
                  </a:cubicBezTo>
                  <a:cubicBezTo>
                    <a:pt x="160" y="1821"/>
                    <a:pt x="80" y="1815"/>
                    <a:pt x="0" y="1802"/>
                  </a:cubicBezTo>
                  <a:lnTo>
                    <a:pt x="0" y="3971"/>
                  </a:lnTo>
                  <a:lnTo>
                    <a:pt x="2335" y="3971"/>
                  </a:lnTo>
                  <a:cubicBezTo>
                    <a:pt x="5070" y="3404"/>
                    <a:pt x="6338" y="35"/>
                    <a:pt x="4370" y="1"/>
                  </a:cubicBezTo>
                  <a:cubicBezTo>
                    <a:pt x="4358" y="1"/>
                    <a:pt x="4346" y="1"/>
                    <a:pt x="4335"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14"/>
            <p:cNvSpPr/>
            <p:nvPr/>
          </p:nvSpPr>
          <p:spPr>
            <a:xfrm>
              <a:off x="2235901" y="3856926"/>
              <a:ext cx="60747" cy="449527"/>
            </a:xfrm>
            <a:custGeom>
              <a:rect b="b" l="l" r="r" t="t"/>
              <a:pathLst>
                <a:path extrusionOk="0" h="6919" w="935">
                  <a:moveTo>
                    <a:pt x="234" y="1"/>
                  </a:moveTo>
                  <a:cubicBezTo>
                    <a:pt x="501" y="2269"/>
                    <a:pt x="401" y="4571"/>
                    <a:pt x="1" y="6839"/>
                  </a:cubicBezTo>
                  <a:cubicBezTo>
                    <a:pt x="1" y="6894"/>
                    <a:pt x="31" y="6919"/>
                    <a:pt x="64" y="6919"/>
                  </a:cubicBezTo>
                  <a:cubicBezTo>
                    <a:pt x="91" y="6919"/>
                    <a:pt x="119" y="6902"/>
                    <a:pt x="134" y="6872"/>
                  </a:cubicBezTo>
                  <a:cubicBezTo>
                    <a:pt x="868" y="4637"/>
                    <a:pt x="935" y="2236"/>
                    <a:pt x="2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14"/>
            <p:cNvSpPr/>
            <p:nvPr/>
          </p:nvSpPr>
          <p:spPr>
            <a:xfrm>
              <a:off x="2032416" y="3840164"/>
              <a:ext cx="93037" cy="493382"/>
            </a:xfrm>
            <a:custGeom>
              <a:rect b="b" l="l" r="r" t="t"/>
              <a:pathLst>
                <a:path extrusionOk="0" h="7594" w="1432">
                  <a:moveTo>
                    <a:pt x="714" y="0"/>
                  </a:moveTo>
                  <a:cubicBezTo>
                    <a:pt x="706" y="0"/>
                    <a:pt x="698" y="8"/>
                    <a:pt x="698" y="25"/>
                  </a:cubicBezTo>
                  <a:cubicBezTo>
                    <a:pt x="965" y="2160"/>
                    <a:pt x="698" y="5896"/>
                    <a:pt x="31" y="7530"/>
                  </a:cubicBezTo>
                  <a:cubicBezTo>
                    <a:pt x="0" y="7576"/>
                    <a:pt x="11" y="7594"/>
                    <a:pt x="35" y="7594"/>
                  </a:cubicBezTo>
                  <a:cubicBezTo>
                    <a:pt x="64" y="7594"/>
                    <a:pt x="112" y="7567"/>
                    <a:pt x="131" y="7530"/>
                  </a:cubicBezTo>
                  <a:cubicBezTo>
                    <a:pt x="1231" y="5162"/>
                    <a:pt x="1432" y="2527"/>
                    <a:pt x="731" y="25"/>
                  </a:cubicBezTo>
                  <a:cubicBezTo>
                    <a:pt x="731" y="8"/>
                    <a:pt x="723" y="0"/>
                    <a:pt x="71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14"/>
            <p:cNvSpPr/>
            <p:nvPr/>
          </p:nvSpPr>
          <p:spPr>
            <a:xfrm>
              <a:off x="1831271" y="3866152"/>
              <a:ext cx="103497" cy="475061"/>
            </a:xfrm>
            <a:custGeom>
              <a:rect b="b" l="l" r="r" t="t"/>
              <a:pathLst>
                <a:path extrusionOk="0" h="7312" w="1593">
                  <a:moveTo>
                    <a:pt x="1142" y="0"/>
                  </a:moveTo>
                  <a:cubicBezTo>
                    <a:pt x="1133" y="0"/>
                    <a:pt x="1125" y="9"/>
                    <a:pt x="1125" y="25"/>
                  </a:cubicBezTo>
                  <a:cubicBezTo>
                    <a:pt x="1292" y="2527"/>
                    <a:pt x="1058" y="4962"/>
                    <a:pt x="24" y="7264"/>
                  </a:cubicBezTo>
                  <a:cubicBezTo>
                    <a:pt x="1" y="7288"/>
                    <a:pt x="44" y="7311"/>
                    <a:pt x="71" y="7311"/>
                  </a:cubicBezTo>
                  <a:cubicBezTo>
                    <a:pt x="82" y="7311"/>
                    <a:pt x="91" y="7307"/>
                    <a:pt x="91" y="7297"/>
                  </a:cubicBezTo>
                  <a:cubicBezTo>
                    <a:pt x="792" y="6363"/>
                    <a:pt x="1225" y="5262"/>
                    <a:pt x="1359" y="4095"/>
                  </a:cubicBezTo>
                  <a:cubicBezTo>
                    <a:pt x="1525" y="2861"/>
                    <a:pt x="1592" y="1226"/>
                    <a:pt x="1158" y="25"/>
                  </a:cubicBezTo>
                  <a:cubicBezTo>
                    <a:pt x="1158" y="9"/>
                    <a:pt x="1150" y="0"/>
                    <a:pt x="114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14"/>
            <p:cNvSpPr/>
            <p:nvPr/>
          </p:nvSpPr>
          <p:spPr>
            <a:xfrm>
              <a:off x="1536569" y="3794945"/>
              <a:ext cx="375332" cy="182176"/>
            </a:xfrm>
            <a:custGeom>
              <a:rect b="b" l="l" r="r" t="t"/>
              <a:pathLst>
                <a:path extrusionOk="0" h="2804" w="5777">
                  <a:moveTo>
                    <a:pt x="4439" y="0"/>
                  </a:moveTo>
                  <a:cubicBezTo>
                    <a:pt x="3547" y="0"/>
                    <a:pt x="2150" y="701"/>
                    <a:pt x="24" y="2756"/>
                  </a:cubicBezTo>
                  <a:cubicBezTo>
                    <a:pt x="0" y="2779"/>
                    <a:pt x="10" y="2803"/>
                    <a:pt x="29" y="2803"/>
                  </a:cubicBezTo>
                  <a:cubicBezTo>
                    <a:pt x="38" y="2803"/>
                    <a:pt x="47" y="2799"/>
                    <a:pt x="57" y="2789"/>
                  </a:cubicBezTo>
                  <a:cubicBezTo>
                    <a:pt x="893" y="2076"/>
                    <a:pt x="2926" y="330"/>
                    <a:pt x="4391" y="330"/>
                  </a:cubicBezTo>
                  <a:cubicBezTo>
                    <a:pt x="4913" y="330"/>
                    <a:pt x="5363" y="552"/>
                    <a:pt x="5661" y="1121"/>
                  </a:cubicBezTo>
                  <a:cubicBezTo>
                    <a:pt x="5698" y="1158"/>
                    <a:pt x="5734" y="1185"/>
                    <a:pt x="5754" y="1185"/>
                  </a:cubicBezTo>
                  <a:cubicBezTo>
                    <a:pt x="5771" y="1185"/>
                    <a:pt x="5776" y="1167"/>
                    <a:pt x="5761" y="1121"/>
                  </a:cubicBezTo>
                  <a:cubicBezTo>
                    <a:pt x="5592" y="508"/>
                    <a:pt x="5198" y="0"/>
                    <a:pt x="44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14"/>
            <p:cNvSpPr/>
            <p:nvPr/>
          </p:nvSpPr>
          <p:spPr>
            <a:xfrm>
              <a:off x="1904361" y="3775844"/>
              <a:ext cx="179902" cy="98689"/>
            </a:xfrm>
            <a:custGeom>
              <a:rect b="b" l="l" r="r" t="t"/>
              <a:pathLst>
                <a:path extrusionOk="0" h="1519" w="2769">
                  <a:moveTo>
                    <a:pt x="1460" y="0"/>
                  </a:moveTo>
                  <a:cubicBezTo>
                    <a:pt x="1396" y="0"/>
                    <a:pt x="1332" y="5"/>
                    <a:pt x="1268" y="14"/>
                  </a:cubicBezTo>
                  <a:cubicBezTo>
                    <a:pt x="567" y="181"/>
                    <a:pt x="100" y="748"/>
                    <a:pt x="0" y="1449"/>
                  </a:cubicBezTo>
                  <a:cubicBezTo>
                    <a:pt x="0" y="1490"/>
                    <a:pt x="26" y="1518"/>
                    <a:pt x="53" y="1518"/>
                  </a:cubicBezTo>
                  <a:cubicBezTo>
                    <a:pt x="70" y="1518"/>
                    <a:pt x="87" y="1508"/>
                    <a:pt x="100" y="1482"/>
                  </a:cubicBezTo>
                  <a:cubicBezTo>
                    <a:pt x="234" y="1015"/>
                    <a:pt x="567" y="615"/>
                    <a:pt x="1001" y="348"/>
                  </a:cubicBezTo>
                  <a:cubicBezTo>
                    <a:pt x="1166" y="261"/>
                    <a:pt x="1324" y="223"/>
                    <a:pt x="1474" y="223"/>
                  </a:cubicBezTo>
                  <a:cubicBezTo>
                    <a:pt x="1960" y="223"/>
                    <a:pt x="2363" y="623"/>
                    <a:pt x="2669" y="1082"/>
                  </a:cubicBezTo>
                  <a:cubicBezTo>
                    <a:pt x="2678" y="1091"/>
                    <a:pt x="2689" y="1095"/>
                    <a:pt x="2701" y="1095"/>
                  </a:cubicBezTo>
                  <a:cubicBezTo>
                    <a:pt x="2733" y="1095"/>
                    <a:pt x="2769" y="1064"/>
                    <a:pt x="2769" y="1015"/>
                  </a:cubicBezTo>
                  <a:cubicBezTo>
                    <a:pt x="2618" y="412"/>
                    <a:pt x="2059" y="0"/>
                    <a:pt x="146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14"/>
            <p:cNvSpPr/>
            <p:nvPr/>
          </p:nvSpPr>
          <p:spPr>
            <a:xfrm>
              <a:off x="2075556" y="3776624"/>
              <a:ext cx="177108" cy="74780"/>
            </a:xfrm>
            <a:custGeom>
              <a:rect b="b" l="l" r="r" t="t"/>
              <a:pathLst>
                <a:path extrusionOk="0" h="1151" w="2726">
                  <a:moveTo>
                    <a:pt x="1457" y="0"/>
                  </a:moveTo>
                  <a:cubicBezTo>
                    <a:pt x="821" y="0"/>
                    <a:pt x="258" y="393"/>
                    <a:pt x="34" y="970"/>
                  </a:cubicBezTo>
                  <a:cubicBezTo>
                    <a:pt x="0" y="1070"/>
                    <a:pt x="100" y="1070"/>
                    <a:pt x="100" y="1070"/>
                  </a:cubicBezTo>
                  <a:cubicBezTo>
                    <a:pt x="485" y="685"/>
                    <a:pt x="844" y="247"/>
                    <a:pt x="1363" y="247"/>
                  </a:cubicBezTo>
                  <a:cubicBezTo>
                    <a:pt x="1429" y="247"/>
                    <a:pt x="1497" y="254"/>
                    <a:pt x="1568" y="269"/>
                  </a:cubicBezTo>
                  <a:cubicBezTo>
                    <a:pt x="2035" y="436"/>
                    <a:pt x="2402" y="736"/>
                    <a:pt x="2669" y="1137"/>
                  </a:cubicBezTo>
                  <a:cubicBezTo>
                    <a:pt x="2669" y="1146"/>
                    <a:pt x="2675" y="1150"/>
                    <a:pt x="2682" y="1150"/>
                  </a:cubicBezTo>
                  <a:cubicBezTo>
                    <a:pt x="2699" y="1150"/>
                    <a:pt x="2726" y="1127"/>
                    <a:pt x="2702" y="1103"/>
                  </a:cubicBezTo>
                  <a:cubicBezTo>
                    <a:pt x="2602" y="503"/>
                    <a:pt x="2135" y="36"/>
                    <a:pt x="1535" y="2"/>
                  </a:cubicBezTo>
                  <a:cubicBezTo>
                    <a:pt x="1509" y="1"/>
                    <a:pt x="1483" y="0"/>
                    <a:pt x="14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14"/>
            <p:cNvSpPr/>
            <p:nvPr/>
          </p:nvSpPr>
          <p:spPr>
            <a:xfrm>
              <a:off x="2251104" y="3807809"/>
              <a:ext cx="186399" cy="271899"/>
            </a:xfrm>
            <a:custGeom>
              <a:rect b="b" l="l" r="r" t="t"/>
              <a:pathLst>
                <a:path extrusionOk="0" h="4185" w="2869">
                  <a:moveTo>
                    <a:pt x="1061" y="1"/>
                  </a:moveTo>
                  <a:cubicBezTo>
                    <a:pt x="630" y="1"/>
                    <a:pt x="204" y="229"/>
                    <a:pt x="0" y="657"/>
                  </a:cubicBezTo>
                  <a:cubicBezTo>
                    <a:pt x="267" y="423"/>
                    <a:pt x="634" y="256"/>
                    <a:pt x="1001" y="256"/>
                  </a:cubicBezTo>
                  <a:cubicBezTo>
                    <a:pt x="2402" y="256"/>
                    <a:pt x="2502" y="2958"/>
                    <a:pt x="2769" y="4159"/>
                  </a:cubicBezTo>
                  <a:cubicBezTo>
                    <a:pt x="2786" y="4176"/>
                    <a:pt x="2802" y="4184"/>
                    <a:pt x="2815" y="4184"/>
                  </a:cubicBezTo>
                  <a:cubicBezTo>
                    <a:pt x="2827" y="4184"/>
                    <a:pt x="2836" y="4176"/>
                    <a:pt x="2836" y="4159"/>
                  </a:cubicBezTo>
                  <a:cubicBezTo>
                    <a:pt x="2869" y="3425"/>
                    <a:pt x="2736" y="1124"/>
                    <a:pt x="1868" y="323"/>
                  </a:cubicBezTo>
                  <a:lnTo>
                    <a:pt x="1835" y="290"/>
                  </a:lnTo>
                  <a:cubicBezTo>
                    <a:pt x="1614" y="94"/>
                    <a:pt x="1336" y="1"/>
                    <a:pt x="10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14"/>
            <p:cNvSpPr/>
            <p:nvPr/>
          </p:nvSpPr>
          <p:spPr>
            <a:xfrm>
              <a:off x="2877410" y="1492500"/>
              <a:ext cx="1148670" cy="834540"/>
            </a:xfrm>
            <a:custGeom>
              <a:rect b="b" l="l" r="r" t="t"/>
              <a:pathLst>
                <a:path extrusionOk="0" h="12845" w="17680">
                  <a:moveTo>
                    <a:pt x="8974" y="1"/>
                  </a:moveTo>
                  <a:cubicBezTo>
                    <a:pt x="4203" y="1"/>
                    <a:pt x="301" y="2903"/>
                    <a:pt x="301" y="6439"/>
                  </a:cubicBezTo>
                  <a:cubicBezTo>
                    <a:pt x="301" y="7440"/>
                    <a:pt x="601" y="8407"/>
                    <a:pt x="1168" y="9241"/>
                  </a:cubicBezTo>
                  <a:lnTo>
                    <a:pt x="0" y="11843"/>
                  </a:lnTo>
                  <a:lnTo>
                    <a:pt x="3003" y="11075"/>
                  </a:lnTo>
                  <a:cubicBezTo>
                    <a:pt x="4724" y="12245"/>
                    <a:pt x="6730" y="12845"/>
                    <a:pt x="8805" y="12845"/>
                  </a:cubicBezTo>
                  <a:cubicBezTo>
                    <a:pt x="8861" y="12845"/>
                    <a:pt x="8917" y="12844"/>
                    <a:pt x="8974" y="12843"/>
                  </a:cubicBezTo>
                  <a:cubicBezTo>
                    <a:pt x="13777" y="12843"/>
                    <a:pt x="17680" y="9975"/>
                    <a:pt x="17680" y="6439"/>
                  </a:cubicBezTo>
                  <a:cubicBezTo>
                    <a:pt x="17680" y="2903"/>
                    <a:pt x="13777" y="1"/>
                    <a:pt x="897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14"/>
            <p:cNvSpPr/>
            <p:nvPr/>
          </p:nvSpPr>
          <p:spPr>
            <a:xfrm>
              <a:off x="3664126" y="1852300"/>
              <a:ext cx="136567" cy="117011"/>
            </a:xfrm>
            <a:custGeom>
              <a:rect b="b" l="l" r="r" t="t"/>
              <a:pathLst>
                <a:path extrusionOk="0" h="1801" w="2102">
                  <a:moveTo>
                    <a:pt x="901" y="0"/>
                  </a:moveTo>
                  <a:cubicBezTo>
                    <a:pt x="400" y="0"/>
                    <a:pt x="0" y="400"/>
                    <a:pt x="0" y="901"/>
                  </a:cubicBezTo>
                  <a:cubicBezTo>
                    <a:pt x="0" y="1442"/>
                    <a:pt x="442" y="1800"/>
                    <a:pt x="904" y="1800"/>
                  </a:cubicBezTo>
                  <a:cubicBezTo>
                    <a:pt x="1125" y="1800"/>
                    <a:pt x="1351" y="1718"/>
                    <a:pt x="1535" y="1535"/>
                  </a:cubicBezTo>
                  <a:cubicBezTo>
                    <a:pt x="2102" y="968"/>
                    <a:pt x="1701" y="0"/>
                    <a:pt x="9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14"/>
            <p:cNvSpPr/>
            <p:nvPr/>
          </p:nvSpPr>
          <p:spPr>
            <a:xfrm>
              <a:off x="3401844" y="1852300"/>
              <a:ext cx="136632" cy="117011"/>
            </a:xfrm>
            <a:custGeom>
              <a:rect b="b" l="l" r="r" t="t"/>
              <a:pathLst>
                <a:path extrusionOk="0" h="1801" w="2103">
                  <a:moveTo>
                    <a:pt x="902" y="0"/>
                  </a:moveTo>
                  <a:cubicBezTo>
                    <a:pt x="401" y="0"/>
                    <a:pt x="1" y="400"/>
                    <a:pt x="1" y="901"/>
                  </a:cubicBezTo>
                  <a:cubicBezTo>
                    <a:pt x="1" y="1442"/>
                    <a:pt x="443" y="1800"/>
                    <a:pt x="905" y="1800"/>
                  </a:cubicBezTo>
                  <a:cubicBezTo>
                    <a:pt x="1126" y="1800"/>
                    <a:pt x="1352" y="1718"/>
                    <a:pt x="1535" y="1535"/>
                  </a:cubicBezTo>
                  <a:cubicBezTo>
                    <a:pt x="2102" y="968"/>
                    <a:pt x="1702" y="0"/>
                    <a:pt x="9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14"/>
            <p:cNvSpPr/>
            <p:nvPr/>
          </p:nvSpPr>
          <p:spPr>
            <a:xfrm>
              <a:off x="3141836" y="1852300"/>
              <a:ext cx="136567" cy="117011"/>
            </a:xfrm>
            <a:custGeom>
              <a:rect b="b" l="l" r="r" t="t"/>
              <a:pathLst>
                <a:path extrusionOk="0" h="1801" w="2102">
                  <a:moveTo>
                    <a:pt x="901" y="0"/>
                  </a:moveTo>
                  <a:cubicBezTo>
                    <a:pt x="400" y="0"/>
                    <a:pt x="0" y="400"/>
                    <a:pt x="0" y="901"/>
                  </a:cubicBezTo>
                  <a:cubicBezTo>
                    <a:pt x="0" y="1442"/>
                    <a:pt x="442" y="1800"/>
                    <a:pt x="904" y="1800"/>
                  </a:cubicBezTo>
                  <a:cubicBezTo>
                    <a:pt x="1125" y="1800"/>
                    <a:pt x="1351" y="1718"/>
                    <a:pt x="1534" y="1535"/>
                  </a:cubicBezTo>
                  <a:cubicBezTo>
                    <a:pt x="2102" y="968"/>
                    <a:pt x="1701" y="0"/>
                    <a:pt x="9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5" name="Google Shape;2035;p214"/>
          <p:cNvSpPr/>
          <p:nvPr/>
        </p:nvSpPr>
        <p:spPr>
          <a:xfrm>
            <a:off x="0" y="1172875"/>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14"/>
          <p:cNvSpPr/>
          <p:nvPr/>
        </p:nvSpPr>
        <p:spPr>
          <a:xfrm>
            <a:off x="8725500" y="252870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5"/>
                                        </p:tgtEl>
                                        <p:attrNameLst>
                                          <p:attrName>style.visibility</p:attrName>
                                        </p:attrNameLst>
                                      </p:cBhvr>
                                      <p:to>
                                        <p:strVal val="visible"/>
                                      </p:to>
                                    </p:set>
                                    <p:animEffect filter="fade" transition="in">
                                      <p:cBhvr>
                                        <p:cTn dur="1000"/>
                                        <p:tgtEl>
                                          <p:spTgt spid="1965"/>
                                        </p:tgtEl>
                                      </p:cBhvr>
                                    </p:animEffect>
                                  </p:childTnLst>
                                </p:cTn>
                              </p:par>
                              <p:par>
                                <p:cTn fill="hold" nodeType="withEffect" presetClass="entr" presetID="10" presetSubtype="0">
                                  <p:stCondLst>
                                    <p:cond delay="0"/>
                                  </p:stCondLst>
                                  <p:childTnLst>
                                    <p:set>
                                      <p:cBhvr>
                                        <p:cTn dur="1" fill="hold">
                                          <p:stCondLst>
                                            <p:cond delay="0"/>
                                          </p:stCondLst>
                                        </p:cTn>
                                        <p:tgtEl>
                                          <p:spTgt spid="1966"/>
                                        </p:tgtEl>
                                        <p:attrNameLst>
                                          <p:attrName>style.visibility</p:attrName>
                                        </p:attrNameLst>
                                      </p:cBhvr>
                                      <p:to>
                                        <p:strVal val="visible"/>
                                      </p:to>
                                    </p:set>
                                    <p:animEffect filter="fade" transition="in">
                                      <p:cBhvr>
                                        <p:cTn dur="1000"/>
                                        <p:tgtEl>
                                          <p:spTgt spid="1966"/>
                                        </p:tgtEl>
                                      </p:cBhvr>
                                    </p:animEffect>
                                  </p:childTnLst>
                                </p:cTn>
                              </p:par>
                              <p:par>
                                <p:cTn fill="hold" nodeType="withEffect" presetClass="entr" presetID="10" presetSubtype="0">
                                  <p:stCondLst>
                                    <p:cond delay="0"/>
                                  </p:stCondLst>
                                  <p:childTnLst>
                                    <p:set>
                                      <p:cBhvr>
                                        <p:cTn dur="1" fill="hold">
                                          <p:stCondLst>
                                            <p:cond delay="0"/>
                                          </p:stCondLst>
                                        </p:cTn>
                                        <p:tgtEl>
                                          <p:spTgt spid="1967"/>
                                        </p:tgtEl>
                                        <p:attrNameLst>
                                          <p:attrName>style.visibility</p:attrName>
                                        </p:attrNameLst>
                                      </p:cBhvr>
                                      <p:to>
                                        <p:strVal val="visible"/>
                                      </p:to>
                                    </p:set>
                                    <p:animEffect filter="fade" transition="in">
                                      <p:cBhvr>
                                        <p:cTn dur="1000"/>
                                        <p:tgtEl>
                                          <p:spTgt spid="19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215"/>
          <p:cNvSpPr txBox="1"/>
          <p:nvPr>
            <p:ph idx="1" type="body"/>
          </p:nvPr>
        </p:nvSpPr>
        <p:spPr>
          <a:xfrm>
            <a:off x="4366500" y="1817300"/>
            <a:ext cx="4091700" cy="2614800"/>
          </a:xfrm>
          <a:prstGeom prst="rect">
            <a:avLst/>
          </a:prstGeom>
        </p:spPr>
        <p:txBody>
          <a:bodyPr anchorCtr="0" anchor="ctr" bIns="91425" lIns="91425" spcFirstLastPara="1" rIns="91425" wrap="square" tIns="91425">
            <a:noAutofit/>
          </a:bodyPr>
          <a:lstStyle/>
          <a:p>
            <a:pPr indent="-368300" lvl="0" marL="457200" rtl="0" algn="l">
              <a:spcBef>
                <a:spcPts val="0"/>
              </a:spcBef>
              <a:spcAft>
                <a:spcPts val="0"/>
              </a:spcAft>
              <a:buSzPts val="2200"/>
              <a:buAutoNum type="arabicPeriod"/>
            </a:pPr>
            <a:r>
              <a:rPr b="1" lang="en" sz="2200"/>
              <a:t>TEMPORAL CODES</a:t>
            </a:r>
            <a:endParaRPr b="1" sz="2200"/>
          </a:p>
          <a:p>
            <a:pPr indent="-368300" lvl="0" marL="457200" rtl="0" algn="l">
              <a:spcBef>
                <a:spcPts val="0"/>
              </a:spcBef>
              <a:spcAft>
                <a:spcPts val="0"/>
              </a:spcAft>
              <a:buSzPts val="2200"/>
              <a:buAutoNum type="arabicPeriod"/>
            </a:pPr>
            <a:r>
              <a:rPr b="1" lang="en" sz="2200"/>
              <a:t>PERSON ORIENTED CODES</a:t>
            </a:r>
            <a:endParaRPr b="1" sz="2200"/>
          </a:p>
          <a:p>
            <a:pPr indent="-368300" lvl="0" marL="457200" rtl="0" algn="l">
              <a:spcBef>
                <a:spcPts val="0"/>
              </a:spcBef>
              <a:spcAft>
                <a:spcPts val="0"/>
              </a:spcAft>
              <a:buSzPts val="2200"/>
              <a:buAutoNum type="arabicPeriod"/>
            </a:pPr>
            <a:r>
              <a:rPr b="1" lang="en" sz="2200"/>
              <a:t>ENVIRONMENTAL CODES</a:t>
            </a:r>
            <a:endParaRPr b="1" sz="2200"/>
          </a:p>
        </p:txBody>
      </p:sp>
      <p:sp>
        <p:nvSpPr>
          <p:cNvPr id="2042" name="Google Shape;2042;p215"/>
          <p:cNvSpPr txBox="1"/>
          <p:nvPr>
            <p:ph type="title"/>
          </p:nvPr>
        </p:nvSpPr>
        <p:spPr>
          <a:xfrm>
            <a:off x="1774125" y="527275"/>
            <a:ext cx="6399600" cy="64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3 CODES of non verbal communication </a:t>
            </a:r>
            <a:endParaRPr/>
          </a:p>
        </p:txBody>
      </p:sp>
      <p:sp>
        <p:nvSpPr>
          <p:cNvPr id="2043" name="Google Shape;2043;p215"/>
          <p:cNvSpPr/>
          <p:nvPr/>
        </p:nvSpPr>
        <p:spPr>
          <a:xfrm>
            <a:off x="0" y="527275"/>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15"/>
          <p:cNvSpPr/>
          <p:nvPr/>
        </p:nvSpPr>
        <p:spPr>
          <a:xfrm>
            <a:off x="5000700" y="1172875"/>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5" name="Google Shape;2045;p215"/>
          <p:cNvGrpSpPr/>
          <p:nvPr/>
        </p:nvGrpSpPr>
        <p:grpSpPr>
          <a:xfrm>
            <a:off x="0" y="1651637"/>
            <a:ext cx="5255775" cy="3079828"/>
            <a:chOff x="0" y="1651637"/>
            <a:chExt cx="5255775" cy="3079828"/>
          </a:xfrm>
        </p:grpSpPr>
        <p:cxnSp>
          <p:nvCxnSpPr>
            <p:cNvPr id="2046" name="Google Shape;2046;p215"/>
            <p:cNvCxnSpPr/>
            <p:nvPr/>
          </p:nvCxnSpPr>
          <p:spPr>
            <a:xfrm>
              <a:off x="0" y="4625268"/>
              <a:ext cx="5255775" cy="0"/>
            </a:xfrm>
            <a:prstGeom prst="straightConnector1">
              <a:avLst/>
            </a:prstGeom>
            <a:noFill/>
            <a:ln cap="flat" cmpd="sng" w="19050">
              <a:solidFill>
                <a:schemeClr val="dk2"/>
              </a:solidFill>
              <a:prstDash val="solid"/>
              <a:round/>
              <a:headEnd len="med" w="med" type="none"/>
              <a:tailEnd len="med" w="med" type="none"/>
            </a:ln>
          </p:spPr>
        </p:cxnSp>
        <p:grpSp>
          <p:nvGrpSpPr>
            <p:cNvPr id="2047" name="Google Shape;2047;p215"/>
            <p:cNvGrpSpPr/>
            <p:nvPr/>
          </p:nvGrpSpPr>
          <p:grpSpPr>
            <a:xfrm>
              <a:off x="785119" y="1651637"/>
              <a:ext cx="3196774" cy="3079828"/>
              <a:chOff x="4374713" y="1278013"/>
              <a:chExt cx="3464962" cy="3338205"/>
            </a:xfrm>
          </p:grpSpPr>
          <p:grpSp>
            <p:nvGrpSpPr>
              <p:cNvPr id="2048" name="Google Shape;2048;p215"/>
              <p:cNvGrpSpPr/>
              <p:nvPr/>
            </p:nvGrpSpPr>
            <p:grpSpPr>
              <a:xfrm>
                <a:off x="6094195" y="1916130"/>
                <a:ext cx="1745480" cy="2700089"/>
                <a:chOff x="6094195" y="1916130"/>
                <a:chExt cx="1745480" cy="2700089"/>
              </a:xfrm>
            </p:grpSpPr>
            <p:sp>
              <p:nvSpPr>
                <p:cNvPr id="2049" name="Google Shape;2049;p215"/>
                <p:cNvSpPr/>
                <p:nvPr/>
              </p:nvSpPr>
              <p:spPr>
                <a:xfrm>
                  <a:off x="7139027" y="1983901"/>
                  <a:ext cx="166023" cy="9169"/>
                </a:xfrm>
                <a:custGeom>
                  <a:rect b="b" l="l" r="r" t="t"/>
                  <a:pathLst>
                    <a:path extrusionOk="0" h="366" w="6627">
                      <a:moveTo>
                        <a:pt x="3325" y="1"/>
                      </a:moveTo>
                      <a:cubicBezTo>
                        <a:pt x="2219" y="1"/>
                        <a:pt x="1110" y="61"/>
                        <a:pt x="0" y="183"/>
                      </a:cubicBezTo>
                      <a:cubicBezTo>
                        <a:pt x="1110" y="305"/>
                        <a:pt x="2219" y="365"/>
                        <a:pt x="3325" y="365"/>
                      </a:cubicBezTo>
                      <a:cubicBezTo>
                        <a:pt x="4430" y="365"/>
                        <a:pt x="5532" y="305"/>
                        <a:pt x="6626" y="183"/>
                      </a:cubicBezTo>
                      <a:cubicBezTo>
                        <a:pt x="5532" y="61"/>
                        <a:pt x="4430" y="1"/>
                        <a:pt x="3325" y="1"/>
                      </a:cubicBez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15"/>
                <p:cNvSpPr/>
                <p:nvPr/>
              </p:nvSpPr>
              <p:spPr>
                <a:xfrm>
                  <a:off x="7139027" y="2032656"/>
                  <a:ext cx="166023" cy="8568"/>
                </a:xfrm>
                <a:custGeom>
                  <a:rect b="b" l="l" r="r" t="t"/>
                  <a:pathLst>
                    <a:path extrusionOk="0" h="342" w="6627">
                      <a:moveTo>
                        <a:pt x="3313" y="0"/>
                      </a:moveTo>
                      <a:cubicBezTo>
                        <a:pt x="2219" y="0"/>
                        <a:pt x="1094" y="61"/>
                        <a:pt x="0" y="182"/>
                      </a:cubicBezTo>
                      <a:cubicBezTo>
                        <a:pt x="1110" y="289"/>
                        <a:pt x="2219" y="342"/>
                        <a:pt x="3325" y="342"/>
                      </a:cubicBezTo>
                      <a:cubicBezTo>
                        <a:pt x="4430" y="342"/>
                        <a:pt x="5532" y="289"/>
                        <a:pt x="6626" y="182"/>
                      </a:cubicBezTo>
                      <a:cubicBezTo>
                        <a:pt x="5532" y="61"/>
                        <a:pt x="4407" y="0"/>
                        <a:pt x="3313" y="0"/>
                      </a:cubicBez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15"/>
                <p:cNvSpPr/>
                <p:nvPr/>
              </p:nvSpPr>
              <p:spPr>
                <a:xfrm>
                  <a:off x="6670665" y="3524476"/>
                  <a:ext cx="200295" cy="962542"/>
                </a:xfrm>
                <a:custGeom>
                  <a:rect b="b" l="l" r="r" t="t"/>
                  <a:pathLst>
                    <a:path extrusionOk="0" h="38421" w="7995">
                      <a:moveTo>
                        <a:pt x="5107" y="1"/>
                      </a:moveTo>
                      <a:lnTo>
                        <a:pt x="4439" y="5411"/>
                      </a:lnTo>
                      <a:lnTo>
                        <a:pt x="1" y="38421"/>
                      </a:lnTo>
                      <a:lnTo>
                        <a:pt x="973" y="38421"/>
                      </a:lnTo>
                      <a:lnTo>
                        <a:pt x="7083" y="5411"/>
                      </a:lnTo>
                      <a:lnTo>
                        <a:pt x="7995"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15"/>
                <p:cNvSpPr/>
                <p:nvPr/>
              </p:nvSpPr>
              <p:spPr>
                <a:xfrm>
                  <a:off x="6781855" y="3524476"/>
                  <a:ext cx="89112" cy="135584"/>
                </a:xfrm>
                <a:custGeom>
                  <a:rect b="b" l="l" r="r" t="t"/>
                  <a:pathLst>
                    <a:path extrusionOk="0" h="5412" w="3557">
                      <a:moveTo>
                        <a:pt x="669" y="1"/>
                      </a:moveTo>
                      <a:lnTo>
                        <a:pt x="1" y="5411"/>
                      </a:lnTo>
                      <a:lnTo>
                        <a:pt x="2645" y="5411"/>
                      </a:lnTo>
                      <a:lnTo>
                        <a:pt x="3557"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15"/>
                <p:cNvSpPr/>
                <p:nvPr/>
              </p:nvSpPr>
              <p:spPr>
                <a:xfrm>
                  <a:off x="7142816" y="3530226"/>
                  <a:ext cx="200295" cy="962542"/>
                </a:xfrm>
                <a:custGeom>
                  <a:rect b="b" l="l" r="r" t="t"/>
                  <a:pathLst>
                    <a:path extrusionOk="0" h="38421" w="7995">
                      <a:moveTo>
                        <a:pt x="0" y="1"/>
                      </a:moveTo>
                      <a:lnTo>
                        <a:pt x="912" y="5411"/>
                      </a:lnTo>
                      <a:lnTo>
                        <a:pt x="7022" y="38421"/>
                      </a:lnTo>
                      <a:lnTo>
                        <a:pt x="7994" y="38421"/>
                      </a:lnTo>
                      <a:lnTo>
                        <a:pt x="3557" y="5411"/>
                      </a:lnTo>
                      <a:lnTo>
                        <a:pt x="2888"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15"/>
                <p:cNvSpPr/>
                <p:nvPr/>
              </p:nvSpPr>
              <p:spPr>
                <a:xfrm>
                  <a:off x="7142816" y="3530226"/>
                  <a:ext cx="89112" cy="135584"/>
                </a:xfrm>
                <a:custGeom>
                  <a:rect b="b" l="l" r="r" t="t"/>
                  <a:pathLst>
                    <a:path extrusionOk="0" h="5412" w="3557">
                      <a:moveTo>
                        <a:pt x="0" y="1"/>
                      </a:moveTo>
                      <a:lnTo>
                        <a:pt x="912" y="5411"/>
                      </a:lnTo>
                      <a:lnTo>
                        <a:pt x="3557" y="5411"/>
                      </a:lnTo>
                      <a:lnTo>
                        <a:pt x="2888"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15"/>
                <p:cNvSpPr/>
                <p:nvPr/>
              </p:nvSpPr>
              <p:spPr>
                <a:xfrm>
                  <a:off x="7602033" y="3530226"/>
                  <a:ext cx="200295" cy="962542"/>
                </a:xfrm>
                <a:custGeom>
                  <a:rect b="b" l="l" r="r" t="t"/>
                  <a:pathLst>
                    <a:path extrusionOk="0" h="38421" w="7995">
                      <a:moveTo>
                        <a:pt x="0" y="1"/>
                      </a:moveTo>
                      <a:lnTo>
                        <a:pt x="882" y="5411"/>
                      </a:lnTo>
                      <a:lnTo>
                        <a:pt x="7021" y="38421"/>
                      </a:lnTo>
                      <a:lnTo>
                        <a:pt x="7994" y="38421"/>
                      </a:lnTo>
                      <a:lnTo>
                        <a:pt x="3556" y="5411"/>
                      </a:lnTo>
                      <a:lnTo>
                        <a:pt x="2888"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15"/>
                <p:cNvSpPr/>
                <p:nvPr/>
              </p:nvSpPr>
              <p:spPr>
                <a:xfrm>
                  <a:off x="7602033" y="3530226"/>
                  <a:ext cx="89112" cy="135584"/>
                </a:xfrm>
                <a:custGeom>
                  <a:rect b="b" l="l" r="r" t="t"/>
                  <a:pathLst>
                    <a:path extrusionOk="0" h="5412" w="3557">
                      <a:moveTo>
                        <a:pt x="0" y="1"/>
                      </a:moveTo>
                      <a:lnTo>
                        <a:pt x="882" y="5411"/>
                      </a:lnTo>
                      <a:lnTo>
                        <a:pt x="3556" y="5411"/>
                      </a:lnTo>
                      <a:lnTo>
                        <a:pt x="2888"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15"/>
                <p:cNvSpPr/>
                <p:nvPr/>
              </p:nvSpPr>
              <p:spPr>
                <a:xfrm>
                  <a:off x="6717933" y="2655237"/>
                  <a:ext cx="1121676" cy="938943"/>
                </a:xfrm>
                <a:custGeom>
                  <a:rect b="b" l="l" r="r" t="t"/>
                  <a:pathLst>
                    <a:path extrusionOk="0" h="37479" w="44773">
                      <a:moveTo>
                        <a:pt x="22402" y="0"/>
                      </a:moveTo>
                      <a:lnTo>
                        <a:pt x="16748" y="32767"/>
                      </a:lnTo>
                      <a:lnTo>
                        <a:pt x="0" y="32767"/>
                      </a:lnTo>
                      <a:lnTo>
                        <a:pt x="0" y="37478"/>
                      </a:lnTo>
                      <a:lnTo>
                        <a:pt x="44773" y="37478"/>
                      </a:lnTo>
                      <a:lnTo>
                        <a:pt x="43040" y="0"/>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15"/>
                <p:cNvSpPr/>
                <p:nvPr/>
              </p:nvSpPr>
              <p:spPr>
                <a:xfrm>
                  <a:off x="7738388" y="2655237"/>
                  <a:ext cx="101287" cy="938943"/>
                </a:xfrm>
                <a:custGeom>
                  <a:rect b="b" l="l" r="r" t="t"/>
                  <a:pathLst>
                    <a:path extrusionOk="0" h="37479" w="4043">
                      <a:moveTo>
                        <a:pt x="0" y="0"/>
                      </a:moveTo>
                      <a:lnTo>
                        <a:pt x="1581" y="37478"/>
                      </a:lnTo>
                      <a:lnTo>
                        <a:pt x="4043" y="37478"/>
                      </a:lnTo>
                      <a:lnTo>
                        <a:pt x="2310"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15"/>
                <p:cNvSpPr/>
                <p:nvPr/>
              </p:nvSpPr>
              <p:spPr>
                <a:xfrm>
                  <a:off x="6691986" y="3903719"/>
                  <a:ext cx="645778" cy="681628"/>
                </a:xfrm>
                <a:custGeom>
                  <a:rect b="b" l="l" r="r" t="t"/>
                  <a:pathLst>
                    <a:path extrusionOk="0" h="27208" w="25777">
                      <a:moveTo>
                        <a:pt x="18147" y="1"/>
                      </a:moveTo>
                      <a:lnTo>
                        <a:pt x="3101" y="3709"/>
                      </a:lnTo>
                      <a:lnTo>
                        <a:pt x="9484" y="17509"/>
                      </a:lnTo>
                      <a:cubicBezTo>
                        <a:pt x="9484" y="17509"/>
                        <a:pt x="6597" y="19454"/>
                        <a:pt x="4135" y="21308"/>
                      </a:cubicBezTo>
                      <a:cubicBezTo>
                        <a:pt x="3040" y="22068"/>
                        <a:pt x="2007" y="22919"/>
                        <a:pt x="1004" y="23801"/>
                      </a:cubicBezTo>
                      <a:cubicBezTo>
                        <a:pt x="244" y="24713"/>
                        <a:pt x="1" y="27114"/>
                        <a:pt x="882" y="27205"/>
                      </a:cubicBezTo>
                      <a:cubicBezTo>
                        <a:pt x="893" y="27206"/>
                        <a:pt x="906" y="27207"/>
                        <a:pt x="923" y="27207"/>
                      </a:cubicBezTo>
                      <a:cubicBezTo>
                        <a:pt x="2279" y="27207"/>
                        <a:pt x="24935" y="22515"/>
                        <a:pt x="25685" y="21795"/>
                      </a:cubicBezTo>
                      <a:cubicBezTo>
                        <a:pt x="25776" y="21703"/>
                        <a:pt x="25381" y="19606"/>
                        <a:pt x="24804" y="16719"/>
                      </a:cubicBezTo>
                      <a:lnTo>
                        <a:pt x="24804" y="16658"/>
                      </a:lnTo>
                      <a:cubicBezTo>
                        <a:pt x="24439" y="14834"/>
                        <a:pt x="18147" y="1"/>
                        <a:pt x="18147"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15"/>
                <p:cNvSpPr/>
                <p:nvPr/>
              </p:nvSpPr>
              <p:spPr>
                <a:xfrm>
                  <a:off x="6691986" y="4170269"/>
                  <a:ext cx="645778" cy="415095"/>
                </a:xfrm>
                <a:custGeom>
                  <a:rect b="b" l="l" r="r" t="t"/>
                  <a:pathLst>
                    <a:path extrusionOk="0" h="16569" w="25777">
                      <a:moveTo>
                        <a:pt x="22554" y="0"/>
                      </a:moveTo>
                      <a:cubicBezTo>
                        <a:pt x="20062" y="578"/>
                        <a:pt x="11186" y="2706"/>
                        <a:pt x="7964" y="3587"/>
                      </a:cubicBezTo>
                      <a:lnTo>
                        <a:pt x="9484" y="6870"/>
                      </a:lnTo>
                      <a:cubicBezTo>
                        <a:pt x="9484" y="6870"/>
                        <a:pt x="6597" y="8815"/>
                        <a:pt x="4135" y="10669"/>
                      </a:cubicBezTo>
                      <a:cubicBezTo>
                        <a:pt x="3040" y="11429"/>
                        <a:pt x="2007" y="12280"/>
                        <a:pt x="1004" y="13162"/>
                      </a:cubicBezTo>
                      <a:cubicBezTo>
                        <a:pt x="244" y="14074"/>
                        <a:pt x="1" y="16475"/>
                        <a:pt x="882" y="16566"/>
                      </a:cubicBezTo>
                      <a:cubicBezTo>
                        <a:pt x="893" y="16567"/>
                        <a:pt x="906" y="16568"/>
                        <a:pt x="923" y="16568"/>
                      </a:cubicBezTo>
                      <a:cubicBezTo>
                        <a:pt x="2279" y="16568"/>
                        <a:pt x="24935" y="11876"/>
                        <a:pt x="25685" y="11156"/>
                      </a:cubicBezTo>
                      <a:cubicBezTo>
                        <a:pt x="25776" y="11064"/>
                        <a:pt x="25381" y="8967"/>
                        <a:pt x="24804" y="6080"/>
                      </a:cubicBezTo>
                      <a:lnTo>
                        <a:pt x="24804" y="6019"/>
                      </a:lnTo>
                      <a:cubicBezTo>
                        <a:pt x="24652" y="5350"/>
                        <a:pt x="23709" y="2858"/>
                        <a:pt x="22554"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15"/>
                <p:cNvSpPr/>
                <p:nvPr/>
              </p:nvSpPr>
              <p:spPr>
                <a:xfrm>
                  <a:off x="6689706" y="4254025"/>
                  <a:ext cx="652618" cy="334351"/>
                </a:xfrm>
                <a:custGeom>
                  <a:rect b="b" l="l" r="r" t="t"/>
                  <a:pathLst>
                    <a:path extrusionOk="0" h="13346" w="26050">
                      <a:moveTo>
                        <a:pt x="24469" y="1"/>
                      </a:moveTo>
                      <a:lnTo>
                        <a:pt x="9514" y="3162"/>
                      </a:lnTo>
                      <a:cubicBezTo>
                        <a:pt x="9514" y="3162"/>
                        <a:pt x="1733" y="8937"/>
                        <a:pt x="973" y="9849"/>
                      </a:cubicBezTo>
                      <a:cubicBezTo>
                        <a:pt x="244" y="10761"/>
                        <a:pt x="1" y="13253"/>
                        <a:pt x="882" y="13345"/>
                      </a:cubicBezTo>
                      <a:cubicBezTo>
                        <a:pt x="890" y="13345"/>
                        <a:pt x="900" y="13346"/>
                        <a:pt x="912" y="13346"/>
                      </a:cubicBezTo>
                      <a:cubicBezTo>
                        <a:pt x="2163" y="13346"/>
                        <a:pt x="24993" y="8566"/>
                        <a:pt x="25746" y="7843"/>
                      </a:cubicBezTo>
                      <a:cubicBezTo>
                        <a:pt x="26050" y="7539"/>
                        <a:pt x="25624" y="3892"/>
                        <a:pt x="24469"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15"/>
                <p:cNvSpPr/>
                <p:nvPr/>
              </p:nvSpPr>
              <p:spPr>
                <a:xfrm>
                  <a:off x="6712981" y="4442131"/>
                  <a:ext cx="591264" cy="122832"/>
                </a:xfrm>
                <a:custGeom>
                  <a:rect b="b" l="l" r="r" t="t"/>
                  <a:pathLst>
                    <a:path extrusionOk="0" h="4903" w="23601">
                      <a:moveTo>
                        <a:pt x="23571" y="1"/>
                      </a:moveTo>
                      <a:cubicBezTo>
                        <a:pt x="19650" y="609"/>
                        <a:pt x="3965" y="3922"/>
                        <a:pt x="75" y="4834"/>
                      </a:cubicBezTo>
                      <a:cubicBezTo>
                        <a:pt x="1" y="4858"/>
                        <a:pt x="27" y="4903"/>
                        <a:pt x="55" y="4903"/>
                      </a:cubicBezTo>
                      <a:cubicBezTo>
                        <a:pt x="62" y="4903"/>
                        <a:pt x="69" y="4900"/>
                        <a:pt x="75" y="4894"/>
                      </a:cubicBezTo>
                      <a:cubicBezTo>
                        <a:pt x="3996" y="4195"/>
                        <a:pt x="19741" y="1004"/>
                        <a:pt x="23571" y="31"/>
                      </a:cubicBezTo>
                      <a:cubicBezTo>
                        <a:pt x="23601" y="31"/>
                        <a:pt x="23601" y="1"/>
                        <a:pt x="235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15"/>
                <p:cNvSpPr/>
                <p:nvPr/>
              </p:nvSpPr>
              <p:spPr>
                <a:xfrm>
                  <a:off x="6896077" y="4345272"/>
                  <a:ext cx="122632" cy="29111"/>
                </a:xfrm>
                <a:custGeom>
                  <a:rect b="b" l="l" r="r" t="t"/>
                  <a:pathLst>
                    <a:path extrusionOk="0" h="1162" w="4895">
                      <a:moveTo>
                        <a:pt x="1611" y="0"/>
                      </a:moveTo>
                      <a:cubicBezTo>
                        <a:pt x="1100" y="0"/>
                        <a:pt x="593" y="57"/>
                        <a:pt x="122" y="158"/>
                      </a:cubicBezTo>
                      <a:cubicBezTo>
                        <a:pt x="1" y="158"/>
                        <a:pt x="1" y="371"/>
                        <a:pt x="153" y="371"/>
                      </a:cubicBezTo>
                      <a:cubicBezTo>
                        <a:pt x="1703" y="462"/>
                        <a:pt x="3253" y="705"/>
                        <a:pt x="4773" y="1161"/>
                      </a:cubicBezTo>
                      <a:cubicBezTo>
                        <a:pt x="4834" y="1161"/>
                        <a:pt x="4895" y="1101"/>
                        <a:pt x="4834" y="1040"/>
                      </a:cubicBezTo>
                      <a:cubicBezTo>
                        <a:pt x="3987" y="299"/>
                        <a:pt x="2786" y="0"/>
                        <a:pt x="16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15"/>
                <p:cNvSpPr/>
                <p:nvPr/>
              </p:nvSpPr>
              <p:spPr>
                <a:xfrm>
                  <a:off x="6868668" y="4363211"/>
                  <a:ext cx="122356" cy="28886"/>
                </a:xfrm>
                <a:custGeom>
                  <a:rect b="b" l="l" r="r" t="t"/>
                  <a:pathLst>
                    <a:path extrusionOk="0" h="1153" w="4884">
                      <a:moveTo>
                        <a:pt x="1613" y="0"/>
                      </a:moveTo>
                      <a:cubicBezTo>
                        <a:pt x="1101" y="0"/>
                        <a:pt x="595" y="61"/>
                        <a:pt x="122" y="172"/>
                      </a:cubicBezTo>
                      <a:cubicBezTo>
                        <a:pt x="1" y="172"/>
                        <a:pt x="1" y="354"/>
                        <a:pt x="122" y="354"/>
                      </a:cubicBezTo>
                      <a:cubicBezTo>
                        <a:pt x="1703" y="445"/>
                        <a:pt x="3253" y="719"/>
                        <a:pt x="4773" y="1144"/>
                      </a:cubicBezTo>
                      <a:cubicBezTo>
                        <a:pt x="4784" y="1150"/>
                        <a:pt x="4795" y="1153"/>
                        <a:pt x="4805" y="1153"/>
                      </a:cubicBezTo>
                      <a:cubicBezTo>
                        <a:pt x="4852" y="1153"/>
                        <a:pt x="4883" y="1103"/>
                        <a:pt x="4834" y="1053"/>
                      </a:cubicBezTo>
                      <a:cubicBezTo>
                        <a:pt x="3967" y="314"/>
                        <a:pt x="2778" y="0"/>
                        <a:pt x="16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15"/>
                <p:cNvSpPr/>
                <p:nvPr/>
              </p:nvSpPr>
              <p:spPr>
                <a:xfrm>
                  <a:off x="6840482" y="4381224"/>
                  <a:ext cx="122532" cy="29111"/>
                </a:xfrm>
                <a:custGeom>
                  <a:rect b="b" l="l" r="r" t="t"/>
                  <a:pathLst>
                    <a:path extrusionOk="0" h="1162" w="4891">
                      <a:moveTo>
                        <a:pt x="1574" y="0"/>
                      </a:moveTo>
                      <a:cubicBezTo>
                        <a:pt x="1078" y="0"/>
                        <a:pt x="586" y="54"/>
                        <a:pt x="123" y="152"/>
                      </a:cubicBezTo>
                      <a:cubicBezTo>
                        <a:pt x="1" y="182"/>
                        <a:pt x="31" y="365"/>
                        <a:pt x="153" y="365"/>
                      </a:cubicBezTo>
                      <a:cubicBezTo>
                        <a:pt x="1734" y="456"/>
                        <a:pt x="3284" y="729"/>
                        <a:pt x="4773" y="1155"/>
                      </a:cubicBezTo>
                      <a:cubicBezTo>
                        <a:pt x="4786" y="1159"/>
                        <a:pt x="4797" y="1161"/>
                        <a:pt x="4808" y="1161"/>
                      </a:cubicBezTo>
                      <a:cubicBezTo>
                        <a:pt x="4872" y="1161"/>
                        <a:pt x="4890" y="1090"/>
                        <a:pt x="4864" y="1064"/>
                      </a:cubicBezTo>
                      <a:cubicBezTo>
                        <a:pt x="3983" y="312"/>
                        <a:pt x="2769" y="0"/>
                        <a:pt x="15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15"/>
                <p:cNvSpPr/>
                <p:nvPr/>
              </p:nvSpPr>
              <p:spPr>
                <a:xfrm>
                  <a:off x="6813073" y="4399364"/>
                  <a:ext cx="122632" cy="29086"/>
                </a:xfrm>
                <a:custGeom>
                  <a:rect b="b" l="l" r="r" t="t"/>
                  <a:pathLst>
                    <a:path extrusionOk="0" h="1161" w="4895">
                      <a:moveTo>
                        <a:pt x="1600" y="0"/>
                      </a:moveTo>
                      <a:cubicBezTo>
                        <a:pt x="1092" y="0"/>
                        <a:pt x="589" y="57"/>
                        <a:pt x="122" y="157"/>
                      </a:cubicBezTo>
                      <a:cubicBezTo>
                        <a:pt x="1" y="157"/>
                        <a:pt x="1" y="370"/>
                        <a:pt x="153" y="370"/>
                      </a:cubicBezTo>
                      <a:cubicBezTo>
                        <a:pt x="1703" y="461"/>
                        <a:pt x="3253" y="735"/>
                        <a:pt x="4773" y="1160"/>
                      </a:cubicBezTo>
                      <a:cubicBezTo>
                        <a:pt x="4834" y="1160"/>
                        <a:pt x="4894" y="1100"/>
                        <a:pt x="4834" y="1069"/>
                      </a:cubicBezTo>
                      <a:cubicBezTo>
                        <a:pt x="3984" y="305"/>
                        <a:pt x="2778" y="0"/>
                        <a:pt x="16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15"/>
                <p:cNvSpPr/>
                <p:nvPr/>
              </p:nvSpPr>
              <p:spPr>
                <a:xfrm>
                  <a:off x="6500097" y="2959431"/>
                  <a:ext cx="1159755" cy="1392017"/>
                </a:xfrm>
                <a:custGeom>
                  <a:rect b="b" l="l" r="r" t="t"/>
                  <a:pathLst>
                    <a:path extrusionOk="0" h="55564" w="46293">
                      <a:moveTo>
                        <a:pt x="25532" y="0"/>
                      </a:moveTo>
                      <a:cubicBezTo>
                        <a:pt x="25532" y="0"/>
                        <a:pt x="25745" y="3496"/>
                        <a:pt x="25077" y="4013"/>
                      </a:cubicBezTo>
                      <a:cubicBezTo>
                        <a:pt x="24651" y="4377"/>
                        <a:pt x="4833" y="6019"/>
                        <a:pt x="2675" y="12706"/>
                      </a:cubicBezTo>
                      <a:cubicBezTo>
                        <a:pt x="0" y="20913"/>
                        <a:pt x="16505" y="55564"/>
                        <a:pt x="16505" y="55564"/>
                      </a:cubicBezTo>
                      <a:lnTo>
                        <a:pt x="32493" y="51794"/>
                      </a:lnTo>
                      <a:cubicBezTo>
                        <a:pt x="32493" y="51794"/>
                        <a:pt x="18754" y="20305"/>
                        <a:pt x="19940" y="18724"/>
                      </a:cubicBezTo>
                      <a:cubicBezTo>
                        <a:pt x="20517" y="17934"/>
                        <a:pt x="35411" y="17721"/>
                        <a:pt x="40153" y="13709"/>
                      </a:cubicBezTo>
                      <a:cubicBezTo>
                        <a:pt x="46293" y="8481"/>
                        <a:pt x="42159" y="517"/>
                        <a:pt x="42159" y="517"/>
                      </a:cubicBezTo>
                      <a:lnTo>
                        <a:pt x="25532"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15"/>
                <p:cNvSpPr/>
                <p:nvPr/>
              </p:nvSpPr>
              <p:spPr>
                <a:xfrm>
                  <a:off x="6912087" y="4196150"/>
                  <a:ext cx="362485" cy="96753"/>
                </a:xfrm>
                <a:custGeom>
                  <a:rect b="b" l="l" r="r" t="t"/>
                  <a:pathLst>
                    <a:path extrusionOk="0" h="3862" w="14469">
                      <a:moveTo>
                        <a:pt x="14408" y="1"/>
                      </a:moveTo>
                      <a:cubicBezTo>
                        <a:pt x="14256" y="1"/>
                        <a:pt x="12158" y="487"/>
                        <a:pt x="11186" y="700"/>
                      </a:cubicBezTo>
                      <a:cubicBezTo>
                        <a:pt x="9301" y="1125"/>
                        <a:pt x="7417" y="1612"/>
                        <a:pt x="5563" y="2068"/>
                      </a:cubicBezTo>
                      <a:cubicBezTo>
                        <a:pt x="4620" y="2311"/>
                        <a:pt x="486" y="3527"/>
                        <a:pt x="61" y="3739"/>
                      </a:cubicBezTo>
                      <a:cubicBezTo>
                        <a:pt x="0" y="3770"/>
                        <a:pt x="61" y="3861"/>
                        <a:pt x="91" y="3861"/>
                      </a:cubicBezTo>
                      <a:cubicBezTo>
                        <a:pt x="638" y="3831"/>
                        <a:pt x="7022" y="2281"/>
                        <a:pt x="8876" y="1764"/>
                      </a:cubicBezTo>
                      <a:cubicBezTo>
                        <a:pt x="10730" y="1247"/>
                        <a:pt x="12584" y="761"/>
                        <a:pt x="14408" y="153"/>
                      </a:cubicBezTo>
                      <a:cubicBezTo>
                        <a:pt x="14469" y="122"/>
                        <a:pt x="14469" y="1"/>
                        <a:pt x="144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15"/>
                <p:cNvSpPr/>
                <p:nvPr/>
              </p:nvSpPr>
              <p:spPr>
                <a:xfrm>
                  <a:off x="6918926" y="3000445"/>
                  <a:ext cx="629018" cy="1183029"/>
                </a:xfrm>
                <a:custGeom>
                  <a:rect b="b" l="l" r="r" t="t"/>
                  <a:pathLst>
                    <a:path extrusionOk="0" h="47222" w="25108">
                      <a:moveTo>
                        <a:pt x="24415" y="0"/>
                      </a:moveTo>
                      <a:cubicBezTo>
                        <a:pt x="24398" y="0"/>
                        <a:pt x="24378" y="18"/>
                        <a:pt x="24378" y="35"/>
                      </a:cubicBezTo>
                      <a:cubicBezTo>
                        <a:pt x="24469" y="461"/>
                        <a:pt x="24560" y="917"/>
                        <a:pt x="24591" y="1373"/>
                      </a:cubicBezTo>
                      <a:cubicBezTo>
                        <a:pt x="24804" y="3196"/>
                        <a:pt x="24682" y="5081"/>
                        <a:pt x="24165" y="6844"/>
                      </a:cubicBezTo>
                      <a:cubicBezTo>
                        <a:pt x="23618" y="8637"/>
                        <a:pt x="22463" y="10157"/>
                        <a:pt x="20883" y="11130"/>
                      </a:cubicBezTo>
                      <a:cubicBezTo>
                        <a:pt x="19302" y="12133"/>
                        <a:pt x="17417" y="12619"/>
                        <a:pt x="15563" y="12984"/>
                      </a:cubicBezTo>
                      <a:cubicBezTo>
                        <a:pt x="13344" y="13409"/>
                        <a:pt x="11065" y="13744"/>
                        <a:pt x="8846" y="14108"/>
                      </a:cubicBezTo>
                      <a:cubicBezTo>
                        <a:pt x="6414" y="14534"/>
                        <a:pt x="4013" y="14929"/>
                        <a:pt x="1612" y="15324"/>
                      </a:cubicBezTo>
                      <a:cubicBezTo>
                        <a:pt x="1186" y="15355"/>
                        <a:pt x="730" y="15476"/>
                        <a:pt x="365" y="15719"/>
                      </a:cubicBezTo>
                      <a:cubicBezTo>
                        <a:pt x="1" y="15993"/>
                        <a:pt x="62" y="16479"/>
                        <a:pt x="122" y="16905"/>
                      </a:cubicBezTo>
                      <a:cubicBezTo>
                        <a:pt x="365" y="17999"/>
                        <a:pt x="669" y="19124"/>
                        <a:pt x="1065" y="20187"/>
                      </a:cubicBezTo>
                      <a:cubicBezTo>
                        <a:pt x="2524" y="24412"/>
                        <a:pt x="10153" y="43288"/>
                        <a:pt x="12372" y="47209"/>
                      </a:cubicBezTo>
                      <a:cubicBezTo>
                        <a:pt x="12381" y="47218"/>
                        <a:pt x="12392" y="47222"/>
                        <a:pt x="12403" y="47222"/>
                      </a:cubicBezTo>
                      <a:cubicBezTo>
                        <a:pt x="12430" y="47222"/>
                        <a:pt x="12454" y="47200"/>
                        <a:pt x="12433" y="47179"/>
                      </a:cubicBezTo>
                      <a:cubicBezTo>
                        <a:pt x="12189" y="46692"/>
                        <a:pt x="2098" y="22953"/>
                        <a:pt x="791" y="18485"/>
                      </a:cubicBezTo>
                      <a:cubicBezTo>
                        <a:pt x="639" y="17938"/>
                        <a:pt x="487" y="17361"/>
                        <a:pt x="365" y="16814"/>
                      </a:cubicBezTo>
                      <a:cubicBezTo>
                        <a:pt x="244" y="16510"/>
                        <a:pt x="305" y="16206"/>
                        <a:pt x="457" y="15962"/>
                      </a:cubicBezTo>
                      <a:cubicBezTo>
                        <a:pt x="639" y="15810"/>
                        <a:pt x="852" y="15719"/>
                        <a:pt x="1095" y="15689"/>
                      </a:cubicBezTo>
                      <a:cubicBezTo>
                        <a:pt x="2250" y="15446"/>
                        <a:pt x="3435" y="15294"/>
                        <a:pt x="4560" y="15111"/>
                      </a:cubicBezTo>
                      <a:lnTo>
                        <a:pt x="11794" y="13896"/>
                      </a:lnTo>
                      <a:cubicBezTo>
                        <a:pt x="13831" y="13622"/>
                        <a:pt x="15837" y="13227"/>
                        <a:pt x="17843" y="12741"/>
                      </a:cubicBezTo>
                      <a:cubicBezTo>
                        <a:pt x="19576" y="12224"/>
                        <a:pt x="21278" y="11434"/>
                        <a:pt x="22524" y="10127"/>
                      </a:cubicBezTo>
                      <a:cubicBezTo>
                        <a:pt x="25108" y="7391"/>
                        <a:pt x="25047" y="3439"/>
                        <a:pt x="24439" y="35"/>
                      </a:cubicBezTo>
                      <a:cubicBezTo>
                        <a:pt x="24439" y="9"/>
                        <a:pt x="24428" y="0"/>
                        <a:pt x="244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15"/>
                <p:cNvSpPr/>
                <p:nvPr/>
              </p:nvSpPr>
              <p:spPr>
                <a:xfrm>
                  <a:off x="6097226" y="4023302"/>
                  <a:ext cx="674714" cy="591239"/>
                </a:xfrm>
                <a:custGeom>
                  <a:rect b="b" l="l" r="r" t="t"/>
                  <a:pathLst>
                    <a:path extrusionOk="0" h="23600" w="26932">
                      <a:moveTo>
                        <a:pt x="12098" y="0"/>
                      </a:moveTo>
                      <a:lnTo>
                        <a:pt x="11156" y="15654"/>
                      </a:lnTo>
                      <a:cubicBezTo>
                        <a:pt x="11156" y="15654"/>
                        <a:pt x="7964" y="16991"/>
                        <a:pt x="5168" y="18298"/>
                      </a:cubicBezTo>
                      <a:cubicBezTo>
                        <a:pt x="3952" y="18845"/>
                        <a:pt x="2767" y="19453"/>
                        <a:pt x="1612" y="20152"/>
                      </a:cubicBezTo>
                      <a:cubicBezTo>
                        <a:pt x="730" y="20851"/>
                        <a:pt x="1" y="23192"/>
                        <a:pt x="821" y="23465"/>
                      </a:cubicBezTo>
                      <a:cubicBezTo>
                        <a:pt x="1103" y="23552"/>
                        <a:pt x="4284" y="23600"/>
                        <a:pt x="8306" y="23600"/>
                      </a:cubicBezTo>
                      <a:cubicBezTo>
                        <a:pt x="15590" y="23600"/>
                        <a:pt x="25634" y="23442"/>
                        <a:pt x="26202" y="23070"/>
                      </a:cubicBezTo>
                      <a:cubicBezTo>
                        <a:pt x="26323" y="23009"/>
                        <a:pt x="26354" y="20882"/>
                        <a:pt x="26354" y="17933"/>
                      </a:cubicBezTo>
                      <a:lnTo>
                        <a:pt x="26354" y="17873"/>
                      </a:lnTo>
                      <a:cubicBezTo>
                        <a:pt x="26354" y="16019"/>
                        <a:pt x="26931" y="122"/>
                        <a:pt x="26931" y="122"/>
                      </a:cubicBezTo>
                      <a:lnTo>
                        <a:pt x="12098"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15"/>
                <p:cNvSpPr/>
                <p:nvPr/>
              </p:nvSpPr>
              <p:spPr>
                <a:xfrm>
                  <a:off x="6097226" y="4305060"/>
                  <a:ext cx="664042" cy="309499"/>
                </a:xfrm>
                <a:custGeom>
                  <a:rect b="b" l="l" r="r" t="t"/>
                  <a:pathLst>
                    <a:path extrusionOk="0" h="12354" w="26506">
                      <a:moveTo>
                        <a:pt x="11399" y="0"/>
                      </a:moveTo>
                      <a:lnTo>
                        <a:pt x="11156" y="4408"/>
                      </a:lnTo>
                      <a:cubicBezTo>
                        <a:pt x="11156" y="4408"/>
                        <a:pt x="7934" y="5745"/>
                        <a:pt x="5138" y="7083"/>
                      </a:cubicBezTo>
                      <a:cubicBezTo>
                        <a:pt x="3922" y="7630"/>
                        <a:pt x="2736" y="8238"/>
                        <a:pt x="1581" y="8906"/>
                      </a:cubicBezTo>
                      <a:cubicBezTo>
                        <a:pt x="730" y="9605"/>
                        <a:pt x="1" y="11946"/>
                        <a:pt x="821" y="12219"/>
                      </a:cubicBezTo>
                      <a:cubicBezTo>
                        <a:pt x="1103" y="12306"/>
                        <a:pt x="4284" y="12354"/>
                        <a:pt x="8306" y="12354"/>
                      </a:cubicBezTo>
                      <a:cubicBezTo>
                        <a:pt x="15590" y="12354"/>
                        <a:pt x="25634" y="12196"/>
                        <a:pt x="26202" y="11824"/>
                      </a:cubicBezTo>
                      <a:cubicBezTo>
                        <a:pt x="26323" y="11763"/>
                        <a:pt x="26354" y="9636"/>
                        <a:pt x="26354" y="6687"/>
                      </a:cubicBezTo>
                      <a:lnTo>
                        <a:pt x="26354" y="6627"/>
                      </a:lnTo>
                      <a:lnTo>
                        <a:pt x="26354" y="6262"/>
                      </a:lnTo>
                      <a:lnTo>
                        <a:pt x="26354" y="5958"/>
                      </a:lnTo>
                      <a:lnTo>
                        <a:pt x="26354" y="5532"/>
                      </a:lnTo>
                      <a:cubicBezTo>
                        <a:pt x="26384" y="4317"/>
                        <a:pt x="26445" y="2310"/>
                        <a:pt x="26506" y="92"/>
                      </a:cubicBezTo>
                      <a:lnTo>
                        <a:pt x="11399"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15"/>
                <p:cNvSpPr/>
                <p:nvPr/>
              </p:nvSpPr>
              <p:spPr>
                <a:xfrm>
                  <a:off x="6094195" y="4403297"/>
                  <a:ext cx="675466" cy="212921"/>
                </a:xfrm>
                <a:custGeom>
                  <a:rect b="b" l="l" r="r" t="t"/>
                  <a:pathLst>
                    <a:path extrusionOk="0" h="8499" w="26962">
                      <a:moveTo>
                        <a:pt x="26627" y="0"/>
                      </a:moveTo>
                      <a:lnTo>
                        <a:pt x="11307" y="122"/>
                      </a:lnTo>
                      <a:cubicBezTo>
                        <a:pt x="11307" y="122"/>
                        <a:pt x="2553" y="4225"/>
                        <a:pt x="1611" y="4985"/>
                      </a:cubicBezTo>
                      <a:cubicBezTo>
                        <a:pt x="699" y="5715"/>
                        <a:pt x="0" y="8116"/>
                        <a:pt x="821" y="8359"/>
                      </a:cubicBezTo>
                      <a:cubicBezTo>
                        <a:pt x="1108" y="8452"/>
                        <a:pt x="4001" y="8499"/>
                        <a:pt x="7742" y="8499"/>
                      </a:cubicBezTo>
                      <a:cubicBezTo>
                        <a:pt x="15089" y="8499"/>
                        <a:pt x="25708" y="8316"/>
                        <a:pt x="26292" y="7934"/>
                      </a:cubicBezTo>
                      <a:cubicBezTo>
                        <a:pt x="26627" y="7721"/>
                        <a:pt x="26961" y="4043"/>
                        <a:pt x="2662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15"/>
                <p:cNvSpPr/>
                <p:nvPr/>
              </p:nvSpPr>
              <p:spPr>
                <a:xfrm>
                  <a:off x="6343208" y="4416200"/>
                  <a:ext cx="115617" cy="47474"/>
                </a:xfrm>
                <a:custGeom>
                  <a:rect b="b" l="l" r="r" t="t"/>
                  <a:pathLst>
                    <a:path extrusionOk="0" h="1895" w="4615">
                      <a:moveTo>
                        <a:pt x="277" y="1"/>
                      </a:moveTo>
                      <a:cubicBezTo>
                        <a:pt x="236" y="1"/>
                        <a:pt x="194" y="1"/>
                        <a:pt x="153" y="2"/>
                      </a:cubicBezTo>
                      <a:cubicBezTo>
                        <a:pt x="31" y="2"/>
                        <a:pt x="1" y="154"/>
                        <a:pt x="122" y="185"/>
                      </a:cubicBezTo>
                      <a:cubicBezTo>
                        <a:pt x="1642" y="610"/>
                        <a:pt x="3101" y="1188"/>
                        <a:pt x="4499" y="1887"/>
                      </a:cubicBezTo>
                      <a:cubicBezTo>
                        <a:pt x="4511" y="1892"/>
                        <a:pt x="4522" y="1895"/>
                        <a:pt x="4533" y="1895"/>
                      </a:cubicBezTo>
                      <a:cubicBezTo>
                        <a:pt x="4580" y="1895"/>
                        <a:pt x="4615" y="1850"/>
                        <a:pt x="4590" y="1826"/>
                      </a:cubicBezTo>
                      <a:cubicBezTo>
                        <a:pt x="3614" y="553"/>
                        <a:pt x="1830" y="1"/>
                        <a:pt x="27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15"/>
                <p:cNvSpPr/>
                <p:nvPr/>
              </p:nvSpPr>
              <p:spPr>
                <a:xfrm>
                  <a:off x="6312742" y="4428401"/>
                  <a:ext cx="115492" cy="47474"/>
                </a:xfrm>
                <a:custGeom>
                  <a:rect b="b" l="l" r="r" t="t"/>
                  <a:pathLst>
                    <a:path extrusionOk="0" h="1895" w="4610">
                      <a:moveTo>
                        <a:pt x="249" y="0"/>
                      </a:moveTo>
                      <a:cubicBezTo>
                        <a:pt x="207" y="0"/>
                        <a:pt x="165" y="1"/>
                        <a:pt x="122" y="1"/>
                      </a:cubicBezTo>
                      <a:cubicBezTo>
                        <a:pt x="1" y="1"/>
                        <a:pt x="1" y="153"/>
                        <a:pt x="92" y="184"/>
                      </a:cubicBezTo>
                      <a:cubicBezTo>
                        <a:pt x="1612" y="609"/>
                        <a:pt x="3101" y="1187"/>
                        <a:pt x="4499" y="1886"/>
                      </a:cubicBezTo>
                      <a:cubicBezTo>
                        <a:pt x="4505" y="1892"/>
                        <a:pt x="4513" y="1894"/>
                        <a:pt x="4522" y="1894"/>
                      </a:cubicBezTo>
                      <a:cubicBezTo>
                        <a:pt x="4559" y="1894"/>
                        <a:pt x="4609" y="1850"/>
                        <a:pt x="4560" y="1825"/>
                      </a:cubicBezTo>
                      <a:cubicBezTo>
                        <a:pt x="3613" y="552"/>
                        <a:pt x="1830" y="0"/>
                        <a:pt x="2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15"/>
                <p:cNvSpPr/>
                <p:nvPr/>
              </p:nvSpPr>
              <p:spPr>
                <a:xfrm>
                  <a:off x="6282276" y="4440578"/>
                  <a:ext cx="114866" cy="47474"/>
                </a:xfrm>
                <a:custGeom>
                  <a:rect b="b" l="l" r="r" t="t"/>
                  <a:pathLst>
                    <a:path extrusionOk="0" h="1895" w="4585">
                      <a:moveTo>
                        <a:pt x="247" y="1"/>
                      </a:moveTo>
                      <a:cubicBezTo>
                        <a:pt x="206" y="1"/>
                        <a:pt x="164" y="1"/>
                        <a:pt x="123" y="2"/>
                      </a:cubicBezTo>
                      <a:cubicBezTo>
                        <a:pt x="1" y="2"/>
                        <a:pt x="1" y="154"/>
                        <a:pt x="92" y="184"/>
                      </a:cubicBezTo>
                      <a:cubicBezTo>
                        <a:pt x="1612" y="610"/>
                        <a:pt x="3101" y="1187"/>
                        <a:pt x="4499" y="1886"/>
                      </a:cubicBezTo>
                      <a:cubicBezTo>
                        <a:pt x="4505" y="1892"/>
                        <a:pt x="4512" y="1895"/>
                        <a:pt x="4519" y="1895"/>
                      </a:cubicBezTo>
                      <a:cubicBezTo>
                        <a:pt x="4550" y="1895"/>
                        <a:pt x="4585" y="1850"/>
                        <a:pt x="4560" y="1826"/>
                      </a:cubicBezTo>
                      <a:cubicBezTo>
                        <a:pt x="3584" y="553"/>
                        <a:pt x="1800" y="1"/>
                        <a:pt x="2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15"/>
                <p:cNvSpPr/>
                <p:nvPr/>
              </p:nvSpPr>
              <p:spPr>
                <a:xfrm>
                  <a:off x="6250307" y="4452754"/>
                  <a:ext cx="116394" cy="47474"/>
                </a:xfrm>
                <a:custGeom>
                  <a:rect b="b" l="l" r="r" t="t"/>
                  <a:pathLst>
                    <a:path extrusionOk="0" h="1895" w="4646">
                      <a:moveTo>
                        <a:pt x="307" y="1"/>
                      </a:moveTo>
                      <a:cubicBezTo>
                        <a:pt x="266" y="1"/>
                        <a:pt x="224" y="1"/>
                        <a:pt x="183" y="2"/>
                      </a:cubicBezTo>
                      <a:cubicBezTo>
                        <a:pt x="31" y="2"/>
                        <a:pt x="0" y="185"/>
                        <a:pt x="152" y="215"/>
                      </a:cubicBezTo>
                      <a:cubicBezTo>
                        <a:pt x="1672" y="610"/>
                        <a:pt x="3131" y="1188"/>
                        <a:pt x="4529" y="1887"/>
                      </a:cubicBezTo>
                      <a:cubicBezTo>
                        <a:pt x="4541" y="1892"/>
                        <a:pt x="4552" y="1895"/>
                        <a:pt x="4563" y="1895"/>
                      </a:cubicBezTo>
                      <a:cubicBezTo>
                        <a:pt x="4610" y="1895"/>
                        <a:pt x="4645" y="1850"/>
                        <a:pt x="4620" y="1826"/>
                      </a:cubicBezTo>
                      <a:cubicBezTo>
                        <a:pt x="3644" y="553"/>
                        <a:pt x="1860" y="1"/>
                        <a:pt x="30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15"/>
                <p:cNvSpPr/>
                <p:nvPr/>
              </p:nvSpPr>
              <p:spPr>
                <a:xfrm>
                  <a:off x="6356161" y="2954095"/>
                  <a:ext cx="1353186" cy="1466649"/>
                </a:xfrm>
                <a:custGeom>
                  <a:rect b="b" l="l" r="r" t="t"/>
                  <a:pathLst>
                    <a:path extrusionOk="0" h="58543" w="54014">
                      <a:moveTo>
                        <a:pt x="31490" y="1"/>
                      </a:moveTo>
                      <a:lnTo>
                        <a:pt x="31490" y="1"/>
                      </a:lnTo>
                      <a:cubicBezTo>
                        <a:pt x="31916" y="2007"/>
                        <a:pt x="32493" y="3952"/>
                        <a:pt x="33223" y="5837"/>
                      </a:cubicBezTo>
                      <a:cubicBezTo>
                        <a:pt x="33223" y="5837"/>
                        <a:pt x="10882" y="9970"/>
                        <a:pt x="4651" y="16809"/>
                      </a:cubicBezTo>
                      <a:cubicBezTo>
                        <a:pt x="426" y="21460"/>
                        <a:pt x="0" y="58543"/>
                        <a:pt x="0" y="58543"/>
                      </a:cubicBezTo>
                      <a:lnTo>
                        <a:pt x="16718" y="58543"/>
                      </a:lnTo>
                      <a:cubicBezTo>
                        <a:pt x="16718" y="58543"/>
                        <a:pt x="16505" y="27539"/>
                        <a:pt x="17812" y="25867"/>
                      </a:cubicBezTo>
                      <a:cubicBezTo>
                        <a:pt x="19575" y="23648"/>
                        <a:pt x="44044" y="23679"/>
                        <a:pt x="49302" y="16384"/>
                      </a:cubicBezTo>
                      <a:cubicBezTo>
                        <a:pt x="54013" y="9818"/>
                        <a:pt x="50032" y="548"/>
                        <a:pt x="50032" y="548"/>
                      </a:cubicBezTo>
                      <a:lnTo>
                        <a:pt x="31490"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15"/>
                <p:cNvSpPr/>
                <p:nvPr/>
              </p:nvSpPr>
              <p:spPr>
                <a:xfrm>
                  <a:off x="7103976" y="3069093"/>
                  <a:ext cx="155927" cy="72677"/>
                </a:xfrm>
                <a:custGeom>
                  <a:rect b="b" l="l" r="r" t="t"/>
                  <a:pathLst>
                    <a:path extrusionOk="0" h="2901" w="6224">
                      <a:moveTo>
                        <a:pt x="122" y="0"/>
                      </a:moveTo>
                      <a:cubicBezTo>
                        <a:pt x="31" y="0"/>
                        <a:pt x="1" y="92"/>
                        <a:pt x="62" y="152"/>
                      </a:cubicBezTo>
                      <a:cubicBezTo>
                        <a:pt x="548" y="396"/>
                        <a:pt x="1065" y="608"/>
                        <a:pt x="1581" y="821"/>
                      </a:cubicBezTo>
                      <a:lnTo>
                        <a:pt x="3071" y="1459"/>
                      </a:lnTo>
                      <a:cubicBezTo>
                        <a:pt x="4104" y="1915"/>
                        <a:pt x="5168" y="2371"/>
                        <a:pt x="6171" y="2888"/>
                      </a:cubicBezTo>
                      <a:cubicBezTo>
                        <a:pt x="6180" y="2897"/>
                        <a:pt x="6189" y="2901"/>
                        <a:pt x="6196" y="2901"/>
                      </a:cubicBezTo>
                      <a:cubicBezTo>
                        <a:pt x="6214" y="2901"/>
                        <a:pt x="6223" y="2879"/>
                        <a:pt x="6202" y="2858"/>
                      </a:cubicBezTo>
                      <a:cubicBezTo>
                        <a:pt x="5229" y="2250"/>
                        <a:pt x="4256" y="1703"/>
                        <a:pt x="3253" y="1186"/>
                      </a:cubicBezTo>
                      <a:cubicBezTo>
                        <a:pt x="2736" y="943"/>
                        <a:pt x="2220" y="699"/>
                        <a:pt x="1673" y="517"/>
                      </a:cubicBezTo>
                      <a:cubicBezTo>
                        <a:pt x="1186" y="304"/>
                        <a:pt x="670" y="122"/>
                        <a:pt x="12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15"/>
                <p:cNvSpPr/>
                <p:nvPr/>
              </p:nvSpPr>
              <p:spPr>
                <a:xfrm>
                  <a:off x="7131235" y="2953543"/>
                  <a:ext cx="69496" cy="146081"/>
                </a:xfrm>
                <a:custGeom>
                  <a:rect b="b" l="l" r="r" t="t"/>
                  <a:pathLst>
                    <a:path extrusionOk="0" h="5831" w="2774">
                      <a:moveTo>
                        <a:pt x="80" y="0"/>
                      </a:moveTo>
                      <a:cubicBezTo>
                        <a:pt x="42" y="0"/>
                        <a:pt x="1" y="40"/>
                        <a:pt x="38" y="114"/>
                      </a:cubicBezTo>
                      <a:cubicBezTo>
                        <a:pt x="129" y="1056"/>
                        <a:pt x="311" y="1968"/>
                        <a:pt x="585" y="2849"/>
                      </a:cubicBezTo>
                      <a:cubicBezTo>
                        <a:pt x="676" y="3214"/>
                        <a:pt x="767" y="3579"/>
                        <a:pt x="889" y="3913"/>
                      </a:cubicBezTo>
                      <a:cubicBezTo>
                        <a:pt x="980" y="4217"/>
                        <a:pt x="1162" y="4491"/>
                        <a:pt x="1405" y="4673"/>
                      </a:cubicBezTo>
                      <a:cubicBezTo>
                        <a:pt x="1527" y="4795"/>
                        <a:pt x="1709" y="4856"/>
                        <a:pt x="1892" y="4856"/>
                      </a:cubicBezTo>
                      <a:cubicBezTo>
                        <a:pt x="1892" y="4916"/>
                        <a:pt x="1861" y="4947"/>
                        <a:pt x="1892" y="5038"/>
                      </a:cubicBezTo>
                      <a:cubicBezTo>
                        <a:pt x="1892" y="5129"/>
                        <a:pt x="1922" y="5190"/>
                        <a:pt x="1952" y="5281"/>
                      </a:cubicBezTo>
                      <a:cubicBezTo>
                        <a:pt x="1983" y="5372"/>
                        <a:pt x="2013" y="5463"/>
                        <a:pt x="2013" y="5555"/>
                      </a:cubicBezTo>
                      <a:cubicBezTo>
                        <a:pt x="2044" y="5585"/>
                        <a:pt x="2074" y="5646"/>
                        <a:pt x="2074" y="5676"/>
                      </a:cubicBezTo>
                      <a:cubicBezTo>
                        <a:pt x="2104" y="5737"/>
                        <a:pt x="2135" y="5767"/>
                        <a:pt x="2165" y="5798"/>
                      </a:cubicBezTo>
                      <a:cubicBezTo>
                        <a:pt x="2177" y="5821"/>
                        <a:pt x="2202" y="5831"/>
                        <a:pt x="2226" y="5831"/>
                      </a:cubicBezTo>
                      <a:cubicBezTo>
                        <a:pt x="2266" y="5831"/>
                        <a:pt x="2306" y="5805"/>
                        <a:pt x="2287" y="5767"/>
                      </a:cubicBezTo>
                      <a:lnTo>
                        <a:pt x="2287" y="5615"/>
                      </a:lnTo>
                      <a:cubicBezTo>
                        <a:pt x="2287" y="5555"/>
                        <a:pt x="2287" y="5524"/>
                        <a:pt x="2287" y="5463"/>
                      </a:cubicBezTo>
                      <a:cubicBezTo>
                        <a:pt x="2256" y="5372"/>
                        <a:pt x="2226" y="5311"/>
                        <a:pt x="2196" y="5220"/>
                      </a:cubicBezTo>
                      <a:cubicBezTo>
                        <a:pt x="2165" y="5129"/>
                        <a:pt x="2135" y="5038"/>
                        <a:pt x="2104" y="4947"/>
                      </a:cubicBezTo>
                      <a:cubicBezTo>
                        <a:pt x="2074" y="4916"/>
                        <a:pt x="2074" y="4886"/>
                        <a:pt x="2044" y="4856"/>
                      </a:cubicBezTo>
                      <a:cubicBezTo>
                        <a:pt x="2378" y="4856"/>
                        <a:pt x="2621" y="4643"/>
                        <a:pt x="2712" y="4339"/>
                      </a:cubicBezTo>
                      <a:cubicBezTo>
                        <a:pt x="2773" y="4004"/>
                        <a:pt x="2743" y="3701"/>
                        <a:pt x="2621" y="3397"/>
                      </a:cubicBezTo>
                      <a:cubicBezTo>
                        <a:pt x="2530" y="2971"/>
                        <a:pt x="2439" y="2576"/>
                        <a:pt x="2317" y="2150"/>
                      </a:cubicBezTo>
                      <a:cubicBezTo>
                        <a:pt x="2226" y="1755"/>
                        <a:pt x="2104" y="1360"/>
                        <a:pt x="1983" y="935"/>
                      </a:cubicBezTo>
                      <a:cubicBezTo>
                        <a:pt x="1922" y="722"/>
                        <a:pt x="1861" y="509"/>
                        <a:pt x="1800" y="296"/>
                      </a:cubicBezTo>
                      <a:cubicBezTo>
                        <a:pt x="1770" y="235"/>
                        <a:pt x="1770" y="114"/>
                        <a:pt x="1679" y="83"/>
                      </a:cubicBezTo>
                      <a:cubicBezTo>
                        <a:pt x="1679" y="68"/>
                        <a:pt x="1671" y="61"/>
                        <a:pt x="1664" y="61"/>
                      </a:cubicBezTo>
                      <a:cubicBezTo>
                        <a:pt x="1656" y="61"/>
                        <a:pt x="1648" y="68"/>
                        <a:pt x="1648" y="83"/>
                      </a:cubicBezTo>
                      <a:cubicBezTo>
                        <a:pt x="1618" y="83"/>
                        <a:pt x="1618" y="114"/>
                        <a:pt x="1618" y="144"/>
                      </a:cubicBezTo>
                      <a:lnTo>
                        <a:pt x="1679" y="144"/>
                      </a:lnTo>
                      <a:cubicBezTo>
                        <a:pt x="1709" y="266"/>
                        <a:pt x="1740" y="691"/>
                        <a:pt x="1740" y="722"/>
                      </a:cubicBezTo>
                      <a:cubicBezTo>
                        <a:pt x="1800" y="965"/>
                        <a:pt x="1831" y="1178"/>
                        <a:pt x="1861" y="1390"/>
                      </a:cubicBezTo>
                      <a:cubicBezTo>
                        <a:pt x="1952" y="1846"/>
                        <a:pt x="2044" y="2272"/>
                        <a:pt x="2135" y="2728"/>
                      </a:cubicBezTo>
                      <a:cubicBezTo>
                        <a:pt x="2196" y="3093"/>
                        <a:pt x="2317" y="3518"/>
                        <a:pt x="2348" y="3852"/>
                      </a:cubicBezTo>
                      <a:cubicBezTo>
                        <a:pt x="2376" y="4162"/>
                        <a:pt x="2274" y="4497"/>
                        <a:pt x="1921" y="4497"/>
                      </a:cubicBezTo>
                      <a:cubicBezTo>
                        <a:pt x="1893" y="4497"/>
                        <a:pt x="1863" y="4495"/>
                        <a:pt x="1831" y="4491"/>
                      </a:cubicBezTo>
                      <a:cubicBezTo>
                        <a:pt x="1466" y="4400"/>
                        <a:pt x="1284" y="4035"/>
                        <a:pt x="1162" y="3731"/>
                      </a:cubicBezTo>
                      <a:cubicBezTo>
                        <a:pt x="1010" y="3336"/>
                        <a:pt x="889" y="2971"/>
                        <a:pt x="797" y="2576"/>
                      </a:cubicBezTo>
                      <a:cubicBezTo>
                        <a:pt x="524" y="1755"/>
                        <a:pt x="341" y="904"/>
                        <a:pt x="129" y="53"/>
                      </a:cubicBezTo>
                      <a:cubicBezTo>
                        <a:pt x="129" y="17"/>
                        <a:pt x="105" y="0"/>
                        <a:pt x="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15"/>
                <p:cNvSpPr/>
                <p:nvPr/>
              </p:nvSpPr>
              <p:spPr>
                <a:xfrm>
                  <a:off x="7408609" y="3006082"/>
                  <a:ext cx="155351" cy="157756"/>
                </a:xfrm>
                <a:custGeom>
                  <a:rect b="b" l="l" r="r" t="t"/>
                  <a:pathLst>
                    <a:path extrusionOk="0" h="6297" w="6201">
                      <a:moveTo>
                        <a:pt x="61" y="0"/>
                      </a:moveTo>
                      <a:cubicBezTo>
                        <a:pt x="46" y="0"/>
                        <a:pt x="31" y="8"/>
                        <a:pt x="31" y="23"/>
                      </a:cubicBezTo>
                      <a:cubicBezTo>
                        <a:pt x="0" y="813"/>
                        <a:pt x="91" y="1604"/>
                        <a:pt x="274" y="2363"/>
                      </a:cubicBezTo>
                      <a:cubicBezTo>
                        <a:pt x="395" y="3002"/>
                        <a:pt x="669" y="3610"/>
                        <a:pt x="1064" y="4126"/>
                      </a:cubicBezTo>
                      <a:cubicBezTo>
                        <a:pt x="1490" y="4613"/>
                        <a:pt x="1976" y="5008"/>
                        <a:pt x="2553" y="5342"/>
                      </a:cubicBezTo>
                      <a:cubicBezTo>
                        <a:pt x="3101" y="5677"/>
                        <a:pt x="3708" y="5920"/>
                        <a:pt x="4316" y="6102"/>
                      </a:cubicBezTo>
                      <a:cubicBezTo>
                        <a:pt x="4620" y="6163"/>
                        <a:pt x="4955" y="6224"/>
                        <a:pt x="5259" y="6254"/>
                      </a:cubicBezTo>
                      <a:cubicBezTo>
                        <a:pt x="5395" y="6281"/>
                        <a:pt x="5532" y="6296"/>
                        <a:pt x="5666" y="6296"/>
                      </a:cubicBezTo>
                      <a:cubicBezTo>
                        <a:pt x="5830" y="6296"/>
                        <a:pt x="5989" y="6274"/>
                        <a:pt x="6140" y="6224"/>
                      </a:cubicBezTo>
                      <a:cubicBezTo>
                        <a:pt x="6201" y="6193"/>
                        <a:pt x="6201" y="6102"/>
                        <a:pt x="6140" y="6072"/>
                      </a:cubicBezTo>
                      <a:cubicBezTo>
                        <a:pt x="5988" y="5980"/>
                        <a:pt x="5836" y="5950"/>
                        <a:pt x="5654" y="5950"/>
                      </a:cubicBezTo>
                      <a:cubicBezTo>
                        <a:pt x="5471" y="5920"/>
                        <a:pt x="5259" y="5889"/>
                        <a:pt x="5076" y="5859"/>
                      </a:cubicBezTo>
                      <a:cubicBezTo>
                        <a:pt x="4711" y="5768"/>
                        <a:pt x="4347" y="5646"/>
                        <a:pt x="3982" y="5525"/>
                      </a:cubicBezTo>
                      <a:cubicBezTo>
                        <a:pt x="3253" y="5251"/>
                        <a:pt x="2584" y="4886"/>
                        <a:pt x="1976" y="4430"/>
                      </a:cubicBezTo>
                      <a:cubicBezTo>
                        <a:pt x="1672" y="4187"/>
                        <a:pt x="1398" y="3914"/>
                        <a:pt x="1155" y="3579"/>
                      </a:cubicBezTo>
                      <a:cubicBezTo>
                        <a:pt x="942" y="3245"/>
                        <a:pt x="760" y="2880"/>
                        <a:pt x="638" y="2485"/>
                      </a:cubicBezTo>
                      <a:cubicBezTo>
                        <a:pt x="517" y="2090"/>
                        <a:pt x="426" y="1695"/>
                        <a:pt x="304" y="1269"/>
                      </a:cubicBezTo>
                      <a:cubicBezTo>
                        <a:pt x="213" y="874"/>
                        <a:pt x="183" y="448"/>
                        <a:pt x="91" y="23"/>
                      </a:cubicBezTo>
                      <a:cubicBezTo>
                        <a:pt x="91" y="8"/>
                        <a:pt x="76" y="0"/>
                        <a:pt x="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15"/>
                <p:cNvSpPr/>
                <p:nvPr/>
              </p:nvSpPr>
              <p:spPr>
                <a:xfrm>
                  <a:off x="6704939" y="2993329"/>
                  <a:ext cx="897831" cy="1340735"/>
                </a:xfrm>
                <a:custGeom>
                  <a:rect b="b" l="l" r="r" t="t"/>
                  <a:pathLst>
                    <a:path extrusionOk="0" h="53517" w="35838">
                      <a:moveTo>
                        <a:pt x="35157" y="0"/>
                      </a:moveTo>
                      <a:cubicBezTo>
                        <a:pt x="35146" y="0"/>
                        <a:pt x="35138" y="15"/>
                        <a:pt x="35138" y="46"/>
                      </a:cubicBezTo>
                      <a:cubicBezTo>
                        <a:pt x="35199" y="684"/>
                        <a:pt x="35290" y="1322"/>
                        <a:pt x="35351" y="1961"/>
                      </a:cubicBezTo>
                      <a:cubicBezTo>
                        <a:pt x="35807" y="6550"/>
                        <a:pt x="35685" y="12021"/>
                        <a:pt x="31916" y="15304"/>
                      </a:cubicBezTo>
                      <a:cubicBezTo>
                        <a:pt x="30153" y="16824"/>
                        <a:pt x="27904" y="17645"/>
                        <a:pt x="25715" y="18313"/>
                      </a:cubicBezTo>
                      <a:cubicBezTo>
                        <a:pt x="23344" y="18982"/>
                        <a:pt x="20913" y="19529"/>
                        <a:pt x="18451" y="19924"/>
                      </a:cubicBezTo>
                      <a:cubicBezTo>
                        <a:pt x="15958" y="20350"/>
                        <a:pt x="13496" y="20654"/>
                        <a:pt x="11034" y="21019"/>
                      </a:cubicBezTo>
                      <a:cubicBezTo>
                        <a:pt x="9818" y="21171"/>
                        <a:pt x="8572" y="21353"/>
                        <a:pt x="7356" y="21566"/>
                      </a:cubicBezTo>
                      <a:cubicBezTo>
                        <a:pt x="6171" y="21748"/>
                        <a:pt x="4985" y="21930"/>
                        <a:pt x="3800" y="22234"/>
                      </a:cubicBezTo>
                      <a:cubicBezTo>
                        <a:pt x="2797" y="22478"/>
                        <a:pt x="1976" y="22964"/>
                        <a:pt x="1612" y="23967"/>
                      </a:cubicBezTo>
                      <a:cubicBezTo>
                        <a:pt x="1429" y="24423"/>
                        <a:pt x="1308" y="24940"/>
                        <a:pt x="1277" y="25426"/>
                      </a:cubicBezTo>
                      <a:cubicBezTo>
                        <a:pt x="1186" y="26064"/>
                        <a:pt x="1125" y="26733"/>
                        <a:pt x="1064" y="27371"/>
                      </a:cubicBezTo>
                      <a:cubicBezTo>
                        <a:pt x="791" y="29985"/>
                        <a:pt x="578" y="32630"/>
                        <a:pt x="426" y="35244"/>
                      </a:cubicBezTo>
                      <a:cubicBezTo>
                        <a:pt x="92" y="40563"/>
                        <a:pt x="1" y="48162"/>
                        <a:pt x="153" y="53481"/>
                      </a:cubicBezTo>
                      <a:cubicBezTo>
                        <a:pt x="153" y="53499"/>
                        <a:pt x="183" y="53516"/>
                        <a:pt x="209" y="53516"/>
                      </a:cubicBezTo>
                      <a:cubicBezTo>
                        <a:pt x="227" y="53516"/>
                        <a:pt x="244" y="53507"/>
                        <a:pt x="244" y="53481"/>
                      </a:cubicBezTo>
                      <a:lnTo>
                        <a:pt x="244" y="49195"/>
                      </a:lnTo>
                      <a:cubicBezTo>
                        <a:pt x="213" y="43906"/>
                        <a:pt x="426" y="38587"/>
                        <a:pt x="821" y="33298"/>
                      </a:cubicBezTo>
                      <a:cubicBezTo>
                        <a:pt x="1004" y="30684"/>
                        <a:pt x="1216" y="28040"/>
                        <a:pt x="1551" y="25426"/>
                      </a:cubicBezTo>
                      <a:cubicBezTo>
                        <a:pt x="1672" y="24301"/>
                        <a:pt x="1976" y="23237"/>
                        <a:pt x="3101" y="22721"/>
                      </a:cubicBezTo>
                      <a:cubicBezTo>
                        <a:pt x="3618" y="22508"/>
                        <a:pt x="4195" y="22356"/>
                        <a:pt x="4742" y="22295"/>
                      </a:cubicBezTo>
                      <a:cubicBezTo>
                        <a:pt x="5350" y="22174"/>
                        <a:pt x="5958" y="22052"/>
                        <a:pt x="6566" y="21961"/>
                      </a:cubicBezTo>
                      <a:cubicBezTo>
                        <a:pt x="11490" y="21140"/>
                        <a:pt x="16475" y="20684"/>
                        <a:pt x="21369" y="19681"/>
                      </a:cubicBezTo>
                      <a:cubicBezTo>
                        <a:pt x="23740" y="19225"/>
                        <a:pt x="26050" y="18557"/>
                        <a:pt x="28299" y="17675"/>
                      </a:cubicBezTo>
                      <a:cubicBezTo>
                        <a:pt x="30335" y="16854"/>
                        <a:pt x="32220" y="15669"/>
                        <a:pt x="33497" y="13845"/>
                      </a:cubicBezTo>
                      <a:cubicBezTo>
                        <a:pt x="34682" y="12021"/>
                        <a:pt x="35412" y="9955"/>
                        <a:pt x="35564" y="7796"/>
                      </a:cubicBezTo>
                      <a:cubicBezTo>
                        <a:pt x="35837" y="5213"/>
                        <a:pt x="35472" y="2599"/>
                        <a:pt x="35199" y="46"/>
                      </a:cubicBezTo>
                      <a:cubicBezTo>
                        <a:pt x="35184" y="15"/>
                        <a:pt x="35168" y="0"/>
                        <a:pt x="351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15"/>
                <p:cNvSpPr/>
                <p:nvPr/>
              </p:nvSpPr>
              <p:spPr>
                <a:xfrm>
                  <a:off x="6374425" y="4352262"/>
                  <a:ext cx="373934" cy="14581"/>
                </a:xfrm>
                <a:custGeom>
                  <a:rect b="b" l="l" r="r" t="t"/>
                  <a:pathLst>
                    <a:path extrusionOk="0" h="582" w="14926">
                      <a:moveTo>
                        <a:pt x="5776" y="1"/>
                      </a:moveTo>
                      <a:cubicBezTo>
                        <a:pt x="4803" y="1"/>
                        <a:pt x="3861" y="31"/>
                        <a:pt x="2919" y="62"/>
                      </a:cubicBezTo>
                      <a:lnTo>
                        <a:pt x="1460" y="153"/>
                      </a:lnTo>
                      <a:cubicBezTo>
                        <a:pt x="973" y="153"/>
                        <a:pt x="518" y="183"/>
                        <a:pt x="62" y="274"/>
                      </a:cubicBezTo>
                      <a:cubicBezTo>
                        <a:pt x="1" y="274"/>
                        <a:pt x="31" y="396"/>
                        <a:pt x="92" y="396"/>
                      </a:cubicBezTo>
                      <a:cubicBezTo>
                        <a:pt x="639" y="457"/>
                        <a:pt x="1217" y="518"/>
                        <a:pt x="1764" y="518"/>
                      </a:cubicBezTo>
                      <a:cubicBezTo>
                        <a:pt x="2311" y="518"/>
                        <a:pt x="2828" y="548"/>
                        <a:pt x="3344" y="548"/>
                      </a:cubicBezTo>
                      <a:cubicBezTo>
                        <a:pt x="4087" y="571"/>
                        <a:pt x="4822" y="581"/>
                        <a:pt x="5554" y="581"/>
                      </a:cubicBezTo>
                      <a:cubicBezTo>
                        <a:pt x="6738" y="581"/>
                        <a:pt x="7917" y="555"/>
                        <a:pt x="9120" y="518"/>
                      </a:cubicBezTo>
                      <a:cubicBezTo>
                        <a:pt x="11034" y="487"/>
                        <a:pt x="12949" y="426"/>
                        <a:pt x="14864" y="305"/>
                      </a:cubicBezTo>
                      <a:cubicBezTo>
                        <a:pt x="14925" y="305"/>
                        <a:pt x="14925" y="183"/>
                        <a:pt x="14864" y="153"/>
                      </a:cubicBezTo>
                      <a:cubicBezTo>
                        <a:pt x="14743" y="123"/>
                        <a:pt x="12585" y="62"/>
                        <a:pt x="11582" y="62"/>
                      </a:cubicBezTo>
                      <a:cubicBezTo>
                        <a:pt x="9636" y="1"/>
                        <a:pt x="7721" y="1"/>
                        <a:pt x="57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15"/>
                <p:cNvSpPr/>
                <p:nvPr/>
              </p:nvSpPr>
              <p:spPr>
                <a:xfrm>
                  <a:off x="6557345" y="3102515"/>
                  <a:ext cx="632475" cy="207435"/>
                </a:xfrm>
                <a:custGeom>
                  <a:rect b="b" l="l" r="r" t="t"/>
                  <a:pathLst>
                    <a:path extrusionOk="0" h="8280" w="25246">
                      <a:moveTo>
                        <a:pt x="25095" y="1"/>
                      </a:moveTo>
                      <a:cubicBezTo>
                        <a:pt x="25087" y="1"/>
                        <a:pt x="25079" y="2"/>
                        <a:pt x="25071" y="4"/>
                      </a:cubicBezTo>
                      <a:cubicBezTo>
                        <a:pt x="21667" y="399"/>
                        <a:pt x="18263" y="1098"/>
                        <a:pt x="14980" y="2071"/>
                      </a:cubicBezTo>
                      <a:cubicBezTo>
                        <a:pt x="11636" y="3013"/>
                        <a:pt x="8384" y="4198"/>
                        <a:pt x="5223" y="5597"/>
                      </a:cubicBezTo>
                      <a:cubicBezTo>
                        <a:pt x="3460" y="6387"/>
                        <a:pt x="1727" y="7299"/>
                        <a:pt x="25" y="8211"/>
                      </a:cubicBezTo>
                      <a:cubicBezTo>
                        <a:pt x="1" y="8235"/>
                        <a:pt x="16" y="8280"/>
                        <a:pt x="39" y="8280"/>
                      </a:cubicBezTo>
                      <a:cubicBezTo>
                        <a:pt x="44" y="8280"/>
                        <a:pt x="50" y="8277"/>
                        <a:pt x="56" y="8271"/>
                      </a:cubicBezTo>
                      <a:cubicBezTo>
                        <a:pt x="3126" y="6691"/>
                        <a:pt x="6317" y="5293"/>
                        <a:pt x="9569" y="4138"/>
                      </a:cubicBezTo>
                      <a:cubicBezTo>
                        <a:pt x="12791" y="2952"/>
                        <a:pt x="16074" y="2010"/>
                        <a:pt x="19448" y="1250"/>
                      </a:cubicBezTo>
                      <a:cubicBezTo>
                        <a:pt x="21333" y="855"/>
                        <a:pt x="23247" y="521"/>
                        <a:pt x="25132" y="217"/>
                      </a:cubicBezTo>
                      <a:cubicBezTo>
                        <a:pt x="25246" y="188"/>
                        <a:pt x="25200" y="1"/>
                        <a:pt x="250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15"/>
                <p:cNvSpPr/>
                <p:nvPr/>
              </p:nvSpPr>
              <p:spPr>
                <a:xfrm>
                  <a:off x="6574106" y="2363746"/>
                  <a:ext cx="642572" cy="570571"/>
                </a:xfrm>
                <a:custGeom>
                  <a:rect b="b" l="l" r="r" t="t"/>
                  <a:pathLst>
                    <a:path extrusionOk="0" h="22775" w="25649">
                      <a:moveTo>
                        <a:pt x="24471" y="0"/>
                      </a:moveTo>
                      <a:cubicBezTo>
                        <a:pt x="23649" y="0"/>
                        <a:pt x="22450" y="1094"/>
                        <a:pt x="20785" y="3472"/>
                      </a:cubicBezTo>
                      <a:cubicBezTo>
                        <a:pt x="17746" y="7819"/>
                        <a:pt x="15466" y="11162"/>
                        <a:pt x="15040" y="11618"/>
                      </a:cubicBezTo>
                      <a:cubicBezTo>
                        <a:pt x="14645" y="12074"/>
                        <a:pt x="6712" y="12560"/>
                        <a:pt x="2912" y="13260"/>
                      </a:cubicBezTo>
                      <a:cubicBezTo>
                        <a:pt x="1818" y="13442"/>
                        <a:pt x="998" y="13655"/>
                        <a:pt x="815" y="13898"/>
                      </a:cubicBezTo>
                      <a:cubicBezTo>
                        <a:pt x="1" y="14923"/>
                        <a:pt x="2389" y="22775"/>
                        <a:pt x="3614" y="22775"/>
                      </a:cubicBezTo>
                      <a:cubicBezTo>
                        <a:pt x="3623" y="22775"/>
                        <a:pt x="3633" y="22774"/>
                        <a:pt x="3642" y="22773"/>
                      </a:cubicBezTo>
                      <a:cubicBezTo>
                        <a:pt x="4159" y="22713"/>
                        <a:pt x="4827" y="22621"/>
                        <a:pt x="5678" y="22500"/>
                      </a:cubicBezTo>
                      <a:cubicBezTo>
                        <a:pt x="7776" y="22226"/>
                        <a:pt x="18536" y="19308"/>
                        <a:pt x="20208" y="18092"/>
                      </a:cubicBezTo>
                      <a:cubicBezTo>
                        <a:pt x="22244" y="16573"/>
                        <a:pt x="23673" y="10706"/>
                        <a:pt x="25344" y="3138"/>
                      </a:cubicBezTo>
                      <a:cubicBezTo>
                        <a:pt x="25648" y="1679"/>
                        <a:pt x="25527" y="706"/>
                        <a:pt x="25071" y="250"/>
                      </a:cubicBezTo>
                      <a:cubicBezTo>
                        <a:pt x="24899" y="85"/>
                        <a:pt x="24699" y="0"/>
                        <a:pt x="24471"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15"/>
                <p:cNvSpPr/>
                <p:nvPr/>
              </p:nvSpPr>
              <p:spPr>
                <a:xfrm>
                  <a:off x="6249530" y="2694084"/>
                  <a:ext cx="466828" cy="290158"/>
                </a:xfrm>
                <a:custGeom>
                  <a:rect b="b" l="l" r="r" t="t"/>
                  <a:pathLst>
                    <a:path extrusionOk="0" h="11582" w="18634">
                      <a:moveTo>
                        <a:pt x="14212" y="1"/>
                      </a:moveTo>
                      <a:cubicBezTo>
                        <a:pt x="12332" y="1"/>
                        <a:pt x="9183" y="137"/>
                        <a:pt x="6171" y="895"/>
                      </a:cubicBezTo>
                      <a:cubicBezTo>
                        <a:pt x="4591" y="1290"/>
                        <a:pt x="1" y="5424"/>
                        <a:pt x="943" y="6822"/>
                      </a:cubicBezTo>
                      <a:cubicBezTo>
                        <a:pt x="1034" y="6974"/>
                        <a:pt x="1186" y="7066"/>
                        <a:pt x="1369" y="7096"/>
                      </a:cubicBezTo>
                      <a:cubicBezTo>
                        <a:pt x="882" y="7765"/>
                        <a:pt x="700" y="8464"/>
                        <a:pt x="1126" y="8920"/>
                      </a:cubicBezTo>
                      <a:cubicBezTo>
                        <a:pt x="1318" y="9074"/>
                        <a:pt x="1547" y="9154"/>
                        <a:pt x="1774" y="9154"/>
                      </a:cubicBezTo>
                      <a:cubicBezTo>
                        <a:pt x="1906" y="9154"/>
                        <a:pt x="2036" y="9127"/>
                        <a:pt x="2159" y="9072"/>
                      </a:cubicBezTo>
                      <a:lnTo>
                        <a:pt x="2159" y="9072"/>
                      </a:lnTo>
                      <a:cubicBezTo>
                        <a:pt x="1977" y="9376"/>
                        <a:pt x="2037" y="9801"/>
                        <a:pt x="2341" y="10014"/>
                      </a:cubicBezTo>
                      <a:cubicBezTo>
                        <a:pt x="2464" y="10111"/>
                        <a:pt x="2625" y="10154"/>
                        <a:pt x="2816" y="10154"/>
                      </a:cubicBezTo>
                      <a:cubicBezTo>
                        <a:pt x="3522" y="10154"/>
                        <a:pt x="4632" y="9559"/>
                        <a:pt x="5685" y="8889"/>
                      </a:cubicBezTo>
                      <a:lnTo>
                        <a:pt x="5685" y="8889"/>
                      </a:lnTo>
                      <a:cubicBezTo>
                        <a:pt x="4864" y="9649"/>
                        <a:pt x="4287" y="10379"/>
                        <a:pt x="4803" y="10774"/>
                      </a:cubicBezTo>
                      <a:cubicBezTo>
                        <a:pt x="5041" y="10967"/>
                        <a:pt x="5327" y="11051"/>
                        <a:pt x="5649" y="11051"/>
                      </a:cubicBezTo>
                      <a:cubicBezTo>
                        <a:pt x="7095" y="11051"/>
                        <a:pt x="9258" y="9356"/>
                        <a:pt x="10974" y="8312"/>
                      </a:cubicBezTo>
                      <a:cubicBezTo>
                        <a:pt x="11750" y="7859"/>
                        <a:pt x="12802" y="7345"/>
                        <a:pt x="13478" y="7345"/>
                      </a:cubicBezTo>
                      <a:cubicBezTo>
                        <a:pt x="13754" y="7345"/>
                        <a:pt x="13968" y="7431"/>
                        <a:pt x="14074" y="7643"/>
                      </a:cubicBezTo>
                      <a:cubicBezTo>
                        <a:pt x="14256" y="8038"/>
                        <a:pt x="13466" y="8737"/>
                        <a:pt x="12828" y="9011"/>
                      </a:cubicBezTo>
                      <a:cubicBezTo>
                        <a:pt x="11612" y="9528"/>
                        <a:pt x="9880" y="10257"/>
                        <a:pt x="10183" y="11017"/>
                      </a:cubicBezTo>
                      <a:cubicBezTo>
                        <a:pt x="10365" y="11437"/>
                        <a:pt x="10904" y="11582"/>
                        <a:pt x="11563" y="11582"/>
                      </a:cubicBezTo>
                      <a:cubicBezTo>
                        <a:pt x="12666" y="11582"/>
                        <a:pt x="14107" y="11177"/>
                        <a:pt x="14773" y="10987"/>
                      </a:cubicBezTo>
                      <a:cubicBezTo>
                        <a:pt x="16080" y="10500"/>
                        <a:pt x="17387" y="9953"/>
                        <a:pt x="18633" y="9315"/>
                      </a:cubicBezTo>
                      <a:cubicBezTo>
                        <a:pt x="18633" y="9315"/>
                        <a:pt x="17782" y="1534"/>
                        <a:pt x="15928" y="44"/>
                      </a:cubicBezTo>
                      <a:cubicBezTo>
                        <a:pt x="15928" y="44"/>
                        <a:pt x="15272" y="1"/>
                        <a:pt x="14212"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15"/>
                <p:cNvSpPr/>
                <p:nvPr/>
              </p:nvSpPr>
              <p:spPr>
                <a:xfrm>
                  <a:off x="6387528" y="2820832"/>
                  <a:ext cx="152946" cy="99985"/>
                </a:xfrm>
                <a:custGeom>
                  <a:rect b="b" l="l" r="r" t="t"/>
                  <a:pathLst>
                    <a:path extrusionOk="0" h="3991" w="6105">
                      <a:moveTo>
                        <a:pt x="6104" y="0"/>
                      </a:moveTo>
                      <a:lnTo>
                        <a:pt x="6104" y="0"/>
                      </a:lnTo>
                      <a:cubicBezTo>
                        <a:pt x="4979" y="152"/>
                        <a:pt x="3916" y="608"/>
                        <a:pt x="2973" y="1247"/>
                      </a:cubicBezTo>
                      <a:cubicBezTo>
                        <a:pt x="1879" y="2007"/>
                        <a:pt x="1028" y="3070"/>
                        <a:pt x="25" y="3921"/>
                      </a:cubicBezTo>
                      <a:cubicBezTo>
                        <a:pt x="0" y="3946"/>
                        <a:pt x="16" y="3991"/>
                        <a:pt x="38" y="3991"/>
                      </a:cubicBezTo>
                      <a:cubicBezTo>
                        <a:pt x="44" y="3991"/>
                        <a:pt x="50" y="3988"/>
                        <a:pt x="55" y="3982"/>
                      </a:cubicBezTo>
                      <a:cubicBezTo>
                        <a:pt x="542" y="3526"/>
                        <a:pt x="1058" y="3131"/>
                        <a:pt x="1545" y="2706"/>
                      </a:cubicBezTo>
                      <a:cubicBezTo>
                        <a:pt x="2031" y="2250"/>
                        <a:pt x="2487" y="1824"/>
                        <a:pt x="3004" y="1459"/>
                      </a:cubicBezTo>
                      <a:cubicBezTo>
                        <a:pt x="3916" y="730"/>
                        <a:pt x="4979" y="244"/>
                        <a:pt x="61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15"/>
                <p:cNvSpPr/>
                <p:nvPr/>
              </p:nvSpPr>
              <p:spPr>
                <a:xfrm>
                  <a:off x="6304599" y="2769797"/>
                  <a:ext cx="213773" cy="151117"/>
                </a:xfrm>
                <a:custGeom>
                  <a:rect b="b" l="l" r="r" t="t"/>
                  <a:pathLst>
                    <a:path extrusionOk="0" h="6032" w="8533">
                      <a:moveTo>
                        <a:pt x="8502" y="1"/>
                      </a:moveTo>
                      <a:cubicBezTo>
                        <a:pt x="7256" y="335"/>
                        <a:pt x="6040" y="761"/>
                        <a:pt x="4855" y="1338"/>
                      </a:cubicBezTo>
                      <a:cubicBezTo>
                        <a:pt x="3608" y="2007"/>
                        <a:pt x="2636" y="3071"/>
                        <a:pt x="1694" y="4074"/>
                      </a:cubicBezTo>
                      <a:cubicBezTo>
                        <a:pt x="1116" y="4712"/>
                        <a:pt x="569" y="5320"/>
                        <a:pt x="22" y="5989"/>
                      </a:cubicBezTo>
                      <a:cubicBezTo>
                        <a:pt x="0" y="6010"/>
                        <a:pt x="9" y="6032"/>
                        <a:pt x="27" y="6032"/>
                      </a:cubicBezTo>
                      <a:cubicBezTo>
                        <a:pt x="34" y="6032"/>
                        <a:pt x="43" y="6028"/>
                        <a:pt x="52" y="6019"/>
                      </a:cubicBezTo>
                      <a:cubicBezTo>
                        <a:pt x="1025" y="4955"/>
                        <a:pt x="2028" y="3952"/>
                        <a:pt x="3061" y="2949"/>
                      </a:cubicBezTo>
                      <a:cubicBezTo>
                        <a:pt x="4004" y="2007"/>
                        <a:pt x="5128" y="1278"/>
                        <a:pt x="6344" y="791"/>
                      </a:cubicBezTo>
                      <a:cubicBezTo>
                        <a:pt x="7074" y="518"/>
                        <a:pt x="7803" y="274"/>
                        <a:pt x="8502" y="62"/>
                      </a:cubicBezTo>
                      <a:cubicBezTo>
                        <a:pt x="8533" y="31"/>
                        <a:pt x="8533" y="1"/>
                        <a:pt x="85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15"/>
                <p:cNvSpPr/>
                <p:nvPr/>
              </p:nvSpPr>
              <p:spPr>
                <a:xfrm>
                  <a:off x="6281750" y="2726403"/>
                  <a:ext cx="202349" cy="145780"/>
                </a:xfrm>
                <a:custGeom>
                  <a:rect b="b" l="l" r="r" t="t"/>
                  <a:pathLst>
                    <a:path extrusionOk="0" h="5819" w="8077">
                      <a:moveTo>
                        <a:pt x="8046" y="0"/>
                      </a:moveTo>
                      <a:cubicBezTo>
                        <a:pt x="7914" y="31"/>
                        <a:pt x="7783" y="63"/>
                        <a:pt x="7653" y="97"/>
                      </a:cubicBezTo>
                      <a:lnTo>
                        <a:pt x="7653" y="97"/>
                      </a:lnTo>
                      <a:cubicBezTo>
                        <a:pt x="7792" y="65"/>
                        <a:pt x="7933" y="33"/>
                        <a:pt x="8077" y="0"/>
                      </a:cubicBezTo>
                      <a:close/>
                      <a:moveTo>
                        <a:pt x="7653" y="97"/>
                      </a:moveTo>
                      <a:cubicBezTo>
                        <a:pt x="6616" y="337"/>
                        <a:pt x="5702" y="593"/>
                        <a:pt x="4764" y="1155"/>
                      </a:cubicBezTo>
                      <a:cubicBezTo>
                        <a:pt x="3578" y="1976"/>
                        <a:pt x="2484" y="2918"/>
                        <a:pt x="1542" y="4013"/>
                      </a:cubicBezTo>
                      <a:cubicBezTo>
                        <a:pt x="1025" y="4590"/>
                        <a:pt x="539" y="5168"/>
                        <a:pt x="22" y="5776"/>
                      </a:cubicBezTo>
                      <a:cubicBezTo>
                        <a:pt x="0" y="5797"/>
                        <a:pt x="9" y="5819"/>
                        <a:pt x="38" y="5819"/>
                      </a:cubicBezTo>
                      <a:cubicBezTo>
                        <a:pt x="50" y="5819"/>
                        <a:pt x="65" y="5815"/>
                        <a:pt x="83" y="5806"/>
                      </a:cubicBezTo>
                      <a:cubicBezTo>
                        <a:pt x="1207" y="4499"/>
                        <a:pt x="2393" y="3253"/>
                        <a:pt x="3700" y="2098"/>
                      </a:cubicBezTo>
                      <a:cubicBezTo>
                        <a:pt x="4308" y="1551"/>
                        <a:pt x="4976" y="1095"/>
                        <a:pt x="5736" y="730"/>
                      </a:cubicBezTo>
                      <a:cubicBezTo>
                        <a:pt x="6369" y="477"/>
                        <a:pt x="7002" y="266"/>
                        <a:pt x="7653" y="97"/>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15"/>
                <p:cNvSpPr/>
                <p:nvPr/>
              </p:nvSpPr>
              <p:spPr>
                <a:xfrm>
                  <a:off x="6704187" y="2353799"/>
                  <a:ext cx="523397" cy="575907"/>
                </a:xfrm>
                <a:custGeom>
                  <a:rect b="b" l="l" r="r" t="t"/>
                  <a:pathLst>
                    <a:path extrusionOk="0" h="22988" w="20892">
                      <a:moveTo>
                        <a:pt x="19569" y="1"/>
                      </a:moveTo>
                      <a:cubicBezTo>
                        <a:pt x="18797" y="1"/>
                        <a:pt x="17675" y="766"/>
                        <a:pt x="16383" y="2380"/>
                      </a:cubicBezTo>
                      <a:cubicBezTo>
                        <a:pt x="13587" y="5906"/>
                        <a:pt x="9940" y="11681"/>
                        <a:pt x="9636" y="11894"/>
                      </a:cubicBezTo>
                      <a:cubicBezTo>
                        <a:pt x="9362" y="12106"/>
                        <a:pt x="0" y="13261"/>
                        <a:pt x="0" y="13261"/>
                      </a:cubicBezTo>
                      <a:lnTo>
                        <a:pt x="1885" y="22988"/>
                      </a:lnTo>
                      <a:cubicBezTo>
                        <a:pt x="1885" y="22988"/>
                        <a:pt x="13070" y="21043"/>
                        <a:pt x="15684" y="18611"/>
                      </a:cubicBezTo>
                      <a:cubicBezTo>
                        <a:pt x="18298" y="16179"/>
                        <a:pt x="19909" y="6605"/>
                        <a:pt x="20548" y="2988"/>
                      </a:cubicBezTo>
                      <a:cubicBezTo>
                        <a:pt x="20891" y="1041"/>
                        <a:pt x="20469" y="1"/>
                        <a:pt x="19569"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15"/>
                <p:cNvSpPr/>
                <p:nvPr/>
              </p:nvSpPr>
              <p:spPr>
                <a:xfrm>
                  <a:off x="6671442" y="2662440"/>
                  <a:ext cx="122607" cy="292438"/>
                </a:xfrm>
                <a:custGeom>
                  <a:rect b="b" l="l" r="r" t="t"/>
                  <a:pathLst>
                    <a:path extrusionOk="0" h="11673" w="4894">
                      <a:moveTo>
                        <a:pt x="2645" y="0"/>
                      </a:moveTo>
                      <a:lnTo>
                        <a:pt x="0" y="395"/>
                      </a:lnTo>
                      <a:lnTo>
                        <a:pt x="2158" y="11672"/>
                      </a:lnTo>
                      <a:lnTo>
                        <a:pt x="4894" y="11095"/>
                      </a:lnTo>
                      <a:lnTo>
                        <a:pt x="2645"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15"/>
                <p:cNvSpPr/>
                <p:nvPr/>
              </p:nvSpPr>
              <p:spPr>
                <a:xfrm>
                  <a:off x="6739965" y="2686242"/>
                  <a:ext cx="51809" cy="231435"/>
                </a:xfrm>
                <a:custGeom>
                  <a:rect b="b" l="l" r="r" t="t"/>
                  <a:pathLst>
                    <a:path extrusionOk="0" h="9238" w="2068">
                      <a:moveTo>
                        <a:pt x="31" y="0"/>
                      </a:moveTo>
                      <a:cubicBezTo>
                        <a:pt x="16" y="0"/>
                        <a:pt x="1" y="8"/>
                        <a:pt x="1" y="23"/>
                      </a:cubicBezTo>
                      <a:cubicBezTo>
                        <a:pt x="92" y="783"/>
                        <a:pt x="274" y="1512"/>
                        <a:pt x="426" y="2242"/>
                      </a:cubicBezTo>
                      <a:cubicBezTo>
                        <a:pt x="548" y="3002"/>
                        <a:pt x="730" y="3822"/>
                        <a:pt x="882" y="4613"/>
                      </a:cubicBezTo>
                      <a:cubicBezTo>
                        <a:pt x="1217" y="6163"/>
                        <a:pt x="1612" y="7682"/>
                        <a:pt x="2007" y="9202"/>
                      </a:cubicBezTo>
                      <a:cubicBezTo>
                        <a:pt x="2007" y="9228"/>
                        <a:pt x="2018" y="9237"/>
                        <a:pt x="2030" y="9237"/>
                      </a:cubicBezTo>
                      <a:cubicBezTo>
                        <a:pt x="2047" y="9237"/>
                        <a:pt x="2068" y="9220"/>
                        <a:pt x="2068" y="9202"/>
                      </a:cubicBezTo>
                      <a:cubicBezTo>
                        <a:pt x="1794" y="7652"/>
                        <a:pt x="1521" y="6132"/>
                        <a:pt x="1156" y="4582"/>
                      </a:cubicBezTo>
                      <a:cubicBezTo>
                        <a:pt x="1004" y="3822"/>
                        <a:pt x="821" y="3062"/>
                        <a:pt x="639" y="2302"/>
                      </a:cubicBezTo>
                      <a:cubicBezTo>
                        <a:pt x="457" y="1543"/>
                        <a:pt x="305" y="783"/>
                        <a:pt x="62" y="23"/>
                      </a:cubicBezTo>
                      <a:cubicBezTo>
                        <a:pt x="62" y="8"/>
                        <a:pt x="46" y="0"/>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15"/>
                <p:cNvSpPr/>
                <p:nvPr/>
              </p:nvSpPr>
              <p:spPr>
                <a:xfrm>
                  <a:off x="7040790" y="2349590"/>
                  <a:ext cx="636609" cy="742306"/>
                </a:xfrm>
                <a:custGeom>
                  <a:rect b="b" l="l" r="r" t="t"/>
                  <a:pathLst>
                    <a:path extrusionOk="0" h="29630" w="25411">
                      <a:moveTo>
                        <a:pt x="8131" y="1"/>
                      </a:moveTo>
                      <a:cubicBezTo>
                        <a:pt x="6646" y="1"/>
                        <a:pt x="5054" y="243"/>
                        <a:pt x="4803" y="572"/>
                      </a:cubicBezTo>
                      <a:cubicBezTo>
                        <a:pt x="1429" y="4949"/>
                        <a:pt x="0" y="28262"/>
                        <a:pt x="365" y="28566"/>
                      </a:cubicBezTo>
                      <a:cubicBezTo>
                        <a:pt x="878" y="29026"/>
                        <a:pt x="20111" y="29629"/>
                        <a:pt x="24433" y="29629"/>
                      </a:cubicBezTo>
                      <a:cubicBezTo>
                        <a:pt x="24972" y="29629"/>
                        <a:pt x="25279" y="29620"/>
                        <a:pt x="25289" y="29600"/>
                      </a:cubicBezTo>
                      <a:cubicBezTo>
                        <a:pt x="25411" y="29448"/>
                        <a:pt x="19119" y="3612"/>
                        <a:pt x="10304" y="268"/>
                      </a:cubicBezTo>
                      <a:cubicBezTo>
                        <a:pt x="9795" y="80"/>
                        <a:pt x="8981" y="1"/>
                        <a:pt x="8131"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15"/>
                <p:cNvSpPr/>
                <p:nvPr/>
              </p:nvSpPr>
              <p:spPr>
                <a:xfrm>
                  <a:off x="7080375" y="2583495"/>
                  <a:ext cx="14505" cy="90941"/>
                </a:xfrm>
                <a:custGeom>
                  <a:rect b="b" l="l" r="r" t="t"/>
                  <a:pathLst>
                    <a:path extrusionOk="0" h="3630" w="579">
                      <a:moveTo>
                        <a:pt x="540" y="0"/>
                      </a:moveTo>
                      <a:cubicBezTo>
                        <a:pt x="528" y="0"/>
                        <a:pt x="517" y="8"/>
                        <a:pt x="517" y="20"/>
                      </a:cubicBezTo>
                      <a:cubicBezTo>
                        <a:pt x="426" y="628"/>
                        <a:pt x="305" y="1236"/>
                        <a:pt x="213" y="1844"/>
                      </a:cubicBezTo>
                      <a:cubicBezTo>
                        <a:pt x="183" y="1571"/>
                        <a:pt x="183" y="1327"/>
                        <a:pt x="153" y="1084"/>
                      </a:cubicBezTo>
                      <a:cubicBezTo>
                        <a:pt x="153" y="1054"/>
                        <a:pt x="130" y="1039"/>
                        <a:pt x="111" y="1039"/>
                      </a:cubicBezTo>
                      <a:cubicBezTo>
                        <a:pt x="92" y="1039"/>
                        <a:pt x="77" y="1054"/>
                        <a:pt x="92" y="1084"/>
                      </a:cubicBezTo>
                      <a:cubicBezTo>
                        <a:pt x="92" y="1419"/>
                        <a:pt x="122" y="1753"/>
                        <a:pt x="122" y="2087"/>
                      </a:cubicBezTo>
                      <a:lnTo>
                        <a:pt x="122" y="2482"/>
                      </a:lnTo>
                      <a:cubicBezTo>
                        <a:pt x="61" y="2908"/>
                        <a:pt x="31" y="3151"/>
                        <a:pt x="1" y="3577"/>
                      </a:cubicBezTo>
                      <a:cubicBezTo>
                        <a:pt x="1" y="3607"/>
                        <a:pt x="8" y="3630"/>
                        <a:pt x="20" y="3630"/>
                      </a:cubicBezTo>
                      <a:cubicBezTo>
                        <a:pt x="31" y="3630"/>
                        <a:pt x="46" y="3607"/>
                        <a:pt x="61" y="3546"/>
                      </a:cubicBezTo>
                      <a:cubicBezTo>
                        <a:pt x="153" y="3121"/>
                        <a:pt x="487" y="871"/>
                        <a:pt x="578" y="51"/>
                      </a:cubicBezTo>
                      <a:cubicBezTo>
                        <a:pt x="578" y="15"/>
                        <a:pt x="557" y="0"/>
                        <a:pt x="54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15"/>
                <p:cNvSpPr/>
                <p:nvPr/>
              </p:nvSpPr>
              <p:spPr>
                <a:xfrm>
                  <a:off x="7151203" y="2462158"/>
                  <a:ext cx="61704" cy="78439"/>
                </a:xfrm>
                <a:custGeom>
                  <a:rect b="b" l="l" r="r" t="t"/>
                  <a:pathLst>
                    <a:path extrusionOk="0" h="3131" w="2463">
                      <a:moveTo>
                        <a:pt x="1551" y="0"/>
                      </a:moveTo>
                      <a:lnTo>
                        <a:pt x="0" y="1611"/>
                      </a:lnTo>
                      <a:lnTo>
                        <a:pt x="365" y="2979"/>
                      </a:lnTo>
                      <a:lnTo>
                        <a:pt x="1794" y="3131"/>
                      </a:lnTo>
                      <a:lnTo>
                        <a:pt x="2462" y="1854"/>
                      </a:lnTo>
                      <a:lnTo>
                        <a:pt x="155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15"/>
                <p:cNvSpPr/>
                <p:nvPr/>
              </p:nvSpPr>
              <p:spPr>
                <a:xfrm>
                  <a:off x="7119209" y="2536769"/>
                  <a:ext cx="99784" cy="532316"/>
                </a:xfrm>
                <a:custGeom>
                  <a:rect b="b" l="l" r="r" t="t"/>
                  <a:pathLst>
                    <a:path extrusionOk="0" h="21248" w="3983">
                      <a:moveTo>
                        <a:pt x="1642" y="1"/>
                      </a:moveTo>
                      <a:lnTo>
                        <a:pt x="1" y="15959"/>
                      </a:lnTo>
                      <a:lnTo>
                        <a:pt x="2128" y="21247"/>
                      </a:lnTo>
                      <a:lnTo>
                        <a:pt x="3983" y="16171"/>
                      </a:lnTo>
                      <a:lnTo>
                        <a:pt x="3071" y="153"/>
                      </a:lnTo>
                      <a:lnTo>
                        <a:pt x="164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15"/>
                <p:cNvSpPr/>
                <p:nvPr/>
              </p:nvSpPr>
              <p:spPr>
                <a:xfrm>
                  <a:off x="7142058" y="2223343"/>
                  <a:ext cx="159935" cy="230909"/>
                </a:xfrm>
                <a:custGeom>
                  <a:rect b="b" l="l" r="r" t="t"/>
                  <a:pathLst>
                    <a:path extrusionOk="0" h="9217" w="6384">
                      <a:moveTo>
                        <a:pt x="5507" y="1"/>
                      </a:moveTo>
                      <a:cubicBezTo>
                        <a:pt x="5356" y="1"/>
                        <a:pt x="4955" y="261"/>
                        <a:pt x="4955" y="261"/>
                      </a:cubicBezTo>
                      <a:lnTo>
                        <a:pt x="3831" y="626"/>
                      </a:lnTo>
                      <a:lnTo>
                        <a:pt x="1" y="1812"/>
                      </a:lnTo>
                      <a:cubicBezTo>
                        <a:pt x="396" y="2906"/>
                        <a:pt x="639" y="4061"/>
                        <a:pt x="761" y="5216"/>
                      </a:cubicBezTo>
                      <a:cubicBezTo>
                        <a:pt x="761" y="5338"/>
                        <a:pt x="761" y="5459"/>
                        <a:pt x="761" y="5611"/>
                      </a:cubicBezTo>
                      <a:cubicBezTo>
                        <a:pt x="761" y="5611"/>
                        <a:pt x="761" y="5641"/>
                        <a:pt x="761" y="5672"/>
                      </a:cubicBezTo>
                      <a:cubicBezTo>
                        <a:pt x="700" y="6371"/>
                        <a:pt x="761" y="8985"/>
                        <a:pt x="2068" y="9198"/>
                      </a:cubicBezTo>
                      <a:cubicBezTo>
                        <a:pt x="2137" y="9210"/>
                        <a:pt x="2208" y="9216"/>
                        <a:pt x="2281" y="9216"/>
                      </a:cubicBezTo>
                      <a:cubicBezTo>
                        <a:pt x="3624" y="9216"/>
                        <a:pt x="5604" y="7165"/>
                        <a:pt x="6353" y="5550"/>
                      </a:cubicBezTo>
                      <a:cubicBezTo>
                        <a:pt x="6384" y="5429"/>
                        <a:pt x="6141" y="4243"/>
                        <a:pt x="5897" y="2815"/>
                      </a:cubicBezTo>
                      <a:cubicBezTo>
                        <a:pt x="5776" y="1933"/>
                        <a:pt x="5624" y="961"/>
                        <a:pt x="5563" y="49"/>
                      </a:cubicBezTo>
                      <a:cubicBezTo>
                        <a:pt x="5563" y="14"/>
                        <a:pt x="5542" y="1"/>
                        <a:pt x="5507"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15"/>
                <p:cNvSpPr/>
                <p:nvPr/>
              </p:nvSpPr>
              <p:spPr>
                <a:xfrm>
                  <a:off x="7142058" y="2234442"/>
                  <a:ext cx="132528" cy="131000"/>
                </a:xfrm>
                <a:custGeom>
                  <a:rect b="b" l="l" r="r" t="t"/>
                  <a:pathLst>
                    <a:path extrusionOk="0" h="5229" w="5290">
                      <a:moveTo>
                        <a:pt x="5290" y="1"/>
                      </a:moveTo>
                      <a:lnTo>
                        <a:pt x="3770" y="183"/>
                      </a:lnTo>
                      <a:lnTo>
                        <a:pt x="1" y="1369"/>
                      </a:lnTo>
                      <a:cubicBezTo>
                        <a:pt x="396" y="2463"/>
                        <a:pt x="639" y="3618"/>
                        <a:pt x="761" y="4773"/>
                      </a:cubicBezTo>
                      <a:cubicBezTo>
                        <a:pt x="761" y="4895"/>
                        <a:pt x="761" y="5016"/>
                        <a:pt x="761" y="5168"/>
                      </a:cubicBezTo>
                      <a:cubicBezTo>
                        <a:pt x="761" y="5168"/>
                        <a:pt x="761" y="5198"/>
                        <a:pt x="761" y="5229"/>
                      </a:cubicBezTo>
                      <a:lnTo>
                        <a:pt x="1338" y="5229"/>
                      </a:lnTo>
                      <a:cubicBezTo>
                        <a:pt x="5137" y="4895"/>
                        <a:pt x="5290" y="1"/>
                        <a:pt x="529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15"/>
                <p:cNvSpPr/>
                <p:nvPr/>
              </p:nvSpPr>
              <p:spPr>
                <a:xfrm>
                  <a:off x="7040790" y="1987559"/>
                  <a:ext cx="284045" cy="344447"/>
                </a:xfrm>
                <a:custGeom>
                  <a:rect b="b" l="l" r="r" t="t"/>
                  <a:pathLst>
                    <a:path extrusionOk="0" h="13749" w="11338">
                      <a:moveTo>
                        <a:pt x="5962" y="0"/>
                      </a:moveTo>
                      <a:cubicBezTo>
                        <a:pt x="5140" y="0"/>
                        <a:pt x="4334" y="205"/>
                        <a:pt x="3648" y="645"/>
                      </a:cubicBezTo>
                      <a:cubicBezTo>
                        <a:pt x="1976" y="1709"/>
                        <a:pt x="0" y="9156"/>
                        <a:pt x="1398" y="11648"/>
                      </a:cubicBezTo>
                      <a:cubicBezTo>
                        <a:pt x="2188" y="13093"/>
                        <a:pt x="3580" y="13748"/>
                        <a:pt x="5038" y="13748"/>
                      </a:cubicBezTo>
                      <a:cubicBezTo>
                        <a:pt x="6218" y="13748"/>
                        <a:pt x="7440" y="13318"/>
                        <a:pt x="8420" y="12530"/>
                      </a:cubicBezTo>
                      <a:cubicBezTo>
                        <a:pt x="9909" y="11344"/>
                        <a:pt x="11338" y="5599"/>
                        <a:pt x="10851" y="3563"/>
                      </a:cubicBezTo>
                      <a:cubicBezTo>
                        <a:pt x="10325" y="1370"/>
                        <a:pt x="8091" y="0"/>
                        <a:pt x="5962"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15"/>
                <p:cNvSpPr/>
                <p:nvPr/>
              </p:nvSpPr>
              <p:spPr>
                <a:xfrm>
                  <a:off x="7267705" y="2295373"/>
                  <a:ext cx="25" cy="25"/>
                </a:xfrm>
                <a:custGeom>
                  <a:rect b="b" l="l" r="r" t="t"/>
                  <a:pathLst>
                    <a:path extrusionOk="0" fill="none" h="1" w="1">
                      <a:moveTo>
                        <a:pt x="1" y="0"/>
                      </a:moveTo>
                      <a:lnTo>
                        <a:pt x="1" y="0"/>
                      </a:lnTo>
                      <a:close/>
                    </a:path>
                  </a:pathLst>
                </a:custGeom>
                <a:no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15"/>
                <p:cNvSpPr/>
                <p:nvPr/>
              </p:nvSpPr>
              <p:spPr>
                <a:xfrm>
                  <a:off x="7069727" y="1927479"/>
                  <a:ext cx="276304" cy="269966"/>
                </a:xfrm>
                <a:custGeom>
                  <a:rect b="b" l="l" r="r" t="t"/>
                  <a:pathLst>
                    <a:path extrusionOk="0" h="10776" w="11029">
                      <a:moveTo>
                        <a:pt x="2193" y="0"/>
                      </a:moveTo>
                      <a:cubicBezTo>
                        <a:pt x="2096" y="0"/>
                        <a:pt x="2002" y="21"/>
                        <a:pt x="1915" y="64"/>
                      </a:cubicBezTo>
                      <a:cubicBezTo>
                        <a:pt x="1094" y="490"/>
                        <a:pt x="0" y="3742"/>
                        <a:pt x="1337" y="5171"/>
                      </a:cubicBezTo>
                      <a:cubicBezTo>
                        <a:pt x="1957" y="5825"/>
                        <a:pt x="2780" y="6028"/>
                        <a:pt x="3565" y="6028"/>
                      </a:cubicBezTo>
                      <a:cubicBezTo>
                        <a:pt x="4859" y="6028"/>
                        <a:pt x="6049" y="5475"/>
                        <a:pt x="6049" y="5475"/>
                      </a:cubicBezTo>
                      <a:cubicBezTo>
                        <a:pt x="6170" y="6417"/>
                        <a:pt x="6930" y="7146"/>
                        <a:pt x="7873" y="7268"/>
                      </a:cubicBezTo>
                      <a:cubicBezTo>
                        <a:pt x="7873" y="7268"/>
                        <a:pt x="7538" y="10581"/>
                        <a:pt x="8389" y="10763"/>
                      </a:cubicBezTo>
                      <a:cubicBezTo>
                        <a:pt x="8429" y="10772"/>
                        <a:pt x="8469" y="10776"/>
                        <a:pt x="8509" y="10776"/>
                      </a:cubicBezTo>
                      <a:cubicBezTo>
                        <a:pt x="9777" y="10776"/>
                        <a:pt x="11028" y="6691"/>
                        <a:pt x="10851" y="5748"/>
                      </a:cubicBezTo>
                      <a:cubicBezTo>
                        <a:pt x="10639" y="4776"/>
                        <a:pt x="9575" y="4320"/>
                        <a:pt x="9575" y="4320"/>
                      </a:cubicBezTo>
                      <a:cubicBezTo>
                        <a:pt x="9544" y="3772"/>
                        <a:pt x="9332" y="3225"/>
                        <a:pt x="8967" y="2830"/>
                      </a:cubicBezTo>
                      <a:cubicBezTo>
                        <a:pt x="8498" y="2286"/>
                        <a:pt x="7080" y="2182"/>
                        <a:pt x="6063" y="2182"/>
                      </a:cubicBezTo>
                      <a:cubicBezTo>
                        <a:pt x="5432" y="2182"/>
                        <a:pt x="4955" y="2222"/>
                        <a:pt x="4955" y="2222"/>
                      </a:cubicBezTo>
                      <a:cubicBezTo>
                        <a:pt x="4863" y="1766"/>
                        <a:pt x="4651" y="1341"/>
                        <a:pt x="4377" y="976"/>
                      </a:cubicBezTo>
                      <a:cubicBezTo>
                        <a:pt x="4216" y="761"/>
                        <a:pt x="3960" y="641"/>
                        <a:pt x="3702" y="641"/>
                      </a:cubicBezTo>
                      <a:cubicBezTo>
                        <a:pt x="3522" y="641"/>
                        <a:pt x="3341" y="699"/>
                        <a:pt x="3192" y="824"/>
                      </a:cubicBezTo>
                      <a:cubicBezTo>
                        <a:pt x="3313" y="1098"/>
                        <a:pt x="3344" y="1402"/>
                        <a:pt x="3344" y="1706"/>
                      </a:cubicBezTo>
                      <a:cubicBezTo>
                        <a:pt x="3315" y="2160"/>
                        <a:pt x="3128" y="2362"/>
                        <a:pt x="2958" y="2362"/>
                      </a:cubicBezTo>
                      <a:cubicBezTo>
                        <a:pt x="2763" y="2362"/>
                        <a:pt x="2592" y="2098"/>
                        <a:pt x="2705" y="1645"/>
                      </a:cubicBezTo>
                      <a:cubicBezTo>
                        <a:pt x="2766" y="1310"/>
                        <a:pt x="2948" y="1037"/>
                        <a:pt x="3192" y="824"/>
                      </a:cubicBezTo>
                      <a:cubicBezTo>
                        <a:pt x="2998" y="316"/>
                        <a:pt x="2573" y="0"/>
                        <a:pt x="219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15"/>
                <p:cNvSpPr/>
                <p:nvPr/>
              </p:nvSpPr>
              <p:spPr>
                <a:xfrm>
                  <a:off x="7061359" y="2162862"/>
                  <a:ext cx="233790" cy="169280"/>
                </a:xfrm>
                <a:custGeom>
                  <a:rect b="b" l="l" r="r" t="t"/>
                  <a:pathLst>
                    <a:path extrusionOk="0" h="6757" w="9332">
                      <a:moveTo>
                        <a:pt x="304" y="1"/>
                      </a:moveTo>
                      <a:lnTo>
                        <a:pt x="304" y="1"/>
                      </a:lnTo>
                      <a:cubicBezTo>
                        <a:pt x="301" y="10"/>
                        <a:pt x="297" y="30"/>
                        <a:pt x="294" y="59"/>
                      </a:cubicBezTo>
                      <a:lnTo>
                        <a:pt x="294" y="59"/>
                      </a:lnTo>
                      <a:cubicBezTo>
                        <a:pt x="297" y="40"/>
                        <a:pt x="301" y="20"/>
                        <a:pt x="304" y="1"/>
                      </a:cubicBezTo>
                      <a:close/>
                      <a:moveTo>
                        <a:pt x="8448" y="56"/>
                      </a:moveTo>
                      <a:cubicBezTo>
                        <a:pt x="8357" y="56"/>
                        <a:pt x="8298" y="61"/>
                        <a:pt x="8298" y="61"/>
                      </a:cubicBezTo>
                      <a:cubicBezTo>
                        <a:pt x="8237" y="639"/>
                        <a:pt x="7720" y="1855"/>
                        <a:pt x="7234" y="2280"/>
                      </a:cubicBezTo>
                      <a:cubicBezTo>
                        <a:pt x="6890" y="2571"/>
                        <a:pt x="6415" y="2666"/>
                        <a:pt x="5947" y="2666"/>
                      </a:cubicBezTo>
                      <a:cubicBezTo>
                        <a:pt x="5338" y="2666"/>
                        <a:pt x="4743" y="2505"/>
                        <a:pt x="4468" y="2402"/>
                      </a:cubicBezTo>
                      <a:cubicBezTo>
                        <a:pt x="4011" y="2259"/>
                        <a:pt x="3152" y="1634"/>
                        <a:pt x="2143" y="1634"/>
                      </a:cubicBezTo>
                      <a:cubicBezTo>
                        <a:pt x="2078" y="1634"/>
                        <a:pt x="2012" y="1636"/>
                        <a:pt x="1945" y="1642"/>
                      </a:cubicBezTo>
                      <a:cubicBezTo>
                        <a:pt x="1638" y="1680"/>
                        <a:pt x="1330" y="1792"/>
                        <a:pt x="1046" y="1792"/>
                      </a:cubicBezTo>
                      <a:cubicBezTo>
                        <a:pt x="881" y="1792"/>
                        <a:pt x="723" y="1754"/>
                        <a:pt x="577" y="1642"/>
                      </a:cubicBezTo>
                      <a:cubicBezTo>
                        <a:pt x="248" y="1395"/>
                        <a:pt x="265" y="332"/>
                        <a:pt x="294" y="59"/>
                      </a:cubicBezTo>
                      <a:lnTo>
                        <a:pt x="294" y="59"/>
                      </a:lnTo>
                      <a:cubicBezTo>
                        <a:pt x="0" y="1922"/>
                        <a:pt x="36" y="3689"/>
                        <a:pt x="608" y="4712"/>
                      </a:cubicBezTo>
                      <a:cubicBezTo>
                        <a:pt x="1393" y="6116"/>
                        <a:pt x="2775" y="6757"/>
                        <a:pt x="4225" y="6757"/>
                      </a:cubicBezTo>
                      <a:cubicBezTo>
                        <a:pt x="5412" y="6757"/>
                        <a:pt x="6644" y="6326"/>
                        <a:pt x="7629" y="5533"/>
                      </a:cubicBezTo>
                      <a:cubicBezTo>
                        <a:pt x="8176" y="4955"/>
                        <a:pt x="8602" y="4256"/>
                        <a:pt x="8875" y="3496"/>
                      </a:cubicBezTo>
                      <a:cubicBezTo>
                        <a:pt x="9088" y="2523"/>
                        <a:pt x="9270" y="1520"/>
                        <a:pt x="9331" y="548"/>
                      </a:cubicBezTo>
                      <a:cubicBezTo>
                        <a:pt x="9331" y="109"/>
                        <a:pt x="8734" y="56"/>
                        <a:pt x="8448" y="56"/>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15"/>
                <p:cNvSpPr/>
                <p:nvPr/>
              </p:nvSpPr>
              <p:spPr>
                <a:xfrm>
                  <a:off x="7256305" y="2168599"/>
                  <a:ext cx="89112" cy="90440"/>
                </a:xfrm>
                <a:custGeom>
                  <a:rect b="b" l="l" r="r" t="t"/>
                  <a:pathLst>
                    <a:path extrusionOk="0" h="3610" w="3557">
                      <a:moveTo>
                        <a:pt x="2385" y="1"/>
                      </a:moveTo>
                      <a:cubicBezTo>
                        <a:pt x="1572" y="1"/>
                        <a:pt x="456" y="1322"/>
                        <a:pt x="456" y="1322"/>
                      </a:cubicBezTo>
                      <a:lnTo>
                        <a:pt x="0" y="2902"/>
                      </a:lnTo>
                      <a:cubicBezTo>
                        <a:pt x="143" y="3330"/>
                        <a:pt x="545" y="3609"/>
                        <a:pt x="975" y="3609"/>
                      </a:cubicBezTo>
                      <a:cubicBezTo>
                        <a:pt x="1095" y="3609"/>
                        <a:pt x="1218" y="3587"/>
                        <a:pt x="1337" y="3541"/>
                      </a:cubicBezTo>
                      <a:cubicBezTo>
                        <a:pt x="2340" y="3267"/>
                        <a:pt x="3556" y="623"/>
                        <a:pt x="2736" y="106"/>
                      </a:cubicBezTo>
                      <a:cubicBezTo>
                        <a:pt x="2629" y="33"/>
                        <a:pt x="2511" y="1"/>
                        <a:pt x="2385"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15"/>
                <p:cNvSpPr/>
                <p:nvPr/>
              </p:nvSpPr>
              <p:spPr>
                <a:xfrm>
                  <a:off x="7269459" y="2189520"/>
                  <a:ext cx="46247" cy="54715"/>
                </a:xfrm>
                <a:custGeom>
                  <a:rect b="b" l="l" r="r" t="t"/>
                  <a:pathLst>
                    <a:path extrusionOk="0" h="2184" w="1846">
                      <a:moveTo>
                        <a:pt x="1846" y="0"/>
                      </a:moveTo>
                      <a:cubicBezTo>
                        <a:pt x="904" y="0"/>
                        <a:pt x="83" y="1186"/>
                        <a:pt x="22" y="2098"/>
                      </a:cubicBezTo>
                      <a:cubicBezTo>
                        <a:pt x="1" y="2141"/>
                        <a:pt x="55" y="2184"/>
                        <a:pt x="100" y="2184"/>
                      </a:cubicBezTo>
                      <a:cubicBezTo>
                        <a:pt x="118" y="2184"/>
                        <a:pt x="135" y="2176"/>
                        <a:pt x="144" y="2159"/>
                      </a:cubicBezTo>
                      <a:cubicBezTo>
                        <a:pt x="235" y="1976"/>
                        <a:pt x="387" y="1794"/>
                        <a:pt x="508" y="1642"/>
                      </a:cubicBezTo>
                      <a:cubicBezTo>
                        <a:pt x="636" y="1493"/>
                        <a:pt x="808" y="1418"/>
                        <a:pt x="994" y="1418"/>
                      </a:cubicBezTo>
                      <a:cubicBezTo>
                        <a:pt x="1074" y="1418"/>
                        <a:pt x="1156" y="1432"/>
                        <a:pt x="1238" y="1459"/>
                      </a:cubicBezTo>
                      <a:cubicBezTo>
                        <a:pt x="1238" y="1459"/>
                        <a:pt x="1268" y="1459"/>
                        <a:pt x="1238" y="1429"/>
                      </a:cubicBezTo>
                      <a:cubicBezTo>
                        <a:pt x="1130" y="1321"/>
                        <a:pt x="992" y="1267"/>
                        <a:pt x="853" y="1267"/>
                      </a:cubicBezTo>
                      <a:cubicBezTo>
                        <a:pt x="680" y="1267"/>
                        <a:pt x="505" y="1351"/>
                        <a:pt x="387" y="1520"/>
                      </a:cubicBezTo>
                      <a:cubicBezTo>
                        <a:pt x="721" y="852"/>
                        <a:pt x="1116" y="244"/>
                        <a:pt x="1846" y="31"/>
                      </a:cubicBezTo>
                      <a:lnTo>
                        <a:pt x="184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15"/>
                <p:cNvSpPr/>
                <p:nvPr/>
              </p:nvSpPr>
              <p:spPr>
                <a:xfrm>
                  <a:off x="7155011" y="2158302"/>
                  <a:ext cx="9921" cy="27432"/>
                </a:xfrm>
                <a:custGeom>
                  <a:rect b="b" l="l" r="r" t="t"/>
                  <a:pathLst>
                    <a:path extrusionOk="0" h="1095" w="396">
                      <a:moveTo>
                        <a:pt x="274" y="0"/>
                      </a:moveTo>
                      <a:cubicBezTo>
                        <a:pt x="122" y="335"/>
                        <a:pt x="0" y="943"/>
                        <a:pt x="396" y="1095"/>
                      </a:cubicBezTo>
                      <a:cubicBezTo>
                        <a:pt x="92" y="882"/>
                        <a:pt x="152" y="426"/>
                        <a:pt x="274" y="31"/>
                      </a:cubicBezTo>
                      <a:cubicBezTo>
                        <a:pt x="304" y="31"/>
                        <a:pt x="274" y="0"/>
                        <a:pt x="2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15"/>
                <p:cNvSpPr/>
                <p:nvPr/>
              </p:nvSpPr>
              <p:spPr>
                <a:xfrm>
                  <a:off x="7153258" y="2150561"/>
                  <a:ext cx="34572" cy="31566"/>
                </a:xfrm>
                <a:custGeom>
                  <a:rect b="b" l="l" r="r" t="t"/>
                  <a:pathLst>
                    <a:path extrusionOk="0" h="1260" w="1380">
                      <a:moveTo>
                        <a:pt x="745" y="0"/>
                      </a:moveTo>
                      <a:cubicBezTo>
                        <a:pt x="262" y="0"/>
                        <a:pt x="0" y="1134"/>
                        <a:pt x="557" y="1252"/>
                      </a:cubicBezTo>
                      <a:cubicBezTo>
                        <a:pt x="584" y="1257"/>
                        <a:pt x="610" y="1260"/>
                        <a:pt x="635" y="1260"/>
                      </a:cubicBezTo>
                      <a:cubicBezTo>
                        <a:pt x="1158" y="1260"/>
                        <a:pt x="1380" y="121"/>
                        <a:pt x="800" y="5"/>
                      </a:cubicBezTo>
                      <a:cubicBezTo>
                        <a:pt x="781" y="2"/>
                        <a:pt x="763" y="0"/>
                        <a:pt x="7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15"/>
                <p:cNvSpPr/>
                <p:nvPr/>
              </p:nvSpPr>
              <p:spPr>
                <a:xfrm>
                  <a:off x="7089520" y="2145349"/>
                  <a:ext cx="16009" cy="22898"/>
                </a:xfrm>
                <a:custGeom>
                  <a:rect b="b" l="l" r="r" t="t"/>
                  <a:pathLst>
                    <a:path extrusionOk="0" h="914" w="639">
                      <a:moveTo>
                        <a:pt x="639" y="1"/>
                      </a:moveTo>
                      <a:cubicBezTo>
                        <a:pt x="639" y="1"/>
                        <a:pt x="608" y="1"/>
                        <a:pt x="608" y="31"/>
                      </a:cubicBezTo>
                      <a:cubicBezTo>
                        <a:pt x="517" y="396"/>
                        <a:pt x="365" y="852"/>
                        <a:pt x="0" y="882"/>
                      </a:cubicBezTo>
                      <a:lnTo>
                        <a:pt x="0" y="912"/>
                      </a:lnTo>
                      <a:cubicBezTo>
                        <a:pt x="11" y="913"/>
                        <a:pt x="22" y="914"/>
                        <a:pt x="32" y="914"/>
                      </a:cubicBezTo>
                      <a:cubicBezTo>
                        <a:pt x="435" y="914"/>
                        <a:pt x="609" y="356"/>
                        <a:pt x="6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15"/>
                <p:cNvSpPr/>
                <p:nvPr/>
              </p:nvSpPr>
              <p:spPr>
                <a:xfrm>
                  <a:off x="7076767" y="2132697"/>
                  <a:ext cx="33971" cy="31416"/>
                </a:xfrm>
                <a:custGeom>
                  <a:rect b="b" l="l" r="r" t="t"/>
                  <a:pathLst>
                    <a:path extrusionOk="0" h="1254" w="1356">
                      <a:moveTo>
                        <a:pt x="752" y="1"/>
                      </a:moveTo>
                      <a:cubicBezTo>
                        <a:pt x="228" y="1"/>
                        <a:pt x="0" y="1065"/>
                        <a:pt x="509" y="1235"/>
                      </a:cubicBezTo>
                      <a:cubicBezTo>
                        <a:pt x="547" y="1247"/>
                        <a:pt x="583" y="1253"/>
                        <a:pt x="618" y="1253"/>
                      </a:cubicBezTo>
                      <a:cubicBezTo>
                        <a:pt x="1098" y="1253"/>
                        <a:pt x="1356" y="161"/>
                        <a:pt x="874" y="19"/>
                      </a:cubicBezTo>
                      <a:cubicBezTo>
                        <a:pt x="832" y="7"/>
                        <a:pt x="791" y="1"/>
                        <a:pt x="75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15"/>
                <p:cNvSpPr/>
                <p:nvPr/>
              </p:nvSpPr>
              <p:spPr>
                <a:xfrm>
                  <a:off x="7167188" y="2113556"/>
                  <a:ext cx="33846" cy="26606"/>
                </a:xfrm>
                <a:custGeom>
                  <a:rect b="b" l="l" r="r" t="t"/>
                  <a:pathLst>
                    <a:path extrusionOk="0" h="1062" w="1351">
                      <a:moveTo>
                        <a:pt x="424" y="1"/>
                      </a:moveTo>
                      <a:cubicBezTo>
                        <a:pt x="330" y="1"/>
                        <a:pt x="237" y="18"/>
                        <a:pt x="153" y="54"/>
                      </a:cubicBezTo>
                      <a:cubicBezTo>
                        <a:pt x="31" y="115"/>
                        <a:pt x="1" y="236"/>
                        <a:pt x="31" y="358"/>
                      </a:cubicBezTo>
                      <a:cubicBezTo>
                        <a:pt x="92" y="570"/>
                        <a:pt x="274" y="631"/>
                        <a:pt x="426" y="722"/>
                      </a:cubicBezTo>
                      <a:cubicBezTo>
                        <a:pt x="578" y="844"/>
                        <a:pt x="700" y="935"/>
                        <a:pt x="852" y="1026"/>
                      </a:cubicBezTo>
                      <a:cubicBezTo>
                        <a:pt x="900" y="1050"/>
                        <a:pt x="949" y="1061"/>
                        <a:pt x="997" y="1061"/>
                      </a:cubicBezTo>
                      <a:cubicBezTo>
                        <a:pt x="1189" y="1061"/>
                        <a:pt x="1350" y="881"/>
                        <a:pt x="1277" y="662"/>
                      </a:cubicBezTo>
                      <a:cubicBezTo>
                        <a:pt x="1186" y="449"/>
                        <a:pt x="1034" y="236"/>
                        <a:pt x="821" y="115"/>
                      </a:cubicBezTo>
                      <a:cubicBezTo>
                        <a:pt x="711" y="41"/>
                        <a:pt x="567" y="1"/>
                        <a:pt x="4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15"/>
                <p:cNvSpPr/>
                <p:nvPr/>
              </p:nvSpPr>
              <p:spPr>
                <a:xfrm>
                  <a:off x="7081903" y="2096494"/>
                  <a:ext cx="38105" cy="18414"/>
                </a:xfrm>
                <a:custGeom>
                  <a:rect b="b" l="l" r="r" t="t"/>
                  <a:pathLst>
                    <a:path extrusionOk="0" h="735" w="1521">
                      <a:moveTo>
                        <a:pt x="918" y="1"/>
                      </a:moveTo>
                      <a:cubicBezTo>
                        <a:pt x="896" y="1"/>
                        <a:pt x="873" y="2"/>
                        <a:pt x="851" y="5"/>
                      </a:cubicBezTo>
                      <a:cubicBezTo>
                        <a:pt x="578" y="5"/>
                        <a:pt x="365" y="96"/>
                        <a:pt x="183" y="248"/>
                      </a:cubicBezTo>
                      <a:cubicBezTo>
                        <a:pt x="0" y="431"/>
                        <a:pt x="122" y="704"/>
                        <a:pt x="335" y="735"/>
                      </a:cubicBezTo>
                      <a:lnTo>
                        <a:pt x="882" y="735"/>
                      </a:lnTo>
                      <a:cubicBezTo>
                        <a:pt x="1064" y="735"/>
                        <a:pt x="1247" y="704"/>
                        <a:pt x="1399" y="613"/>
                      </a:cubicBezTo>
                      <a:cubicBezTo>
                        <a:pt x="1490" y="522"/>
                        <a:pt x="1520" y="400"/>
                        <a:pt x="1459" y="279"/>
                      </a:cubicBezTo>
                      <a:cubicBezTo>
                        <a:pt x="1323" y="115"/>
                        <a:pt x="1113" y="1"/>
                        <a:pt x="9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15"/>
                <p:cNvSpPr/>
                <p:nvPr/>
              </p:nvSpPr>
              <p:spPr>
                <a:xfrm>
                  <a:off x="7133690" y="2245541"/>
                  <a:ext cx="20568" cy="9495"/>
                </a:xfrm>
                <a:custGeom>
                  <a:rect b="b" l="l" r="r" t="t"/>
                  <a:pathLst>
                    <a:path extrusionOk="0" h="379" w="821">
                      <a:moveTo>
                        <a:pt x="769" y="0"/>
                      </a:moveTo>
                      <a:cubicBezTo>
                        <a:pt x="764" y="0"/>
                        <a:pt x="760" y="4"/>
                        <a:pt x="760" y="14"/>
                      </a:cubicBezTo>
                      <a:cubicBezTo>
                        <a:pt x="669" y="105"/>
                        <a:pt x="578" y="227"/>
                        <a:pt x="426" y="227"/>
                      </a:cubicBezTo>
                      <a:cubicBezTo>
                        <a:pt x="274" y="227"/>
                        <a:pt x="122" y="196"/>
                        <a:pt x="0" y="105"/>
                      </a:cubicBezTo>
                      <a:lnTo>
                        <a:pt x="0" y="135"/>
                      </a:lnTo>
                      <a:cubicBezTo>
                        <a:pt x="92" y="287"/>
                        <a:pt x="304" y="379"/>
                        <a:pt x="487" y="379"/>
                      </a:cubicBezTo>
                      <a:cubicBezTo>
                        <a:pt x="669" y="318"/>
                        <a:pt x="791" y="196"/>
                        <a:pt x="821" y="14"/>
                      </a:cubicBezTo>
                      <a:cubicBezTo>
                        <a:pt x="801" y="14"/>
                        <a:pt x="780" y="0"/>
                        <a:pt x="76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15"/>
                <p:cNvSpPr/>
                <p:nvPr/>
              </p:nvSpPr>
              <p:spPr>
                <a:xfrm>
                  <a:off x="7092000" y="2100878"/>
                  <a:ext cx="55416" cy="123784"/>
                </a:xfrm>
                <a:custGeom>
                  <a:rect b="b" l="l" r="r" t="t"/>
                  <a:pathLst>
                    <a:path extrusionOk="0" h="4941" w="2212">
                      <a:moveTo>
                        <a:pt x="1447" y="0"/>
                      </a:moveTo>
                      <a:cubicBezTo>
                        <a:pt x="1439" y="0"/>
                        <a:pt x="1430" y="4"/>
                        <a:pt x="1421" y="13"/>
                      </a:cubicBezTo>
                      <a:cubicBezTo>
                        <a:pt x="813" y="1259"/>
                        <a:pt x="357" y="2535"/>
                        <a:pt x="23" y="3873"/>
                      </a:cubicBezTo>
                      <a:cubicBezTo>
                        <a:pt x="1" y="3929"/>
                        <a:pt x="69" y="3948"/>
                        <a:pt x="170" y="3948"/>
                      </a:cubicBezTo>
                      <a:cubicBezTo>
                        <a:pt x="344" y="3948"/>
                        <a:pt x="615" y="3892"/>
                        <a:pt x="692" y="3873"/>
                      </a:cubicBezTo>
                      <a:lnTo>
                        <a:pt x="692" y="3873"/>
                      </a:lnTo>
                      <a:lnTo>
                        <a:pt x="479" y="4694"/>
                      </a:lnTo>
                      <a:cubicBezTo>
                        <a:pt x="479" y="4724"/>
                        <a:pt x="509" y="4785"/>
                        <a:pt x="540" y="4785"/>
                      </a:cubicBezTo>
                      <a:cubicBezTo>
                        <a:pt x="600" y="4815"/>
                        <a:pt x="661" y="4846"/>
                        <a:pt x="692" y="4846"/>
                      </a:cubicBezTo>
                      <a:cubicBezTo>
                        <a:pt x="844" y="4906"/>
                        <a:pt x="1026" y="4937"/>
                        <a:pt x="1178" y="4937"/>
                      </a:cubicBezTo>
                      <a:cubicBezTo>
                        <a:pt x="1209" y="4939"/>
                        <a:pt x="1240" y="4941"/>
                        <a:pt x="1271" y="4941"/>
                      </a:cubicBezTo>
                      <a:cubicBezTo>
                        <a:pt x="1604" y="4941"/>
                        <a:pt x="1931" y="4794"/>
                        <a:pt x="2181" y="4572"/>
                      </a:cubicBezTo>
                      <a:cubicBezTo>
                        <a:pt x="2211" y="4542"/>
                        <a:pt x="2211" y="4511"/>
                        <a:pt x="2181" y="4511"/>
                      </a:cubicBezTo>
                      <a:cubicBezTo>
                        <a:pt x="1909" y="4656"/>
                        <a:pt x="1615" y="4726"/>
                        <a:pt x="1319" y="4726"/>
                      </a:cubicBezTo>
                      <a:cubicBezTo>
                        <a:pt x="1119" y="4726"/>
                        <a:pt x="918" y="4694"/>
                        <a:pt x="722" y="4633"/>
                      </a:cubicBezTo>
                      <a:cubicBezTo>
                        <a:pt x="722" y="4633"/>
                        <a:pt x="1026" y="3630"/>
                        <a:pt x="1026" y="3630"/>
                      </a:cubicBezTo>
                      <a:cubicBezTo>
                        <a:pt x="955" y="3621"/>
                        <a:pt x="886" y="3617"/>
                        <a:pt x="819" y="3617"/>
                      </a:cubicBezTo>
                      <a:cubicBezTo>
                        <a:pt x="658" y="3617"/>
                        <a:pt x="508" y="3639"/>
                        <a:pt x="357" y="3660"/>
                      </a:cubicBezTo>
                      <a:cubicBezTo>
                        <a:pt x="661" y="2444"/>
                        <a:pt x="1178" y="1289"/>
                        <a:pt x="1482" y="43"/>
                      </a:cubicBezTo>
                      <a:cubicBezTo>
                        <a:pt x="1482" y="22"/>
                        <a:pt x="1467" y="0"/>
                        <a:pt x="14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15"/>
                <p:cNvSpPr/>
                <p:nvPr/>
              </p:nvSpPr>
              <p:spPr>
                <a:xfrm>
                  <a:off x="7115401" y="2214649"/>
                  <a:ext cx="32769" cy="22873"/>
                </a:xfrm>
                <a:custGeom>
                  <a:rect b="b" l="l" r="r" t="t"/>
                  <a:pathLst>
                    <a:path extrusionOk="0" h="913" w="1308">
                      <a:moveTo>
                        <a:pt x="1247" y="1"/>
                      </a:moveTo>
                      <a:cubicBezTo>
                        <a:pt x="951" y="137"/>
                        <a:pt x="637" y="206"/>
                        <a:pt x="320" y="206"/>
                      </a:cubicBezTo>
                      <a:cubicBezTo>
                        <a:pt x="214" y="206"/>
                        <a:pt x="107" y="198"/>
                        <a:pt x="1" y="183"/>
                      </a:cubicBezTo>
                      <a:lnTo>
                        <a:pt x="1" y="183"/>
                      </a:lnTo>
                      <a:cubicBezTo>
                        <a:pt x="92" y="426"/>
                        <a:pt x="274" y="639"/>
                        <a:pt x="518" y="791"/>
                      </a:cubicBezTo>
                      <a:cubicBezTo>
                        <a:pt x="639" y="882"/>
                        <a:pt x="761" y="912"/>
                        <a:pt x="913" y="912"/>
                      </a:cubicBezTo>
                      <a:cubicBezTo>
                        <a:pt x="1247" y="912"/>
                        <a:pt x="1308" y="639"/>
                        <a:pt x="1308" y="365"/>
                      </a:cubicBezTo>
                      <a:cubicBezTo>
                        <a:pt x="1277" y="244"/>
                        <a:pt x="1277" y="122"/>
                        <a:pt x="12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15"/>
                <p:cNvSpPr/>
                <p:nvPr/>
              </p:nvSpPr>
              <p:spPr>
                <a:xfrm>
                  <a:off x="7128354" y="2223693"/>
                  <a:ext cx="19817" cy="13829"/>
                </a:xfrm>
                <a:custGeom>
                  <a:rect b="b" l="l" r="r" t="t"/>
                  <a:pathLst>
                    <a:path extrusionOk="0" h="552" w="791">
                      <a:moveTo>
                        <a:pt x="707" y="0"/>
                      </a:moveTo>
                      <a:cubicBezTo>
                        <a:pt x="402" y="0"/>
                        <a:pt x="112" y="151"/>
                        <a:pt x="1" y="430"/>
                      </a:cubicBezTo>
                      <a:cubicBezTo>
                        <a:pt x="122" y="521"/>
                        <a:pt x="244" y="551"/>
                        <a:pt x="396" y="551"/>
                      </a:cubicBezTo>
                      <a:cubicBezTo>
                        <a:pt x="730" y="551"/>
                        <a:pt x="791" y="278"/>
                        <a:pt x="791" y="4"/>
                      </a:cubicBezTo>
                      <a:cubicBezTo>
                        <a:pt x="763" y="2"/>
                        <a:pt x="735" y="0"/>
                        <a:pt x="707" y="0"/>
                      </a:cubicBezTo>
                      <a:close/>
                    </a:path>
                  </a:pathLst>
                </a:custGeom>
                <a:solidFill>
                  <a:srgbClr val="FF9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15"/>
                <p:cNvSpPr/>
                <p:nvPr/>
              </p:nvSpPr>
              <p:spPr>
                <a:xfrm>
                  <a:off x="6683618" y="2428911"/>
                  <a:ext cx="734164" cy="446736"/>
                </a:xfrm>
                <a:custGeom>
                  <a:rect b="b" l="l" r="r" t="t"/>
                  <a:pathLst>
                    <a:path extrusionOk="0" h="17832" w="29305">
                      <a:moveTo>
                        <a:pt x="27729" y="1"/>
                      </a:moveTo>
                      <a:cubicBezTo>
                        <a:pt x="27151" y="1"/>
                        <a:pt x="26307" y="399"/>
                        <a:pt x="25107" y="1418"/>
                      </a:cubicBezTo>
                      <a:cubicBezTo>
                        <a:pt x="22858" y="3364"/>
                        <a:pt x="18268" y="7102"/>
                        <a:pt x="17600" y="7376"/>
                      </a:cubicBezTo>
                      <a:cubicBezTo>
                        <a:pt x="17581" y="7383"/>
                        <a:pt x="17556" y="7387"/>
                        <a:pt x="17527" y="7387"/>
                      </a:cubicBezTo>
                      <a:cubicBezTo>
                        <a:pt x="16388" y="7387"/>
                        <a:pt x="7542" y="1901"/>
                        <a:pt x="6024" y="1901"/>
                      </a:cubicBezTo>
                      <a:cubicBezTo>
                        <a:pt x="6000" y="1901"/>
                        <a:pt x="5978" y="1902"/>
                        <a:pt x="5958" y="1905"/>
                      </a:cubicBezTo>
                      <a:cubicBezTo>
                        <a:pt x="4651" y="2087"/>
                        <a:pt x="0" y="9382"/>
                        <a:pt x="943" y="10203"/>
                      </a:cubicBezTo>
                      <a:cubicBezTo>
                        <a:pt x="3770" y="12725"/>
                        <a:pt x="13952" y="17832"/>
                        <a:pt x="18147" y="17832"/>
                      </a:cubicBezTo>
                      <a:cubicBezTo>
                        <a:pt x="20062" y="17802"/>
                        <a:pt x="25411" y="10689"/>
                        <a:pt x="28299" y="4336"/>
                      </a:cubicBezTo>
                      <a:cubicBezTo>
                        <a:pt x="28899" y="2958"/>
                        <a:pt x="29304" y="1"/>
                        <a:pt x="27729"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15"/>
                <p:cNvSpPr/>
                <p:nvPr/>
              </p:nvSpPr>
              <p:spPr>
                <a:xfrm>
                  <a:off x="6506185" y="2254886"/>
                  <a:ext cx="409709" cy="463897"/>
                </a:xfrm>
                <a:custGeom>
                  <a:rect b="b" l="l" r="r" t="t"/>
                  <a:pathLst>
                    <a:path extrusionOk="0" h="18517" w="16354">
                      <a:moveTo>
                        <a:pt x="1678" y="1"/>
                      </a:moveTo>
                      <a:cubicBezTo>
                        <a:pt x="1526" y="1"/>
                        <a:pt x="1372" y="50"/>
                        <a:pt x="1216" y="157"/>
                      </a:cubicBezTo>
                      <a:cubicBezTo>
                        <a:pt x="61" y="948"/>
                        <a:pt x="1003" y="3015"/>
                        <a:pt x="1003" y="3015"/>
                      </a:cubicBezTo>
                      <a:cubicBezTo>
                        <a:pt x="1003" y="3015"/>
                        <a:pt x="304" y="3866"/>
                        <a:pt x="578" y="5750"/>
                      </a:cubicBezTo>
                      <a:cubicBezTo>
                        <a:pt x="578" y="5750"/>
                        <a:pt x="0" y="6662"/>
                        <a:pt x="821" y="8425"/>
                      </a:cubicBezTo>
                      <a:cubicBezTo>
                        <a:pt x="730" y="8881"/>
                        <a:pt x="791" y="9398"/>
                        <a:pt x="1003" y="9823"/>
                      </a:cubicBezTo>
                      <a:cubicBezTo>
                        <a:pt x="2797" y="13775"/>
                        <a:pt x="6839" y="16328"/>
                        <a:pt x="10000" y="18516"/>
                      </a:cubicBezTo>
                      <a:lnTo>
                        <a:pt x="16353" y="10766"/>
                      </a:lnTo>
                      <a:cubicBezTo>
                        <a:pt x="15168" y="9975"/>
                        <a:pt x="8997" y="6723"/>
                        <a:pt x="5228" y="3683"/>
                      </a:cubicBezTo>
                      <a:cubicBezTo>
                        <a:pt x="3788" y="2510"/>
                        <a:pt x="2769" y="1"/>
                        <a:pt x="1678"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15"/>
                <p:cNvSpPr/>
                <p:nvPr/>
              </p:nvSpPr>
              <p:spPr>
                <a:xfrm>
                  <a:off x="6531314" y="2330098"/>
                  <a:ext cx="149614" cy="167401"/>
                </a:xfrm>
                <a:custGeom>
                  <a:rect b="b" l="l" r="r" t="t"/>
                  <a:pathLst>
                    <a:path extrusionOk="0" h="6682" w="5972">
                      <a:moveTo>
                        <a:pt x="35" y="0"/>
                      </a:moveTo>
                      <a:cubicBezTo>
                        <a:pt x="16" y="0"/>
                        <a:pt x="0" y="22"/>
                        <a:pt x="0" y="43"/>
                      </a:cubicBezTo>
                      <a:cubicBezTo>
                        <a:pt x="1307" y="2748"/>
                        <a:pt x="3344" y="5028"/>
                        <a:pt x="5897" y="6669"/>
                      </a:cubicBezTo>
                      <a:cubicBezTo>
                        <a:pt x="5913" y="6677"/>
                        <a:pt x="5927" y="6681"/>
                        <a:pt x="5938" y="6681"/>
                      </a:cubicBezTo>
                      <a:cubicBezTo>
                        <a:pt x="5968" y="6681"/>
                        <a:pt x="5972" y="6653"/>
                        <a:pt x="5927" y="6609"/>
                      </a:cubicBezTo>
                      <a:cubicBezTo>
                        <a:pt x="4833" y="5757"/>
                        <a:pt x="3769" y="4785"/>
                        <a:pt x="2797" y="3782"/>
                      </a:cubicBezTo>
                      <a:cubicBezTo>
                        <a:pt x="1794" y="2596"/>
                        <a:pt x="882" y="1350"/>
                        <a:pt x="61" y="13"/>
                      </a:cubicBezTo>
                      <a:cubicBezTo>
                        <a:pt x="52" y="4"/>
                        <a:pt x="43" y="0"/>
                        <a:pt x="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15"/>
                <p:cNvSpPr/>
                <p:nvPr/>
              </p:nvSpPr>
              <p:spPr>
                <a:xfrm>
                  <a:off x="6520641" y="2398170"/>
                  <a:ext cx="122807" cy="163067"/>
                </a:xfrm>
                <a:custGeom>
                  <a:rect b="b" l="l" r="r" t="t"/>
                  <a:pathLst>
                    <a:path extrusionOk="0" h="6509" w="4902">
                      <a:moveTo>
                        <a:pt x="1" y="1"/>
                      </a:moveTo>
                      <a:cubicBezTo>
                        <a:pt x="973" y="2554"/>
                        <a:pt x="2645" y="4803"/>
                        <a:pt x="4803" y="6475"/>
                      </a:cubicBezTo>
                      <a:cubicBezTo>
                        <a:pt x="4827" y="6498"/>
                        <a:pt x="4850" y="6508"/>
                        <a:pt x="4866" y="6508"/>
                      </a:cubicBezTo>
                      <a:cubicBezTo>
                        <a:pt x="4893" y="6508"/>
                        <a:pt x="4902" y="6482"/>
                        <a:pt x="4864" y="6445"/>
                      </a:cubicBezTo>
                      <a:cubicBezTo>
                        <a:pt x="3831" y="5472"/>
                        <a:pt x="2068" y="3800"/>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15"/>
                <p:cNvSpPr/>
                <p:nvPr/>
              </p:nvSpPr>
              <p:spPr>
                <a:xfrm>
                  <a:off x="6526729" y="2465966"/>
                  <a:ext cx="95525" cy="129346"/>
                </a:xfrm>
                <a:custGeom>
                  <a:rect b="b" l="l" r="r" t="t"/>
                  <a:pathLst>
                    <a:path extrusionOk="0" h="5163" w="3813">
                      <a:moveTo>
                        <a:pt x="1" y="0"/>
                      </a:moveTo>
                      <a:cubicBezTo>
                        <a:pt x="1186" y="2553"/>
                        <a:pt x="1885" y="3374"/>
                        <a:pt x="3709" y="5137"/>
                      </a:cubicBezTo>
                      <a:cubicBezTo>
                        <a:pt x="3736" y="5155"/>
                        <a:pt x="3757" y="5162"/>
                        <a:pt x="3773" y="5162"/>
                      </a:cubicBezTo>
                      <a:cubicBezTo>
                        <a:pt x="3810" y="5162"/>
                        <a:pt x="3813" y="5119"/>
                        <a:pt x="3770" y="5076"/>
                      </a:cubicBezTo>
                      <a:cubicBezTo>
                        <a:pt x="2129" y="3404"/>
                        <a:pt x="1278" y="2128"/>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15"/>
                <p:cNvSpPr/>
                <p:nvPr/>
              </p:nvSpPr>
              <p:spPr>
                <a:xfrm>
                  <a:off x="6653152" y="2261450"/>
                  <a:ext cx="262751" cy="262400"/>
                </a:xfrm>
                <a:custGeom>
                  <a:rect b="b" l="l" r="r" t="t"/>
                  <a:pathLst>
                    <a:path extrusionOk="0" h="10474" w="10488">
                      <a:moveTo>
                        <a:pt x="1771" y="0"/>
                      </a:moveTo>
                      <a:cubicBezTo>
                        <a:pt x="1573" y="0"/>
                        <a:pt x="1405" y="53"/>
                        <a:pt x="1277" y="169"/>
                      </a:cubicBezTo>
                      <a:cubicBezTo>
                        <a:pt x="1" y="1294"/>
                        <a:pt x="3527" y="4637"/>
                        <a:pt x="4195" y="5640"/>
                      </a:cubicBezTo>
                      <a:cubicBezTo>
                        <a:pt x="4774" y="6471"/>
                        <a:pt x="4790" y="6843"/>
                        <a:pt x="4417" y="6843"/>
                      </a:cubicBezTo>
                      <a:cubicBezTo>
                        <a:pt x="4339" y="6843"/>
                        <a:pt x="4244" y="6827"/>
                        <a:pt x="4134" y="6795"/>
                      </a:cubicBezTo>
                      <a:lnTo>
                        <a:pt x="4134" y="6795"/>
                      </a:lnTo>
                      <a:cubicBezTo>
                        <a:pt x="6384" y="8224"/>
                        <a:pt x="9332" y="9744"/>
                        <a:pt x="10487" y="10473"/>
                      </a:cubicBezTo>
                      <a:cubicBezTo>
                        <a:pt x="10487" y="10473"/>
                        <a:pt x="9454" y="7312"/>
                        <a:pt x="8451" y="5579"/>
                      </a:cubicBezTo>
                      <a:cubicBezTo>
                        <a:pt x="7551" y="4025"/>
                        <a:pt x="3495" y="0"/>
                        <a:pt x="1771"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15"/>
                <p:cNvSpPr/>
                <p:nvPr/>
              </p:nvSpPr>
              <p:spPr>
                <a:xfrm>
                  <a:off x="6819938" y="2426982"/>
                  <a:ext cx="596650" cy="458486"/>
                </a:xfrm>
                <a:custGeom>
                  <a:rect b="b" l="l" r="r" t="t"/>
                  <a:pathLst>
                    <a:path extrusionOk="0" h="18301" w="23816">
                      <a:moveTo>
                        <a:pt x="22417" y="0"/>
                      </a:moveTo>
                      <a:cubicBezTo>
                        <a:pt x="21840" y="0"/>
                        <a:pt x="21015" y="348"/>
                        <a:pt x="19879" y="1191"/>
                      </a:cubicBezTo>
                      <a:cubicBezTo>
                        <a:pt x="15958" y="4049"/>
                        <a:pt x="12493" y="7210"/>
                        <a:pt x="12128" y="7240"/>
                      </a:cubicBezTo>
                      <a:cubicBezTo>
                        <a:pt x="12127" y="7240"/>
                        <a:pt x="12125" y="7240"/>
                        <a:pt x="12123" y="7240"/>
                      </a:cubicBezTo>
                      <a:cubicBezTo>
                        <a:pt x="11733" y="7240"/>
                        <a:pt x="4742" y="3775"/>
                        <a:pt x="4742" y="3775"/>
                      </a:cubicBezTo>
                      <a:lnTo>
                        <a:pt x="0" y="13350"/>
                      </a:lnTo>
                      <a:cubicBezTo>
                        <a:pt x="0" y="13350"/>
                        <a:pt x="8286" y="18301"/>
                        <a:pt x="12237" y="18301"/>
                      </a:cubicBezTo>
                      <a:cubicBezTo>
                        <a:pt x="12620" y="18301"/>
                        <a:pt x="12963" y="18254"/>
                        <a:pt x="13253" y="18152"/>
                      </a:cubicBezTo>
                      <a:cubicBezTo>
                        <a:pt x="16505" y="16967"/>
                        <a:pt x="22220" y="6906"/>
                        <a:pt x="23131" y="4049"/>
                      </a:cubicBezTo>
                      <a:cubicBezTo>
                        <a:pt x="23756" y="2047"/>
                        <a:pt x="23816" y="0"/>
                        <a:pt x="22417"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15"/>
                <p:cNvSpPr/>
                <p:nvPr/>
              </p:nvSpPr>
              <p:spPr>
                <a:xfrm>
                  <a:off x="6778799" y="2497935"/>
                  <a:ext cx="188119" cy="286350"/>
                </a:xfrm>
                <a:custGeom>
                  <a:rect b="b" l="l" r="r" t="t"/>
                  <a:pathLst>
                    <a:path extrusionOk="0" h="11430" w="7509">
                      <a:moveTo>
                        <a:pt x="5259" y="1"/>
                      </a:moveTo>
                      <a:lnTo>
                        <a:pt x="1" y="10214"/>
                      </a:lnTo>
                      <a:lnTo>
                        <a:pt x="2493" y="11429"/>
                      </a:lnTo>
                      <a:lnTo>
                        <a:pt x="7509" y="1065"/>
                      </a:lnTo>
                      <a:lnTo>
                        <a:pt x="5259"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15"/>
                <p:cNvSpPr/>
                <p:nvPr/>
              </p:nvSpPr>
              <p:spPr>
                <a:xfrm>
                  <a:off x="6854212" y="2545613"/>
                  <a:ext cx="105872" cy="213097"/>
                </a:xfrm>
                <a:custGeom>
                  <a:rect b="b" l="l" r="r" t="t"/>
                  <a:pathLst>
                    <a:path extrusionOk="0" h="8506" w="4226">
                      <a:moveTo>
                        <a:pt x="4177" y="0"/>
                      </a:moveTo>
                      <a:cubicBezTo>
                        <a:pt x="4170" y="0"/>
                        <a:pt x="4164" y="4"/>
                        <a:pt x="4164" y="13"/>
                      </a:cubicBezTo>
                      <a:cubicBezTo>
                        <a:pt x="3769" y="651"/>
                        <a:pt x="3435" y="1350"/>
                        <a:pt x="3100" y="2019"/>
                      </a:cubicBezTo>
                      <a:cubicBezTo>
                        <a:pt x="2736" y="2687"/>
                        <a:pt x="2371" y="3447"/>
                        <a:pt x="2006" y="4177"/>
                      </a:cubicBezTo>
                      <a:cubicBezTo>
                        <a:pt x="1307" y="5575"/>
                        <a:pt x="638" y="7004"/>
                        <a:pt x="0" y="8463"/>
                      </a:cubicBezTo>
                      <a:cubicBezTo>
                        <a:pt x="0" y="8484"/>
                        <a:pt x="30" y="8506"/>
                        <a:pt x="48" y="8506"/>
                      </a:cubicBezTo>
                      <a:cubicBezTo>
                        <a:pt x="56" y="8506"/>
                        <a:pt x="61" y="8502"/>
                        <a:pt x="61" y="8493"/>
                      </a:cubicBezTo>
                      <a:cubicBezTo>
                        <a:pt x="821" y="7125"/>
                        <a:pt x="1550" y="5727"/>
                        <a:pt x="2249" y="4298"/>
                      </a:cubicBezTo>
                      <a:cubicBezTo>
                        <a:pt x="2584" y="3599"/>
                        <a:pt x="2918" y="2900"/>
                        <a:pt x="3252" y="2171"/>
                      </a:cubicBezTo>
                      <a:cubicBezTo>
                        <a:pt x="3587" y="1472"/>
                        <a:pt x="3952" y="773"/>
                        <a:pt x="4225" y="43"/>
                      </a:cubicBezTo>
                      <a:cubicBezTo>
                        <a:pt x="4225" y="22"/>
                        <a:pt x="4195" y="0"/>
                        <a:pt x="417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15"/>
                <p:cNvSpPr/>
                <p:nvPr/>
              </p:nvSpPr>
              <p:spPr>
                <a:xfrm>
                  <a:off x="6962345" y="2495505"/>
                  <a:ext cx="305916" cy="118473"/>
                </a:xfrm>
                <a:custGeom>
                  <a:rect b="b" l="l" r="r" t="t"/>
                  <a:pathLst>
                    <a:path extrusionOk="0" h="4729" w="12211">
                      <a:moveTo>
                        <a:pt x="12143" y="0"/>
                      </a:moveTo>
                      <a:cubicBezTo>
                        <a:pt x="12137" y="0"/>
                        <a:pt x="12133" y="2"/>
                        <a:pt x="12128" y="7"/>
                      </a:cubicBezTo>
                      <a:cubicBezTo>
                        <a:pt x="11703" y="280"/>
                        <a:pt x="6809" y="4292"/>
                        <a:pt x="6566" y="4414"/>
                      </a:cubicBezTo>
                      <a:cubicBezTo>
                        <a:pt x="6520" y="4433"/>
                        <a:pt x="6472" y="4442"/>
                        <a:pt x="6422" y="4442"/>
                      </a:cubicBezTo>
                      <a:cubicBezTo>
                        <a:pt x="6238" y="4442"/>
                        <a:pt x="6028" y="4327"/>
                        <a:pt x="5836" y="4231"/>
                      </a:cubicBezTo>
                      <a:cubicBezTo>
                        <a:pt x="4924" y="3806"/>
                        <a:pt x="4013" y="3350"/>
                        <a:pt x="3101" y="2894"/>
                      </a:cubicBezTo>
                      <a:cubicBezTo>
                        <a:pt x="2067" y="2377"/>
                        <a:pt x="1095" y="1982"/>
                        <a:pt x="61" y="1466"/>
                      </a:cubicBezTo>
                      <a:cubicBezTo>
                        <a:pt x="0" y="1466"/>
                        <a:pt x="0" y="1496"/>
                        <a:pt x="31" y="1526"/>
                      </a:cubicBezTo>
                      <a:cubicBezTo>
                        <a:pt x="973" y="2043"/>
                        <a:pt x="1794" y="2529"/>
                        <a:pt x="2736" y="3016"/>
                      </a:cubicBezTo>
                      <a:cubicBezTo>
                        <a:pt x="3709" y="3502"/>
                        <a:pt x="4651" y="3988"/>
                        <a:pt x="5623" y="4444"/>
                      </a:cubicBezTo>
                      <a:cubicBezTo>
                        <a:pt x="5857" y="4572"/>
                        <a:pt x="6106" y="4729"/>
                        <a:pt x="6369" y="4729"/>
                      </a:cubicBezTo>
                      <a:cubicBezTo>
                        <a:pt x="6483" y="4729"/>
                        <a:pt x="6599" y="4700"/>
                        <a:pt x="6718" y="4627"/>
                      </a:cubicBezTo>
                      <a:cubicBezTo>
                        <a:pt x="7143" y="4323"/>
                        <a:pt x="11733" y="523"/>
                        <a:pt x="12159" y="67"/>
                      </a:cubicBezTo>
                      <a:cubicBezTo>
                        <a:pt x="12211" y="67"/>
                        <a:pt x="12173" y="0"/>
                        <a:pt x="1214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15"/>
                <p:cNvSpPr/>
                <p:nvPr/>
              </p:nvSpPr>
              <p:spPr>
                <a:xfrm>
                  <a:off x="6775767" y="2599229"/>
                  <a:ext cx="599306" cy="290158"/>
                </a:xfrm>
                <a:custGeom>
                  <a:rect b="b" l="l" r="r" t="t"/>
                  <a:pathLst>
                    <a:path extrusionOk="0" h="11582" w="23922">
                      <a:moveTo>
                        <a:pt x="23861" y="0"/>
                      </a:moveTo>
                      <a:cubicBezTo>
                        <a:pt x="23223" y="1003"/>
                        <a:pt x="22584" y="2006"/>
                        <a:pt x="21916" y="3009"/>
                      </a:cubicBezTo>
                      <a:cubicBezTo>
                        <a:pt x="21247" y="3982"/>
                        <a:pt x="20548" y="5016"/>
                        <a:pt x="19818" y="5988"/>
                      </a:cubicBezTo>
                      <a:cubicBezTo>
                        <a:pt x="19119" y="6961"/>
                        <a:pt x="18451" y="7842"/>
                        <a:pt x="17691" y="8724"/>
                      </a:cubicBezTo>
                      <a:cubicBezTo>
                        <a:pt x="17295" y="9180"/>
                        <a:pt x="16900" y="9605"/>
                        <a:pt x="16475" y="10031"/>
                      </a:cubicBezTo>
                      <a:cubicBezTo>
                        <a:pt x="16080" y="10456"/>
                        <a:pt x="15593" y="10791"/>
                        <a:pt x="15077" y="11034"/>
                      </a:cubicBezTo>
                      <a:cubicBezTo>
                        <a:pt x="14639" y="11195"/>
                        <a:pt x="14167" y="11269"/>
                        <a:pt x="13699" y="11269"/>
                      </a:cubicBezTo>
                      <a:cubicBezTo>
                        <a:pt x="13550" y="11269"/>
                        <a:pt x="13400" y="11261"/>
                        <a:pt x="13253" y="11247"/>
                      </a:cubicBezTo>
                      <a:cubicBezTo>
                        <a:pt x="12949" y="11216"/>
                        <a:pt x="12645" y="11186"/>
                        <a:pt x="12371" y="11125"/>
                      </a:cubicBezTo>
                      <a:cubicBezTo>
                        <a:pt x="11733" y="10973"/>
                        <a:pt x="11125" y="10791"/>
                        <a:pt x="10548" y="10608"/>
                      </a:cubicBezTo>
                      <a:cubicBezTo>
                        <a:pt x="8815" y="10031"/>
                        <a:pt x="7174" y="9301"/>
                        <a:pt x="5593" y="8450"/>
                      </a:cubicBezTo>
                      <a:cubicBezTo>
                        <a:pt x="5137" y="8207"/>
                        <a:pt x="4712" y="7964"/>
                        <a:pt x="4256" y="7751"/>
                      </a:cubicBezTo>
                      <a:cubicBezTo>
                        <a:pt x="3800" y="7508"/>
                        <a:pt x="3283" y="7234"/>
                        <a:pt x="2797" y="7022"/>
                      </a:cubicBezTo>
                      <a:cubicBezTo>
                        <a:pt x="2736" y="7113"/>
                        <a:pt x="2675" y="7234"/>
                        <a:pt x="2614" y="7326"/>
                      </a:cubicBezTo>
                      <a:cubicBezTo>
                        <a:pt x="2432" y="7204"/>
                        <a:pt x="213" y="6171"/>
                        <a:pt x="183" y="6171"/>
                      </a:cubicBezTo>
                      <a:cubicBezTo>
                        <a:pt x="274" y="5958"/>
                        <a:pt x="365" y="5775"/>
                        <a:pt x="426" y="5593"/>
                      </a:cubicBezTo>
                      <a:cubicBezTo>
                        <a:pt x="426" y="5557"/>
                        <a:pt x="426" y="5543"/>
                        <a:pt x="420" y="5543"/>
                      </a:cubicBezTo>
                      <a:cubicBezTo>
                        <a:pt x="415" y="5543"/>
                        <a:pt x="408" y="5550"/>
                        <a:pt x="395" y="5563"/>
                      </a:cubicBezTo>
                      <a:cubicBezTo>
                        <a:pt x="244" y="5775"/>
                        <a:pt x="122" y="6019"/>
                        <a:pt x="0" y="6262"/>
                      </a:cubicBezTo>
                      <a:cubicBezTo>
                        <a:pt x="0" y="6262"/>
                        <a:pt x="2552" y="7478"/>
                        <a:pt x="2613" y="7478"/>
                      </a:cubicBezTo>
                      <a:cubicBezTo>
                        <a:pt x="2614" y="7478"/>
                        <a:pt x="2614" y="7478"/>
                        <a:pt x="2614" y="7478"/>
                      </a:cubicBezTo>
                      <a:cubicBezTo>
                        <a:pt x="2645" y="7478"/>
                        <a:pt x="2827" y="7113"/>
                        <a:pt x="2827" y="7113"/>
                      </a:cubicBezTo>
                      <a:cubicBezTo>
                        <a:pt x="3253" y="7326"/>
                        <a:pt x="3648" y="7569"/>
                        <a:pt x="4043" y="7812"/>
                      </a:cubicBezTo>
                      <a:cubicBezTo>
                        <a:pt x="4469" y="8086"/>
                        <a:pt x="4864" y="8298"/>
                        <a:pt x="5289" y="8541"/>
                      </a:cubicBezTo>
                      <a:cubicBezTo>
                        <a:pt x="6110" y="8997"/>
                        <a:pt x="6961" y="9453"/>
                        <a:pt x="7812" y="9848"/>
                      </a:cubicBezTo>
                      <a:cubicBezTo>
                        <a:pt x="9453" y="10608"/>
                        <a:pt x="11247" y="11338"/>
                        <a:pt x="13070" y="11551"/>
                      </a:cubicBezTo>
                      <a:cubicBezTo>
                        <a:pt x="13243" y="11571"/>
                        <a:pt x="13412" y="11581"/>
                        <a:pt x="13579" y="11581"/>
                      </a:cubicBezTo>
                      <a:cubicBezTo>
                        <a:pt x="13915" y="11581"/>
                        <a:pt x="14246" y="11540"/>
                        <a:pt x="14590" y="11459"/>
                      </a:cubicBezTo>
                      <a:cubicBezTo>
                        <a:pt x="15745" y="11277"/>
                        <a:pt x="16566" y="10335"/>
                        <a:pt x="17295" y="9514"/>
                      </a:cubicBezTo>
                      <a:cubicBezTo>
                        <a:pt x="18906" y="7660"/>
                        <a:pt x="20396" y="5684"/>
                        <a:pt x="21733" y="3617"/>
                      </a:cubicBezTo>
                      <a:lnTo>
                        <a:pt x="22128" y="2979"/>
                      </a:lnTo>
                      <a:cubicBezTo>
                        <a:pt x="22615" y="2402"/>
                        <a:pt x="23101" y="1885"/>
                        <a:pt x="23618" y="1368"/>
                      </a:cubicBezTo>
                      <a:cubicBezTo>
                        <a:pt x="23642" y="1368"/>
                        <a:pt x="23628" y="1329"/>
                        <a:pt x="23605" y="1329"/>
                      </a:cubicBezTo>
                      <a:cubicBezTo>
                        <a:pt x="23600" y="1329"/>
                        <a:pt x="23593" y="1332"/>
                        <a:pt x="23587" y="1338"/>
                      </a:cubicBezTo>
                      <a:cubicBezTo>
                        <a:pt x="23253" y="1672"/>
                        <a:pt x="22888" y="1976"/>
                        <a:pt x="22554" y="2341"/>
                      </a:cubicBezTo>
                      <a:cubicBezTo>
                        <a:pt x="23040" y="1581"/>
                        <a:pt x="23496" y="821"/>
                        <a:pt x="23922" y="61"/>
                      </a:cubicBezTo>
                      <a:cubicBezTo>
                        <a:pt x="23922" y="31"/>
                        <a:pt x="23891" y="0"/>
                        <a:pt x="238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15"/>
                <p:cNvSpPr/>
                <p:nvPr/>
              </p:nvSpPr>
              <p:spPr>
                <a:xfrm>
                  <a:off x="7141307" y="2339543"/>
                  <a:ext cx="185063" cy="192178"/>
                </a:xfrm>
                <a:custGeom>
                  <a:rect b="b" l="l" r="r" t="t"/>
                  <a:pathLst>
                    <a:path extrusionOk="0" h="7671" w="7387">
                      <a:moveTo>
                        <a:pt x="6231" y="0"/>
                      </a:moveTo>
                      <a:lnTo>
                        <a:pt x="2128" y="4134"/>
                      </a:lnTo>
                      <a:lnTo>
                        <a:pt x="821" y="851"/>
                      </a:lnTo>
                      <a:lnTo>
                        <a:pt x="183" y="1794"/>
                      </a:lnTo>
                      <a:lnTo>
                        <a:pt x="0" y="6779"/>
                      </a:lnTo>
                      <a:lnTo>
                        <a:pt x="1976" y="4803"/>
                      </a:lnTo>
                      <a:lnTo>
                        <a:pt x="3313" y="7660"/>
                      </a:lnTo>
                      <a:cubicBezTo>
                        <a:pt x="3314" y="7667"/>
                        <a:pt x="3317" y="7670"/>
                        <a:pt x="3321" y="7670"/>
                      </a:cubicBezTo>
                      <a:cubicBezTo>
                        <a:pt x="3523" y="7670"/>
                        <a:pt x="7386" y="1338"/>
                        <a:pt x="7386" y="1338"/>
                      </a:cubicBezTo>
                      <a:lnTo>
                        <a:pt x="6231"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15"/>
                <p:cNvSpPr/>
                <p:nvPr/>
              </p:nvSpPr>
              <p:spPr>
                <a:xfrm>
                  <a:off x="7137499" y="2373467"/>
                  <a:ext cx="191151" cy="164845"/>
                </a:xfrm>
                <a:custGeom>
                  <a:rect b="b" l="l" r="r" t="t"/>
                  <a:pathLst>
                    <a:path extrusionOk="0" h="6580" w="7630">
                      <a:moveTo>
                        <a:pt x="7598" y="1"/>
                      </a:moveTo>
                      <a:cubicBezTo>
                        <a:pt x="7589" y="1"/>
                        <a:pt x="7579" y="4"/>
                        <a:pt x="7569" y="14"/>
                      </a:cubicBezTo>
                      <a:cubicBezTo>
                        <a:pt x="6809" y="987"/>
                        <a:pt x="4104" y="5121"/>
                        <a:pt x="3465" y="6185"/>
                      </a:cubicBezTo>
                      <a:cubicBezTo>
                        <a:pt x="3405" y="6002"/>
                        <a:pt x="2402" y="3905"/>
                        <a:pt x="2128" y="3449"/>
                      </a:cubicBezTo>
                      <a:cubicBezTo>
                        <a:pt x="2098" y="3449"/>
                        <a:pt x="365" y="5090"/>
                        <a:pt x="274" y="5151"/>
                      </a:cubicBezTo>
                      <a:cubicBezTo>
                        <a:pt x="274" y="4422"/>
                        <a:pt x="517" y="1291"/>
                        <a:pt x="365" y="501"/>
                      </a:cubicBezTo>
                      <a:cubicBezTo>
                        <a:pt x="352" y="475"/>
                        <a:pt x="339" y="465"/>
                        <a:pt x="329" y="465"/>
                      </a:cubicBezTo>
                      <a:cubicBezTo>
                        <a:pt x="314" y="465"/>
                        <a:pt x="304" y="483"/>
                        <a:pt x="304" y="501"/>
                      </a:cubicBezTo>
                      <a:cubicBezTo>
                        <a:pt x="213" y="1321"/>
                        <a:pt x="152" y="2142"/>
                        <a:pt x="122" y="2963"/>
                      </a:cubicBezTo>
                      <a:cubicBezTo>
                        <a:pt x="31" y="3844"/>
                        <a:pt x="0" y="4756"/>
                        <a:pt x="31" y="5668"/>
                      </a:cubicBezTo>
                      <a:cubicBezTo>
                        <a:pt x="31" y="5672"/>
                        <a:pt x="32" y="5674"/>
                        <a:pt x="36" y="5674"/>
                      </a:cubicBezTo>
                      <a:cubicBezTo>
                        <a:pt x="141" y="5674"/>
                        <a:pt x="1803" y="3924"/>
                        <a:pt x="2098" y="3571"/>
                      </a:cubicBezTo>
                      <a:cubicBezTo>
                        <a:pt x="2523" y="4604"/>
                        <a:pt x="2979" y="5607"/>
                        <a:pt x="3496" y="6580"/>
                      </a:cubicBezTo>
                      <a:cubicBezTo>
                        <a:pt x="3496" y="6580"/>
                        <a:pt x="3496" y="6580"/>
                        <a:pt x="3496" y="6580"/>
                      </a:cubicBezTo>
                      <a:cubicBezTo>
                        <a:pt x="3576" y="6580"/>
                        <a:pt x="7054" y="1136"/>
                        <a:pt x="7630" y="14"/>
                      </a:cubicBezTo>
                      <a:cubicBezTo>
                        <a:pt x="7630" y="14"/>
                        <a:pt x="7616" y="1"/>
                        <a:pt x="759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15"/>
                <p:cNvSpPr/>
                <p:nvPr/>
              </p:nvSpPr>
              <p:spPr>
                <a:xfrm>
                  <a:off x="6615847" y="1916130"/>
                  <a:ext cx="388389" cy="282542"/>
                </a:xfrm>
                <a:custGeom>
                  <a:rect b="b" l="l" r="r" t="t"/>
                  <a:pathLst>
                    <a:path extrusionOk="0" h="11278" w="15503">
                      <a:moveTo>
                        <a:pt x="7630" y="0"/>
                      </a:moveTo>
                      <a:cubicBezTo>
                        <a:pt x="3405" y="0"/>
                        <a:pt x="0" y="2523"/>
                        <a:pt x="0" y="5624"/>
                      </a:cubicBezTo>
                      <a:cubicBezTo>
                        <a:pt x="0" y="8754"/>
                        <a:pt x="3405" y="11277"/>
                        <a:pt x="7630" y="11277"/>
                      </a:cubicBezTo>
                      <a:cubicBezTo>
                        <a:pt x="9484" y="11277"/>
                        <a:pt x="11338" y="10761"/>
                        <a:pt x="12888" y="9697"/>
                      </a:cubicBezTo>
                      <a:lnTo>
                        <a:pt x="15502" y="10365"/>
                      </a:lnTo>
                      <a:lnTo>
                        <a:pt x="14499" y="8086"/>
                      </a:lnTo>
                      <a:cubicBezTo>
                        <a:pt x="14985" y="7356"/>
                        <a:pt x="15259" y="6505"/>
                        <a:pt x="15259" y="5624"/>
                      </a:cubicBezTo>
                      <a:cubicBezTo>
                        <a:pt x="15259" y="2523"/>
                        <a:pt x="11824" y="0"/>
                        <a:pt x="763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15"/>
                <p:cNvSpPr/>
                <p:nvPr/>
              </p:nvSpPr>
              <p:spPr>
                <a:xfrm>
                  <a:off x="6691986" y="2037216"/>
                  <a:ext cx="46472" cy="39859"/>
                </a:xfrm>
                <a:custGeom>
                  <a:rect b="b" l="l" r="r" t="t"/>
                  <a:pathLst>
                    <a:path extrusionOk="0" h="1591" w="1855">
                      <a:moveTo>
                        <a:pt x="1065" y="0"/>
                      </a:moveTo>
                      <a:cubicBezTo>
                        <a:pt x="335" y="0"/>
                        <a:pt x="1" y="851"/>
                        <a:pt x="487" y="1368"/>
                      </a:cubicBezTo>
                      <a:cubicBezTo>
                        <a:pt x="650" y="1522"/>
                        <a:pt x="847" y="1591"/>
                        <a:pt x="1040" y="1591"/>
                      </a:cubicBezTo>
                      <a:cubicBezTo>
                        <a:pt x="1457" y="1591"/>
                        <a:pt x="1855" y="1269"/>
                        <a:pt x="1855" y="791"/>
                      </a:cubicBezTo>
                      <a:cubicBezTo>
                        <a:pt x="1855" y="365"/>
                        <a:pt x="1490" y="0"/>
                        <a:pt x="10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15"/>
                <p:cNvSpPr/>
                <p:nvPr/>
              </p:nvSpPr>
              <p:spPr>
                <a:xfrm>
                  <a:off x="6780327" y="2037216"/>
                  <a:ext cx="46472" cy="39859"/>
                </a:xfrm>
                <a:custGeom>
                  <a:rect b="b" l="l" r="r" t="t"/>
                  <a:pathLst>
                    <a:path extrusionOk="0" h="1591" w="1855">
                      <a:moveTo>
                        <a:pt x="1065" y="0"/>
                      </a:moveTo>
                      <a:cubicBezTo>
                        <a:pt x="365" y="0"/>
                        <a:pt x="1" y="851"/>
                        <a:pt x="487" y="1368"/>
                      </a:cubicBezTo>
                      <a:cubicBezTo>
                        <a:pt x="650" y="1522"/>
                        <a:pt x="847" y="1591"/>
                        <a:pt x="1040" y="1591"/>
                      </a:cubicBezTo>
                      <a:cubicBezTo>
                        <a:pt x="1457" y="1591"/>
                        <a:pt x="1855" y="1269"/>
                        <a:pt x="1855" y="791"/>
                      </a:cubicBezTo>
                      <a:cubicBezTo>
                        <a:pt x="1855" y="365"/>
                        <a:pt x="1490" y="0"/>
                        <a:pt x="10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15"/>
                <p:cNvSpPr/>
                <p:nvPr/>
              </p:nvSpPr>
              <p:spPr>
                <a:xfrm>
                  <a:off x="6868668" y="2037216"/>
                  <a:ext cx="46472" cy="39859"/>
                </a:xfrm>
                <a:custGeom>
                  <a:rect b="b" l="l" r="r" t="t"/>
                  <a:pathLst>
                    <a:path extrusionOk="0" h="1591" w="1855">
                      <a:moveTo>
                        <a:pt x="1064" y="0"/>
                      </a:moveTo>
                      <a:cubicBezTo>
                        <a:pt x="365" y="0"/>
                        <a:pt x="1" y="851"/>
                        <a:pt x="517" y="1368"/>
                      </a:cubicBezTo>
                      <a:cubicBezTo>
                        <a:pt x="671" y="1522"/>
                        <a:pt x="861" y="1591"/>
                        <a:pt x="1049" y="1591"/>
                      </a:cubicBezTo>
                      <a:cubicBezTo>
                        <a:pt x="1457" y="1591"/>
                        <a:pt x="1855" y="1269"/>
                        <a:pt x="1855" y="791"/>
                      </a:cubicBezTo>
                      <a:cubicBezTo>
                        <a:pt x="1855" y="365"/>
                        <a:pt x="1520" y="0"/>
                        <a:pt x="10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1" name="Google Shape;2131;p215"/>
              <p:cNvGrpSpPr/>
              <p:nvPr/>
            </p:nvGrpSpPr>
            <p:grpSpPr>
              <a:xfrm>
                <a:off x="4374713" y="1278013"/>
                <a:ext cx="1887074" cy="3307364"/>
                <a:chOff x="4396500" y="1249076"/>
                <a:chExt cx="1887074" cy="3307364"/>
              </a:xfrm>
            </p:grpSpPr>
            <p:sp>
              <p:nvSpPr>
                <p:cNvPr id="2132" name="Google Shape;2132;p215"/>
                <p:cNvSpPr/>
                <p:nvPr/>
              </p:nvSpPr>
              <p:spPr>
                <a:xfrm>
                  <a:off x="5375816" y="176767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15"/>
                <p:cNvSpPr/>
                <p:nvPr/>
              </p:nvSpPr>
              <p:spPr>
                <a:xfrm>
                  <a:off x="5427603" y="176767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15"/>
                <p:cNvSpPr/>
                <p:nvPr/>
              </p:nvSpPr>
              <p:spPr>
                <a:xfrm>
                  <a:off x="5375816" y="1818705"/>
                  <a:ext cx="29737" cy="34297"/>
                </a:xfrm>
                <a:custGeom>
                  <a:rect b="b" l="l" r="r" t="t"/>
                  <a:pathLst>
                    <a:path extrusionOk="0" h="1369"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15"/>
                <p:cNvSpPr/>
                <p:nvPr/>
              </p:nvSpPr>
              <p:spPr>
                <a:xfrm>
                  <a:off x="5427603" y="1818705"/>
                  <a:ext cx="29737" cy="34297"/>
                </a:xfrm>
                <a:custGeom>
                  <a:rect b="b" l="l" r="r" t="t"/>
                  <a:pathLst>
                    <a:path extrusionOk="0" h="1369"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15"/>
                <p:cNvSpPr/>
                <p:nvPr/>
              </p:nvSpPr>
              <p:spPr>
                <a:xfrm>
                  <a:off x="5375816" y="1869715"/>
                  <a:ext cx="29737" cy="34297"/>
                </a:xfrm>
                <a:custGeom>
                  <a:rect b="b" l="l" r="r" t="t"/>
                  <a:pathLst>
                    <a:path extrusionOk="0" h="1369" w="1187">
                      <a:moveTo>
                        <a:pt x="1" y="1"/>
                      </a:moveTo>
                      <a:lnTo>
                        <a:pt x="1" y="1369"/>
                      </a:lnTo>
                      <a:lnTo>
                        <a:pt x="1186" y="1369"/>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15"/>
                <p:cNvSpPr/>
                <p:nvPr/>
              </p:nvSpPr>
              <p:spPr>
                <a:xfrm>
                  <a:off x="5427603" y="1869715"/>
                  <a:ext cx="29737" cy="34297"/>
                </a:xfrm>
                <a:custGeom>
                  <a:rect b="b" l="l" r="r" t="t"/>
                  <a:pathLst>
                    <a:path extrusionOk="0" h="1369" w="1187">
                      <a:moveTo>
                        <a:pt x="1" y="1"/>
                      </a:moveTo>
                      <a:lnTo>
                        <a:pt x="1" y="1369"/>
                      </a:lnTo>
                      <a:lnTo>
                        <a:pt x="1186" y="1369"/>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15"/>
                <p:cNvSpPr/>
                <p:nvPr/>
              </p:nvSpPr>
              <p:spPr>
                <a:xfrm>
                  <a:off x="5375816" y="1921502"/>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15"/>
                <p:cNvSpPr/>
                <p:nvPr/>
              </p:nvSpPr>
              <p:spPr>
                <a:xfrm>
                  <a:off x="5427603" y="1921502"/>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15"/>
                <p:cNvSpPr/>
                <p:nvPr/>
              </p:nvSpPr>
              <p:spPr>
                <a:xfrm>
                  <a:off x="5375816" y="197404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15"/>
                <p:cNvSpPr/>
                <p:nvPr/>
              </p:nvSpPr>
              <p:spPr>
                <a:xfrm>
                  <a:off x="5427603" y="197404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15"/>
                <p:cNvSpPr/>
                <p:nvPr/>
              </p:nvSpPr>
              <p:spPr>
                <a:xfrm>
                  <a:off x="5375816" y="2026604"/>
                  <a:ext cx="29737" cy="33520"/>
                </a:xfrm>
                <a:custGeom>
                  <a:rect b="b" l="l" r="r" t="t"/>
                  <a:pathLst>
                    <a:path extrusionOk="0" h="1338" w="1187">
                      <a:moveTo>
                        <a:pt x="1" y="0"/>
                      </a:moveTo>
                      <a:lnTo>
                        <a:pt x="1" y="1338"/>
                      </a:lnTo>
                      <a:lnTo>
                        <a:pt x="1186" y="133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15"/>
                <p:cNvSpPr/>
                <p:nvPr/>
              </p:nvSpPr>
              <p:spPr>
                <a:xfrm>
                  <a:off x="5427603" y="2026604"/>
                  <a:ext cx="29737" cy="33520"/>
                </a:xfrm>
                <a:custGeom>
                  <a:rect b="b" l="l" r="r" t="t"/>
                  <a:pathLst>
                    <a:path extrusionOk="0" h="1338" w="1187">
                      <a:moveTo>
                        <a:pt x="1" y="0"/>
                      </a:moveTo>
                      <a:lnTo>
                        <a:pt x="1" y="1338"/>
                      </a:lnTo>
                      <a:lnTo>
                        <a:pt x="1186" y="133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15"/>
                <p:cNvSpPr/>
                <p:nvPr/>
              </p:nvSpPr>
              <p:spPr>
                <a:xfrm>
                  <a:off x="5479390" y="2026604"/>
                  <a:ext cx="29737" cy="33520"/>
                </a:xfrm>
                <a:custGeom>
                  <a:rect b="b" l="l" r="r" t="t"/>
                  <a:pathLst>
                    <a:path extrusionOk="0" h="1338" w="1187">
                      <a:moveTo>
                        <a:pt x="1" y="0"/>
                      </a:moveTo>
                      <a:lnTo>
                        <a:pt x="1" y="1338"/>
                      </a:lnTo>
                      <a:lnTo>
                        <a:pt x="1186" y="133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15"/>
                <p:cNvSpPr/>
                <p:nvPr/>
              </p:nvSpPr>
              <p:spPr>
                <a:xfrm>
                  <a:off x="5375816" y="2079142"/>
                  <a:ext cx="29737" cy="33520"/>
                </a:xfrm>
                <a:custGeom>
                  <a:rect b="b" l="l" r="r" t="t"/>
                  <a:pathLst>
                    <a:path extrusionOk="0" h="1338"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15"/>
                <p:cNvSpPr/>
                <p:nvPr/>
              </p:nvSpPr>
              <p:spPr>
                <a:xfrm>
                  <a:off x="5427603" y="2079142"/>
                  <a:ext cx="29737" cy="33520"/>
                </a:xfrm>
                <a:custGeom>
                  <a:rect b="b" l="l" r="r" t="t"/>
                  <a:pathLst>
                    <a:path extrusionOk="0" h="1338"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15"/>
                <p:cNvSpPr/>
                <p:nvPr/>
              </p:nvSpPr>
              <p:spPr>
                <a:xfrm>
                  <a:off x="5479390" y="2079142"/>
                  <a:ext cx="29737" cy="33520"/>
                </a:xfrm>
                <a:custGeom>
                  <a:rect b="b" l="l" r="r" t="t"/>
                  <a:pathLst>
                    <a:path extrusionOk="0" h="1338"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15"/>
                <p:cNvSpPr/>
                <p:nvPr/>
              </p:nvSpPr>
              <p:spPr>
                <a:xfrm>
                  <a:off x="5375816" y="213168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15"/>
                <p:cNvSpPr/>
                <p:nvPr/>
              </p:nvSpPr>
              <p:spPr>
                <a:xfrm>
                  <a:off x="5427603" y="213168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15"/>
                <p:cNvSpPr/>
                <p:nvPr/>
              </p:nvSpPr>
              <p:spPr>
                <a:xfrm>
                  <a:off x="5479390" y="213168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15"/>
                <p:cNvSpPr/>
                <p:nvPr/>
              </p:nvSpPr>
              <p:spPr>
                <a:xfrm>
                  <a:off x="5174030" y="1707515"/>
                  <a:ext cx="53312" cy="24401"/>
                </a:xfrm>
                <a:custGeom>
                  <a:rect b="b" l="l" r="r" t="t"/>
                  <a:pathLst>
                    <a:path extrusionOk="0" h="974" w="2128">
                      <a:moveTo>
                        <a:pt x="0" y="1"/>
                      </a:moveTo>
                      <a:lnTo>
                        <a:pt x="0"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15"/>
                <p:cNvSpPr/>
                <p:nvPr/>
              </p:nvSpPr>
              <p:spPr>
                <a:xfrm>
                  <a:off x="5174030" y="1755494"/>
                  <a:ext cx="53312" cy="24401"/>
                </a:xfrm>
                <a:custGeom>
                  <a:rect b="b" l="l" r="r" t="t"/>
                  <a:pathLst>
                    <a:path extrusionOk="0" h="974" w="2128">
                      <a:moveTo>
                        <a:pt x="0" y="0"/>
                      </a:moveTo>
                      <a:lnTo>
                        <a:pt x="0"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15"/>
                <p:cNvSpPr/>
                <p:nvPr/>
              </p:nvSpPr>
              <p:spPr>
                <a:xfrm>
                  <a:off x="5174030" y="1803472"/>
                  <a:ext cx="53312" cy="24401"/>
                </a:xfrm>
                <a:custGeom>
                  <a:rect b="b" l="l" r="r" t="t"/>
                  <a:pathLst>
                    <a:path extrusionOk="0" h="974" w="2128">
                      <a:moveTo>
                        <a:pt x="0" y="0"/>
                      </a:moveTo>
                      <a:lnTo>
                        <a:pt x="0"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15"/>
                <p:cNvSpPr/>
                <p:nvPr/>
              </p:nvSpPr>
              <p:spPr>
                <a:xfrm>
                  <a:off x="5174030" y="1851451"/>
                  <a:ext cx="53312" cy="24376"/>
                </a:xfrm>
                <a:custGeom>
                  <a:rect b="b" l="l" r="r" t="t"/>
                  <a:pathLst>
                    <a:path extrusionOk="0" h="973" w="2128">
                      <a:moveTo>
                        <a:pt x="0" y="0"/>
                      </a:moveTo>
                      <a:lnTo>
                        <a:pt x="0"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15"/>
                <p:cNvSpPr/>
                <p:nvPr/>
              </p:nvSpPr>
              <p:spPr>
                <a:xfrm>
                  <a:off x="5174030" y="1898652"/>
                  <a:ext cx="53312" cy="25153"/>
                </a:xfrm>
                <a:custGeom>
                  <a:rect b="b" l="l" r="r" t="t"/>
                  <a:pathLst>
                    <a:path extrusionOk="0" h="1004" w="2128">
                      <a:moveTo>
                        <a:pt x="0" y="1"/>
                      </a:moveTo>
                      <a:lnTo>
                        <a:pt x="0" y="1004"/>
                      </a:lnTo>
                      <a:lnTo>
                        <a:pt x="2128" y="1004"/>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15"/>
                <p:cNvSpPr/>
                <p:nvPr/>
              </p:nvSpPr>
              <p:spPr>
                <a:xfrm>
                  <a:off x="5174030" y="1946631"/>
                  <a:ext cx="53312" cy="25153"/>
                </a:xfrm>
                <a:custGeom>
                  <a:rect b="b" l="l" r="r" t="t"/>
                  <a:pathLst>
                    <a:path extrusionOk="0" h="1004" w="2128">
                      <a:moveTo>
                        <a:pt x="0" y="1"/>
                      </a:moveTo>
                      <a:lnTo>
                        <a:pt x="0" y="1004"/>
                      </a:lnTo>
                      <a:lnTo>
                        <a:pt x="2128" y="1004"/>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15"/>
                <p:cNvSpPr/>
                <p:nvPr/>
              </p:nvSpPr>
              <p:spPr>
                <a:xfrm>
                  <a:off x="5174030" y="1994610"/>
                  <a:ext cx="53312" cy="24401"/>
                </a:xfrm>
                <a:custGeom>
                  <a:rect b="b" l="l" r="r" t="t"/>
                  <a:pathLst>
                    <a:path extrusionOk="0" h="974" w="2128">
                      <a:moveTo>
                        <a:pt x="0" y="1"/>
                      </a:moveTo>
                      <a:lnTo>
                        <a:pt x="0"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15"/>
                <p:cNvSpPr/>
                <p:nvPr/>
              </p:nvSpPr>
              <p:spPr>
                <a:xfrm>
                  <a:off x="5174030" y="2042588"/>
                  <a:ext cx="53312" cy="24401"/>
                </a:xfrm>
                <a:custGeom>
                  <a:rect b="b" l="l" r="r" t="t"/>
                  <a:pathLst>
                    <a:path extrusionOk="0" h="974" w="2128">
                      <a:moveTo>
                        <a:pt x="0" y="1"/>
                      </a:moveTo>
                      <a:lnTo>
                        <a:pt x="0"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15"/>
                <p:cNvSpPr/>
                <p:nvPr/>
              </p:nvSpPr>
              <p:spPr>
                <a:xfrm>
                  <a:off x="5246361" y="1707515"/>
                  <a:ext cx="53337" cy="24401"/>
                </a:xfrm>
                <a:custGeom>
                  <a:rect b="b" l="l" r="r" t="t"/>
                  <a:pathLst>
                    <a:path extrusionOk="0" h="974" w="2129">
                      <a:moveTo>
                        <a:pt x="1" y="1"/>
                      </a:moveTo>
                      <a:lnTo>
                        <a:pt x="1"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15"/>
                <p:cNvSpPr/>
                <p:nvPr/>
              </p:nvSpPr>
              <p:spPr>
                <a:xfrm>
                  <a:off x="5246361" y="1755494"/>
                  <a:ext cx="53337" cy="24401"/>
                </a:xfrm>
                <a:custGeom>
                  <a:rect b="b" l="l" r="r" t="t"/>
                  <a:pathLst>
                    <a:path extrusionOk="0" h="974" w="2129">
                      <a:moveTo>
                        <a:pt x="1" y="0"/>
                      </a:moveTo>
                      <a:lnTo>
                        <a:pt x="1"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15"/>
                <p:cNvSpPr/>
                <p:nvPr/>
              </p:nvSpPr>
              <p:spPr>
                <a:xfrm>
                  <a:off x="5246361" y="1803472"/>
                  <a:ext cx="53337" cy="24401"/>
                </a:xfrm>
                <a:custGeom>
                  <a:rect b="b" l="l" r="r" t="t"/>
                  <a:pathLst>
                    <a:path extrusionOk="0" h="974" w="2129">
                      <a:moveTo>
                        <a:pt x="1" y="0"/>
                      </a:moveTo>
                      <a:lnTo>
                        <a:pt x="1"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15"/>
                <p:cNvSpPr/>
                <p:nvPr/>
              </p:nvSpPr>
              <p:spPr>
                <a:xfrm>
                  <a:off x="5246361" y="1851451"/>
                  <a:ext cx="53337" cy="24376"/>
                </a:xfrm>
                <a:custGeom>
                  <a:rect b="b" l="l" r="r" t="t"/>
                  <a:pathLst>
                    <a:path extrusionOk="0" h="973" w="2129">
                      <a:moveTo>
                        <a:pt x="1" y="0"/>
                      </a:moveTo>
                      <a:lnTo>
                        <a:pt x="1"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15"/>
                <p:cNvSpPr/>
                <p:nvPr/>
              </p:nvSpPr>
              <p:spPr>
                <a:xfrm>
                  <a:off x="5246361" y="1898652"/>
                  <a:ext cx="53337" cy="25153"/>
                </a:xfrm>
                <a:custGeom>
                  <a:rect b="b" l="l" r="r" t="t"/>
                  <a:pathLst>
                    <a:path extrusionOk="0" h="1004" w="2129">
                      <a:moveTo>
                        <a:pt x="1" y="1"/>
                      </a:moveTo>
                      <a:lnTo>
                        <a:pt x="1" y="1004"/>
                      </a:lnTo>
                      <a:lnTo>
                        <a:pt x="2128" y="1004"/>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15"/>
                <p:cNvSpPr/>
                <p:nvPr/>
              </p:nvSpPr>
              <p:spPr>
                <a:xfrm>
                  <a:off x="5246361" y="1946631"/>
                  <a:ext cx="53337" cy="25153"/>
                </a:xfrm>
                <a:custGeom>
                  <a:rect b="b" l="l" r="r" t="t"/>
                  <a:pathLst>
                    <a:path extrusionOk="0" h="1004" w="2129">
                      <a:moveTo>
                        <a:pt x="1" y="1"/>
                      </a:moveTo>
                      <a:lnTo>
                        <a:pt x="1" y="1004"/>
                      </a:lnTo>
                      <a:lnTo>
                        <a:pt x="2128" y="1004"/>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15"/>
                <p:cNvSpPr/>
                <p:nvPr/>
              </p:nvSpPr>
              <p:spPr>
                <a:xfrm>
                  <a:off x="5246361" y="1994610"/>
                  <a:ext cx="53337" cy="24401"/>
                </a:xfrm>
                <a:custGeom>
                  <a:rect b="b" l="l" r="r" t="t"/>
                  <a:pathLst>
                    <a:path extrusionOk="0" h="974" w="2129">
                      <a:moveTo>
                        <a:pt x="1" y="1"/>
                      </a:moveTo>
                      <a:lnTo>
                        <a:pt x="1"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15"/>
                <p:cNvSpPr/>
                <p:nvPr/>
              </p:nvSpPr>
              <p:spPr>
                <a:xfrm>
                  <a:off x="5246361" y="2042588"/>
                  <a:ext cx="53337" cy="24401"/>
                </a:xfrm>
                <a:custGeom>
                  <a:rect b="b" l="l" r="r" t="t"/>
                  <a:pathLst>
                    <a:path extrusionOk="0" h="974" w="2129">
                      <a:moveTo>
                        <a:pt x="1" y="1"/>
                      </a:moveTo>
                      <a:lnTo>
                        <a:pt x="1"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15"/>
                <p:cNvSpPr/>
                <p:nvPr/>
              </p:nvSpPr>
              <p:spPr>
                <a:xfrm>
                  <a:off x="5011805" y="1701427"/>
                  <a:ext cx="54865" cy="38856"/>
                </a:xfrm>
                <a:custGeom>
                  <a:rect b="b" l="l" r="r" t="t"/>
                  <a:pathLst>
                    <a:path extrusionOk="0" h="1551" w="2190">
                      <a:moveTo>
                        <a:pt x="1" y="0"/>
                      </a:moveTo>
                      <a:lnTo>
                        <a:pt x="1" y="1551"/>
                      </a:lnTo>
                      <a:lnTo>
                        <a:pt x="2189" y="1551"/>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15"/>
                <p:cNvSpPr/>
                <p:nvPr/>
              </p:nvSpPr>
              <p:spPr>
                <a:xfrm>
                  <a:off x="5011805" y="1758550"/>
                  <a:ext cx="54865" cy="38856"/>
                </a:xfrm>
                <a:custGeom>
                  <a:rect b="b" l="l" r="r" t="t"/>
                  <a:pathLst>
                    <a:path extrusionOk="0" h="1551" w="2190">
                      <a:moveTo>
                        <a:pt x="1" y="0"/>
                      </a:moveTo>
                      <a:lnTo>
                        <a:pt x="1" y="1550"/>
                      </a:lnTo>
                      <a:lnTo>
                        <a:pt x="2189" y="1550"/>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15"/>
                <p:cNvSpPr/>
                <p:nvPr/>
              </p:nvSpPr>
              <p:spPr>
                <a:xfrm>
                  <a:off x="5011805" y="1815648"/>
                  <a:ext cx="54865" cy="38856"/>
                </a:xfrm>
                <a:custGeom>
                  <a:rect b="b" l="l" r="r" t="t"/>
                  <a:pathLst>
                    <a:path extrusionOk="0" h="1551" w="2190">
                      <a:moveTo>
                        <a:pt x="1" y="1"/>
                      </a:moveTo>
                      <a:lnTo>
                        <a:pt x="1" y="1551"/>
                      </a:lnTo>
                      <a:lnTo>
                        <a:pt x="2189" y="1551"/>
                      </a:lnTo>
                      <a:lnTo>
                        <a:pt x="21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15"/>
                <p:cNvSpPr/>
                <p:nvPr/>
              </p:nvSpPr>
              <p:spPr>
                <a:xfrm>
                  <a:off x="5011805" y="1872772"/>
                  <a:ext cx="54865" cy="38856"/>
                </a:xfrm>
                <a:custGeom>
                  <a:rect b="b" l="l" r="r" t="t"/>
                  <a:pathLst>
                    <a:path extrusionOk="0" h="1551" w="2190">
                      <a:moveTo>
                        <a:pt x="1" y="0"/>
                      </a:moveTo>
                      <a:lnTo>
                        <a:pt x="1" y="1551"/>
                      </a:lnTo>
                      <a:lnTo>
                        <a:pt x="2189" y="1551"/>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15"/>
                <p:cNvSpPr/>
                <p:nvPr/>
              </p:nvSpPr>
              <p:spPr>
                <a:xfrm>
                  <a:off x="5011805" y="1929895"/>
                  <a:ext cx="54865" cy="38856"/>
                </a:xfrm>
                <a:custGeom>
                  <a:rect b="b" l="l" r="r" t="t"/>
                  <a:pathLst>
                    <a:path extrusionOk="0" h="1551" w="2190">
                      <a:moveTo>
                        <a:pt x="1" y="0"/>
                      </a:moveTo>
                      <a:lnTo>
                        <a:pt x="1" y="1550"/>
                      </a:lnTo>
                      <a:lnTo>
                        <a:pt x="2189" y="1550"/>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15"/>
                <p:cNvSpPr/>
                <p:nvPr/>
              </p:nvSpPr>
              <p:spPr>
                <a:xfrm>
                  <a:off x="4909759" y="1986242"/>
                  <a:ext cx="55617" cy="38856"/>
                </a:xfrm>
                <a:custGeom>
                  <a:rect b="b" l="l" r="r" t="t"/>
                  <a:pathLst>
                    <a:path extrusionOk="0" h="1551" w="2220">
                      <a:moveTo>
                        <a:pt x="1" y="0"/>
                      </a:moveTo>
                      <a:lnTo>
                        <a:pt x="1" y="1550"/>
                      </a:lnTo>
                      <a:lnTo>
                        <a:pt x="2220" y="1550"/>
                      </a:lnTo>
                      <a:lnTo>
                        <a:pt x="2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15"/>
                <p:cNvSpPr/>
                <p:nvPr/>
              </p:nvSpPr>
              <p:spPr>
                <a:xfrm>
                  <a:off x="5011805" y="1986242"/>
                  <a:ext cx="54865" cy="38856"/>
                </a:xfrm>
                <a:custGeom>
                  <a:rect b="b" l="l" r="r" t="t"/>
                  <a:pathLst>
                    <a:path extrusionOk="0" h="1551" w="2190">
                      <a:moveTo>
                        <a:pt x="1" y="0"/>
                      </a:moveTo>
                      <a:lnTo>
                        <a:pt x="1" y="1550"/>
                      </a:lnTo>
                      <a:lnTo>
                        <a:pt x="2189" y="1550"/>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15"/>
                <p:cNvSpPr/>
                <p:nvPr/>
              </p:nvSpPr>
              <p:spPr>
                <a:xfrm>
                  <a:off x="4909759" y="2042588"/>
                  <a:ext cx="55617" cy="38856"/>
                </a:xfrm>
                <a:custGeom>
                  <a:rect b="b" l="l" r="r" t="t"/>
                  <a:pathLst>
                    <a:path extrusionOk="0" h="1551" w="2220">
                      <a:moveTo>
                        <a:pt x="1" y="1"/>
                      </a:moveTo>
                      <a:lnTo>
                        <a:pt x="1" y="1551"/>
                      </a:lnTo>
                      <a:lnTo>
                        <a:pt x="2220" y="1551"/>
                      </a:lnTo>
                      <a:lnTo>
                        <a:pt x="22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15"/>
                <p:cNvSpPr/>
                <p:nvPr/>
              </p:nvSpPr>
              <p:spPr>
                <a:xfrm>
                  <a:off x="5011805" y="2042588"/>
                  <a:ext cx="54865" cy="38856"/>
                </a:xfrm>
                <a:custGeom>
                  <a:rect b="b" l="l" r="r" t="t"/>
                  <a:pathLst>
                    <a:path extrusionOk="0" h="1551" w="2190">
                      <a:moveTo>
                        <a:pt x="1" y="1"/>
                      </a:moveTo>
                      <a:lnTo>
                        <a:pt x="1" y="1551"/>
                      </a:lnTo>
                      <a:lnTo>
                        <a:pt x="2189" y="1551"/>
                      </a:lnTo>
                      <a:lnTo>
                        <a:pt x="21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15"/>
                <p:cNvSpPr/>
                <p:nvPr/>
              </p:nvSpPr>
              <p:spPr>
                <a:xfrm>
                  <a:off x="4827506" y="2099711"/>
                  <a:ext cx="55617" cy="38856"/>
                </a:xfrm>
                <a:custGeom>
                  <a:rect b="b" l="l" r="r" t="t"/>
                  <a:pathLst>
                    <a:path extrusionOk="0" h="1551" w="2220">
                      <a:moveTo>
                        <a:pt x="1" y="0"/>
                      </a:moveTo>
                      <a:lnTo>
                        <a:pt x="1" y="1550"/>
                      </a:lnTo>
                      <a:lnTo>
                        <a:pt x="2220" y="1550"/>
                      </a:lnTo>
                      <a:lnTo>
                        <a:pt x="2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15"/>
                <p:cNvSpPr/>
                <p:nvPr/>
              </p:nvSpPr>
              <p:spPr>
                <a:xfrm>
                  <a:off x="4909759" y="2099711"/>
                  <a:ext cx="55617" cy="38856"/>
                </a:xfrm>
                <a:custGeom>
                  <a:rect b="b" l="l" r="r" t="t"/>
                  <a:pathLst>
                    <a:path extrusionOk="0" h="1551" w="2220">
                      <a:moveTo>
                        <a:pt x="1" y="0"/>
                      </a:moveTo>
                      <a:lnTo>
                        <a:pt x="1" y="1550"/>
                      </a:lnTo>
                      <a:lnTo>
                        <a:pt x="2220" y="1550"/>
                      </a:lnTo>
                      <a:lnTo>
                        <a:pt x="2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15"/>
                <p:cNvSpPr/>
                <p:nvPr/>
              </p:nvSpPr>
              <p:spPr>
                <a:xfrm>
                  <a:off x="5011805" y="2099711"/>
                  <a:ext cx="54865" cy="38856"/>
                </a:xfrm>
                <a:custGeom>
                  <a:rect b="b" l="l" r="r" t="t"/>
                  <a:pathLst>
                    <a:path extrusionOk="0" h="1551" w="2190">
                      <a:moveTo>
                        <a:pt x="1" y="0"/>
                      </a:moveTo>
                      <a:lnTo>
                        <a:pt x="1" y="1550"/>
                      </a:lnTo>
                      <a:lnTo>
                        <a:pt x="2189" y="1550"/>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15"/>
                <p:cNvSpPr/>
                <p:nvPr/>
              </p:nvSpPr>
              <p:spPr>
                <a:xfrm>
                  <a:off x="4827506" y="2156058"/>
                  <a:ext cx="55617" cy="38856"/>
                </a:xfrm>
                <a:custGeom>
                  <a:rect b="b" l="l" r="r" t="t"/>
                  <a:pathLst>
                    <a:path extrusionOk="0" h="1551" w="2220">
                      <a:moveTo>
                        <a:pt x="1" y="1"/>
                      </a:moveTo>
                      <a:lnTo>
                        <a:pt x="1" y="1551"/>
                      </a:lnTo>
                      <a:lnTo>
                        <a:pt x="2220" y="1551"/>
                      </a:lnTo>
                      <a:lnTo>
                        <a:pt x="22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15"/>
                <p:cNvSpPr/>
                <p:nvPr/>
              </p:nvSpPr>
              <p:spPr>
                <a:xfrm>
                  <a:off x="4909759" y="2156058"/>
                  <a:ext cx="55617" cy="38856"/>
                </a:xfrm>
                <a:custGeom>
                  <a:rect b="b" l="l" r="r" t="t"/>
                  <a:pathLst>
                    <a:path extrusionOk="0" h="1551" w="2220">
                      <a:moveTo>
                        <a:pt x="1" y="1"/>
                      </a:moveTo>
                      <a:lnTo>
                        <a:pt x="1" y="1551"/>
                      </a:lnTo>
                      <a:lnTo>
                        <a:pt x="2220" y="1551"/>
                      </a:lnTo>
                      <a:lnTo>
                        <a:pt x="22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15"/>
                <p:cNvSpPr/>
                <p:nvPr/>
              </p:nvSpPr>
              <p:spPr>
                <a:xfrm>
                  <a:off x="5011805" y="2156058"/>
                  <a:ext cx="54865" cy="38856"/>
                </a:xfrm>
                <a:custGeom>
                  <a:rect b="b" l="l" r="r" t="t"/>
                  <a:pathLst>
                    <a:path extrusionOk="0" h="1551" w="2190">
                      <a:moveTo>
                        <a:pt x="1" y="1"/>
                      </a:moveTo>
                      <a:lnTo>
                        <a:pt x="1" y="1551"/>
                      </a:lnTo>
                      <a:lnTo>
                        <a:pt x="2189" y="1551"/>
                      </a:lnTo>
                      <a:lnTo>
                        <a:pt x="21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15"/>
                <p:cNvSpPr/>
                <p:nvPr/>
              </p:nvSpPr>
              <p:spPr>
                <a:xfrm>
                  <a:off x="5208506" y="2136205"/>
                  <a:ext cx="55617" cy="38856"/>
                </a:xfrm>
                <a:custGeom>
                  <a:rect b="b" l="l" r="r" t="t"/>
                  <a:pathLst>
                    <a:path extrusionOk="0" h="1551" w="2220">
                      <a:moveTo>
                        <a:pt x="1" y="1"/>
                      </a:moveTo>
                      <a:lnTo>
                        <a:pt x="1" y="1551"/>
                      </a:lnTo>
                      <a:lnTo>
                        <a:pt x="2220" y="1551"/>
                      </a:lnTo>
                      <a:lnTo>
                        <a:pt x="22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15"/>
                <p:cNvSpPr/>
                <p:nvPr/>
              </p:nvSpPr>
              <p:spPr>
                <a:xfrm>
                  <a:off x="5290759" y="2136205"/>
                  <a:ext cx="55617" cy="38856"/>
                </a:xfrm>
                <a:custGeom>
                  <a:rect b="b" l="l" r="r" t="t"/>
                  <a:pathLst>
                    <a:path extrusionOk="0" h="1551" w="2220">
                      <a:moveTo>
                        <a:pt x="1" y="1"/>
                      </a:moveTo>
                      <a:lnTo>
                        <a:pt x="1" y="1551"/>
                      </a:lnTo>
                      <a:lnTo>
                        <a:pt x="2220" y="1551"/>
                      </a:lnTo>
                      <a:lnTo>
                        <a:pt x="22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15"/>
                <p:cNvSpPr/>
                <p:nvPr/>
              </p:nvSpPr>
              <p:spPr>
                <a:xfrm>
                  <a:off x="5392805" y="2136205"/>
                  <a:ext cx="54865" cy="38856"/>
                </a:xfrm>
                <a:custGeom>
                  <a:rect b="b" l="l" r="r" t="t"/>
                  <a:pathLst>
                    <a:path extrusionOk="0" h="1551" w="2190">
                      <a:moveTo>
                        <a:pt x="1" y="1"/>
                      </a:moveTo>
                      <a:lnTo>
                        <a:pt x="1" y="1551"/>
                      </a:lnTo>
                      <a:lnTo>
                        <a:pt x="2189" y="1551"/>
                      </a:lnTo>
                      <a:lnTo>
                        <a:pt x="21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15"/>
                <p:cNvSpPr/>
                <p:nvPr/>
              </p:nvSpPr>
              <p:spPr>
                <a:xfrm>
                  <a:off x="5534985" y="2002226"/>
                  <a:ext cx="29737" cy="34297"/>
                </a:xfrm>
                <a:custGeom>
                  <a:rect b="b" l="l" r="r" t="t"/>
                  <a:pathLst>
                    <a:path extrusionOk="0" h="1369" w="1187">
                      <a:moveTo>
                        <a:pt x="1" y="1"/>
                      </a:moveTo>
                      <a:lnTo>
                        <a:pt x="1" y="1368"/>
                      </a:lnTo>
                      <a:lnTo>
                        <a:pt x="1186" y="136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15"/>
                <p:cNvSpPr/>
                <p:nvPr/>
              </p:nvSpPr>
              <p:spPr>
                <a:xfrm>
                  <a:off x="5586772" y="2002226"/>
                  <a:ext cx="29712" cy="34297"/>
                </a:xfrm>
                <a:custGeom>
                  <a:rect b="b" l="l" r="r" t="t"/>
                  <a:pathLst>
                    <a:path extrusionOk="0" h="1369" w="1186">
                      <a:moveTo>
                        <a:pt x="0" y="1"/>
                      </a:moveTo>
                      <a:lnTo>
                        <a:pt x="0" y="1368"/>
                      </a:lnTo>
                      <a:lnTo>
                        <a:pt x="1186" y="136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15"/>
                <p:cNvSpPr/>
                <p:nvPr/>
              </p:nvSpPr>
              <p:spPr>
                <a:xfrm>
                  <a:off x="5534985" y="2055541"/>
                  <a:ext cx="29737" cy="34297"/>
                </a:xfrm>
                <a:custGeom>
                  <a:rect b="b" l="l" r="r" t="t"/>
                  <a:pathLst>
                    <a:path extrusionOk="0" h="1369"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15"/>
                <p:cNvSpPr/>
                <p:nvPr/>
              </p:nvSpPr>
              <p:spPr>
                <a:xfrm>
                  <a:off x="5586772" y="2055541"/>
                  <a:ext cx="29712" cy="34297"/>
                </a:xfrm>
                <a:custGeom>
                  <a:rect b="b" l="l" r="r" t="t"/>
                  <a:pathLst>
                    <a:path extrusionOk="0" h="1369" w="1186">
                      <a:moveTo>
                        <a:pt x="0" y="0"/>
                      </a:moveTo>
                      <a:lnTo>
                        <a:pt x="0"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15"/>
                <p:cNvSpPr/>
                <p:nvPr/>
              </p:nvSpPr>
              <p:spPr>
                <a:xfrm>
                  <a:off x="5534985" y="2108856"/>
                  <a:ext cx="29737" cy="34272"/>
                </a:xfrm>
                <a:custGeom>
                  <a:rect b="b" l="l" r="r" t="t"/>
                  <a:pathLst>
                    <a:path extrusionOk="0" h="1368"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15"/>
                <p:cNvSpPr/>
                <p:nvPr/>
              </p:nvSpPr>
              <p:spPr>
                <a:xfrm>
                  <a:off x="5586772" y="2108856"/>
                  <a:ext cx="29712" cy="34272"/>
                </a:xfrm>
                <a:custGeom>
                  <a:rect b="b" l="l" r="r" t="t"/>
                  <a:pathLst>
                    <a:path extrusionOk="0" h="1368" w="1186">
                      <a:moveTo>
                        <a:pt x="0" y="0"/>
                      </a:moveTo>
                      <a:lnTo>
                        <a:pt x="0"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15"/>
                <p:cNvSpPr/>
                <p:nvPr/>
              </p:nvSpPr>
              <p:spPr>
                <a:xfrm>
                  <a:off x="5534985" y="2162146"/>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15"/>
                <p:cNvSpPr/>
                <p:nvPr/>
              </p:nvSpPr>
              <p:spPr>
                <a:xfrm>
                  <a:off x="5586772" y="2162146"/>
                  <a:ext cx="29712" cy="33545"/>
                </a:xfrm>
                <a:custGeom>
                  <a:rect b="b" l="l" r="r" t="t"/>
                  <a:pathLst>
                    <a:path extrusionOk="0" h="1339" w="1186">
                      <a:moveTo>
                        <a:pt x="0" y="1"/>
                      </a:moveTo>
                      <a:lnTo>
                        <a:pt x="0"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15"/>
                <p:cNvSpPr/>
                <p:nvPr/>
              </p:nvSpPr>
              <p:spPr>
                <a:xfrm>
                  <a:off x="5645398" y="2002226"/>
                  <a:ext cx="29737" cy="34297"/>
                </a:xfrm>
                <a:custGeom>
                  <a:rect b="b" l="l" r="r" t="t"/>
                  <a:pathLst>
                    <a:path extrusionOk="0" h="1369" w="1187">
                      <a:moveTo>
                        <a:pt x="1" y="1"/>
                      </a:moveTo>
                      <a:lnTo>
                        <a:pt x="1" y="1368"/>
                      </a:lnTo>
                      <a:lnTo>
                        <a:pt x="1186" y="136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15"/>
                <p:cNvSpPr/>
                <p:nvPr/>
              </p:nvSpPr>
              <p:spPr>
                <a:xfrm>
                  <a:off x="5697185" y="2002226"/>
                  <a:ext cx="29737" cy="34297"/>
                </a:xfrm>
                <a:custGeom>
                  <a:rect b="b" l="l" r="r" t="t"/>
                  <a:pathLst>
                    <a:path extrusionOk="0" h="1369" w="1187">
                      <a:moveTo>
                        <a:pt x="1" y="1"/>
                      </a:moveTo>
                      <a:lnTo>
                        <a:pt x="1" y="1368"/>
                      </a:lnTo>
                      <a:lnTo>
                        <a:pt x="1186" y="136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15"/>
                <p:cNvSpPr/>
                <p:nvPr/>
              </p:nvSpPr>
              <p:spPr>
                <a:xfrm>
                  <a:off x="5645398" y="2055541"/>
                  <a:ext cx="29737" cy="34297"/>
                </a:xfrm>
                <a:custGeom>
                  <a:rect b="b" l="l" r="r" t="t"/>
                  <a:pathLst>
                    <a:path extrusionOk="0" h="1369"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15"/>
                <p:cNvSpPr/>
                <p:nvPr/>
              </p:nvSpPr>
              <p:spPr>
                <a:xfrm>
                  <a:off x="5697185" y="2055541"/>
                  <a:ext cx="29737" cy="34297"/>
                </a:xfrm>
                <a:custGeom>
                  <a:rect b="b" l="l" r="r" t="t"/>
                  <a:pathLst>
                    <a:path extrusionOk="0" h="1369"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15"/>
                <p:cNvSpPr/>
                <p:nvPr/>
              </p:nvSpPr>
              <p:spPr>
                <a:xfrm>
                  <a:off x="5645398" y="2108856"/>
                  <a:ext cx="29737" cy="34272"/>
                </a:xfrm>
                <a:custGeom>
                  <a:rect b="b" l="l" r="r" t="t"/>
                  <a:pathLst>
                    <a:path extrusionOk="0" h="1368"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15"/>
                <p:cNvSpPr/>
                <p:nvPr/>
              </p:nvSpPr>
              <p:spPr>
                <a:xfrm>
                  <a:off x="5697185" y="2108856"/>
                  <a:ext cx="29737" cy="34272"/>
                </a:xfrm>
                <a:custGeom>
                  <a:rect b="b" l="l" r="r" t="t"/>
                  <a:pathLst>
                    <a:path extrusionOk="0" h="1368"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15"/>
                <p:cNvSpPr/>
                <p:nvPr/>
              </p:nvSpPr>
              <p:spPr>
                <a:xfrm>
                  <a:off x="5645398" y="2162146"/>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15"/>
                <p:cNvSpPr/>
                <p:nvPr/>
              </p:nvSpPr>
              <p:spPr>
                <a:xfrm>
                  <a:off x="5697185" y="2162146"/>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15"/>
                <p:cNvSpPr/>
                <p:nvPr/>
              </p:nvSpPr>
              <p:spPr>
                <a:xfrm>
                  <a:off x="5064368" y="3890827"/>
                  <a:ext cx="692201" cy="588684"/>
                </a:xfrm>
                <a:custGeom>
                  <a:rect b="b" l="l" r="r" t="t"/>
                  <a:pathLst>
                    <a:path extrusionOk="0" h="23498" w="27630">
                      <a:moveTo>
                        <a:pt x="0" y="1"/>
                      </a:moveTo>
                      <a:lnTo>
                        <a:pt x="1155" y="17569"/>
                      </a:lnTo>
                      <a:cubicBezTo>
                        <a:pt x="1125" y="20518"/>
                        <a:pt x="1155" y="22676"/>
                        <a:pt x="1246" y="22737"/>
                      </a:cubicBezTo>
                      <a:cubicBezTo>
                        <a:pt x="1923" y="23180"/>
                        <a:pt x="16162" y="23498"/>
                        <a:pt x="23097" y="23498"/>
                      </a:cubicBezTo>
                      <a:cubicBezTo>
                        <a:pt x="25196" y="23498"/>
                        <a:pt x="26625" y="23469"/>
                        <a:pt x="26809" y="23405"/>
                      </a:cubicBezTo>
                      <a:cubicBezTo>
                        <a:pt x="27630" y="23162"/>
                        <a:pt x="26931" y="20822"/>
                        <a:pt x="26049" y="20092"/>
                      </a:cubicBezTo>
                      <a:cubicBezTo>
                        <a:pt x="24894" y="19393"/>
                        <a:pt x="23709" y="18755"/>
                        <a:pt x="22493" y="18208"/>
                      </a:cubicBezTo>
                      <a:cubicBezTo>
                        <a:pt x="19696" y="16840"/>
                        <a:pt x="16292" y="15259"/>
                        <a:pt x="16292" y="15259"/>
                      </a:cubicBezTo>
                      <a:lnTo>
                        <a:pt x="15107" y="31"/>
                      </a:lnTo>
                      <a:lnTo>
                        <a:pt x="0" y="1"/>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15"/>
                <p:cNvSpPr/>
                <p:nvPr/>
              </p:nvSpPr>
              <p:spPr>
                <a:xfrm>
                  <a:off x="5092529" y="4331002"/>
                  <a:ext cx="664042" cy="148536"/>
                </a:xfrm>
                <a:custGeom>
                  <a:rect b="b" l="l" r="r" t="t"/>
                  <a:pathLst>
                    <a:path extrusionOk="0" h="5929" w="26506">
                      <a:moveTo>
                        <a:pt x="31" y="0"/>
                      </a:moveTo>
                      <a:lnTo>
                        <a:pt x="31" y="0"/>
                      </a:lnTo>
                      <a:cubicBezTo>
                        <a:pt x="1" y="2949"/>
                        <a:pt x="31" y="5107"/>
                        <a:pt x="122" y="5168"/>
                      </a:cubicBezTo>
                      <a:cubicBezTo>
                        <a:pt x="799" y="5611"/>
                        <a:pt x="15038" y="5929"/>
                        <a:pt x="21973" y="5929"/>
                      </a:cubicBezTo>
                      <a:cubicBezTo>
                        <a:pt x="24072" y="5929"/>
                        <a:pt x="25501" y="5900"/>
                        <a:pt x="25685" y="5836"/>
                      </a:cubicBezTo>
                      <a:cubicBezTo>
                        <a:pt x="26506" y="5593"/>
                        <a:pt x="25807" y="3253"/>
                        <a:pt x="24925" y="2523"/>
                      </a:cubicBezTo>
                      <a:cubicBezTo>
                        <a:pt x="23770" y="1824"/>
                        <a:pt x="22585" y="1186"/>
                        <a:pt x="21369" y="639"/>
                      </a:cubicBezTo>
                      <a:lnTo>
                        <a:pt x="21369" y="639"/>
                      </a:lnTo>
                      <a:cubicBezTo>
                        <a:pt x="21916" y="1155"/>
                        <a:pt x="22311" y="1702"/>
                        <a:pt x="22129" y="2219"/>
                      </a:cubicBezTo>
                      <a:cubicBezTo>
                        <a:pt x="22033" y="2473"/>
                        <a:pt x="21270" y="2581"/>
                        <a:pt x="20068" y="2581"/>
                      </a:cubicBezTo>
                      <a:cubicBezTo>
                        <a:pt x="15521" y="2581"/>
                        <a:pt x="4695" y="1034"/>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15"/>
                <p:cNvSpPr/>
                <p:nvPr/>
              </p:nvSpPr>
              <p:spPr>
                <a:xfrm>
                  <a:off x="5329366" y="4293170"/>
                  <a:ext cx="190399" cy="78965"/>
                </a:xfrm>
                <a:custGeom>
                  <a:rect b="b" l="l" r="r" t="t"/>
                  <a:pathLst>
                    <a:path extrusionOk="0" h="3152" w="7600">
                      <a:moveTo>
                        <a:pt x="6656" y="1"/>
                      </a:moveTo>
                      <a:cubicBezTo>
                        <a:pt x="2384" y="1"/>
                        <a:pt x="1" y="3152"/>
                        <a:pt x="1" y="3152"/>
                      </a:cubicBezTo>
                      <a:lnTo>
                        <a:pt x="7600" y="51"/>
                      </a:lnTo>
                      <a:cubicBezTo>
                        <a:pt x="7275" y="17"/>
                        <a:pt x="6961" y="1"/>
                        <a:pt x="665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15"/>
                <p:cNvSpPr/>
                <p:nvPr/>
              </p:nvSpPr>
              <p:spPr>
                <a:xfrm>
                  <a:off x="4905199" y="2288569"/>
                  <a:ext cx="614538" cy="1982179"/>
                </a:xfrm>
                <a:custGeom>
                  <a:rect b="b" l="l" r="r" t="t"/>
                  <a:pathLst>
                    <a:path extrusionOk="0" h="79121" w="24530">
                      <a:moveTo>
                        <a:pt x="0" y="0"/>
                      </a:moveTo>
                      <a:cubicBezTo>
                        <a:pt x="0" y="0"/>
                        <a:pt x="4256" y="45411"/>
                        <a:pt x="4377" y="45989"/>
                      </a:cubicBezTo>
                      <a:cubicBezTo>
                        <a:pt x="4377" y="46050"/>
                        <a:pt x="4408" y="46901"/>
                        <a:pt x="4438" y="48269"/>
                      </a:cubicBezTo>
                      <a:cubicBezTo>
                        <a:pt x="4681" y="55746"/>
                        <a:pt x="7356" y="79120"/>
                        <a:pt x="7356" y="79120"/>
                      </a:cubicBezTo>
                      <a:lnTo>
                        <a:pt x="24530" y="79120"/>
                      </a:lnTo>
                      <a:cubicBezTo>
                        <a:pt x="24530" y="79120"/>
                        <a:pt x="22068" y="51430"/>
                        <a:pt x="21369" y="44986"/>
                      </a:cubicBezTo>
                      <a:cubicBezTo>
                        <a:pt x="20517" y="36749"/>
                        <a:pt x="15259" y="31"/>
                        <a:pt x="15259" y="31"/>
                      </a:cubicBez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15"/>
                <p:cNvSpPr/>
                <p:nvPr/>
              </p:nvSpPr>
              <p:spPr>
                <a:xfrm>
                  <a:off x="4949370" y="2374053"/>
                  <a:ext cx="188871" cy="1812173"/>
                </a:xfrm>
                <a:custGeom>
                  <a:rect b="b" l="l" r="r" t="t"/>
                  <a:pathLst>
                    <a:path extrusionOk="0" h="72335" w="7539">
                      <a:moveTo>
                        <a:pt x="46" y="0"/>
                      </a:moveTo>
                      <a:cubicBezTo>
                        <a:pt x="23" y="0"/>
                        <a:pt x="0" y="8"/>
                        <a:pt x="0" y="23"/>
                      </a:cubicBezTo>
                      <a:cubicBezTo>
                        <a:pt x="1398" y="9415"/>
                        <a:pt x="2371" y="18868"/>
                        <a:pt x="3222" y="28321"/>
                      </a:cubicBezTo>
                      <a:cubicBezTo>
                        <a:pt x="4073" y="37744"/>
                        <a:pt x="7174" y="66893"/>
                        <a:pt x="7356" y="72243"/>
                      </a:cubicBezTo>
                      <a:cubicBezTo>
                        <a:pt x="7356" y="72304"/>
                        <a:pt x="7394" y="72334"/>
                        <a:pt x="7436" y="72334"/>
                      </a:cubicBezTo>
                      <a:cubicBezTo>
                        <a:pt x="7478" y="72334"/>
                        <a:pt x="7523" y="72304"/>
                        <a:pt x="7538" y="72243"/>
                      </a:cubicBezTo>
                      <a:cubicBezTo>
                        <a:pt x="7295" y="62699"/>
                        <a:pt x="3344" y="25251"/>
                        <a:pt x="2219" y="15859"/>
                      </a:cubicBezTo>
                      <a:cubicBezTo>
                        <a:pt x="1611" y="10570"/>
                        <a:pt x="851" y="5312"/>
                        <a:pt x="91" y="23"/>
                      </a:cubicBezTo>
                      <a:cubicBezTo>
                        <a:pt x="91" y="8"/>
                        <a:pt x="69" y="0"/>
                        <a:pt x="4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15"/>
                <p:cNvSpPr/>
                <p:nvPr/>
              </p:nvSpPr>
              <p:spPr>
                <a:xfrm>
                  <a:off x="5112422" y="4194357"/>
                  <a:ext cx="347178" cy="8242"/>
                </a:xfrm>
                <a:custGeom>
                  <a:rect b="b" l="l" r="r" t="t"/>
                  <a:pathLst>
                    <a:path extrusionOk="0" h="329" w="13858">
                      <a:moveTo>
                        <a:pt x="8887" y="1"/>
                      </a:moveTo>
                      <a:cubicBezTo>
                        <a:pt x="6141" y="1"/>
                        <a:pt x="1952" y="22"/>
                        <a:pt x="1608" y="44"/>
                      </a:cubicBezTo>
                      <a:cubicBezTo>
                        <a:pt x="1122" y="74"/>
                        <a:pt x="574" y="135"/>
                        <a:pt x="27" y="135"/>
                      </a:cubicBezTo>
                      <a:cubicBezTo>
                        <a:pt x="23" y="131"/>
                        <a:pt x="19" y="129"/>
                        <a:pt x="16" y="129"/>
                      </a:cubicBezTo>
                      <a:cubicBezTo>
                        <a:pt x="1" y="129"/>
                        <a:pt x="1" y="172"/>
                        <a:pt x="16" y="172"/>
                      </a:cubicBezTo>
                      <a:cubicBezTo>
                        <a:pt x="19" y="172"/>
                        <a:pt x="23" y="170"/>
                        <a:pt x="27" y="165"/>
                      </a:cubicBezTo>
                      <a:cubicBezTo>
                        <a:pt x="825" y="165"/>
                        <a:pt x="7115" y="328"/>
                        <a:pt x="9877" y="328"/>
                      </a:cubicBezTo>
                      <a:cubicBezTo>
                        <a:pt x="10271" y="328"/>
                        <a:pt x="10594" y="325"/>
                        <a:pt x="10818" y="317"/>
                      </a:cubicBezTo>
                      <a:cubicBezTo>
                        <a:pt x="11335" y="287"/>
                        <a:pt x="11821" y="287"/>
                        <a:pt x="12307" y="257"/>
                      </a:cubicBezTo>
                      <a:lnTo>
                        <a:pt x="13098" y="226"/>
                      </a:lnTo>
                      <a:cubicBezTo>
                        <a:pt x="13341" y="226"/>
                        <a:pt x="13584" y="226"/>
                        <a:pt x="13797" y="196"/>
                      </a:cubicBezTo>
                      <a:cubicBezTo>
                        <a:pt x="13857" y="196"/>
                        <a:pt x="13857" y="135"/>
                        <a:pt x="13797" y="135"/>
                      </a:cubicBezTo>
                      <a:cubicBezTo>
                        <a:pt x="13401" y="74"/>
                        <a:pt x="12976" y="74"/>
                        <a:pt x="12550" y="74"/>
                      </a:cubicBezTo>
                      <a:cubicBezTo>
                        <a:pt x="12094" y="44"/>
                        <a:pt x="11639" y="44"/>
                        <a:pt x="11183" y="13"/>
                      </a:cubicBezTo>
                      <a:cubicBezTo>
                        <a:pt x="10916" y="5"/>
                        <a:pt x="10025" y="1"/>
                        <a:pt x="888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15"/>
                <p:cNvSpPr/>
                <p:nvPr/>
              </p:nvSpPr>
              <p:spPr>
                <a:xfrm>
                  <a:off x="4396500" y="3747668"/>
                  <a:ext cx="614362" cy="808745"/>
                </a:xfrm>
                <a:custGeom>
                  <a:rect b="b" l="l" r="r" t="t"/>
                  <a:pathLst>
                    <a:path extrusionOk="0" h="32282" w="24523">
                      <a:moveTo>
                        <a:pt x="6778" y="0"/>
                      </a:moveTo>
                      <a:lnTo>
                        <a:pt x="1945" y="17022"/>
                      </a:lnTo>
                      <a:cubicBezTo>
                        <a:pt x="821" y="19727"/>
                        <a:pt x="0" y="21733"/>
                        <a:pt x="61" y="21824"/>
                      </a:cubicBezTo>
                      <a:cubicBezTo>
                        <a:pt x="638" y="22706"/>
                        <a:pt x="22554" y="32220"/>
                        <a:pt x="23405" y="32280"/>
                      </a:cubicBezTo>
                      <a:cubicBezTo>
                        <a:pt x="23415" y="32281"/>
                        <a:pt x="23426" y="32282"/>
                        <a:pt x="23436" y="32282"/>
                      </a:cubicBezTo>
                      <a:cubicBezTo>
                        <a:pt x="24262" y="32282"/>
                        <a:pt x="24522" y="29897"/>
                        <a:pt x="23952" y="28906"/>
                      </a:cubicBezTo>
                      <a:cubicBezTo>
                        <a:pt x="23162" y="27812"/>
                        <a:pt x="22310" y="26779"/>
                        <a:pt x="21399" y="25776"/>
                      </a:cubicBezTo>
                      <a:cubicBezTo>
                        <a:pt x="19332" y="23466"/>
                        <a:pt x="16809" y="20700"/>
                        <a:pt x="16809" y="20700"/>
                      </a:cubicBezTo>
                      <a:lnTo>
                        <a:pt x="20760" y="5593"/>
                      </a:lnTo>
                      <a:lnTo>
                        <a:pt x="6778" y="0"/>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15"/>
                <p:cNvSpPr/>
                <p:nvPr/>
              </p:nvSpPr>
              <p:spPr>
                <a:xfrm>
                  <a:off x="4396500" y="4174113"/>
                  <a:ext cx="614362" cy="382326"/>
                </a:xfrm>
                <a:custGeom>
                  <a:rect b="b" l="l" r="r" t="t"/>
                  <a:pathLst>
                    <a:path extrusionOk="0" h="15261" w="24523">
                      <a:moveTo>
                        <a:pt x="1945" y="1"/>
                      </a:moveTo>
                      <a:cubicBezTo>
                        <a:pt x="821" y="2706"/>
                        <a:pt x="0" y="4712"/>
                        <a:pt x="61" y="4803"/>
                      </a:cubicBezTo>
                      <a:cubicBezTo>
                        <a:pt x="638" y="5685"/>
                        <a:pt x="22554" y="15199"/>
                        <a:pt x="23405" y="15259"/>
                      </a:cubicBezTo>
                      <a:cubicBezTo>
                        <a:pt x="23415" y="15260"/>
                        <a:pt x="23426" y="15261"/>
                        <a:pt x="23436" y="15261"/>
                      </a:cubicBezTo>
                      <a:cubicBezTo>
                        <a:pt x="24262" y="15261"/>
                        <a:pt x="24523" y="12876"/>
                        <a:pt x="23982" y="11885"/>
                      </a:cubicBezTo>
                      <a:cubicBezTo>
                        <a:pt x="23162" y="10791"/>
                        <a:pt x="22310" y="9758"/>
                        <a:pt x="21399" y="8785"/>
                      </a:cubicBezTo>
                      <a:lnTo>
                        <a:pt x="21399" y="8785"/>
                      </a:lnTo>
                      <a:cubicBezTo>
                        <a:pt x="21733" y="9484"/>
                        <a:pt x="21855" y="10153"/>
                        <a:pt x="21490" y="10518"/>
                      </a:cubicBezTo>
                      <a:cubicBezTo>
                        <a:pt x="21440" y="10573"/>
                        <a:pt x="21349" y="10599"/>
                        <a:pt x="21222" y="10599"/>
                      </a:cubicBezTo>
                      <a:cubicBezTo>
                        <a:pt x="19088" y="10599"/>
                        <a:pt x="6620" y="3270"/>
                        <a:pt x="19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15"/>
                <p:cNvSpPr/>
                <p:nvPr/>
              </p:nvSpPr>
              <p:spPr>
                <a:xfrm>
                  <a:off x="4641705" y="4271774"/>
                  <a:ext cx="205631" cy="25729"/>
                </a:xfrm>
                <a:custGeom>
                  <a:rect b="b" l="l" r="r" t="t"/>
                  <a:pathLst>
                    <a:path extrusionOk="0" h="1027" w="8208">
                      <a:moveTo>
                        <a:pt x="4175" y="0"/>
                      </a:moveTo>
                      <a:cubicBezTo>
                        <a:pt x="1743" y="0"/>
                        <a:pt x="0" y="1027"/>
                        <a:pt x="0" y="1027"/>
                      </a:cubicBezTo>
                      <a:lnTo>
                        <a:pt x="8207" y="1027"/>
                      </a:lnTo>
                      <a:cubicBezTo>
                        <a:pt x="6779" y="257"/>
                        <a:pt x="5391" y="0"/>
                        <a:pt x="41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15"/>
                <p:cNvSpPr/>
                <p:nvPr/>
              </p:nvSpPr>
              <p:spPr>
                <a:xfrm>
                  <a:off x="4454375" y="2288569"/>
                  <a:ext cx="823952" cy="1976066"/>
                </a:xfrm>
                <a:custGeom>
                  <a:rect b="b" l="l" r="r" t="t"/>
                  <a:pathLst>
                    <a:path extrusionOk="0" h="78877" w="32889">
                      <a:moveTo>
                        <a:pt x="12614" y="0"/>
                      </a:moveTo>
                      <a:cubicBezTo>
                        <a:pt x="7477" y="9940"/>
                        <a:pt x="11338" y="14377"/>
                        <a:pt x="11338" y="16536"/>
                      </a:cubicBezTo>
                      <a:cubicBezTo>
                        <a:pt x="11338" y="27022"/>
                        <a:pt x="8632" y="40913"/>
                        <a:pt x="8116" y="42980"/>
                      </a:cubicBezTo>
                      <a:cubicBezTo>
                        <a:pt x="7082" y="47265"/>
                        <a:pt x="0" y="73831"/>
                        <a:pt x="0" y="73831"/>
                      </a:cubicBezTo>
                      <a:lnTo>
                        <a:pt x="15988" y="78877"/>
                      </a:lnTo>
                      <a:cubicBezTo>
                        <a:pt x="15988" y="78877"/>
                        <a:pt x="24134" y="48937"/>
                        <a:pt x="24803" y="41885"/>
                      </a:cubicBezTo>
                      <a:cubicBezTo>
                        <a:pt x="25441" y="34894"/>
                        <a:pt x="26748" y="20213"/>
                        <a:pt x="27052" y="9849"/>
                      </a:cubicBezTo>
                      <a:cubicBezTo>
                        <a:pt x="27052" y="9849"/>
                        <a:pt x="29271" y="8542"/>
                        <a:pt x="30031" y="7599"/>
                      </a:cubicBezTo>
                      <a:cubicBezTo>
                        <a:pt x="30761" y="6657"/>
                        <a:pt x="31429" y="3253"/>
                        <a:pt x="328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15"/>
                <p:cNvSpPr/>
                <p:nvPr/>
              </p:nvSpPr>
              <p:spPr>
                <a:xfrm>
                  <a:off x="5456918" y="2397218"/>
                  <a:ext cx="144578" cy="97905"/>
                </a:xfrm>
                <a:custGeom>
                  <a:rect b="b" l="l" r="r" t="t"/>
                  <a:pathLst>
                    <a:path extrusionOk="0" h="3908" w="5771">
                      <a:moveTo>
                        <a:pt x="5727" y="0"/>
                      </a:moveTo>
                      <a:cubicBezTo>
                        <a:pt x="5721" y="0"/>
                        <a:pt x="5715" y="3"/>
                        <a:pt x="5709" y="8"/>
                      </a:cubicBezTo>
                      <a:cubicBezTo>
                        <a:pt x="4676" y="464"/>
                        <a:pt x="3703" y="1042"/>
                        <a:pt x="2822" y="1711"/>
                      </a:cubicBezTo>
                      <a:cubicBezTo>
                        <a:pt x="1849" y="2379"/>
                        <a:pt x="968" y="3139"/>
                        <a:pt x="25" y="3838"/>
                      </a:cubicBezTo>
                      <a:cubicBezTo>
                        <a:pt x="1" y="3863"/>
                        <a:pt x="16" y="3907"/>
                        <a:pt x="55" y="3907"/>
                      </a:cubicBezTo>
                      <a:cubicBezTo>
                        <a:pt x="64" y="3907"/>
                        <a:pt x="75" y="3905"/>
                        <a:pt x="86" y="3899"/>
                      </a:cubicBezTo>
                      <a:cubicBezTo>
                        <a:pt x="1059" y="3261"/>
                        <a:pt x="2062" y="2714"/>
                        <a:pt x="3035" y="2075"/>
                      </a:cubicBezTo>
                      <a:cubicBezTo>
                        <a:pt x="4007" y="1498"/>
                        <a:pt x="4919" y="829"/>
                        <a:pt x="5770" y="69"/>
                      </a:cubicBezTo>
                      <a:cubicBezTo>
                        <a:pt x="5770" y="45"/>
                        <a:pt x="5750" y="0"/>
                        <a:pt x="572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15"/>
                <p:cNvSpPr/>
                <p:nvPr/>
              </p:nvSpPr>
              <p:spPr>
                <a:xfrm>
                  <a:off x="5517699" y="2245566"/>
                  <a:ext cx="87609" cy="206307"/>
                </a:xfrm>
                <a:custGeom>
                  <a:rect b="b" l="l" r="r" t="t"/>
                  <a:pathLst>
                    <a:path extrusionOk="0" h="8235" w="3497">
                      <a:moveTo>
                        <a:pt x="3446" y="1"/>
                      </a:moveTo>
                      <a:cubicBezTo>
                        <a:pt x="3440" y="1"/>
                        <a:pt x="3435" y="5"/>
                        <a:pt x="3435" y="13"/>
                      </a:cubicBezTo>
                      <a:cubicBezTo>
                        <a:pt x="3314" y="681"/>
                        <a:pt x="3131" y="1350"/>
                        <a:pt x="3010" y="2019"/>
                      </a:cubicBezTo>
                      <a:cubicBezTo>
                        <a:pt x="2858" y="2688"/>
                        <a:pt x="2767" y="3265"/>
                        <a:pt x="2584" y="3903"/>
                      </a:cubicBezTo>
                      <a:cubicBezTo>
                        <a:pt x="2463" y="4481"/>
                        <a:pt x="2159" y="5028"/>
                        <a:pt x="1733" y="5454"/>
                      </a:cubicBezTo>
                      <a:cubicBezTo>
                        <a:pt x="1490" y="5697"/>
                        <a:pt x="1216" y="5879"/>
                        <a:pt x="973" y="6092"/>
                      </a:cubicBezTo>
                      <a:lnTo>
                        <a:pt x="517" y="6426"/>
                      </a:lnTo>
                      <a:cubicBezTo>
                        <a:pt x="548" y="6335"/>
                        <a:pt x="548" y="6244"/>
                        <a:pt x="578" y="6153"/>
                      </a:cubicBezTo>
                      <a:cubicBezTo>
                        <a:pt x="609" y="5910"/>
                        <a:pt x="669" y="5636"/>
                        <a:pt x="700" y="5393"/>
                      </a:cubicBezTo>
                      <a:cubicBezTo>
                        <a:pt x="791" y="4846"/>
                        <a:pt x="882" y="4268"/>
                        <a:pt x="973" y="3721"/>
                      </a:cubicBezTo>
                      <a:cubicBezTo>
                        <a:pt x="1156" y="2596"/>
                        <a:pt x="1308" y="1472"/>
                        <a:pt x="1520" y="378"/>
                      </a:cubicBezTo>
                      <a:cubicBezTo>
                        <a:pt x="1520" y="362"/>
                        <a:pt x="1505" y="355"/>
                        <a:pt x="1490" y="355"/>
                      </a:cubicBezTo>
                      <a:cubicBezTo>
                        <a:pt x="1475" y="355"/>
                        <a:pt x="1460" y="362"/>
                        <a:pt x="1460" y="378"/>
                      </a:cubicBezTo>
                      <a:cubicBezTo>
                        <a:pt x="1186" y="1472"/>
                        <a:pt x="882" y="2536"/>
                        <a:pt x="639" y="3630"/>
                      </a:cubicBezTo>
                      <a:cubicBezTo>
                        <a:pt x="517" y="4177"/>
                        <a:pt x="92" y="6821"/>
                        <a:pt x="92" y="7034"/>
                      </a:cubicBezTo>
                      <a:cubicBezTo>
                        <a:pt x="61" y="7217"/>
                        <a:pt x="61" y="7399"/>
                        <a:pt x="31" y="7612"/>
                      </a:cubicBezTo>
                      <a:cubicBezTo>
                        <a:pt x="1" y="7794"/>
                        <a:pt x="1" y="8007"/>
                        <a:pt x="31" y="8189"/>
                      </a:cubicBezTo>
                      <a:cubicBezTo>
                        <a:pt x="46" y="8220"/>
                        <a:pt x="69" y="8235"/>
                        <a:pt x="88" y="8235"/>
                      </a:cubicBezTo>
                      <a:cubicBezTo>
                        <a:pt x="107" y="8235"/>
                        <a:pt x="122" y="8220"/>
                        <a:pt x="122" y="8189"/>
                      </a:cubicBezTo>
                      <a:cubicBezTo>
                        <a:pt x="213" y="8007"/>
                        <a:pt x="274" y="7824"/>
                        <a:pt x="305" y="7612"/>
                      </a:cubicBezTo>
                      <a:cubicBezTo>
                        <a:pt x="335" y="7429"/>
                        <a:pt x="396" y="7247"/>
                        <a:pt x="426" y="7065"/>
                      </a:cubicBezTo>
                      <a:cubicBezTo>
                        <a:pt x="426" y="6973"/>
                        <a:pt x="457" y="6913"/>
                        <a:pt x="457" y="6852"/>
                      </a:cubicBezTo>
                      <a:cubicBezTo>
                        <a:pt x="730" y="6669"/>
                        <a:pt x="973" y="6457"/>
                        <a:pt x="1216" y="6305"/>
                      </a:cubicBezTo>
                      <a:cubicBezTo>
                        <a:pt x="1460" y="6122"/>
                        <a:pt x="1733" y="5910"/>
                        <a:pt x="2007" y="5697"/>
                      </a:cubicBezTo>
                      <a:cubicBezTo>
                        <a:pt x="2463" y="5332"/>
                        <a:pt x="2797" y="4815"/>
                        <a:pt x="2949" y="4207"/>
                      </a:cubicBezTo>
                      <a:cubicBezTo>
                        <a:pt x="3101" y="3599"/>
                        <a:pt x="3223" y="2961"/>
                        <a:pt x="3253" y="2323"/>
                      </a:cubicBezTo>
                      <a:cubicBezTo>
                        <a:pt x="3344" y="1563"/>
                        <a:pt x="3405" y="803"/>
                        <a:pt x="3496" y="74"/>
                      </a:cubicBezTo>
                      <a:cubicBezTo>
                        <a:pt x="3496" y="29"/>
                        <a:pt x="3464" y="1"/>
                        <a:pt x="344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15"/>
                <p:cNvSpPr/>
                <p:nvPr/>
              </p:nvSpPr>
              <p:spPr>
                <a:xfrm>
                  <a:off x="5023229" y="2532195"/>
                  <a:ext cx="108928" cy="1071871"/>
                </a:xfrm>
                <a:custGeom>
                  <a:rect b="b" l="l" r="r" t="t"/>
                  <a:pathLst>
                    <a:path extrusionOk="0" h="42785" w="4348">
                      <a:moveTo>
                        <a:pt x="4264" y="0"/>
                      </a:moveTo>
                      <a:cubicBezTo>
                        <a:pt x="4230" y="0"/>
                        <a:pt x="4195" y="26"/>
                        <a:pt x="4195" y="64"/>
                      </a:cubicBezTo>
                      <a:cubicBezTo>
                        <a:pt x="4074" y="1492"/>
                        <a:pt x="4043" y="2921"/>
                        <a:pt x="3952" y="4350"/>
                      </a:cubicBezTo>
                      <a:cubicBezTo>
                        <a:pt x="3891" y="5778"/>
                        <a:pt x="3770" y="7237"/>
                        <a:pt x="3709" y="8666"/>
                      </a:cubicBezTo>
                      <a:cubicBezTo>
                        <a:pt x="3527" y="11492"/>
                        <a:pt x="3375" y="14319"/>
                        <a:pt x="3162" y="17146"/>
                      </a:cubicBezTo>
                      <a:cubicBezTo>
                        <a:pt x="2979" y="19973"/>
                        <a:pt x="2797" y="22800"/>
                        <a:pt x="2554" y="25626"/>
                      </a:cubicBezTo>
                      <a:cubicBezTo>
                        <a:pt x="2341" y="28332"/>
                        <a:pt x="2098" y="31037"/>
                        <a:pt x="1733" y="33742"/>
                      </a:cubicBezTo>
                      <a:cubicBezTo>
                        <a:pt x="1338" y="36782"/>
                        <a:pt x="761" y="39791"/>
                        <a:pt x="1" y="42739"/>
                      </a:cubicBezTo>
                      <a:cubicBezTo>
                        <a:pt x="1" y="42770"/>
                        <a:pt x="8" y="42785"/>
                        <a:pt x="20" y="42785"/>
                      </a:cubicBezTo>
                      <a:cubicBezTo>
                        <a:pt x="31" y="42785"/>
                        <a:pt x="46" y="42770"/>
                        <a:pt x="61" y="42739"/>
                      </a:cubicBezTo>
                      <a:cubicBezTo>
                        <a:pt x="1004" y="40186"/>
                        <a:pt x="1490" y="37481"/>
                        <a:pt x="1916" y="34806"/>
                      </a:cubicBezTo>
                      <a:cubicBezTo>
                        <a:pt x="2341" y="32101"/>
                        <a:pt x="2615" y="29395"/>
                        <a:pt x="2827" y="26690"/>
                      </a:cubicBezTo>
                      <a:cubicBezTo>
                        <a:pt x="3314" y="21006"/>
                        <a:pt x="3709" y="15353"/>
                        <a:pt x="3983" y="9669"/>
                      </a:cubicBezTo>
                      <a:cubicBezTo>
                        <a:pt x="4074" y="8058"/>
                        <a:pt x="4134" y="6447"/>
                        <a:pt x="4165" y="4836"/>
                      </a:cubicBezTo>
                      <a:cubicBezTo>
                        <a:pt x="4226" y="3255"/>
                        <a:pt x="4347" y="1644"/>
                        <a:pt x="4317" y="33"/>
                      </a:cubicBezTo>
                      <a:cubicBezTo>
                        <a:pt x="4305" y="10"/>
                        <a:pt x="4285" y="0"/>
                        <a:pt x="426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15"/>
                <p:cNvSpPr/>
                <p:nvPr/>
              </p:nvSpPr>
              <p:spPr>
                <a:xfrm>
                  <a:off x="4527859" y="2327202"/>
                  <a:ext cx="274525" cy="1723286"/>
                </a:xfrm>
                <a:custGeom>
                  <a:rect b="b" l="l" r="r" t="t"/>
                  <a:pathLst>
                    <a:path extrusionOk="0" h="68787" w="10958">
                      <a:moveTo>
                        <a:pt x="10720" y="0"/>
                      </a:moveTo>
                      <a:cubicBezTo>
                        <a:pt x="10717" y="0"/>
                        <a:pt x="10715" y="3"/>
                        <a:pt x="10715" y="9"/>
                      </a:cubicBezTo>
                      <a:cubicBezTo>
                        <a:pt x="8557" y="5601"/>
                        <a:pt x="8617" y="7334"/>
                        <a:pt x="9681" y="10860"/>
                      </a:cubicBezTo>
                      <a:cubicBezTo>
                        <a:pt x="10046" y="11924"/>
                        <a:pt x="10350" y="12987"/>
                        <a:pt x="10624" y="14051"/>
                      </a:cubicBezTo>
                      <a:cubicBezTo>
                        <a:pt x="10836" y="15237"/>
                        <a:pt x="10684" y="16483"/>
                        <a:pt x="10563" y="17668"/>
                      </a:cubicBezTo>
                      <a:cubicBezTo>
                        <a:pt x="10380" y="20100"/>
                        <a:pt x="10168" y="22532"/>
                        <a:pt x="9924" y="24963"/>
                      </a:cubicBezTo>
                      <a:cubicBezTo>
                        <a:pt x="9408" y="29766"/>
                        <a:pt x="8617" y="34538"/>
                        <a:pt x="7675" y="39280"/>
                      </a:cubicBezTo>
                      <a:cubicBezTo>
                        <a:pt x="6703" y="43961"/>
                        <a:pt x="5578" y="48581"/>
                        <a:pt x="4362" y="53201"/>
                      </a:cubicBezTo>
                      <a:cubicBezTo>
                        <a:pt x="3146" y="57791"/>
                        <a:pt x="1809" y="62441"/>
                        <a:pt x="502" y="67061"/>
                      </a:cubicBezTo>
                      <a:lnTo>
                        <a:pt x="15" y="68763"/>
                      </a:lnTo>
                      <a:cubicBezTo>
                        <a:pt x="0" y="68779"/>
                        <a:pt x="15" y="68786"/>
                        <a:pt x="34" y="68786"/>
                      </a:cubicBezTo>
                      <a:cubicBezTo>
                        <a:pt x="53" y="68786"/>
                        <a:pt x="76" y="68779"/>
                        <a:pt x="76" y="68763"/>
                      </a:cubicBezTo>
                      <a:cubicBezTo>
                        <a:pt x="1444" y="64204"/>
                        <a:pt x="2812" y="59614"/>
                        <a:pt x="4058" y="55025"/>
                      </a:cubicBezTo>
                      <a:cubicBezTo>
                        <a:pt x="5335" y="50435"/>
                        <a:pt x="6490" y="45845"/>
                        <a:pt x="7493" y="41195"/>
                      </a:cubicBezTo>
                      <a:cubicBezTo>
                        <a:pt x="8465" y="36574"/>
                        <a:pt x="9317" y="31863"/>
                        <a:pt x="9864" y="27121"/>
                      </a:cubicBezTo>
                      <a:cubicBezTo>
                        <a:pt x="10137" y="24751"/>
                        <a:pt x="10380" y="22380"/>
                        <a:pt x="10563" y="20009"/>
                      </a:cubicBezTo>
                      <a:cubicBezTo>
                        <a:pt x="10654" y="18793"/>
                        <a:pt x="10776" y="17608"/>
                        <a:pt x="10836" y="16392"/>
                      </a:cubicBezTo>
                      <a:cubicBezTo>
                        <a:pt x="10958" y="15267"/>
                        <a:pt x="10836" y="14173"/>
                        <a:pt x="10563" y="13079"/>
                      </a:cubicBezTo>
                      <a:cubicBezTo>
                        <a:pt x="10259" y="12076"/>
                        <a:pt x="9864" y="11103"/>
                        <a:pt x="9621" y="10100"/>
                      </a:cubicBezTo>
                      <a:cubicBezTo>
                        <a:pt x="9347" y="9097"/>
                        <a:pt x="9195" y="8094"/>
                        <a:pt x="9104" y="7060"/>
                      </a:cubicBezTo>
                      <a:cubicBezTo>
                        <a:pt x="8952" y="5115"/>
                        <a:pt x="10472" y="464"/>
                        <a:pt x="10745" y="69"/>
                      </a:cubicBezTo>
                      <a:cubicBezTo>
                        <a:pt x="10770" y="45"/>
                        <a:pt x="10735" y="0"/>
                        <a:pt x="107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15"/>
                <p:cNvSpPr/>
                <p:nvPr/>
              </p:nvSpPr>
              <p:spPr>
                <a:xfrm>
                  <a:off x="5169673" y="2251654"/>
                  <a:ext cx="156904" cy="119901"/>
                </a:xfrm>
                <a:custGeom>
                  <a:rect b="b" l="l" r="r" t="t"/>
                  <a:pathLst>
                    <a:path extrusionOk="0" h="4786" w="6263">
                      <a:moveTo>
                        <a:pt x="6227" y="0"/>
                      </a:moveTo>
                      <a:cubicBezTo>
                        <a:pt x="6219" y="0"/>
                        <a:pt x="6210" y="4"/>
                        <a:pt x="6202" y="13"/>
                      </a:cubicBezTo>
                      <a:cubicBezTo>
                        <a:pt x="5958" y="682"/>
                        <a:pt x="5654" y="1350"/>
                        <a:pt x="5290" y="1958"/>
                      </a:cubicBezTo>
                      <a:cubicBezTo>
                        <a:pt x="4955" y="2566"/>
                        <a:pt x="4469" y="3083"/>
                        <a:pt x="3922" y="3478"/>
                      </a:cubicBezTo>
                      <a:cubicBezTo>
                        <a:pt x="3375" y="3812"/>
                        <a:pt x="2767" y="4056"/>
                        <a:pt x="2128" y="4238"/>
                      </a:cubicBezTo>
                      <a:cubicBezTo>
                        <a:pt x="1825" y="4299"/>
                        <a:pt x="1521" y="4359"/>
                        <a:pt x="1217" y="4420"/>
                      </a:cubicBezTo>
                      <a:cubicBezTo>
                        <a:pt x="913" y="4451"/>
                        <a:pt x="518" y="4481"/>
                        <a:pt x="153" y="4511"/>
                      </a:cubicBezTo>
                      <a:cubicBezTo>
                        <a:pt x="62" y="4542"/>
                        <a:pt x="1" y="4724"/>
                        <a:pt x="153" y="4755"/>
                      </a:cubicBezTo>
                      <a:cubicBezTo>
                        <a:pt x="487" y="4785"/>
                        <a:pt x="852" y="4785"/>
                        <a:pt x="1186" y="4785"/>
                      </a:cubicBezTo>
                      <a:cubicBezTo>
                        <a:pt x="1551" y="4755"/>
                        <a:pt x="1885" y="4694"/>
                        <a:pt x="2250" y="4633"/>
                      </a:cubicBezTo>
                      <a:cubicBezTo>
                        <a:pt x="2919" y="4481"/>
                        <a:pt x="3587" y="4238"/>
                        <a:pt x="4165" y="3843"/>
                      </a:cubicBezTo>
                      <a:cubicBezTo>
                        <a:pt x="4743" y="3448"/>
                        <a:pt x="5198" y="2901"/>
                        <a:pt x="5533" y="2262"/>
                      </a:cubicBezTo>
                      <a:cubicBezTo>
                        <a:pt x="5867" y="1563"/>
                        <a:pt x="6110" y="803"/>
                        <a:pt x="6262" y="43"/>
                      </a:cubicBezTo>
                      <a:cubicBezTo>
                        <a:pt x="6262" y="22"/>
                        <a:pt x="6247" y="0"/>
                        <a:pt x="622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15"/>
                <p:cNvSpPr/>
                <p:nvPr/>
              </p:nvSpPr>
              <p:spPr>
                <a:xfrm>
                  <a:off x="4881598" y="1284227"/>
                  <a:ext cx="652618" cy="801905"/>
                </a:xfrm>
                <a:custGeom>
                  <a:rect b="b" l="l" r="r" t="t"/>
                  <a:pathLst>
                    <a:path extrusionOk="0" h="32009" w="26050">
                      <a:moveTo>
                        <a:pt x="15055" y="0"/>
                      </a:moveTo>
                      <a:cubicBezTo>
                        <a:pt x="13043" y="0"/>
                        <a:pt x="10919" y="686"/>
                        <a:pt x="9787" y="3430"/>
                      </a:cubicBezTo>
                      <a:cubicBezTo>
                        <a:pt x="8602" y="6227"/>
                        <a:pt x="8602" y="9327"/>
                        <a:pt x="7508" y="12519"/>
                      </a:cubicBezTo>
                      <a:cubicBezTo>
                        <a:pt x="6414" y="15680"/>
                        <a:pt x="0" y="22215"/>
                        <a:pt x="4772" y="28020"/>
                      </a:cubicBezTo>
                      <a:cubicBezTo>
                        <a:pt x="6864" y="30572"/>
                        <a:pt x="10816" y="32009"/>
                        <a:pt x="14633" y="32009"/>
                      </a:cubicBezTo>
                      <a:cubicBezTo>
                        <a:pt x="18637" y="32009"/>
                        <a:pt x="22491" y="30428"/>
                        <a:pt x="23891" y="26896"/>
                      </a:cubicBezTo>
                      <a:cubicBezTo>
                        <a:pt x="26049" y="21424"/>
                        <a:pt x="20852" y="13978"/>
                        <a:pt x="20882" y="11516"/>
                      </a:cubicBezTo>
                      <a:cubicBezTo>
                        <a:pt x="20912" y="9084"/>
                        <a:pt x="22827" y="5588"/>
                        <a:pt x="21946" y="3491"/>
                      </a:cubicBezTo>
                      <a:cubicBezTo>
                        <a:pt x="21095" y="1546"/>
                        <a:pt x="18937" y="452"/>
                        <a:pt x="16596" y="117"/>
                      </a:cubicBezTo>
                      <a:cubicBezTo>
                        <a:pt x="16103" y="48"/>
                        <a:pt x="15583" y="0"/>
                        <a:pt x="150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15"/>
                <p:cNvSpPr/>
                <p:nvPr/>
              </p:nvSpPr>
              <p:spPr>
                <a:xfrm>
                  <a:off x="5410090" y="1458503"/>
                  <a:ext cx="95225" cy="493459"/>
                </a:xfrm>
                <a:custGeom>
                  <a:rect b="b" l="l" r="r" t="t"/>
                  <a:pathLst>
                    <a:path extrusionOk="0" h="19697" w="3801">
                      <a:moveTo>
                        <a:pt x="761" y="0"/>
                      </a:moveTo>
                      <a:lnTo>
                        <a:pt x="761" y="0"/>
                      </a:lnTo>
                      <a:cubicBezTo>
                        <a:pt x="213" y="1611"/>
                        <a:pt x="1" y="3313"/>
                        <a:pt x="153" y="5015"/>
                      </a:cubicBezTo>
                      <a:cubicBezTo>
                        <a:pt x="183" y="5471"/>
                        <a:pt x="305" y="5897"/>
                        <a:pt x="487" y="6322"/>
                      </a:cubicBezTo>
                      <a:cubicBezTo>
                        <a:pt x="639" y="6718"/>
                        <a:pt x="821" y="7113"/>
                        <a:pt x="1004" y="7508"/>
                      </a:cubicBezTo>
                      <a:cubicBezTo>
                        <a:pt x="1368" y="8298"/>
                        <a:pt x="1733" y="9088"/>
                        <a:pt x="2068" y="9879"/>
                      </a:cubicBezTo>
                      <a:cubicBezTo>
                        <a:pt x="2736" y="11429"/>
                        <a:pt x="3162" y="13070"/>
                        <a:pt x="3375" y="14772"/>
                      </a:cubicBezTo>
                      <a:cubicBezTo>
                        <a:pt x="3527" y="16414"/>
                        <a:pt x="3344" y="18086"/>
                        <a:pt x="2858" y="19697"/>
                      </a:cubicBezTo>
                      <a:cubicBezTo>
                        <a:pt x="3192" y="18937"/>
                        <a:pt x="3435" y="18116"/>
                        <a:pt x="3587" y="17265"/>
                      </a:cubicBezTo>
                      <a:cubicBezTo>
                        <a:pt x="3739" y="16444"/>
                        <a:pt x="3800" y="15593"/>
                        <a:pt x="3739" y="14742"/>
                      </a:cubicBezTo>
                      <a:cubicBezTo>
                        <a:pt x="3648" y="12979"/>
                        <a:pt x="3223" y="11307"/>
                        <a:pt x="2524" y="9696"/>
                      </a:cubicBezTo>
                      <a:cubicBezTo>
                        <a:pt x="2189" y="8906"/>
                        <a:pt x="1824" y="8116"/>
                        <a:pt x="1429" y="7326"/>
                      </a:cubicBezTo>
                      <a:cubicBezTo>
                        <a:pt x="1004" y="6596"/>
                        <a:pt x="730" y="5806"/>
                        <a:pt x="548" y="4955"/>
                      </a:cubicBezTo>
                      <a:cubicBezTo>
                        <a:pt x="396" y="4134"/>
                        <a:pt x="365" y="3313"/>
                        <a:pt x="457" y="2462"/>
                      </a:cubicBezTo>
                      <a:cubicBezTo>
                        <a:pt x="517" y="1642"/>
                        <a:pt x="609" y="821"/>
                        <a:pt x="7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15"/>
                <p:cNvSpPr/>
                <p:nvPr/>
              </p:nvSpPr>
              <p:spPr>
                <a:xfrm>
                  <a:off x="4943282" y="1431845"/>
                  <a:ext cx="166774" cy="479004"/>
                </a:xfrm>
                <a:custGeom>
                  <a:rect b="b" l="l" r="r" t="t"/>
                  <a:pathLst>
                    <a:path extrusionOk="0" h="19120" w="6657">
                      <a:moveTo>
                        <a:pt x="6657" y="0"/>
                      </a:moveTo>
                      <a:lnTo>
                        <a:pt x="6657" y="0"/>
                      </a:lnTo>
                      <a:cubicBezTo>
                        <a:pt x="6170" y="1611"/>
                        <a:pt x="5715" y="3283"/>
                        <a:pt x="5107" y="4864"/>
                      </a:cubicBezTo>
                      <a:cubicBezTo>
                        <a:pt x="4833" y="5684"/>
                        <a:pt x="4499" y="6444"/>
                        <a:pt x="4104" y="7204"/>
                      </a:cubicBezTo>
                      <a:cubicBezTo>
                        <a:pt x="3708" y="7934"/>
                        <a:pt x="3192" y="8633"/>
                        <a:pt x="2705" y="9362"/>
                      </a:cubicBezTo>
                      <a:cubicBezTo>
                        <a:pt x="2249" y="10092"/>
                        <a:pt x="1793" y="10821"/>
                        <a:pt x="1368" y="11611"/>
                      </a:cubicBezTo>
                      <a:cubicBezTo>
                        <a:pt x="973" y="12371"/>
                        <a:pt x="638" y="13192"/>
                        <a:pt x="365" y="14013"/>
                      </a:cubicBezTo>
                      <a:cubicBezTo>
                        <a:pt x="122" y="14864"/>
                        <a:pt x="0" y="15715"/>
                        <a:pt x="31" y="16596"/>
                      </a:cubicBezTo>
                      <a:cubicBezTo>
                        <a:pt x="91" y="17478"/>
                        <a:pt x="334" y="18329"/>
                        <a:pt x="760" y="19119"/>
                      </a:cubicBezTo>
                      <a:cubicBezTo>
                        <a:pt x="426" y="18329"/>
                        <a:pt x="274" y="17478"/>
                        <a:pt x="274" y="16596"/>
                      </a:cubicBezTo>
                      <a:cubicBezTo>
                        <a:pt x="304" y="15776"/>
                        <a:pt x="456" y="14925"/>
                        <a:pt x="730" y="14134"/>
                      </a:cubicBezTo>
                      <a:cubicBezTo>
                        <a:pt x="1368" y="12554"/>
                        <a:pt x="2158" y="11034"/>
                        <a:pt x="3131" y="9636"/>
                      </a:cubicBezTo>
                      <a:cubicBezTo>
                        <a:pt x="3648" y="8937"/>
                        <a:pt x="4104" y="8177"/>
                        <a:pt x="4499" y="7417"/>
                      </a:cubicBezTo>
                      <a:cubicBezTo>
                        <a:pt x="4894" y="6657"/>
                        <a:pt x="5228" y="5836"/>
                        <a:pt x="5471" y="5016"/>
                      </a:cubicBezTo>
                      <a:cubicBezTo>
                        <a:pt x="5988" y="3374"/>
                        <a:pt x="6383" y="1672"/>
                        <a:pt x="66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15"/>
                <p:cNvSpPr/>
                <p:nvPr/>
              </p:nvSpPr>
              <p:spPr>
                <a:xfrm>
                  <a:off x="5197706" y="1670560"/>
                  <a:ext cx="904921" cy="582621"/>
                </a:xfrm>
                <a:custGeom>
                  <a:rect b="b" l="l" r="r" t="t"/>
                  <a:pathLst>
                    <a:path extrusionOk="0" h="23256" w="36121">
                      <a:moveTo>
                        <a:pt x="1422" y="1"/>
                      </a:moveTo>
                      <a:cubicBezTo>
                        <a:pt x="391" y="1"/>
                        <a:pt x="1" y="1349"/>
                        <a:pt x="544" y="3603"/>
                      </a:cubicBezTo>
                      <a:cubicBezTo>
                        <a:pt x="1274" y="6643"/>
                        <a:pt x="8326" y="21749"/>
                        <a:pt x="13007" y="23056"/>
                      </a:cubicBezTo>
                      <a:cubicBezTo>
                        <a:pt x="13516" y="23194"/>
                        <a:pt x="14117" y="23256"/>
                        <a:pt x="14786" y="23256"/>
                      </a:cubicBezTo>
                      <a:cubicBezTo>
                        <a:pt x="20620" y="23256"/>
                        <a:pt x="31649" y="18541"/>
                        <a:pt x="32794" y="18132"/>
                      </a:cubicBezTo>
                      <a:cubicBezTo>
                        <a:pt x="36120" y="16957"/>
                        <a:pt x="29980" y="7694"/>
                        <a:pt x="27742" y="7694"/>
                      </a:cubicBezTo>
                      <a:cubicBezTo>
                        <a:pt x="27608" y="7694"/>
                        <a:pt x="27487" y="7727"/>
                        <a:pt x="27384" y="7798"/>
                      </a:cubicBezTo>
                      <a:cubicBezTo>
                        <a:pt x="24575" y="9708"/>
                        <a:pt x="18391" y="12942"/>
                        <a:pt x="16342" y="12942"/>
                      </a:cubicBezTo>
                      <a:cubicBezTo>
                        <a:pt x="16173" y="12942"/>
                        <a:pt x="16033" y="12920"/>
                        <a:pt x="15925" y="12874"/>
                      </a:cubicBezTo>
                      <a:cubicBezTo>
                        <a:pt x="12946" y="11567"/>
                        <a:pt x="7535" y="4849"/>
                        <a:pt x="3462" y="1111"/>
                      </a:cubicBezTo>
                      <a:cubicBezTo>
                        <a:pt x="2641" y="351"/>
                        <a:pt x="1948" y="1"/>
                        <a:pt x="1422"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15"/>
                <p:cNvSpPr/>
                <p:nvPr/>
              </p:nvSpPr>
              <p:spPr>
                <a:xfrm>
                  <a:off x="5864722" y="1759828"/>
                  <a:ext cx="418853" cy="371854"/>
                </a:xfrm>
                <a:custGeom>
                  <a:rect b="b" l="l" r="r" t="t"/>
                  <a:pathLst>
                    <a:path extrusionOk="0" h="14843" w="16719">
                      <a:moveTo>
                        <a:pt x="10813" y="1"/>
                      </a:moveTo>
                      <a:cubicBezTo>
                        <a:pt x="9677" y="1"/>
                        <a:pt x="8144" y="2435"/>
                        <a:pt x="6840" y="3323"/>
                      </a:cubicBezTo>
                      <a:cubicBezTo>
                        <a:pt x="6536" y="3536"/>
                        <a:pt x="1" y="7244"/>
                        <a:pt x="1" y="7244"/>
                      </a:cubicBezTo>
                      <a:lnTo>
                        <a:pt x="5351" y="14843"/>
                      </a:lnTo>
                      <a:cubicBezTo>
                        <a:pt x="5958" y="14600"/>
                        <a:pt x="10791" y="13019"/>
                        <a:pt x="12889" y="11013"/>
                      </a:cubicBezTo>
                      <a:cubicBezTo>
                        <a:pt x="14013" y="9949"/>
                        <a:pt x="16719" y="6636"/>
                        <a:pt x="16171" y="5907"/>
                      </a:cubicBezTo>
                      <a:cubicBezTo>
                        <a:pt x="15999" y="5674"/>
                        <a:pt x="15776" y="5596"/>
                        <a:pt x="15556" y="5596"/>
                      </a:cubicBezTo>
                      <a:cubicBezTo>
                        <a:pt x="15114" y="5596"/>
                        <a:pt x="14682" y="5907"/>
                        <a:pt x="14682" y="5907"/>
                      </a:cubicBezTo>
                      <a:cubicBezTo>
                        <a:pt x="14682" y="5907"/>
                        <a:pt x="15867" y="4448"/>
                        <a:pt x="15138" y="3475"/>
                      </a:cubicBezTo>
                      <a:cubicBezTo>
                        <a:pt x="14945" y="3225"/>
                        <a:pt x="14694" y="3134"/>
                        <a:pt x="14429" y="3134"/>
                      </a:cubicBezTo>
                      <a:cubicBezTo>
                        <a:pt x="13696" y="3134"/>
                        <a:pt x="12858" y="3840"/>
                        <a:pt x="12858" y="3840"/>
                      </a:cubicBezTo>
                      <a:cubicBezTo>
                        <a:pt x="12858" y="3840"/>
                        <a:pt x="13983" y="2229"/>
                        <a:pt x="13162" y="1317"/>
                      </a:cubicBezTo>
                      <a:cubicBezTo>
                        <a:pt x="12985" y="1113"/>
                        <a:pt x="12779" y="1033"/>
                        <a:pt x="12566" y="1033"/>
                      </a:cubicBezTo>
                      <a:cubicBezTo>
                        <a:pt x="11828" y="1033"/>
                        <a:pt x="11004" y="1986"/>
                        <a:pt x="11004" y="1986"/>
                      </a:cubicBezTo>
                      <a:cubicBezTo>
                        <a:pt x="11004" y="1986"/>
                        <a:pt x="12098" y="557"/>
                        <a:pt x="11126" y="71"/>
                      </a:cubicBezTo>
                      <a:cubicBezTo>
                        <a:pt x="11025" y="23"/>
                        <a:pt x="10921" y="1"/>
                        <a:pt x="10813"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15"/>
                <p:cNvSpPr/>
                <p:nvPr/>
              </p:nvSpPr>
              <p:spPr>
                <a:xfrm>
                  <a:off x="6029227" y="1807857"/>
                  <a:ext cx="112887" cy="100711"/>
                </a:xfrm>
                <a:custGeom>
                  <a:rect b="b" l="l" r="r" t="t"/>
                  <a:pathLst>
                    <a:path extrusionOk="0" h="4020" w="4506">
                      <a:moveTo>
                        <a:pt x="4453" y="0"/>
                      </a:moveTo>
                      <a:cubicBezTo>
                        <a:pt x="4431" y="0"/>
                        <a:pt x="4402" y="20"/>
                        <a:pt x="4377" y="69"/>
                      </a:cubicBezTo>
                      <a:cubicBezTo>
                        <a:pt x="3101" y="2166"/>
                        <a:pt x="2189" y="2865"/>
                        <a:pt x="31" y="3929"/>
                      </a:cubicBezTo>
                      <a:cubicBezTo>
                        <a:pt x="0" y="3929"/>
                        <a:pt x="31" y="4020"/>
                        <a:pt x="61" y="4020"/>
                      </a:cubicBezTo>
                      <a:cubicBezTo>
                        <a:pt x="2280" y="3138"/>
                        <a:pt x="3557" y="2439"/>
                        <a:pt x="4469" y="99"/>
                      </a:cubicBezTo>
                      <a:cubicBezTo>
                        <a:pt x="4505" y="44"/>
                        <a:pt x="4487" y="0"/>
                        <a:pt x="44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15"/>
                <p:cNvSpPr/>
                <p:nvPr/>
              </p:nvSpPr>
              <p:spPr>
                <a:xfrm>
                  <a:off x="6067310" y="1854307"/>
                  <a:ext cx="120653" cy="106047"/>
                </a:xfrm>
                <a:custGeom>
                  <a:rect b="b" l="l" r="r" t="t"/>
                  <a:pathLst>
                    <a:path extrusionOk="0" h="4233" w="4816">
                      <a:moveTo>
                        <a:pt x="4738" y="1"/>
                      </a:moveTo>
                      <a:cubicBezTo>
                        <a:pt x="4719" y="1"/>
                        <a:pt x="4699" y="12"/>
                        <a:pt x="4681" y="38"/>
                      </a:cubicBezTo>
                      <a:cubicBezTo>
                        <a:pt x="3161" y="2105"/>
                        <a:pt x="2189" y="2865"/>
                        <a:pt x="31" y="4172"/>
                      </a:cubicBezTo>
                      <a:cubicBezTo>
                        <a:pt x="0" y="4172"/>
                        <a:pt x="31" y="4233"/>
                        <a:pt x="61" y="4233"/>
                      </a:cubicBezTo>
                      <a:cubicBezTo>
                        <a:pt x="2310" y="3139"/>
                        <a:pt x="3556" y="2379"/>
                        <a:pt x="4772" y="129"/>
                      </a:cubicBezTo>
                      <a:cubicBezTo>
                        <a:pt x="4815" y="65"/>
                        <a:pt x="4782" y="1"/>
                        <a:pt x="473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15"/>
                <p:cNvSpPr/>
                <p:nvPr/>
              </p:nvSpPr>
              <p:spPr>
                <a:xfrm>
                  <a:off x="6105668" y="1908148"/>
                  <a:ext cx="126991" cy="98106"/>
                </a:xfrm>
                <a:custGeom>
                  <a:rect b="b" l="l" r="r" t="t"/>
                  <a:pathLst>
                    <a:path extrusionOk="0" h="3916" w="5069">
                      <a:moveTo>
                        <a:pt x="5048" y="0"/>
                      </a:moveTo>
                      <a:cubicBezTo>
                        <a:pt x="5033" y="0"/>
                        <a:pt x="4997" y="24"/>
                        <a:pt x="4943" y="78"/>
                      </a:cubicBezTo>
                      <a:cubicBezTo>
                        <a:pt x="3363" y="1962"/>
                        <a:pt x="2299" y="2844"/>
                        <a:pt x="50" y="3847"/>
                      </a:cubicBezTo>
                      <a:cubicBezTo>
                        <a:pt x="1" y="3871"/>
                        <a:pt x="11" y="3916"/>
                        <a:pt x="49" y="3916"/>
                      </a:cubicBezTo>
                      <a:cubicBezTo>
                        <a:pt x="58" y="3916"/>
                        <a:pt x="69" y="3913"/>
                        <a:pt x="80" y="3908"/>
                      </a:cubicBezTo>
                      <a:cubicBezTo>
                        <a:pt x="2481" y="3148"/>
                        <a:pt x="3788" y="2023"/>
                        <a:pt x="5004" y="108"/>
                      </a:cubicBezTo>
                      <a:cubicBezTo>
                        <a:pt x="5055" y="40"/>
                        <a:pt x="5068" y="0"/>
                        <a:pt x="50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15"/>
                <p:cNvSpPr/>
                <p:nvPr/>
              </p:nvSpPr>
              <p:spPr>
                <a:xfrm>
                  <a:off x="5820552" y="1773883"/>
                  <a:ext cx="252078" cy="234542"/>
                </a:xfrm>
                <a:custGeom>
                  <a:rect b="b" l="l" r="r" t="t"/>
                  <a:pathLst>
                    <a:path extrusionOk="0" h="9362" w="10062">
                      <a:moveTo>
                        <a:pt x="8628" y="0"/>
                      </a:moveTo>
                      <a:cubicBezTo>
                        <a:pt x="7045" y="0"/>
                        <a:pt x="3602" y="1459"/>
                        <a:pt x="2797" y="2215"/>
                      </a:cubicBezTo>
                      <a:cubicBezTo>
                        <a:pt x="1764" y="3127"/>
                        <a:pt x="1" y="5619"/>
                        <a:pt x="1" y="5619"/>
                      </a:cubicBezTo>
                      <a:cubicBezTo>
                        <a:pt x="1" y="5619"/>
                        <a:pt x="3004" y="9361"/>
                        <a:pt x="4911" y="9361"/>
                      </a:cubicBezTo>
                      <a:cubicBezTo>
                        <a:pt x="5225" y="9361"/>
                        <a:pt x="5509" y="9260"/>
                        <a:pt x="5746" y="9023"/>
                      </a:cubicBezTo>
                      <a:cubicBezTo>
                        <a:pt x="7448" y="7321"/>
                        <a:pt x="5928" y="4130"/>
                        <a:pt x="5928" y="4130"/>
                      </a:cubicBezTo>
                      <a:cubicBezTo>
                        <a:pt x="7357" y="3431"/>
                        <a:pt x="10062" y="1698"/>
                        <a:pt x="9393" y="300"/>
                      </a:cubicBezTo>
                      <a:cubicBezTo>
                        <a:pt x="9297" y="89"/>
                        <a:pt x="9019" y="0"/>
                        <a:pt x="8628"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15"/>
                <p:cNvSpPr/>
                <p:nvPr/>
              </p:nvSpPr>
              <p:spPr>
                <a:xfrm>
                  <a:off x="5964488" y="1792047"/>
                  <a:ext cx="92945" cy="208988"/>
                </a:xfrm>
                <a:custGeom>
                  <a:rect b="b" l="l" r="r" t="t"/>
                  <a:pathLst>
                    <a:path extrusionOk="0" h="8342" w="3710">
                      <a:moveTo>
                        <a:pt x="3709" y="0"/>
                      </a:moveTo>
                      <a:cubicBezTo>
                        <a:pt x="3709" y="11"/>
                        <a:pt x="3709" y="21"/>
                        <a:pt x="3709" y="32"/>
                      </a:cubicBezTo>
                      <a:lnTo>
                        <a:pt x="3709" y="32"/>
                      </a:lnTo>
                      <a:cubicBezTo>
                        <a:pt x="3709" y="31"/>
                        <a:pt x="3709" y="31"/>
                        <a:pt x="3709" y="31"/>
                      </a:cubicBezTo>
                      <a:lnTo>
                        <a:pt x="3709" y="0"/>
                      </a:lnTo>
                      <a:close/>
                      <a:moveTo>
                        <a:pt x="3709" y="32"/>
                      </a:moveTo>
                      <a:lnTo>
                        <a:pt x="3709" y="32"/>
                      </a:lnTo>
                      <a:cubicBezTo>
                        <a:pt x="3374" y="1703"/>
                        <a:pt x="1429" y="2493"/>
                        <a:pt x="92" y="3253"/>
                      </a:cubicBezTo>
                      <a:cubicBezTo>
                        <a:pt x="1" y="3314"/>
                        <a:pt x="1" y="3435"/>
                        <a:pt x="62" y="3496"/>
                      </a:cubicBezTo>
                      <a:cubicBezTo>
                        <a:pt x="609" y="4864"/>
                        <a:pt x="973" y="6991"/>
                        <a:pt x="122" y="8298"/>
                      </a:cubicBezTo>
                      <a:cubicBezTo>
                        <a:pt x="101" y="8320"/>
                        <a:pt x="110" y="8341"/>
                        <a:pt x="128" y="8341"/>
                      </a:cubicBezTo>
                      <a:cubicBezTo>
                        <a:pt x="135" y="8341"/>
                        <a:pt x="144" y="8338"/>
                        <a:pt x="153" y="8329"/>
                      </a:cubicBezTo>
                      <a:cubicBezTo>
                        <a:pt x="1308" y="7052"/>
                        <a:pt x="1095" y="4955"/>
                        <a:pt x="396" y="3466"/>
                      </a:cubicBezTo>
                      <a:cubicBezTo>
                        <a:pt x="1786" y="2710"/>
                        <a:pt x="3687" y="1834"/>
                        <a:pt x="3709" y="32"/>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15"/>
                <p:cNvSpPr/>
                <p:nvPr/>
              </p:nvSpPr>
              <p:spPr>
                <a:xfrm>
                  <a:off x="5187083" y="1664272"/>
                  <a:ext cx="753780" cy="592918"/>
                </a:xfrm>
                <a:custGeom>
                  <a:rect b="b" l="l" r="r" t="t"/>
                  <a:pathLst>
                    <a:path extrusionOk="0" h="23667" w="30088">
                      <a:moveTo>
                        <a:pt x="1809" y="1"/>
                      </a:moveTo>
                      <a:cubicBezTo>
                        <a:pt x="652" y="1"/>
                        <a:pt x="1" y="1309"/>
                        <a:pt x="938" y="4675"/>
                      </a:cubicBezTo>
                      <a:cubicBezTo>
                        <a:pt x="1850" y="7927"/>
                        <a:pt x="8081" y="22365"/>
                        <a:pt x="12762" y="23490"/>
                      </a:cubicBezTo>
                      <a:cubicBezTo>
                        <a:pt x="13270" y="23612"/>
                        <a:pt x="13872" y="23666"/>
                        <a:pt x="14541" y="23666"/>
                      </a:cubicBezTo>
                      <a:cubicBezTo>
                        <a:pt x="20038" y="23666"/>
                        <a:pt x="30087" y="19994"/>
                        <a:pt x="30087" y="19994"/>
                      </a:cubicBezTo>
                      <a:lnTo>
                        <a:pt x="25376" y="9356"/>
                      </a:lnTo>
                      <a:cubicBezTo>
                        <a:pt x="25376" y="9356"/>
                        <a:pt x="17604" y="12611"/>
                        <a:pt x="16580" y="12611"/>
                      </a:cubicBezTo>
                      <a:cubicBezTo>
                        <a:pt x="16561" y="12611"/>
                        <a:pt x="16545" y="12610"/>
                        <a:pt x="16531" y="12608"/>
                      </a:cubicBezTo>
                      <a:cubicBezTo>
                        <a:pt x="15710" y="12487"/>
                        <a:pt x="6318" y="3246"/>
                        <a:pt x="4160" y="1210"/>
                      </a:cubicBezTo>
                      <a:cubicBezTo>
                        <a:pt x="3349" y="455"/>
                        <a:pt x="2491" y="1"/>
                        <a:pt x="1809"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15"/>
                <p:cNvSpPr/>
                <p:nvPr/>
              </p:nvSpPr>
              <p:spPr>
                <a:xfrm>
                  <a:off x="5187108" y="1664597"/>
                  <a:ext cx="692075" cy="594095"/>
                </a:xfrm>
                <a:custGeom>
                  <a:rect b="b" l="l" r="r" t="t"/>
                  <a:pathLst>
                    <a:path extrusionOk="0" h="23714" w="27625">
                      <a:moveTo>
                        <a:pt x="1807" y="1"/>
                      </a:moveTo>
                      <a:cubicBezTo>
                        <a:pt x="651" y="1"/>
                        <a:pt x="0" y="1298"/>
                        <a:pt x="937" y="4662"/>
                      </a:cubicBezTo>
                      <a:cubicBezTo>
                        <a:pt x="1849" y="7914"/>
                        <a:pt x="8080" y="22352"/>
                        <a:pt x="12761" y="23477"/>
                      </a:cubicBezTo>
                      <a:cubicBezTo>
                        <a:pt x="13451" y="23643"/>
                        <a:pt x="14261" y="23713"/>
                        <a:pt x="15139" y="23713"/>
                      </a:cubicBezTo>
                      <a:cubicBezTo>
                        <a:pt x="20223" y="23713"/>
                        <a:pt x="27624" y="21349"/>
                        <a:pt x="27624" y="21349"/>
                      </a:cubicBezTo>
                      <a:lnTo>
                        <a:pt x="22974" y="9951"/>
                      </a:lnTo>
                      <a:cubicBezTo>
                        <a:pt x="22974" y="9951"/>
                        <a:pt x="17455" y="12478"/>
                        <a:pt x="16441" y="12478"/>
                      </a:cubicBezTo>
                      <a:cubicBezTo>
                        <a:pt x="16417" y="12478"/>
                        <a:pt x="16396" y="12476"/>
                        <a:pt x="16378" y="12474"/>
                      </a:cubicBezTo>
                      <a:cubicBezTo>
                        <a:pt x="15588" y="12352"/>
                        <a:pt x="6317" y="3233"/>
                        <a:pt x="4159" y="1197"/>
                      </a:cubicBezTo>
                      <a:cubicBezTo>
                        <a:pt x="3347" y="452"/>
                        <a:pt x="2489" y="1"/>
                        <a:pt x="180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15"/>
                <p:cNvSpPr/>
                <p:nvPr/>
              </p:nvSpPr>
              <p:spPr>
                <a:xfrm>
                  <a:off x="5190766" y="1667153"/>
                  <a:ext cx="484340" cy="591715"/>
                </a:xfrm>
                <a:custGeom>
                  <a:rect b="b" l="l" r="r" t="t"/>
                  <a:pathLst>
                    <a:path extrusionOk="0" h="23619" w="19333">
                      <a:moveTo>
                        <a:pt x="1186" y="1"/>
                      </a:moveTo>
                      <a:cubicBezTo>
                        <a:pt x="365" y="305"/>
                        <a:pt x="1" y="1672"/>
                        <a:pt x="791" y="4560"/>
                      </a:cubicBezTo>
                      <a:cubicBezTo>
                        <a:pt x="1703" y="7812"/>
                        <a:pt x="7934" y="22250"/>
                        <a:pt x="12615" y="23375"/>
                      </a:cubicBezTo>
                      <a:cubicBezTo>
                        <a:pt x="13325" y="23546"/>
                        <a:pt x="14153" y="23619"/>
                        <a:pt x="15050" y="23619"/>
                      </a:cubicBezTo>
                      <a:cubicBezTo>
                        <a:pt x="16380" y="23619"/>
                        <a:pt x="17862" y="23459"/>
                        <a:pt x="19332" y="23223"/>
                      </a:cubicBezTo>
                      <a:lnTo>
                        <a:pt x="1186" y="1"/>
                      </a:lnTo>
                      <a:close/>
                    </a:path>
                  </a:pathLst>
                </a:custGeom>
                <a:solidFill>
                  <a:srgbClr val="263238">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15"/>
                <p:cNvSpPr/>
                <p:nvPr/>
              </p:nvSpPr>
              <p:spPr>
                <a:xfrm>
                  <a:off x="4737662" y="1661917"/>
                  <a:ext cx="664793" cy="791108"/>
                </a:xfrm>
                <a:custGeom>
                  <a:rect b="b" l="l" r="r" t="t"/>
                  <a:pathLst>
                    <a:path extrusionOk="0" h="31578" w="26536">
                      <a:moveTo>
                        <a:pt x="18069" y="1"/>
                      </a:moveTo>
                      <a:cubicBezTo>
                        <a:pt x="16949" y="1"/>
                        <a:pt x="15719" y="400"/>
                        <a:pt x="14469" y="1304"/>
                      </a:cubicBezTo>
                      <a:cubicBezTo>
                        <a:pt x="8298" y="5772"/>
                        <a:pt x="0" y="26684"/>
                        <a:pt x="0" y="26684"/>
                      </a:cubicBezTo>
                      <a:cubicBezTo>
                        <a:pt x="4620" y="27961"/>
                        <a:pt x="23587" y="31578"/>
                        <a:pt x="23587" y="31578"/>
                      </a:cubicBezTo>
                      <a:lnTo>
                        <a:pt x="24286" y="19632"/>
                      </a:lnTo>
                      <a:cubicBezTo>
                        <a:pt x="24286" y="19632"/>
                        <a:pt x="26505" y="17170"/>
                        <a:pt x="26536" y="14526"/>
                      </a:cubicBezTo>
                      <a:cubicBezTo>
                        <a:pt x="26505" y="11517"/>
                        <a:pt x="22341" y="2793"/>
                        <a:pt x="21976" y="2216"/>
                      </a:cubicBezTo>
                      <a:cubicBezTo>
                        <a:pt x="21094" y="847"/>
                        <a:pt x="19698" y="1"/>
                        <a:pt x="1806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15"/>
                <p:cNvSpPr/>
                <p:nvPr/>
              </p:nvSpPr>
              <p:spPr>
                <a:xfrm>
                  <a:off x="5167917" y="1521714"/>
                  <a:ext cx="130248" cy="236846"/>
                </a:xfrm>
                <a:custGeom>
                  <a:rect b="b" l="l" r="r" t="t"/>
                  <a:pathLst>
                    <a:path extrusionOk="0" h="9454" w="5199">
                      <a:moveTo>
                        <a:pt x="1065" y="0"/>
                      </a:moveTo>
                      <a:cubicBezTo>
                        <a:pt x="1065" y="0"/>
                        <a:pt x="882" y="881"/>
                        <a:pt x="670" y="1976"/>
                      </a:cubicBezTo>
                      <a:cubicBezTo>
                        <a:pt x="670" y="2037"/>
                        <a:pt x="639" y="2097"/>
                        <a:pt x="639" y="2128"/>
                      </a:cubicBezTo>
                      <a:cubicBezTo>
                        <a:pt x="609" y="2188"/>
                        <a:pt x="609" y="2249"/>
                        <a:pt x="578" y="2310"/>
                      </a:cubicBezTo>
                      <a:cubicBezTo>
                        <a:pt x="548" y="2492"/>
                        <a:pt x="518" y="2644"/>
                        <a:pt x="487" y="2827"/>
                      </a:cubicBezTo>
                      <a:cubicBezTo>
                        <a:pt x="457" y="2979"/>
                        <a:pt x="426" y="3070"/>
                        <a:pt x="396" y="3192"/>
                      </a:cubicBezTo>
                      <a:cubicBezTo>
                        <a:pt x="396" y="3313"/>
                        <a:pt x="366" y="3465"/>
                        <a:pt x="335" y="3587"/>
                      </a:cubicBezTo>
                      <a:cubicBezTo>
                        <a:pt x="153" y="4529"/>
                        <a:pt x="62" y="5502"/>
                        <a:pt x="1" y="6474"/>
                      </a:cubicBezTo>
                      <a:cubicBezTo>
                        <a:pt x="62" y="6839"/>
                        <a:pt x="1733" y="9423"/>
                        <a:pt x="3466" y="9453"/>
                      </a:cubicBezTo>
                      <a:cubicBezTo>
                        <a:pt x="4043" y="9453"/>
                        <a:pt x="4226" y="6353"/>
                        <a:pt x="4226" y="6353"/>
                      </a:cubicBezTo>
                      <a:lnTo>
                        <a:pt x="4287" y="6140"/>
                      </a:lnTo>
                      <a:lnTo>
                        <a:pt x="5199" y="2979"/>
                      </a:lnTo>
                      <a:lnTo>
                        <a:pt x="1581" y="365"/>
                      </a:lnTo>
                      <a:lnTo>
                        <a:pt x="1065" y="0"/>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15"/>
                <p:cNvSpPr/>
                <p:nvPr/>
              </p:nvSpPr>
              <p:spPr>
                <a:xfrm>
                  <a:off x="5183926" y="1521714"/>
                  <a:ext cx="113488" cy="153822"/>
                </a:xfrm>
                <a:custGeom>
                  <a:rect b="b" l="l" r="r" t="t"/>
                  <a:pathLst>
                    <a:path extrusionOk="0" h="6140" w="4530">
                      <a:moveTo>
                        <a:pt x="426" y="0"/>
                      </a:moveTo>
                      <a:cubicBezTo>
                        <a:pt x="426" y="0"/>
                        <a:pt x="213" y="881"/>
                        <a:pt x="0" y="1976"/>
                      </a:cubicBezTo>
                      <a:cubicBezTo>
                        <a:pt x="547" y="3830"/>
                        <a:pt x="1885" y="5350"/>
                        <a:pt x="3648" y="6140"/>
                      </a:cubicBezTo>
                      <a:lnTo>
                        <a:pt x="4529" y="2979"/>
                      </a:lnTo>
                      <a:lnTo>
                        <a:pt x="942" y="365"/>
                      </a:lnTo>
                      <a:lnTo>
                        <a:pt x="42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15"/>
                <p:cNvSpPr/>
                <p:nvPr/>
              </p:nvSpPr>
              <p:spPr>
                <a:xfrm>
                  <a:off x="5164885" y="1304395"/>
                  <a:ext cx="273398" cy="340589"/>
                </a:xfrm>
                <a:custGeom>
                  <a:rect b="b" l="l" r="r" t="t"/>
                  <a:pathLst>
                    <a:path extrusionOk="0" h="13595" w="10913">
                      <a:moveTo>
                        <a:pt x="5158" y="1"/>
                      </a:moveTo>
                      <a:cubicBezTo>
                        <a:pt x="2699" y="1"/>
                        <a:pt x="90" y="1607"/>
                        <a:pt x="61" y="7124"/>
                      </a:cubicBezTo>
                      <a:cubicBezTo>
                        <a:pt x="0" y="12869"/>
                        <a:pt x="3800" y="13446"/>
                        <a:pt x="4924" y="13568"/>
                      </a:cubicBezTo>
                      <a:cubicBezTo>
                        <a:pt x="5056" y="13584"/>
                        <a:pt x="5214" y="13595"/>
                        <a:pt x="5390" y="13595"/>
                      </a:cubicBezTo>
                      <a:cubicBezTo>
                        <a:pt x="6879" y="13595"/>
                        <a:pt x="9731" y="12813"/>
                        <a:pt x="10274" y="7732"/>
                      </a:cubicBezTo>
                      <a:cubicBezTo>
                        <a:pt x="10912" y="2017"/>
                        <a:pt x="8086" y="133"/>
                        <a:pt x="5502" y="11"/>
                      </a:cubicBezTo>
                      <a:cubicBezTo>
                        <a:pt x="5388" y="4"/>
                        <a:pt x="5273" y="1"/>
                        <a:pt x="5158"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15"/>
                <p:cNvSpPr/>
                <p:nvPr/>
              </p:nvSpPr>
              <p:spPr>
                <a:xfrm>
                  <a:off x="5373536" y="1447729"/>
                  <a:ext cx="27332" cy="17737"/>
                </a:xfrm>
                <a:custGeom>
                  <a:rect b="b" l="l" r="r" t="t"/>
                  <a:pathLst>
                    <a:path extrusionOk="0" h="708" w="1091">
                      <a:moveTo>
                        <a:pt x="358" y="0"/>
                      </a:moveTo>
                      <a:cubicBezTo>
                        <a:pt x="264" y="0"/>
                        <a:pt x="173" y="31"/>
                        <a:pt x="92" y="96"/>
                      </a:cubicBezTo>
                      <a:cubicBezTo>
                        <a:pt x="31" y="157"/>
                        <a:pt x="1" y="248"/>
                        <a:pt x="61" y="339"/>
                      </a:cubicBezTo>
                      <a:cubicBezTo>
                        <a:pt x="153" y="430"/>
                        <a:pt x="274" y="521"/>
                        <a:pt x="396" y="552"/>
                      </a:cubicBezTo>
                      <a:cubicBezTo>
                        <a:pt x="517" y="613"/>
                        <a:pt x="639" y="643"/>
                        <a:pt x="791" y="704"/>
                      </a:cubicBezTo>
                      <a:cubicBezTo>
                        <a:pt x="805" y="706"/>
                        <a:pt x="818" y="707"/>
                        <a:pt x="831" y="707"/>
                      </a:cubicBezTo>
                      <a:cubicBezTo>
                        <a:pt x="990" y="707"/>
                        <a:pt x="1090" y="540"/>
                        <a:pt x="1034" y="400"/>
                      </a:cubicBezTo>
                      <a:cubicBezTo>
                        <a:pt x="943" y="217"/>
                        <a:pt x="791" y="96"/>
                        <a:pt x="609" y="65"/>
                      </a:cubicBezTo>
                      <a:cubicBezTo>
                        <a:pt x="524" y="23"/>
                        <a:pt x="439" y="0"/>
                        <a:pt x="35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15"/>
                <p:cNvSpPr/>
                <p:nvPr/>
              </p:nvSpPr>
              <p:spPr>
                <a:xfrm>
                  <a:off x="5291283" y="1436230"/>
                  <a:ext cx="28961" cy="13904"/>
                </a:xfrm>
                <a:custGeom>
                  <a:rect b="b" l="l" r="r" t="t"/>
                  <a:pathLst>
                    <a:path extrusionOk="0" h="555" w="1156">
                      <a:moveTo>
                        <a:pt x="730" y="0"/>
                      </a:moveTo>
                      <a:cubicBezTo>
                        <a:pt x="700" y="0"/>
                        <a:pt x="670" y="3"/>
                        <a:pt x="639" y="8"/>
                      </a:cubicBezTo>
                      <a:cubicBezTo>
                        <a:pt x="457" y="8"/>
                        <a:pt x="275" y="38"/>
                        <a:pt x="153" y="160"/>
                      </a:cubicBezTo>
                      <a:cubicBezTo>
                        <a:pt x="1" y="281"/>
                        <a:pt x="92" y="524"/>
                        <a:pt x="275" y="555"/>
                      </a:cubicBezTo>
                      <a:lnTo>
                        <a:pt x="670" y="555"/>
                      </a:lnTo>
                      <a:cubicBezTo>
                        <a:pt x="791" y="555"/>
                        <a:pt x="943" y="524"/>
                        <a:pt x="1065" y="433"/>
                      </a:cubicBezTo>
                      <a:cubicBezTo>
                        <a:pt x="1126" y="372"/>
                        <a:pt x="1156" y="281"/>
                        <a:pt x="1095" y="190"/>
                      </a:cubicBezTo>
                      <a:cubicBezTo>
                        <a:pt x="1019" y="63"/>
                        <a:pt x="880" y="0"/>
                        <a:pt x="73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15"/>
                <p:cNvSpPr/>
                <p:nvPr/>
              </p:nvSpPr>
              <p:spPr>
                <a:xfrm>
                  <a:off x="5297397" y="1488968"/>
                  <a:ext cx="14480" cy="23625"/>
                </a:xfrm>
                <a:custGeom>
                  <a:rect b="b" l="l" r="r" t="t"/>
                  <a:pathLst>
                    <a:path extrusionOk="0" h="943" w="578">
                      <a:moveTo>
                        <a:pt x="547" y="0"/>
                      </a:moveTo>
                      <a:cubicBezTo>
                        <a:pt x="547" y="0"/>
                        <a:pt x="517" y="0"/>
                        <a:pt x="517" y="30"/>
                      </a:cubicBezTo>
                      <a:cubicBezTo>
                        <a:pt x="486" y="395"/>
                        <a:pt x="365" y="851"/>
                        <a:pt x="0" y="942"/>
                      </a:cubicBezTo>
                      <a:cubicBezTo>
                        <a:pt x="426" y="942"/>
                        <a:pt x="578" y="365"/>
                        <a:pt x="5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15"/>
                <p:cNvSpPr/>
                <p:nvPr/>
              </p:nvSpPr>
              <p:spPr>
                <a:xfrm>
                  <a:off x="5283742" y="1477218"/>
                  <a:ext cx="32844" cy="31015"/>
                </a:xfrm>
                <a:custGeom>
                  <a:rect b="b" l="l" r="r" t="t"/>
                  <a:pathLst>
                    <a:path extrusionOk="0" h="1238" w="1311">
                      <a:moveTo>
                        <a:pt x="718" y="0"/>
                      </a:moveTo>
                      <a:cubicBezTo>
                        <a:pt x="186" y="0"/>
                        <a:pt x="1" y="1114"/>
                        <a:pt x="545" y="1229"/>
                      </a:cubicBezTo>
                      <a:cubicBezTo>
                        <a:pt x="573" y="1235"/>
                        <a:pt x="599" y="1237"/>
                        <a:pt x="625" y="1237"/>
                      </a:cubicBezTo>
                      <a:cubicBezTo>
                        <a:pt x="1141" y="1237"/>
                        <a:pt x="1311" y="129"/>
                        <a:pt x="819" y="13"/>
                      </a:cubicBezTo>
                      <a:cubicBezTo>
                        <a:pt x="784" y="4"/>
                        <a:pt x="750" y="0"/>
                        <a:pt x="7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15"/>
                <p:cNvSpPr/>
                <p:nvPr/>
              </p:nvSpPr>
              <p:spPr>
                <a:xfrm>
                  <a:off x="5277579" y="1474487"/>
                  <a:ext cx="21971" cy="14781"/>
                </a:xfrm>
                <a:custGeom>
                  <a:rect b="b" l="l" r="r" t="t"/>
                  <a:pathLst>
                    <a:path extrusionOk="0" h="590" w="877">
                      <a:moveTo>
                        <a:pt x="62" y="0"/>
                      </a:moveTo>
                      <a:cubicBezTo>
                        <a:pt x="1" y="213"/>
                        <a:pt x="92" y="487"/>
                        <a:pt x="335" y="578"/>
                      </a:cubicBezTo>
                      <a:cubicBezTo>
                        <a:pt x="363" y="586"/>
                        <a:pt x="392" y="590"/>
                        <a:pt x="420" y="590"/>
                      </a:cubicBezTo>
                      <a:cubicBezTo>
                        <a:pt x="602" y="590"/>
                        <a:pt x="773" y="428"/>
                        <a:pt x="852" y="244"/>
                      </a:cubicBezTo>
                      <a:cubicBezTo>
                        <a:pt x="877" y="194"/>
                        <a:pt x="861" y="144"/>
                        <a:pt x="821" y="144"/>
                      </a:cubicBezTo>
                      <a:cubicBezTo>
                        <a:pt x="812" y="144"/>
                        <a:pt x="802" y="147"/>
                        <a:pt x="791" y="152"/>
                      </a:cubicBezTo>
                      <a:cubicBezTo>
                        <a:pt x="670" y="213"/>
                        <a:pt x="548" y="304"/>
                        <a:pt x="426" y="304"/>
                      </a:cubicBezTo>
                      <a:cubicBezTo>
                        <a:pt x="305" y="274"/>
                        <a:pt x="183" y="122"/>
                        <a:pt x="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15"/>
                <p:cNvSpPr/>
                <p:nvPr/>
              </p:nvSpPr>
              <p:spPr>
                <a:xfrm>
                  <a:off x="5363640" y="1497336"/>
                  <a:ext cx="10697" cy="26681"/>
                </a:xfrm>
                <a:custGeom>
                  <a:rect b="b" l="l" r="r" t="t"/>
                  <a:pathLst>
                    <a:path extrusionOk="0" h="1065" w="427">
                      <a:moveTo>
                        <a:pt x="183" y="0"/>
                      </a:moveTo>
                      <a:cubicBezTo>
                        <a:pt x="61" y="365"/>
                        <a:pt x="1" y="943"/>
                        <a:pt x="426" y="1064"/>
                      </a:cubicBezTo>
                      <a:cubicBezTo>
                        <a:pt x="92" y="882"/>
                        <a:pt x="122" y="426"/>
                        <a:pt x="213" y="31"/>
                      </a:cubicBezTo>
                      <a:cubicBezTo>
                        <a:pt x="213" y="31"/>
                        <a:pt x="183" y="0"/>
                        <a:pt x="1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15"/>
                <p:cNvSpPr/>
                <p:nvPr/>
              </p:nvSpPr>
              <p:spPr>
                <a:xfrm>
                  <a:off x="5360783" y="1488943"/>
                  <a:ext cx="33545" cy="31366"/>
                </a:xfrm>
                <a:custGeom>
                  <a:rect b="b" l="l" r="r" t="t"/>
                  <a:pathLst>
                    <a:path extrusionOk="0" h="1252" w="1339">
                      <a:moveTo>
                        <a:pt x="703" y="0"/>
                      </a:moveTo>
                      <a:cubicBezTo>
                        <a:pt x="201" y="0"/>
                        <a:pt x="0" y="1187"/>
                        <a:pt x="570" y="1247"/>
                      </a:cubicBezTo>
                      <a:cubicBezTo>
                        <a:pt x="592" y="1250"/>
                        <a:pt x="613" y="1252"/>
                        <a:pt x="633" y="1252"/>
                      </a:cubicBezTo>
                      <a:cubicBezTo>
                        <a:pt x="1190" y="1252"/>
                        <a:pt x="1338" y="89"/>
                        <a:pt x="722" y="1"/>
                      </a:cubicBezTo>
                      <a:cubicBezTo>
                        <a:pt x="716" y="1"/>
                        <a:pt x="710" y="0"/>
                        <a:pt x="70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15"/>
                <p:cNvSpPr/>
                <p:nvPr/>
              </p:nvSpPr>
              <p:spPr>
                <a:xfrm>
                  <a:off x="5383432" y="1491799"/>
                  <a:ext cx="18313" cy="13228"/>
                </a:xfrm>
                <a:custGeom>
                  <a:rect b="b" l="l" r="r" t="t"/>
                  <a:pathLst>
                    <a:path extrusionOk="0" h="528" w="731">
                      <a:moveTo>
                        <a:pt x="44" y="0"/>
                      </a:moveTo>
                      <a:cubicBezTo>
                        <a:pt x="21" y="0"/>
                        <a:pt x="1" y="45"/>
                        <a:pt x="1" y="69"/>
                      </a:cubicBezTo>
                      <a:cubicBezTo>
                        <a:pt x="1" y="299"/>
                        <a:pt x="109" y="528"/>
                        <a:pt x="325" y="528"/>
                      </a:cubicBezTo>
                      <a:cubicBezTo>
                        <a:pt x="338" y="528"/>
                        <a:pt x="352" y="527"/>
                        <a:pt x="366" y="525"/>
                      </a:cubicBezTo>
                      <a:cubicBezTo>
                        <a:pt x="578" y="525"/>
                        <a:pt x="700" y="282"/>
                        <a:pt x="730" y="39"/>
                      </a:cubicBezTo>
                      <a:lnTo>
                        <a:pt x="730" y="39"/>
                      </a:lnTo>
                      <a:cubicBezTo>
                        <a:pt x="622" y="148"/>
                        <a:pt x="513" y="256"/>
                        <a:pt x="404" y="256"/>
                      </a:cubicBezTo>
                      <a:cubicBezTo>
                        <a:pt x="391" y="256"/>
                        <a:pt x="378" y="255"/>
                        <a:pt x="366" y="252"/>
                      </a:cubicBezTo>
                      <a:cubicBezTo>
                        <a:pt x="244" y="221"/>
                        <a:pt x="153" y="100"/>
                        <a:pt x="62" y="9"/>
                      </a:cubicBezTo>
                      <a:cubicBezTo>
                        <a:pt x="56" y="3"/>
                        <a:pt x="50" y="0"/>
                        <a:pt x="4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15"/>
                <p:cNvSpPr/>
                <p:nvPr/>
              </p:nvSpPr>
              <p:spPr>
                <a:xfrm>
                  <a:off x="5296620" y="1567388"/>
                  <a:ext cx="19065" cy="11449"/>
                </a:xfrm>
                <a:custGeom>
                  <a:rect b="b" l="l" r="r" t="t"/>
                  <a:pathLst>
                    <a:path extrusionOk="0" h="457" w="761">
                      <a:moveTo>
                        <a:pt x="1" y="1"/>
                      </a:moveTo>
                      <a:cubicBezTo>
                        <a:pt x="1" y="183"/>
                        <a:pt x="92" y="335"/>
                        <a:pt x="244" y="426"/>
                      </a:cubicBezTo>
                      <a:cubicBezTo>
                        <a:pt x="305" y="447"/>
                        <a:pt x="365" y="457"/>
                        <a:pt x="425" y="457"/>
                      </a:cubicBezTo>
                      <a:cubicBezTo>
                        <a:pt x="544" y="457"/>
                        <a:pt x="659" y="416"/>
                        <a:pt x="761" y="335"/>
                      </a:cubicBezTo>
                      <a:lnTo>
                        <a:pt x="761" y="305"/>
                      </a:lnTo>
                      <a:cubicBezTo>
                        <a:pt x="685" y="320"/>
                        <a:pt x="616" y="328"/>
                        <a:pt x="548" y="328"/>
                      </a:cubicBezTo>
                      <a:cubicBezTo>
                        <a:pt x="479" y="328"/>
                        <a:pt x="411" y="320"/>
                        <a:pt x="335" y="305"/>
                      </a:cubicBezTo>
                      <a:cubicBezTo>
                        <a:pt x="214" y="274"/>
                        <a:pt x="122" y="122"/>
                        <a:pt x="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15"/>
                <p:cNvSpPr/>
                <p:nvPr/>
              </p:nvSpPr>
              <p:spPr>
                <a:xfrm>
                  <a:off x="5313381" y="1443445"/>
                  <a:ext cx="53337" cy="116920"/>
                </a:xfrm>
                <a:custGeom>
                  <a:rect b="b" l="l" r="r" t="t"/>
                  <a:pathLst>
                    <a:path extrusionOk="0" h="4667" w="2129">
                      <a:moveTo>
                        <a:pt x="1885" y="1"/>
                      </a:moveTo>
                      <a:cubicBezTo>
                        <a:pt x="1870" y="1"/>
                        <a:pt x="1855" y="8"/>
                        <a:pt x="1855" y="24"/>
                      </a:cubicBezTo>
                      <a:cubicBezTo>
                        <a:pt x="1763" y="1270"/>
                        <a:pt x="1885" y="2486"/>
                        <a:pt x="1794" y="3702"/>
                      </a:cubicBezTo>
                      <a:cubicBezTo>
                        <a:pt x="1611" y="3610"/>
                        <a:pt x="1429" y="3519"/>
                        <a:pt x="1216" y="3458"/>
                      </a:cubicBezTo>
                      <a:cubicBezTo>
                        <a:pt x="1186" y="3458"/>
                        <a:pt x="1216" y="4401"/>
                        <a:pt x="1186" y="4492"/>
                      </a:cubicBezTo>
                      <a:cubicBezTo>
                        <a:pt x="730" y="4431"/>
                        <a:pt x="335" y="4218"/>
                        <a:pt x="31" y="3914"/>
                      </a:cubicBezTo>
                      <a:cubicBezTo>
                        <a:pt x="31" y="3914"/>
                        <a:pt x="0" y="3914"/>
                        <a:pt x="0" y="3945"/>
                      </a:cubicBezTo>
                      <a:cubicBezTo>
                        <a:pt x="213" y="4401"/>
                        <a:pt x="669" y="4644"/>
                        <a:pt x="1155" y="4644"/>
                      </a:cubicBezTo>
                      <a:cubicBezTo>
                        <a:pt x="1201" y="4659"/>
                        <a:pt x="1247" y="4667"/>
                        <a:pt x="1281" y="4667"/>
                      </a:cubicBezTo>
                      <a:cubicBezTo>
                        <a:pt x="1315" y="4667"/>
                        <a:pt x="1338" y="4659"/>
                        <a:pt x="1338" y="4644"/>
                      </a:cubicBezTo>
                      <a:cubicBezTo>
                        <a:pt x="1368" y="4370"/>
                        <a:pt x="1399" y="4066"/>
                        <a:pt x="1399" y="3793"/>
                      </a:cubicBezTo>
                      <a:cubicBezTo>
                        <a:pt x="1472" y="3842"/>
                        <a:pt x="1840" y="4048"/>
                        <a:pt x="1981" y="4048"/>
                      </a:cubicBezTo>
                      <a:cubicBezTo>
                        <a:pt x="2016" y="4048"/>
                        <a:pt x="2037" y="4035"/>
                        <a:pt x="2037" y="4005"/>
                      </a:cubicBezTo>
                      <a:cubicBezTo>
                        <a:pt x="2128" y="2668"/>
                        <a:pt x="2098" y="1361"/>
                        <a:pt x="1915" y="24"/>
                      </a:cubicBezTo>
                      <a:cubicBezTo>
                        <a:pt x="1915" y="8"/>
                        <a:pt x="1900" y="1"/>
                        <a:pt x="188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15"/>
                <p:cNvSpPr/>
                <p:nvPr/>
              </p:nvSpPr>
              <p:spPr>
                <a:xfrm>
                  <a:off x="5305013" y="1542258"/>
                  <a:ext cx="35800" cy="26430"/>
                </a:xfrm>
                <a:custGeom>
                  <a:rect b="b" l="l" r="r" t="t"/>
                  <a:pathLst>
                    <a:path extrusionOk="0" h="1055" w="1429">
                      <a:moveTo>
                        <a:pt x="334" y="1"/>
                      </a:moveTo>
                      <a:cubicBezTo>
                        <a:pt x="243" y="122"/>
                        <a:pt x="182" y="244"/>
                        <a:pt x="122" y="365"/>
                      </a:cubicBezTo>
                      <a:cubicBezTo>
                        <a:pt x="30" y="578"/>
                        <a:pt x="0" y="882"/>
                        <a:pt x="304" y="1004"/>
                      </a:cubicBezTo>
                      <a:cubicBezTo>
                        <a:pt x="375" y="1039"/>
                        <a:pt x="457" y="1054"/>
                        <a:pt x="543" y="1054"/>
                      </a:cubicBezTo>
                      <a:cubicBezTo>
                        <a:pt x="604" y="1054"/>
                        <a:pt x="667" y="1047"/>
                        <a:pt x="730" y="1034"/>
                      </a:cubicBezTo>
                      <a:cubicBezTo>
                        <a:pt x="1003" y="973"/>
                        <a:pt x="1246" y="852"/>
                        <a:pt x="1429" y="669"/>
                      </a:cubicBezTo>
                      <a:cubicBezTo>
                        <a:pt x="1003" y="578"/>
                        <a:pt x="608" y="335"/>
                        <a:pt x="3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15"/>
                <p:cNvSpPr/>
                <p:nvPr/>
              </p:nvSpPr>
              <p:spPr>
                <a:xfrm>
                  <a:off x="5305765" y="1551403"/>
                  <a:ext cx="18288" cy="17837"/>
                </a:xfrm>
                <a:custGeom>
                  <a:rect b="b" l="l" r="r" t="t"/>
                  <a:pathLst>
                    <a:path extrusionOk="0" h="712" w="730">
                      <a:moveTo>
                        <a:pt x="122" y="0"/>
                      </a:moveTo>
                      <a:cubicBezTo>
                        <a:pt x="31" y="244"/>
                        <a:pt x="0" y="517"/>
                        <a:pt x="274" y="639"/>
                      </a:cubicBezTo>
                      <a:cubicBezTo>
                        <a:pt x="385" y="683"/>
                        <a:pt x="497" y="711"/>
                        <a:pt x="608" y="711"/>
                      </a:cubicBezTo>
                      <a:cubicBezTo>
                        <a:pt x="649" y="711"/>
                        <a:pt x="689" y="708"/>
                        <a:pt x="730" y="700"/>
                      </a:cubicBezTo>
                      <a:cubicBezTo>
                        <a:pt x="700" y="335"/>
                        <a:pt x="456" y="61"/>
                        <a:pt x="122" y="0"/>
                      </a:cubicBezTo>
                      <a:close/>
                    </a:path>
                  </a:pathLst>
                </a:custGeom>
                <a:solidFill>
                  <a:srgbClr val="FF9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15"/>
                <p:cNvSpPr/>
                <p:nvPr/>
              </p:nvSpPr>
              <p:spPr>
                <a:xfrm>
                  <a:off x="5138979" y="1291392"/>
                  <a:ext cx="295494" cy="204428"/>
                </a:xfrm>
                <a:custGeom>
                  <a:rect b="b" l="l" r="r" t="t"/>
                  <a:pathLst>
                    <a:path extrusionOk="0" h="8160" w="11795">
                      <a:moveTo>
                        <a:pt x="5928" y="0"/>
                      </a:moveTo>
                      <a:cubicBezTo>
                        <a:pt x="4775" y="0"/>
                        <a:pt x="3632" y="293"/>
                        <a:pt x="2736" y="986"/>
                      </a:cubicBezTo>
                      <a:cubicBezTo>
                        <a:pt x="1" y="3114"/>
                        <a:pt x="1247" y="8160"/>
                        <a:pt x="1247" y="8160"/>
                      </a:cubicBezTo>
                      <a:cubicBezTo>
                        <a:pt x="2037" y="7947"/>
                        <a:pt x="2676" y="7308"/>
                        <a:pt x="2858" y="6488"/>
                      </a:cubicBezTo>
                      <a:cubicBezTo>
                        <a:pt x="3922" y="6245"/>
                        <a:pt x="4895" y="5698"/>
                        <a:pt x="5685" y="4938"/>
                      </a:cubicBezTo>
                      <a:lnTo>
                        <a:pt x="5685" y="4938"/>
                      </a:lnTo>
                      <a:cubicBezTo>
                        <a:pt x="5624" y="5059"/>
                        <a:pt x="5198" y="5850"/>
                        <a:pt x="4986" y="6245"/>
                      </a:cubicBezTo>
                      <a:cubicBezTo>
                        <a:pt x="8664" y="6184"/>
                        <a:pt x="10214" y="3631"/>
                        <a:pt x="10214" y="3631"/>
                      </a:cubicBezTo>
                      <a:cubicBezTo>
                        <a:pt x="10791" y="4391"/>
                        <a:pt x="11186" y="5242"/>
                        <a:pt x="11399" y="6153"/>
                      </a:cubicBezTo>
                      <a:cubicBezTo>
                        <a:pt x="11399" y="6153"/>
                        <a:pt x="11794" y="3995"/>
                        <a:pt x="10913" y="2324"/>
                      </a:cubicBezTo>
                      <a:cubicBezTo>
                        <a:pt x="10222" y="1002"/>
                        <a:pt x="8059" y="0"/>
                        <a:pt x="592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15"/>
                <p:cNvSpPr/>
                <p:nvPr/>
              </p:nvSpPr>
              <p:spPr>
                <a:xfrm>
                  <a:off x="5285195" y="1368834"/>
                  <a:ext cx="115392" cy="84352"/>
                </a:xfrm>
                <a:custGeom>
                  <a:rect b="b" l="l" r="r" t="t"/>
                  <a:pathLst>
                    <a:path extrusionOk="0" h="3367" w="4606">
                      <a:moveTo>
                        <a:pt x="4587" y="0"/>
                      </a:moveTo>
                      <a:cubicBezTo>
                        <a:pt x="4575" y="0"/>
                        <a:pt x="4560" y="8"/>
                        <a:pt x="4560" y="23"/>
                      </a:cubicBezTo>
                      <a:cubicBezTo>
                        <a:pt x="4408" y="479"/>
                        <a:pt x="4165" y="904"/>
                        <a:pt x="3831" y="1300"/>
                      </a:cubicBezTo>
                      <a:cubicBezTo>
                        <a:pt x="3557" y="1634"/>
                        <a:pt x="3253" y="1968"/>
                        <a:pt x="2888" y="2242"/>
                      </a:cubicBezTo>
                      <a:cubicBezTo>
                        <a:pt x="2068" y="2880"/>
                        <a:pt x="1065" y="3275"/>
                        <a:pt x="1" y="3366"/>
                      </a:cubicBezTo>
                      <a:cubicBezTo>
                        <a:pt x="670" y="3336"/>
                        <a:pt x="1308" y="3214"/>
                        <a:pt x="1946" y="3002"/>
                      </a:cubicBezTo>
                      <a:cubicBezTo>
                        <a:pt x="2341" y="2850"/>
                        <a:pt x="2736" y="2667"/>
                        <a:pt x="3101" y="2424"/>
                      </a:cubicBezTo>
                      <a:cubicBezTo>
                        <a:pt x="3466" y="2120"/>
                        <a:pt x="3831" y="1786"/>
                        <a:pt x="4074" y="1360"/>
                      </a:cubicBezTo>
                      <a:cubicBezTo>
                        <a:pt x="4317" y="965"/>
                        <a:pt x="4499" y="479"/>
                        <a:pt x="4591" y="23"/>
                      </a:cubicBezTo>
                      <a:cubicBezTo>
                        <a:pt x="4606" y="8"/>
                        <a:pt x="4598" y="0"/>
                        <a:pt x="45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15"/>
                <p:cNvSpPr/>
                <p:nvPr/>
              </p:nvSpPr>
              <p:spPr>
                <a:xfrm>
                  <a:off x="5121466" y="1452515"/>
                  <a:ext cx="66289" cy="94548"/>
                </a:xfrm>
                <a:custGeom>
                  <a:rect b="b" l="l" r="r" t="t"/>
                  <a:pathLst>
                    <a:path extrusionOk="0" h="3774" w="2646">
                      <a:moveTo>
                        <a:pt x="1051" y="1"/>
                      </a:moveTo>
                      <a:cubicBezTo>
                        <a:pt x="995" y="1"/>
                        <a:pt x="938" y="9"/>
                        <a:pt x="882" y="26"/>
                      </a:cubicBezTo>
                      <a:cubicBezTo>
                        <a:pt x="1" y="300"/>
                        <a:pt x="396" y="3036"/>
                        <a:pt x="1277" y="3583"/>
                      </a:cubicBezTo>
                      <a:cubicBezTo>
                        <a:pt x="1454" y="3712"/>
                        <a:pt x="1653" y="3773"/>
                        <a:pt x="1848" y="3773"/>
                      </a:cubicBezTo>
                      <a:cubicBezTo>
                        <a:pt x="2158" y="3773"/>
                        <a:pt x="2459" y="3619"/>
                        <a:pt x="2645" y="3340"/>
                      </a:cubicBezTo>
                      <a:lnTo>
                        <a:pt x="2645" y="1759"/>
                      </a:lnTo>
                      <a:cubicBezTo>
                        <a:pt x="2645" y="1759"/>
                        <a:pt x="1873" y="1"/>
                        <a:pt x="1051"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15"/>
                <p:cNvSpPr/>
                <p:nvPr/>
              </p:nvSpPr>
              <p:spPr>
                <a:xfrm>
                  <a:off x="5146596" y="1472959"/>
                  <a:ext cx="32769" cy="62080"/>
                </a:xfrm>
                <a:custGeom>
                  <a:rect b="b" l="l" r="r" t="t"/>
                  <a:pathLst>
                    <a:path extrusionOk="0" h="2478" w="1308">
                      <a:moveTo>
                        <a:pt x="1" y="1"/>
                      </a:moveTo>
                      <a:cubicBezTo>
                        <a:pt x="1" y="1"/>
                        <a:pt x="1" y="1"/>
                        <a:pt x="1" y="31"/>
                      </a:cubicBezTo>
                      <a:cubicBezTo>
                        <a:pt x="609" y="396"/>
                        <a:pt x="852" y="1095"/>
                        <a:pt x="943" y="1794"/>
                      </a:cubicBezTo>
                      <a:cubicBezTo>
                        <a:pt x="878" y="1557"/>
                        <a:pt x="677" y="1412"/>
                        <a:pt x="457" y="1412"/>
                      </a:cubicBezTo>
                      <a:cubicBezTo>
                        <a:pt x="366" y="1412"/>
                        <a:pt x="272" y="1437"/>
                        <a:pt x="183" y="1490"/>
                      </a:cubicBezTo>
                      <a:cubicBezTo>
                        <a:pt x="183" y="1490"/>
                        <a:pt x="183" y="1520"/>
                        <a:pt x="183" y="1520"/>
                      </a:cubicBezTo>
                      <a:cubicBezTo>
                        <a:pt x="211" y="1517"/>
                        <a:pt x="238" y="1516"/>
                        <a:pt x="265" y="1516"/>
                      </a:cubicBezTo>
                      <a:cubicBezTo>
                        <a:pt x="504" y="1516"/>
                        <a:pt x="709" y="1636"/>
                        <a:pt x="791" y="1855"/>
                      </a:cubicBezTo>
                      <a:cubicBezTo>
                        <a:pt x="882" y="2037"/>
                        <a:pt x="943" y="2220"/>
                        <a:pt x="1004" y="2432"/>
                      </a:cubicBezTo>
                      <a:cubicBezTo>
                        <a:pt x="1019" y="2463"/>
                        <a:pt x="1049" y="2478"/>
                        <a:pt x="1076" y="2478"/>
                      </a:cubicBezTo>
                      <a:cubicBezTo>
                        <a:pt x="1103" y="2478"/>
                        <a:pt x="1125" y="2463"/>
                        <a:pt x="1125" y="2432"/>
                      </a:cubicBezTo>
                      <a:cubicBezTo>
                        <a:pt x="1308" y="1551"/>
                        <a:pt x="882" y="274"/>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15"/>
                <p:cNvSpPr/>
                <p:nvPr/>
              </p:nvSpPr>
              <p:spPr>
                <a:xfrm>
                  <a:off x="5121466" y="1452515"/>
                  <a:ext cx="66289" cy="94348"/>
                </a:xfrm>
                <a:custGeom>
                  <a:rect b="b" l="l" r="r" t="t"/>
                  <a:pathLst>
                    <a:path extrusionOk="0" h="3766" w="2646">
                      <a:moveTo>
                        <a:pt x="1051" y="1"/>
                      </a:moveTo>
                      <a:cubicBezTo>
                        <a:pt x="995" y="1"/>
                        <a:pt x="938" y="9"/>
                        <a:pt x="882" y="26"/>
                      </a:cubicBezTo>
                      <a:cubicBezTo>
                        <a:pt x="1" y="300"/>
                        <a:pt x="426" y="3036"/>
                        <a:pt x="1277" y="3583"/>
                      </a:cubicBezTo>
                      <a:cubicBezTo>
                        <a:pt x="1338" y="3613"/>
                        <a:pt x="1399" y="3643"/>
                        <a:pt x="1460" y="3674"/>
                      </a:cubicBezTo>
                      <a:cubicBezTo>
                        <a:pt x="1612" y="3735"/>
                        <a:pt x="1733" y="3765"/>
                        <a:pt x="1885" y="3765"/>
                      </a:cubicBezTo>
                      <a:cubicBezTo>
                        <a:pt x="1946" y="3765"/>
                        <a:pt x="2007" y="3735"/>
                        <a:pt x="2068" y="3735"/>
                      </a:cubicBezTo>
                      <a:cubicBezTo>
                        <a:pt x="2311" y="3643"/>
                        <a:pt x="2524" y="3522"/>
                        <a:pt x="2645" y="3309"/>
                      </a:cubicBezTo>
                      <a:lnTo>
                        <a:pt x="2645" y="1759"/>
                      </a:lnTo>
                      <a:cubicBezTo>
                        <a:pt x="2645" y="1759"/>
                        <a:pt x="1873" y="1"/>
                        <a:pt x="1051"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15"/>
                <p:cNvSpPr/>
                <p:nvPr/>
              </p:nvSpPr>
              <p:spPr>
                <a:xfrm>
                  <a:off x="5146596" y="1472959"/>
                  <a:ext cx="32769" cy="62080"/>
                </a:xfrm>
                <a:custGeom>
                  <a:rect b="b" l="l" r="r" t="t"/>
                  <a:pathLst>
                    <a:path extrusionOk="0" h="2478" w="1308">
                      <a:moveTo>
                        <a:pt x="1" y="1"/>
                      </a:moveTo>
                      <a:cubicBezTo>
                        <a:pt x="1" y="1"/>
                        <a:pt x="1" y="1"/>
                        <a:pt x="1" y="31"/>
                      </a:cubicBezTo>
                      <a:cubicBezTo>
                        <a:pt x="609" y="396"/>
                        <a:pt x="852" y="1095"/>
                        <a:pt x="943" y="1794"/>
                      </a:cubicBezTo>
                      <a:cubicBezTo>
                        <a:pt x="878" y="1557"/>
                        <a:pt x="677" y="1412"/>
                        <a:pt x="457" y="1412"/>
                      </a:cubicBezTo>
                      <a:cubicBezTo>
                        <a:pt x="366" y="1412"/>
                        <a:pt x="272" y="1437"/>
                        <a:pt x="183" y="1490"/>
                      </a:cubicBezTo>
                      <a:cubicBezTo>
                        <a:pt x="183" y="1490"/>
                        <a:pt x="183" y="1520"/>
                        <a:pt x="183" y="1520"/>
                      </a:cubicBezTo>
                      <a:cubicBezTo>
                        <a:pt x="211" y="1517"/>
                        <a:pt x="238" y="1516"/>
                        <a:pt x="265" y="1516"/>
                      </a:cubicBezTo>
                      <a:cubicBezTo>
                        <a:pt x="504" y="1516"/>
                        <a:pt x="709" y="1636"/>
                        <a:pt x="791" y="1855"/>
                      </a:cubicBezTo>
                      <a:cubicBezTo>
                        <a:pt x="882" y="2037"/>
                        <a:pt x="943" y="2220"/>
                        <a:pt x="1004" y="2432"/>
                      </a:cubicBezTo>
                      <a:cubicBezTo>
                        <a:pt x="1019" y="2463"/>
                        <a:pt x="1049" y="2478"/>
                        <a:pt x="1076" y="2478"/>
                      </a:cubicBezTo>
                      <a:cubicBezTo>
                        <a:pt x="1103" y="2478"/>
                        <a:pt x="1125" y="2463"/>
                        <a:pt x="1125" y="2432"/>
                      </a:cubicBezTo>
                      <a:cubicBezTo>
                        <a:pt x="1308" y="1551"/>
                        <a:pt x="882" y="274"/>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15"/>
                <p:cNvSpPr/>
                <p:nvPr/>
              </p:nvSpPr>
              <p:spPr>
                <a:xfrm>
                  <a:off x="5150404" y="1533114"/>
                  <a:ext cx="24401" cy="52585"/>
                </a:xfrm>
                <a:custGeom>
                  <a:rect b="b" l="l" r="r" t="t"/>
                  <a:pathLst>
                    <a:path extrusionOk="0" h="2099" w="974">
                      <a:moveTo>
                        <a:pt x="609" y="1"/>
                      </a:moveTo>
                      <a:cubicBezTo>
                        <a:pt x="548" y="1"/>
                        <a:pt x="517" y="31"/>
                        <a:pt x="517" y="92"/>
                      </a:cubicBezTo>
                      <a:cubicBezTo>
                        <a:pt x="517" y="153"/>
                        <a:pt x="548" y="183"/>
                        <a:pt x="609" y="183"/>
                      </a:cubicBezTo>
                      <a:cubicBezTo>
                        <a:pt x="639" y="183"/>
                        <a:pt x="700" y="366"/>
                        <a:pt x="730" y="578"/>
                      </a:cubicBezTo>
                      <a:cubicBezTo>
                        <a:pt x="791" y="882"/>
                        <a:pt x="791" y="1186"/>
                        <a:pt x="730" y="1490"/>
                      </a:cubicBezTo>
                      <a:cubicBezTo>
                        <a:pt x="700" y="1764"/>
                        <a:pt x="609" y="1916"/>
                        <a:pt x="517" y="1916"/>
                      </a:cubicBezTo>
                      <a:cubicBezTo>
                        <a:pt x="487" y="1916"/>
                        <a:pt x="457" y="1916"/>
                        <a:pt x="426" y="1885"/>
                      </a:cubicBezTo>
                      <a:cubicBezTo>
                        <a:pt x="244" y="1673"/>
                        <a:pt x="274" y="882"/>
                        <a:pt x="305" y="487"/>
                      </a:cubicBezTo>
                      <a:cubicBezTo>
                        <a:pt x="244" y="457"/>
                        <a:pt x="183" y="426"/>
                        <a:pt x="122" y="396"/>
                      </a:cubicBezTo>
                      <a:lnTo>
                        <a:pt x="122" y="396"/>
                      </a:lnTo>
                      <a:cubicBezTo>
                        <a:pt x="92" y="639"/>
                        <a:pt x="1" y="1673"/>
                        <a:pt x="274" y="2007"/>
                      </a:cubicBezTo>
                      <a:cubicBezTo>
                        <a:pt x="335" y="2068"/>
                        <a:pt x="426" y="2098"/>
                        <a:pt x="517" y="2098"/>
                      </a:cubicBezTo>
                      <a:cubicBezTo>
                        <a:pt x="639" y="2098"/>
                        <a:pt x="791" y="2037"/>
                        <a:pt x="882" y="1733"/>
                      </a:cubicBezTo>
                      <a:cubicBezTo>
                        <a:pt x="943" y="1490"/>
                        <a:pt x="973" y="1278"/>
                        <a:pt x="973" y="1034"/>
                      </a:cubicBezTo>
                      <a:cubicBezTo>
                        <a:pt x="973" y="882"/>
                        <a:pt x="943" y="700"/>
                        <a:pt x="943" y="548"/>
                      </a:cubicBezTo>
                      <a:cubicBezTo>
                        <a:pt x="882" y="244"/>
                        <a:pt x="791" y="1"/>
                        <a:pt x="609"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15"/>
                <p:cNvSpPr/>
                <p:nvPr/>
              </p:nvSpPr>
              <p:spPr>
                <a:xfrm>
                  <a:off x="5146596" y="1665625"/>
                  <a:ext cx="142423" cy="146457"/>
                </a:xfrm>
                <a:custGeom>
                  <a:rect b="b" l="l" r="r" t="t"/>
                  <a:pathLst>
                    <a:path extrusionOk="0" h="5846" w="5685">
                      <a:moveTo>
                        <a:pt x="913" y="1"/>
                      </a:moveTo>
                      <a:lnTo>
                        <a:pt x="1" y="1004"/>
                      </a:lnTo>
                      <a:cubicBezTo>
                        <a:pt x="1" y="1004"/>
                        <a:pt x="2958" y="5845"/>
                        <a:pt x="3124" y="5845"/>
                      </a:cubicBezTo>
                      <a:cubicBezTo>
                        <a:pt x="3128" y="5845"/>
                        <a:pt x="3131" y="5842"/>
                        <a:pt x="3132" y="5837"/>
                      </a:cubicBezTo>
                      <a:lnTo>
                        <a:pt x="4165" y="3648"/>
                      </a:lnTo>
                      <a:lnTo>
                        <a:pt x="5685" y="5168"/>
                      </a:lnTo>
                      <a:lnTo>
                        <a:pt x="5533" y="1369"/>
                      </a:lnTo>
                      <a:lnTo>
                        <a:pt x="5046" y="609"/>
                      </a:lnTo>
                      <a:lnTo>
                        <a:pt x="4043" y="3162"/>
                      </a:lnTo>
                      <a:lnTo>
                        <a:pt x="913"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15"/>
                <p:cNvSpPr/>
                <p:nvPr/>
              </p:nvSpPr>
              <p:spPr>
                <a:xfrm>
                  <a:off x="5145067" y="1690428"/>
                  <a:ext cx="146231" cy="126014"/>
                </a:xfrm>
                <a:custGeom>
                  <a:rect b="b" l="l" r="r" t="t"/>
                  <a:pathLst>
                    <a:path extrusionOk="0" h="5030" w="5837">
                      <a:moveTo>
                        <a:pt x="33" y="0"/>
                      </a:moveTo>
                      <a:cubicBezTo>
                        <a:pt x="14" y="0"/>
                        <a:pt x="1" y="14"/>
                        <a:pt x="1" y="14"/>
                      </a:cubicBezTo>
                      <a:cubicBezTo>
                        <a:pt x="457" y="865"/>
                        <a:pt x="3132" y="5029"/>
                        <a:pt x="3162" y="5029"/>
                      </a:cubicBezTo>
                      <a:cubicBezTo>
                        <a:pt x="3557" y="4269"/>
                        <a:pt x="3922" y="3509"/>
                        <a:pt x="4226" y="2719"/>
                      </a:cubicBezTo>
                      <a:cubicBezTo>
                        <a:pt x="4712" y="3297"/>
                        <a:pt x="5259" y="3813"/>
                        <a:pt x="5807" y="4300"/>
                      </a:cubicBezTo>
                      <a:cubicBezTo>
                        <a:pt x="5837" y="3692"/>
                        <a:pt x="5807" y="2901"/>
                        <a:pt x="5776" y="2263"/>
                      </a:cubicBezTo>
                      <a:cubicBezTo>
                        <a:pt x="5715" y="1655"/>
                        <a:pt x="5685" y="1017"/>
                        <a:pt x="5624" y="379"/>
                      </a:cubicBezTo>
                      <a:cubicBezTo>
                        <a:pt x="5624" y="363"/>
                        <a:pt x="5609" y="356"/>
                        <a:pt x="5594" y="356"/>
                      </a:cubicBezTo>
                      <a:cubicBezTo>
                        <a:pt x="5579" y="356"/>
                        <a:pt x="5563" y="363"/>
                        <a:pt x="5563" y="379"/>
                      </a:cubicBezTo>
                      <a:cubicBezTo>
                        <a:pt x="5442" y="986"/>
                        <a:pt x="5624" y="3388"/>
                        <a:pt x="5624" y="3965"/>
                      </a:cubicBezTo>
                      <a:cubicBezTo>
                        <a:pt x="5564" y="3875"/>
                        <a:pt x="4258" y="2658"/>
                        <a:pt x="4227" y="2658"/>
                      </a:cubicBezTo>
                      <a:cubicBezTo>
                        <a:pt x="4226" y="2658"/>
                        <a:pt x="4226" y="2658"/>
                        <a:pt x="4226" y="2658"/>
                      </a:cubicBezTo>
                      <a:cubicBezTo>
                        <a:pt x="3983" y="2993"/>
                        <a:pt x="3253" y="4573"/>
                        <a:pt x="3193" y="4725"/>
                      </a:cubicBezTo>
                      <a:cubicBezTo>
                        <a:pt x="2706" y="3935"/>
                        <a:pt x="639" y="743"/>
                        <a:pt x="62" y="14"/>
                      </a:cubicBezTo>
                      <a:cubicBezTo>
                        <a:pt x="52" y="4"/>
                        <a:pt x="42" y="0"/>
                        <a:pt x="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15"/>
                <p:cNvSpPr/>
                <p:nvPr/>
              </p:nvSpPr>
              <p:spPr>
                <a:xfrm>
                  <a:off x="5362888" y="2030412"/>
                  <a:ext cx="463772" cy="504131"/>
                </a:xfrm>
                <a:custGeom>
                  <a:rect b="b" l="l" r="r" t="t"/>
                  <a:pathLst>
                    <a:path extrusionOk="0" h="20123" w="18512">
                      <a:moveTo>
                        <a:pt x="5563" y="0"/>
                      </a:moveTo>
                      <a:lnTo>
                        <a:pt x="0" y="17903"/>
                      </a:lnTo>
                      <a:lnTo>
                        <a:pt x="12918" y="20122"/>
                      </a:lnTo>
                      <a:lnTo>
                        <a:pt x="18511" y="2219"/>
                      </a:lnTo>
                      <a:lnTo>
                        <a:pt x="5563"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15"/>
                <p:cNvSpPr/>
                <p:nvPr/>
              </p:nvSpPr>
              <p:spPr>
                <a:xfrm>
                  <a:off x="5378873" y="2033443"/>
                  <a:ext cx="463772" cy="503380"/>
                </a:xfrm>
                <a:custGeom>
                  <a:rect b="b" l="l" r="r" t="t"/>
                  <a:pathLst>
                    <a:path extrusionOk="0" h="20093" w="18512">
                      <a:moveTo>
                        <a:pt x="5563" y="1"/>
                      </a:moveTo>
                      <a:lnTo>
                        <a:pt x="0" y="17904"/>
                      </a:lnTo>
                      <a:lnTo>
                        <a:pt x="12919" y="20092"/>
                      </a:lnTo>
                      <a:lnTo>
                        <a:pt x="18511" y="2220"/>
                      </a:lnTo>
                      <a:lnTo>
                        <a:pt x="5563"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15"/>
                <p:cNvSpPr/>
                <p:nvPr/>
              </p:nvSpPr>
              <p:spPr>
                <a:xfrm>
                  <a:off x="4744502" y="1709093"/>
                  <a:ext cx="619248" cy="792210"/>
                </a:xfrm>
                <a:custGeom>
                  <a:rect b="b" l="l" r="r" t="t"/>
                  <a:pathLst>
                    <a:path extrusionOk="0" h="31622" w="24718">
                      <a:moveTo>
                        <a:pt x="14188" y="0"/>
                      </a:moveTo>
                      <a:cubicBezTo>
                        <a:pt x="13771" y="0"/>
                        <a:pt x="13278" y="360"/>
                        <a:pt x="12828" y="941"/>
                      </a:cubicBezTo>
                      <a:cubicBezTo>
                        <a:pt x="8907" y="6017"/>
                        <a:pt x="1" y="19482"/>
                        <a:pt x="2372" y="22217"/>
                      </a:cubicBezTo>
                      <a:cubicBezTo>
                        <a:pt x="6293" y="26746"/>
                        <a:pt x="15867" y="30728"/>
                        <a:pt x="18846" y="31610"/>
                      </a:cubicBezTo>
                      <a:cubicBezTo>
                        <a:pt x="18873" y="31618"/>
                        <a:pt x="18901" y="31622"/>
                        <a:pt x="18931" y="31622"/>
                      </a:cubicBezTo>
                      <a:cubicBezTo>
                        <a:pt x="20340" y="31622"/>
                        <a:pt x="24718" y="22596"/>
                        <a:pt x="23527" y="21822"/>
                      </a:cubicBezTo>
                      <a:cubicBezTo>
                        <a:pt x="22068" y="20910"/>
                        <a:pt x="12433" y="17780"/>
                        <a:pt x="12463" y="16898"/>
                      </a:cubicBezTo>
                      <a:cubicBezTo>
                        <a:pt x="12493" y="16382"/>
                        <a:pt x="13770" y="11002"/>
                        <a:pt x="14773" y="5652"/>
                      </a:cubicBezTo>
                      <a:cubicBezTo>
                        <a:pt x="15568" y="1493"/>
                        <a:pt x="15037" y="0"/>
                        <a:pt x="14188"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15"/>
                <p:cNvSpPr/>
                <p:nvPr/>
              </p:nvSpPr>
              <p:spPr>
                <a:xfrm>
                  <a:off x="5196103" y="2180836"/>
                  <a:ext cx="538403" cy="323603"/>
                </a:xfrm>
                <a:custGeom>
                  <a:rect b="b" l="l" r="r" t="t"/>
                  <a:pathLst>
                    <a:path extrusionOk="0" h="12917" w="21491">
                      <a:moveTo>
                        <a:pt x="11589" y="0"/>
                      </a:moveTo>
                      <a:cubicBezTo>
                        <a:pt x="10286" y="0"/>
                        <a:pt x="8470" y="300"/>
                        <a:pt x="7326" y="562"/>
                      </a:cubicBezTo>
                      <a:cubicBezTo>
                        <a:pt x="4712" y="1230"/>
                        <a:pt x="791" y="2355"/>
                        <a:pt x="791" y="2355"/>
                      </a:cubicBezTo>
                      <a:cubicBezTo>
                        <a:pt x="791" y="2355"/>
                        <a:pt x="1" y="12507"/>
                        <a:pt x="426" y="12659"/>
                      </a:cubicBezTo>
                      <a:cubicBezTo>
                        <a:pt x="861" y="12827"/>
                        <a:pt x="1361" y="12917"/>
                        <a:pt x="1909" y="12917"/>
                      </a:cubicBezTo>
                      <a:cubicBezTo>
                        <a:pt x="3738" y="12917"/>
                        <a:pt x="6112" y="11927"/>
                        <a:pt x="8451" y="9589"/>
                      </a:cubicBezTo>
                      <a:cubicBezTo>
                        <a:pt x="8451" y="9589"/>
                        <a:pt x="12005" y="11453"/>
                        <a:pt x="13997" y="11453"/>
                      </a:cubicBezTo>
                      <a:cubicBezTo>
                        <a:pt x="14510" y="11453"/>
                        <a:pt x="14920" y="11329"/>
                        <a:pt x="15138" y="11018"/>
                      </a:cubicBezTo>
                      <a:cubicBezTo>
                        <a:pt x="15573" y="10406"/>
                        <a:pt x="14724" y="9592"/>
                        <a:pt x="13652" y="8881"/>
                      </a:cubicBezTo>
                      <a:lnTo>
                        <a:pt x="13652" y="8881"/>
                      </a:lnTo>
                      <a:cubicBezTo>
                        <a:pt x="14766" y="9400"/>
                        <a:pt x="15950" y="9845"/>
                        <a:pt x="16739" y="9845"/>
                      </a:cubicBezTo>
                      <a:cubicBezTo>
                        <a:pt x="17084" y="9845"/>
                        <a:pt x="17354" y="9760"/>
                        <a:pt x="17508" y="9559"/>
                      </a:cubicBezTo>
                      <a:cubicBezTo>
                        <a:pt x="17989" y="8933"/>
                        <a:pt x="17438" y="8171"/>
                        <a:pt x="16549" y="7458"/>
                      </a:cubicBezTo>
                      <a:lnTo>
                        <a:pt x="16549" y="7458"/>
                      </a:lnTo>
                      <a:cubicBezTo>
                        <a:pt x="17376" y="7823"/>
                        <a:pt x="18177" y="8082"/>
                        <a:pt x="18779" y="8082"/>
                      </a:cubicBezTo>
                      <a:cubicBezTo>
                        <a:pt x="19203" y="8082"/>
                        <a:pt x="19529" y="7954"/>
                        <a:pt x="19697" y="7644"/>
                      </a:cubicBezTo>
                      <a:cubicBezTo>
                        <a:pt x="20338" y="6478"/>
                        <a:pt x="18022" y="5038"/>
                        <a:pt x="16268" y="4152"/>
                      </a:cubicBezTo>
                      <a:lnTo>
                        <a:pt x="16268" y="4152"/>
                      </a:lnTo>
                      <a:cubicBezTo>
                        <a:pt x="17464" y="4654"/>
                        <a:pt x="18990" y="5200"/>
                        <a:pt x="19968" y="5200"/>
                      </a:cubicBezTo>
                      <a:cubicBezTo>
                        <a:pt x="20453" y="5200"/>
                        <a:pt x="20804" y="5066"/>
                        <a:pt x="20913" y="4726"/>
                      </a:cubicBezTo>
                      <a:cubicBezTo>
                        <a:pt x="21490" y="2963"/>
                        <a:pt x="14286" y="410"/>
                        <a:pt x="12524" y="75"/>
                      </a:cubicBezTo>
                      <a:cubicBezTo>
                        <a:pt x="12267" y="23"/>
                        <a:pt x="11948" y="0"/>
                        <a:pt x="11589"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15"/>
                <p:cNvSpPr/>
                <p:nvPr/>
              </p:nvSpPr>
              <p:spPr>
                <a:xfrm>
                  <a:off x="4766600" y="1697343"/>
                  <a:ext cx="490428" cy="791484"/>
                </a:xfrm>
                <a:custGeom>
                  <a:rect b="b" l="l" r="r" t="t"/>
                  <a:pathLst>
                    <a:path extrusionOk="0" h="31593" w="19576">
                      <a:moveTo>
                        <a:pt x="13751" y="0"/>
                      </a:moveTo>
                      <a:cubicBezTo>
                        <a:pt x="13027" y="0"/>
                        <a:pt x="11768" y="1320"/>
                        <a:pt x="11277" y="1926"/>
                      </a:cubicBezTo>
                      <a:cubicBezTo>
                        <a:pt x="9484" y="4145"/>
                        <a:pt x="0" y="17702"/>
                        <a:pt x="730" y="21592"/>
                      </a:cubicBezTo>
                      <a:cubicBezTo>
                        <a:pt x="1459" y="25452"/>
                        <a:pt x="14925" y="31592"/>
                        <a:pt x="14925" y="31592"/>
                      </a:cubicBezTo>
                      <a:lnTo>
                        <a:pt x="19575" y="20741"/>
                      </a:lnTo>
                      <a:cubicBezTo>
                        <a:pt x="19575" y="20741"/>
                        <a:pt x="12189" y="17702"/>
                        <a:pt x="11976" y="17306"/>
                      </a:cubicBezTo>
                      <a:cubicBezTo>
                        <a:pt x="11763" y="16911"/>
                        <a:pt x="14469" y="7398"/>
                        <a:pt x="14499" y="3932"/>
                      </a:cubicBezTo>
                      <a:cubicBezTo>
                        <a:pt x="14560" y="1318"/>
                        <a:pt x="14621" y="194"/>
                        <a:pt x="13861" y="11"/>
                      </a:cubicBezTo>
                      <a:cubicBezTo>
                        <a:pt x="13826" y="4"/>
                        <a:pt x="13789" y="0"/>
                        <a:pt x="13751"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15"/>
                <p:cNvSpPr/>
                <p:nvPr/>
              </p:nvSpPr>
              <p:spPr>
                <a:xfrm>
                  <a:off x="4766600" y="1697343"/>
                  <a:ext cx="428748" cy="763300"/>
                </a:xfrm>
                <a:custGeom>
                  <a:rect b="b" l="l" r="r" t="t"/>
                  <a:pathLst>
                    <a:path extrusionOk="0" h="30468" w="17114">
                      <a:moveTo>
                        <a:pt x="13751" y="0"/>
                      </a:moveTo>
                      <a:cubicBezTo>
                        <a:pt x="13027" y="0"/>
                        <a:pt x="11768" y="1320"/>
                        <a:pt x="11277" y="1926"/>
                      </a:cubicBezTo>
                      <a:cubicBezTo>
                        <a:pt x="9484" y="4145"/>
                        <a:pt x="0" y="17732"/>
                        <a:pt x="730" y="21592"/>
                      </a:cubicBezTo>
                      <a:cubicBezTo>
                        <a:pt x="1459" y="25452"/>
                        <a:pt x="11946" y="30468"/>
                        <a:pt x="11946" y="30468"/>
                      </a:cubicBezTo>
                      <a:lnTo>
                        <a:pt x="17113" y="19434"/>
                      </a:lnTo>
                      <a:cubicBezTo>
                        <a:pt x="17113" y="19434"/>
                        <a:pt x="12189" y="17702"/>
                        <a:pt x="11976" y="17337"/>
                      </a:cubicBezTo>
                      <a:cubicBezTo>
                        <a:pt x="11763" y="16942"/>
                        <a:pt x="14469" y="7398"/>
                        <a:pt x="14499" y="3932"/>
                      </a:cubicBezTo>
                      <a:cubicBezTo>
                        <a:pt x="14560" y="1349"/>
                        <a:pt x="14621" y="224"/>
                        <a:pt x="13861" y="11"/>
                      </a:cubicBezTo>
                      <a:cubicBezTo>
                        <a:pt x="13826" y="4"/>
                        <a:pt x="13789" y="0"/>
                        <a:pt x="137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15"/>
                <p:cNvSpPr/>
                <p:nvPr/>
              </p:nvSpPr>
              <p:spPr>
                <a:xfrm>
                  <a:off x="5061312" y="1873724"/>
                  <a:ext cx="134607" cy="313657"/>
                </a:xfrm>
                <a:custGeom>
                  <a:rect b="b" l="l" r="r" t="t"/>
                  <a:pathLst>
                    <a:path extrusionOk="0" h="12520" w="5373">
                      <a:moveTo>
                        <a:pt x="2417" y="0"/>
                      </a:moveTo>
                      <a:cubicBezTo>
                        <a:pt x="2409" y="0"/>
                        <a:pt x="2402" y="8"/>
                        <a:pt x="2402" y="23"/>
                      </a:cubicBezTo>
                      <a:cubicBezTo>
                        <a:pt x="2250" y="449"/>
                        <a:pt x="2159" y="874"/>
                        <a:pt x="2067" y="1300"/>
                      </a:cubicBezTo>
                      <a:cubicBezTo>
                        <a:pt x="1946" y="1725"/>
                        <a:pt x="1824" y="2151"/>
                        <a:pt x="1733" y="2576"/>
                      </a:cubicBezTo>
                      <a:cubicBezTo>
                        <a:pt x="1520" y="3427"/>
                        <a:pt x="1338" y="4279"/>
                        <a:pt x="1125" y="5130"/>
                      </a:cubicBezTo>
                      <a:cubicBezTo>
                        <a:pt x="912" y="5981"/>
                        <a:pt x="730" y="6832"/>
                        <a:pt x="548" y="7683"/>
                      </a:cubicBezTo>
                      <a:cubicBezTo>
                        <a:pt x="304" y="8564"/>
                        <a:pt x="122" y="9476"/>
                        <a:pt x="0" y="10418"/>
                      </a:cubicBezTo>
                      <a:cubicBezTo>
                        <a:pt x="0" y="10449"/>
                        <a:pt x="4225" y="12151"/>
                        <a:pt x="5229" y="12516"/>
                      </a:cubicBezTo>
                      <a:cubicBezTo>
                        <a:pt x="5237" y="12518"/>
                        <a:pt x="5245" y="12520"/>
                        <a:pt x="5252" y="12520"/>
                      </a:cubicBezTo>
                      <a:cubicBezTo>
                        <a:pt x="5329" y="12520"/>
                        <a:pt x="5372" y="12389"/>
                        <a:pt x="5289" y="12333"/>
                      </a:cubicBezTo>
                      <a:cubicBezTo>
                        <a:pt x="4408" y="11877"/>
                        <a:pt x="213" y="10145"/>
                        <a:pt x="213" y="10145"/>
                      </a:cubicBezTo>
                      <a:cubicBezTo>
                        <a:pt x="213" y="10145"/>
                        <a:pt x="669" y="8443"/>
                        <a:pt x="882" y="7622"/>
                      </a:cubicBezTo>
                      <a:cubicBezTo>
                        <a:pt x="1064" y="6801"/>
                        <a:pt x="1247" y="5920"/>
                        <a:pt x="1429" y="5069"/>
                      </a:cubicBezTo>
                      <a:lnTo>
                        <a:pt x="1763" y="3458"/>
                      </a:lnTo>
                      <a:cubicBezTo>
                        <a:pt x="1915" y="3154"/>
                        <a:pt x="2067" y="2850"/>
                        <a:pt x="2219" y="2546"/>
                      </a:cubicBezTo>
                      <a:cubicBezTo>
                        <a:pt x="2432" y="2060"/>
                        <a:pt x="2645" y="1543"/>
                        <a:pt x="2858" y="1026"/>
                      </a:cubicBezTo>
                      <a:lnTo>
                        <a:pt x="2827" y="1026"/>
                      </a:lnTo>
                      <a:cubicBezTo>
                        <a:pt x="2523" y="1513"/>
                        <a:pt x="2280" y="1999"/>
                        <a:pt x="2037" y="2516"/>
                      </a:cubicBezTo>
                      <a:cubicBezTo>
                        <a:pt x="1976" y="2607"/>
                        <a:pt x="1946" y="2698"/>
                        <a:pt x="1915" y="2820"/>
                      </a:cubicBezTo>
                      <a:cubicBezTo>
                        <a:pt x="1915" y="2728"/>
                        <a:pt x="1946" y="2637"/>
                        <a:pt x="1976" y="2546"/>
                      </a:cubicBezTo>
                      <a:cubicBezTo>
                        <a:pt x="2067" y="2120"/>
                        <a:pt x="2128" y="1665"/>
                        <a:pt x="2219" y="1239"/>
                      </a:cubicBezTo>
                      <a:cubicBezTo>
                        <a:pt x="2311" y="813"/>
                        <a:pt x="2402" y="418"/>
                        <a:pt x="2432" y="23"/>
                      </a:cubicBezTo>
                      <a:cubicBezTo>
                        <a:pt x="2432" y="8"/>
                        <a:pt x="2425" y="0"/>
                        <a:pt x="241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15"/>
                <p:cNvSpPr/>
                <p:nvPr/>
              </p:nvSpPr>
              <p:spPr>
                <a:xfrm>
                  <a:off x="5034654" y="2184670"/>
                  <a:ext cx="105872" cy="222717"/>
                </a:xfrm>
                <a:custGeom>
                  <a:rect b="b" l="l" r="r" t="t"/>
                  <a:pathLst>
                    <a:path extrusionOk="0" h="8890" w="4226">
                      <a:moveTo>
                        <a:pt x="4191" y="1"/>
                      </a:moveTo>
                      <a:cubicBezTo>
                        <a:pt x="4183" y="1"/>
                        <a:pt x="4174" y="5"/>
                        <a:pt x="4165" y="14"/>
                      </a:cubicBezTo>
                      <a:cubicBezTo>
                        <a:pt x="3770" y="743"/>
                        <a:pt x="3405" y="1503"/>
                        <a:pt x="3071" y="2232"/>
                      </a:cubicBezTo>
                      <a:cubicBezTo>
                        <a:pt x="2706" y="2992"/>
                        <a:pt x="2341" y="3691"/>
                        <a:pt x="2007" y="4451"/>
                      </a:cubicBezTo>
                      <a:cubicBezTo>
                        <a:pt x="1642" y="5181"/>
                        <a:pt x="1308" y="5910"/>
                        <a:pt x="943" y="6640"/>
                      </a:cubicBezTo>
                      <a:cubicBezTo>
                        <a:pt x="791" y="7005"/>
                        <a:pt x="639" y="7369"/>
                        <a:pt x="487" y="7734"/>
                      </a:cubicBezTo>
                      <a:cubicBezTo>
                        <a:pt x="335" y="8129"/>
                        <a:pt x="122" y="8464"/>
                        <a:pt x="31" y="8859"/>
                      </a:cubicBezTo>
                      <a:cubicBezTo>
                        <a:pt x="1" y="8889"/>
                        <a:pt x="61" y="8889"/>
                        <a:pt x="61" y="8889"/>
                      </a:cubicBezTo>
                      <a:cubicBezTo>
                        <a:pt x="305" y="8524"/>
                        <a:pt x="457" y="8160"/>
                        <a:pt x="669" y="7795"/>
                      </a:cubicBezTo>
                      <a:cubicBezTo>
                        <a:pt x="852" y="7430"/>
                        <a:pt x="1034" y="7035"/>
                        <a:pt x="1216" y="6670"/>
                      </a:cubicBezTo>
                      <a:cubicBezTo>
                        <a:pt x="1551" y="5971"/>
                        <a:pt x="1885" y="5242"/>
                        <a:pt x="2219" y="4512"/>
                      </a:cubicBezTo>
                      <a:cubicBezTo>
                        <a:pt x="2554" y="3783"/>
                        <a:pt x="2888" y="3053"/>
                        <a:pt x="3223" y="2324"/>
                      </a:cubicBezTo>
                      <a:cubicBezTo>
                        <a:pt x="3557" y="1594"/>
                        <a:pt x="3952" y="834"/>
                        <a:pt x="4226" y="44"/>
                      </a:cubicBezTo>
                      <a:cubicBezTo>
                        <a:pt x="4226" y="22"/>
                        <a:pt x="4210" y="1"/>
                        <a:pt x="41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15"/>
                <p:cNvSpPr/>
                <p:nvPr/>
              </p:nvSpPr>
              <p:spPr>
                <a:xfrm>
                  <a:off x="5480166" y="1249076"/>
                  <a:ext cx="389140" cy="282567"/>
                </a:xfrm>
                <a:custGeom>
                  <a:rect b="b" l="l" r="r" t="t"/>
                  <a:pathLst>
                    <a:path extrusionOk="0" h="11279" w="15533">
                      <a:moveTo>
                        <a:pt x="7903" y="0"/>
                      </a:moveTo>
                      <a:cubicBezTo>
                        <a:pt x="3708" y="0"/>
                        <a:pt x="274" y="2523"/>
                        <a:pt x="274" y="5654"/>
                      </a:cubicBezTo>
                      <a:cubicBezTo>
                        <a:pt x="274" y="6505"/>
                        <a:pt x="547" y="7387"/>
                        <a:pt x="1034" y="8086"/>
                      </a:cubicBezTo>
                      <a:lnTo>
                        <a:pt x="0" y="10396"/>
                      </a:lnTo>
                      <a:lnTo>
                        <a:pt x="0" y="10396"/>
                      </a:lnTo>
                      <a:lnTo>
                        <a:pt x="2645" y="9727"/>
                      </a:lnTo>
                      <a:cubicBezTo>
                        <a:pt x="4154" y="10733"/>
                        <a:pt x="5951" y="11278"/>
                        <a:pt x="7756" y="11278"/>
                      </a:cubicBezTo>
                      <a:cubicBezTo>
                        <a:pt x="7805" y="11278"/>
                        <a:pt x="7854" y="11278"/>
                        <a:pt x="7903" y="11277"/>
                      </a:cubicBezTo>
                      <a:cubicBezTo>
                        <a:pt x="12128" y="11277"/>
                        <a:pt x="15532" y="8754"/>
                        <a:pt x="15532" y="5654"/>
                      </a:cubicBezTo>
                      <a:cubicBezTo>
                        <a:pt x="15532" y="2523"/>
                        <a:pt x="12128" y="0"/>
                        <a:pt x="7903"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15"/>
                <p:cNvSpPr/>
                <p:nvPr/>
              </p:nvSpPr>
              <p:spPr>
                <a:xfrm>
                  <a:off x="5746692" y="1370914"/>
                  <a:ext cx="46472" cy="39282"/>
                </a:xfrm>
                <a:custGeom>
                  <a:rect b="b" l="l" r="r" t="t"/>
                  <a:pathLst>
                    <a:path extrusionOk="0" h="1568" w="1855">
                      <a:moveTo>
                        <a:pt x="791" y="1"/>
                      </a:moveTo>
                      <a:cubicBezTo>
                        <a:pt x="365" y="1"/>
                        <a:pt x="1" y="335"/>
                        <a:pt x="1" y="791"/>
                      </a:cubicBezTo>
                      <a:cubicBezTo>
                        <a:pt x="1" y="1262"/>
                        <a:pt x="387" y="1568"/>
                        <a:pt x="798" y="1568"/>
                      </a:cubicBezTo>
                      <a:cubicBezTo>
                        <a:pt x="996" y="1568"/>
                        <a:pt x="1200" y="1497"/>
                        <a:pt x="1368" y="1338"/>
                      </a:cubicBezTo>
                      <a:cubicBezTo>
                        <a:pt x="1855" y="852"/>
                        <a:pt x="1520" y="1"/>
                        <a:pt x="7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15"/>
                <p:cNvSpPr/>
                <p:nvPr/>
              </p:nvSpPr>
              <p:spPr>
                <a:xfrm>
                  <a:off x="5658351" y="1370914"/>
                  <a:ext cx="39633" cy="39633"/>
                </a:xfrm>
                <a:custGeom>
                  <a:rect b="b" l="l" r="r" t="t"/>
                  <a:pathLst>
                    <a:path extrusionOk="0" h="1582" w="1582">
                      <a:moveTo>
                        <a:pt x="791" y="1"/>
                      </a:moveTo>
                      <a:cubicBezTo>
                        <a:pt x="365" y="1"/>
                        <a:pt x="1" y="335"/>
                        <a:pt x="1" y="791"/>
                      </a:cubicBezTo>
                      <a:cubicBezTo>
                        <a:pt x="1" y="1217"/>
                        <a:pt x="365" y="1581"/>
                        <a:pt x="791" y="1581"/>
                      </a:cubicBezTo>
                      <a:cubicBezTo>
                        <a:pt x="1217" y="1581"/>
                        <a:pt x="1581" y="1217"/>
                        <a:pt x="1581" y="791"/>
                      </a:cubicBezTo>
                      <a:cubicBezTo>
                        <a:pt x="1581" y="335"/>
                        <a:pt x="1217" y="1"/>
                        <a:pt x="7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15"/>
                <p:cNvSpPr/>
                <p:nvPr/>
              </p:nvSpPr>
              <p:spPr>
                <a:xfrm>
                  <a:off x="5570010" y="1370914"/>
                  <a:ext cx="39633" cy="39633"/>
                </a:xfrm>
                <a:custGeom>
                  <a:rect b="b" l="l" r="r" t="t"/>
                  <a:pathLst>
                    <a:path extrusionOk="0" h="1582" w="1582">
                      <a:moveTo>
                        <a:pt x="791" y="1"/>
                      </a:moveTo>
                      <a:cubicBezTo>
                        <a:pt x="335" y="1"/>
                        <a:pt x="1" y="335"/>
                        <a:pt x="1" y="791"/>
                      </a:cubicBezTo>
                      <a:cubicBezTo>
                        <a:pt x="1" y="1217"/>
                        <a:pt x="335" y="1581"/>
                        <a:pt x="791" y="1581"/>
                      </a:cubicBezTo>
                      <a:cubicBezTo>
                        <a:pt x="1217" y="1581"/>
                        <a:pt x="1581" y="1217"/>
                        <a:pt x="1581" y="791"/>
                      </a:cubicBezTo>
                      <a:cubicBezTo>
                        <a:pt x="1581" y="335"/>
                        <a:pt x="1217" y="1"/>
                        <a:pt x="7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15"/>
                <p:cNvSpPr/>
                <p:nvPr/>
              </p:nvSpPr>
              <p:spPr>
                <a:xfrm>
                  <a:off x="5514650" y="2251113"/>
                  <a:ext cx="165000" cy="90800"/>
                </a:xfrm>
                <a:custGeom>
                  <a:rect b="b" l="l" r="r" t="t"/>
                  <a:pathLst>
                    <a:path extrusionOk="0" h="3632" w="6600">
                      <a:moveTo>
                        <a:pt x="9" y="0"/>
                      </a:moveTo>
                      <a:cubicBezTo>
                        <a:pt x="0" y="0"/>
                        <a:pt x="0" y="14"/>
                        <a:pt x="0" y="14"/>
                      </a:cubicBezTo>
                      <a:cubicBezTo>
                        <a:pt x="699" y="348"/>
                        <a:pt x="1125" y="591"/>
                        <a:pt x="1854" y="925"/>
                      </a:cubicBezTo>
                      <a:cubicBezTo>
                        <a:pt x="2553" y="1260"/>
                        <a:pt x="5107" y="2476"/>
                        <a:pt x="6566" y="3631"/>
                      </a:cubicBezTo>
                      <a:cubicBezTo>
                        <a:pt x="6566" y="3631"/>
                        <a:pt x="6566" y="3631"/>
                        <a:pt x="6567" y="3631"/>
                      </a:cubicBezTo>
                      <a:cubicBezTo>
                        <a:pt x="6600" y="3631"/>
                        <a:pt x="4709" y="1493"/>
                        <a:pt x="31" y="14"/>
                      </a:cubicBezTo>
                      <a:cubicBezTo>
                        <a:pt x="20" y="3"/>
                        <a:pt x="14" y="0"/>
                        <a:pt x="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15"/>
                <p:cNvSpPr/>
                <p:nvPr/>
              </p:nvSpPr>
              <p:spPr>
                <a:xfrm>
                  <a:off x="5475875" y="2312238"/>
                  <a:ext cx="137050" cy="64350"/>
                </a:xfrm>
                <a:custGeom>
                  <a:rect b="b" l="l" r="r" t="t"/>
                  <a:pathLst>
                    <a:path extrusionOk="0" h="2574" w="5482">
                      <a:moveTo>
                        <a:pt x="31" y="0"/>
                      </a:moveTo>
                      <a:cubicBezTo>
                        <a:pt x="31" y="0"/>
                        <a:pt x="1" y="0"/>
                        <a:pt x="31" y="31"/>
                      </a:cubicBezTo>
                      <a:cubicBezTo>
                        <a:pt x="943" y="426"/>
                        <a:pt x="4499" y="2098"/>
                        <a:pt x="5411" y="2553"/>
                      </a:cubicBezTo>
                      <a:cubicBezTo>
                        <a:pt x="5437" y="2566"/>
                        <a:pt x="5457" y="2573"/>
                        <a:pt x="5467" y="2573"/>
                      </a:cubicBezTo>
                      <a:cubicBezTo>
                        <a:pt x="5482" y="2573"/>
                        <a:pt x="5477" y="2559"/>
                        <a:pt x="5442" y="2523"/>
                      </a:cubicBezTo>
                      <a:cubicBezTo>
                        <a:pt x="3800" y="1368"/>
                        <a:pt x="1977" y="517"/>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15"/>
                <p:cNvSpPr/>
                <p:nvPr/>
              </p:nvSpPr>
              <p:spPr>
                <a:xfrm>
                  <a:off x="5439400" y="2362388"/>
                  <a:ext cx="105025" cy="53325"/>
                </a:xfrm>
                <a:custGeom>
                  <a:rect b="b" l="l" r="r" t="t"/>
                  <a:pathLst>
                    <a:path extrusionOk="0" h="2133" w="4201">
                      <a:moveTo>
                        <a:pt x="31" y="0"/>
                      </a:moveTo>
                      <a:cubicBezTo>
                        <a:pt x="31" y="0"/>
                        <a:pt x="1" y="31"/>
                        <a:pt x="1" y="61"/>
                      </a:cubicBezTo>
                      <a:cubicBezTo>
                        <a:pt x="1673" y="821"/>
                        <a:pt x="2737" y="1399"/>
                        <a:pt x="4104" y="2098"/>
                      </a:cubicBezTo>
                      <a:cubicBezTo>
                        <a:pt x="4130" y="2123"/>
                        <a:pt x="4156" y="2133"/>
                        <a:pt x="4172" y="2133"/>
                      </a:cubicBezTo>
                      <a:cubicBezTo>
                        <a:pt x="4195" y="2133"/>
                        <a:pt x="4200" y="2115"/>
                        <a:pt x="4165" y="2098"/>
                      </a:cubicBezTo>
                      <a:cubicBezTo>
                        <a:pt x="2919" y="1125"/>
                        <a:pt x="1521" y="426"/>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0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5"/>
                                        </p:tgtEl>
                                        <p:attrNameLst>
                                          <p:attrName>style.visibility</p:attrName>
                                        </p:attrNameLst>
                                      </p:cBhvr>
                                      <p:to>
                                        <p:strVal val="visible"/>
                                      </p:to>
                                    </p:set>
                                    <p:animEffect filter="fade" transition="in">
                                      <p:cBhvr>
                                        <p:cTn dur="1000"/>
                                        <p:tgtEl>
                                          <p:spTgt spid="20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2" name="Shape 2272"/>
        <p:cNvGrpSpPr/>
        <p:nvPr/>
      </p:nvGrpSpPr>
      <p:grpSpPr>
        <a:xfrm>
          <a:off x="0" y="0"/>
          <a:ext cx="0" cy="0"/>
          <a:chOff x="0" y="0"/>
          <a:chExt cx="0" cy="0"/>
        </a:xfrm>
      </p:grpSpPr>
      <p:sp>
        <p:nvSpPr>
          <p:cNvPr id="2273" name="Google Shape;2273;p216"/>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TEMPORAL CODES</a:t>
            </a:r>
            <a:endParaRPr/>
          </a:p>
        </p:txBody>
      </p:sp>
      <p:sp>
        <p:nvSpPr>
          <p:cNvPr id="2274" name="Google Shape;2274;p216"/>
          <p:cNvSpPr txBox="1"/>
          <p:nvPr>
            <p:ph idx="3" type="body"/>
          </p:nvPr>
        </p:nvSpPr>
        <p:spPr>
          <a:xfrm>
            <a:off x="5098200" y="3726600"/>
            <a:ext cx="3360000" cy="1151400"/>
          </a:xfrm>
          <a:prstGeom prst="rect">
            <a:avLst/>
          </a:prstGeom>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a:solidFill>
                  <a:srgbClr val="373D3F"/>
                </a:solidFill>
                <a:highlight>
                  <a:srgbClr val="FFFFFF"/>
                </a:highlight>
              </a:rPr>
              <a:t>space is often associated with social rank </a:t>
            </a:r>
            <a:endParaRPr>
              <a:solidFill>
                <a:srgbClr val="373D3F"/>
              </a:solidFill>
              <a:highlight>
                <a:srgbClr val="FFFFFF"/>
              </a:highlight>
            </a:endParaRPr>
          </a:p>
          <a:p>
            <a:pPr indent="-323850" lvl="0" marL="457200" rtl="0" algn="l">
              <a:lnSpc>
                <a:spcPct val="115000"/>
              </a:lnSpc>
              <a:spcBef>
                <a:spcPts val="0"/>
              </a:spcBef>
              <a:spcAft>
                <a:spcPts val="0"/>
              </a:spcAft>
              <a:buSzPts val="1500"/>
              <a:buChar char="●"/>
            </a:pPr>
            <a:r>
              <a:rPr lang="en">
                <a:solidFill>
                  <a:srgbClr val="373D3F"/>
                </a:solidFill>
                <a:highlight>
                  <a:srgbClr val="FFFFFF"/>
                </a:highlight>
              </a:rPr>
              <a:t>is an important part of business communication.</a:t>
            </a:r>
            <a:endParaRPr>
              <a:solidFill>
                <a:srgbClr val="373D3F"/>
              </a:solidFill>
              <a:highlight>
                <a:srgbClr val="FFFFFF"/>
              </a:highlight>
            </a:endParaRPr>
          </a:p>
          <a:p>
            <a:pPr indent="0" lvl="0" marL="0" rtl="0" algn="l">
              <a:lnSpc>
                <a:spcPct val="115000"/>
              </a:lnSpc>
              <a:spcBef>
                <a:spcPts val="0"/>
              </a:spcBef>
              <a:spcAft>
                <a:spcPts val="0"/>
              </a:spcAft>
              <a:buNone/>
            </a:pPr>
            <a:r>
              <a:t/>
            </a:r>
            <a:endParaRPr>
              <a:solidFill>
                <a:srgbClr val="373D3F"/>
              </a:solidFill>
              <a:highlight>
                <a:srgbClr val="FFFFFF"/>
              </a:highlight>
            </a:endParaRPr>
          </a:p>
        </p:txBody>
      </p:sp>
      <p:sp>
        <p:nvSpPr>
          <p:cNvPr id="2275" name="Google Shape;2275;p216"/>
          <p:cNvSpPr txBox="1"/>
          <p:nvPr>
            <p:ph idx="1" type="body"/>
          </p:nvPr>
        </p:nvSpPr>
        <p:spPr>
          <a:xfrm>
            <a:off x="678600" y="3464875"/>
            <a:ext cx="3360000" cy="115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73D3F"/>
              </a:solidFill>
              <a:highlight>
                <a:srgbClr val="FFFFFF"/>
              </a:highlight>
            </a:endParaRPr>
          </a:p>
          <a:p>
            <a:pPr indent="-330200" lvl="0" marL="457200" rtl="0" algn="l">
              <a:spcBef>
                <a:spcPts val="0"/>
              </a:spcBef>
              <a:spcAft>
                <a:spcPts val="0"/>
              </a:spcAft>
              <a:buSzPts val="1600"/>
              <a:buChar char="●"/>
            </a:pPr>
            <a:r>
              <a:rPr lang="en">
                <a:solidFill>
                  <a:srgbClr val="373D3F"/>
                </a:solidFill>
                <a:highlight>
                  <a:srgbClr val="FFFFFF"/>
                </a:highlight>
              </a:rPr>
              <a:t>is the study of how we refer to and perceive time.</a:t>
            </a:r>
            <a:endParaRPr>
              <a:solidFill>
                <a:srgbClr val="373D3F"/>
              </a:solidFill>
              <a:highlight>
                <a:srgbClr val="FFFFFF"/>
              </a:highlight>
            </a:endParaRPr>
          </a:p>
          <a:p>
            <a:pPr indent="-330200" lvl="0" marL="457200" rtl="0" algn="l">
              <a:spcBef>
                <a:spcPts val="0"/>
              </a:spcBef>
              <a:spcAft>
                <a:spcPts val="0"/>
              </a:spcAft>
              <a:buSzPts val="1600"/>
              <a:buChar char="●"/>
            </a:pPr>
            <a:r>
              <a:rPr lang="en">
                <a:solidFill>
                  <a:srgbClr val="373D3F"/>
                </a:solidFill>
                <a:highlight>
                  <a:srgbClr val="FFFFFF"/>
                </a:highlight>
              </a:rPr>
              <a:t>Time is a relevant factor of the communication process</a:t>
            </a:r>
            <a:endParaRPr>
              <a:solidFill>
                <a:srgbClr val="373D3F"/>
              </a:solidFill>
              <a:highlight>
                <a:srgbClr val="FFFFFF"/>
              </a:highlight>
            </a:endParaRPr>
          </a:p>
          <a:p>
            <a:pPr indent="-317500" lvl="0" marL="457200" rtl="0" algn="l">
              <a:spcBef>
                <a:spcPts val="0"/>
              </a:spcBef>
              <a:spcAft>
                <a:spcPts val="0"/>
              </a:spcAft>
              <a:buClr>
                <a:srgbClr val="373D3F"/>
              </a:buClr>
              <a:buSzPts val="1400"/>
              <a:buChar char="●"/>
            </a:pPr>
            <a:r>
              <a:rPr lang="en">
                <a:solidFill>
                  <a:srgbClr val="373D3F"/>
                </a:solidFill>
                <a:highlight>
                  <a:srgbClr val="FFFFFF"/>
                </a:highlight>
              </a:rPr>
              <a:t>Across cultures the value of time may vary</a:t>
            </a:r>
            <a:endParaRPr>
              <a:solidFill>
                <a:srgbClr val="373D3F"/>
              </a:solidFill>
              <a:highlight>
                <a:srgbClr val="FFFFFF"/>
              </a:highlight>
            </a:endParaRPr>
          </a:p>
        </p:txBody>
      </p:sp>
      <p:sp>
        <p:nvSpPr>
          <p:cNvPr id="2276" name="Google Shape;2276;p216"/>
          <p:cNvSpPr txBox="1"/>
          <p:nvPr>
            <p:ph idx="2" type="subTitle"/>
          </p:nvPr>
        </p:nvSpPr>
        <p:spPr>
          <a:xfrm>
            <a:off x="688675" y="2942875"/>
            <a:ext cx="3360000" cy="53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CHRONEMICS</a:t>
            </a:r>
            <a:endParaRPr/>
          </a:p>
        </p:txBody>
      </p:sp>
      <p:sp>
        <p:nvSpPr>
          <p:cNvPr id="2277" name="Google Shape;2277;p216"/>
          <p:cNvSpPr txBox="1"/>
          <p:nvPr>
            <p:ph idx="4" type="subTitle"/>
          </p:nvPr>
        </p:nvSpPr>
        <p:spPr>
          <a:xfrm>
            <a:off x="5098200" y="2942875"/>
            <a:ext cx="3360000" cy="53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PROXEMICS - SPACE</a:t>
            </a:r>
            <a:endParaRPr/>
          </a:p>
        </p:txBody>
      </p:sp>
      <p:sp>
        <p:nvSpPr>
          <p:cNvPr id="2278" name="Google Shape;2278;p216"/>
          <p:cNvSpPr/>
          <p:nvPr/>
        </p:nvSpPr>
        <p:spPr>
          <a:xfrm>
            <a:off x="0" y="1172875"/>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9" name="Google Shape;2279;p216"/>
          <p:cNvGrpSpPr/>
          <p:nvPr/>
        </p:nvGrpSpPr>
        <p:grpSpPr>
          <a:xfrm flipH="1">
            <a:off x="1633000" y="1916500"/>
            <a:ext cx="1716325" cy="1074521"/>
            <a:chOff x="1564598" y="1884088"/>
            <a:chExt cx="1716325" cy="1074521"/>
          </a:xfrm>
        </p:grpSpPr>
        <p:sp>
          <p:nvSpPr>
            <p:cNvPr id="2280" name="Google Shape;2280;p216"/>
            <p:cNvSpPr/>
            <p:nvPr/>
          </p:nvSpPr>
          <p:spPr>
            <a:xfrm>
              <a:off x="1862081" y="1884088"/>
              <a:ext cx="77021" cy="64922"/>
            </a:xfrm>
            <a:custGeom>
              <a:rect b="b" l="l" r="r" t="t"/>
              <a:pathLst>
                <a:path extrusionOk="0" h="2082" w="2470">
                  <a:moveTo>
                    <a:pt x="1435" y="0"/>
                  </a:moveTo>
                  <a:cubicBezTo>
                    <a:pt x="468" y="0"/>
                    <a:pt x="1" y="1134"/>
                    <a:pt x="668" y="1768"/>
                  </a:cubicBezTo>
                  <a:cubicBezTo>
                    <a:pt x="885" y="1985"/>
                    <a:pt x="1151" y="2082"/>
                    <a:pt x="1412" y="2082"/>
                  </a:cubicBezTo>
                  <a:cubicBezTo>
                    <a:pt x="1953" y="2082"/>
                    <a:pt x="2469" y="1664"/>
                    <a:pt x="2469" y="1034"/>
                  </a:cubicBezTo>
                  <a:cubicBezTo>
                    <a:pt x="2469" y="467"/>
                    <a:pt x="2002" y="0"/>
                    <a:pt x="1435" y="0"/>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16"/>
            <p:cNvSpPr/>
            <p:nvPr/>
          </p:nvSpPr>
          <p:spPr>
            <a:xfrm>
              <a:off x="1868349" y="1930612"/>
              <a:ext cx="761414" cy="941431"/>
            </a:xfrm>
            <a:custGeom>
              <a:rect b="b" l="l" r="r" t="t"/>
              <a:pathLst>
                <a:path extrusionOk="0" h="30191" w="24418">
                  <a:moveTo>
                    <a:pt x="15071" y="1"/>
                  </a:moveTo>
                  <a:cubicBezTo>
                    <a:pt x="14806" y="1"/>
                    <a:pt x="14530" y="14"/>
                    <a:pt x="14244" y="42"/>
                  </a:cubicBezTo>
                  <a:cubicBezTo>
                    <a:pt x="12442" y="209"/>
                    <a:pt x="10941" y="1510"/>
                    <a:pt x="9941" y="2945"/>
                  </a:cubicBezTo>
                  <a:cubicBezTo>
                    <a:pt x="8740" y="4646"/>
                    <a:pt x="8773" y="7248"/>
                    <a:pt x="7439" y="8849"/>
                  </a:cubicBezTo>
                  <a:cubicBezTo>
                    <a:pt x="6271" y="10216"/>
                    <a:pt x="4970" y="10216"/>
                    <a:pt x="3836" y="11651"/>
                  </a:cubicBezTo>
                  <a:cubicBezTo>
                    <a:pt x="3336" y="12285"/>
                    <a:pt x="3002" y="13052"/>
                    <a:pt x="3369" y="14886"/>
                  </a:cubicBezTo>
                  <a:cubicBezTo>
                    <a:pt x="3536" y="15520"/>
                    <a:pt x="3603" y="16521"/>
                    <a:pt x="3202" y="17155"/>
                  </a:cubicBezTo>
                  <a:cubicBezTo>
                    <a:pt x="2669" y="18089"/>
                    <a:pt x="1401" y="18289"/>
                    <a:pt x="801" y="19256"/>
                  </a:cubicBezTo>
                  <a:cubicBezTo>
                    <a:pt x="0" y="20557"/>
                    <a:pt x="200" y="22225"/>
                    <a:pt x="867" y="23559"/>
                  </a:cubicBezTo>
                  <a:cubicBezTo>
                    <a:pt x="2402" y="26595"/>
                    <a:pt x="5838" y="28363"/>
                    <a:pt x="8973" y="29230"/>
                  </a:cubicBezTo>
                  <a:cubicBezTo>
                    <a:pt x="10944" y="29796"/>
                    <a:pt x="13164" y="30191"/>
                    <a:pt x="15345" y="30191"/>
                  </a:cubicBezTo>
                  <a:cubicBezTo>
                    <a:pt x="16635" y="30191"/>
                    <a:pt x="17911" y="30053"/>
                    <a:pt x="19114" y="29730"/>
                  </a:cubicBezTo>
                  <a:cubicBezTo>
                    <a:pt x="20581" y="29363"/>
                    <a:pt x="21882" y="28596"/>
                    <a:pt x="22950" y="27529"/>
                  </a:cubicBezTo>
                  <a:cubicBezTo>
                    <a:pt x="24017" y="26361"/>
                    <a:pt x="24418" y="24994"/>
                    <a:pt x="23817" y="23526"/>
                  </a:cubicBezTo>
                  <a:cubicBezTo>
                    <a:pt x="23350" y="22392"/>
                    <a:pt x="21982" y="21324"/>
                    <a:pt x="22149" y="20390"/>
                  </a:cubicBezTo>
                  <a:cubicBezTo>
                    <a:pt x="22349" y="19490"/>
                    <a:pt x="23250" y="18889"/>
                    <a:pt x="23650" y="18055"/>
                  </a:cubicBezTo>
                  <a:cubicBezTo>
                    <a:pt x="24317" y="16621"/>
                    <a:pt x="23750" y="15287"/>
                    <a:pt x="22916" y="14086"/>
                  </a:cubicBezTo>
                  <a:cubicBezTo>
                    <a:pt x="20915" y="11217"/>
                    <a:pt x="22249" y="8248"/>
                    <a:pt x="21315" y="5013"/>
                  </a:cubicBezTo>
                  <a:cubicBezTo>
                    <a:pt x="20814" y="3258"/>
                    <a:pt x="19193" y="1"/>
                    <a:pt x="150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16"/>
            <p:cNvSpPr/>
            <p:nvPr/>
          </p:nvSpPr>
          <p:spPr>
            <a:xfrm>
              <a:off x="2526771" y="2208606"/>
              <a:ext cx="115469" cy="589037"/>
            </a:xfrm>
            <a:custGeom>
              <a:rect b="b" l="l" r="r" t="t"/>
              <a:pathLst>
                <a:path extrusionOk="0" h="18890" w="3703">
                  <a:moveTo>
                    <a:pt x="267" y="1"/>
                  </a:moveTo>
                  <a:cubicBezTo>
                    <a:pt x="0" y="1668"/>
                    <a:pt x="0" y="3036"/>
                    <a:pt x="1034" y="4404"/>
                  </a:cubicBezTo>
                  <a:cubicBezTo>
                    <a:pt x="2435" y="6238"/>
                    <a:pt x="3703" y="8206"/>
                    <a:pt x="2035" y="10341"/>
                  </a:cubicBezTo>
                  <a:cubicBezTo>
                    <a:pt x="1234" y="11342"/>
                    <a:pt x="134" y="12143"/>
                    <a:pt x="901" y="13477"/>
                  </a:cubicBezTo>
                  <a:cubicBezTo>
                    <a:pt x="1368" y="14311"/>
                    <a:pt x="2235" y="14811"/>
                    <a:pt x="2702" y="15612"/>
                  </a:cubicBezTo>
                  <a:cubicBezTo>
                    <a:pt x="3424" y="16891"/>
                    <a:pt x="2371" y="18816"/>
                    <a:pt x="845" y="18816"/>
                  </a:cubicBezTo>
                  <a:cubicBezTo>
                    <a:pt x="819" y="18816"/>
                    <a:pt x="793" y="18815"/>
                    <a:pt x="767" y="18814"/>
                  </a:cubicBezTo>
                  <a:cubicBezTo>
                    <a:pt x="701" y="18814"/>
                    <a:pt x="701" y="18881"/>
                    <a:pt x="767" y="18881"/>
                  </a:cubicBezTo>
                  <a:cubicBezTo>
                    <a:pt x="822" y="18887"/>
                    <a:pt x="877" y="18890"/>
                    <a:pt x="932" y="18890"/>
                  </a:cubicBezTo>
                  <a:cubicBezTo>
                    <a:pt x="2059" y="18890"/>
                    <a:pt x="3298" y="17622"/>
                    <a:pt x="3202" y="16446"/>
                  </a:cubicBezTo>
                  <a:cubicBezTo>
                    <a:pt x="3102" y="15645"/>
                    <a:pt x="2535" y="15011"/>
                    <a:pt x="2002" y="14478"/>
                  </a:cubicBezTo>
                  <a:cubicBezTo>
                    <a:pt x="1334" y="13744"/>
                    <a:pt x="601" y="12976"/>
                    <a:pt x="1034" y="11876"/>
                  </a:cubicBezTo>
                  <a:cubicBezTo>
                    <a:pt x="1268" y="11442"/>
                    <a:pt x="1768" y="11042"/>
                    <a:pt x="2102" y="10641"/>
                  </a:cubicBezTo>
                  <a:cubicBezTo>
                    <a:pt x="3202" y="9407"/>
                    <a:pt x="3369" y="7606"/>
                    <a:pt x="2535" y="6205"/>
                  </a:cubicBezTo>
                  <a:cubicBezTo>
                    <a:pt x="2035" y="5238"/>
                    <a:pt x="1234" y="4537"/>
                    <a:pt x="734" y="3603"/>
                  </a:cubicBezTo>
                  <a:cubicBezTo>
                    <a:pt x="100" y="2502"/>
                    <a:pt x="167" y="1268"/>
                    <a:pt x="30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16"/>
            <p:cNvSpPr/>
            <p:nvPr/>
          </p:nvSpPr>
          <p:spPr>
            <a:xfrm>
              <a:off x="2514267" y="2155814"/>
              <a:ext cx="140477" cy="674852"/>
            </a:xfrm>
            <a:custGeom>
              <a:rect b="b" l="l" r="r" t="t"/>
              <a:pathLst>
                <a:path extrusionOk="0" h="21642" w="4505">
                  <a:moveTo>
                    <a:pt x="935" y="1"/>
                  </a:moveTo>
                  <a:cubicBezTo>
                    <a:pt x="918" y="1"/>
                    <a:pt x="902" y="9"/>
                    <a:pt x="902" y="26"/>
                  </a:cubicBezTo>
                  <a:cubicBezTo>
                    <a:pt x="902" y="2060"/>
                    <a:pt x="902" y="4129"/>
                    <a:pt x="1635" y="5997"/>
                  </a:cubicBezTo>
                  <a:cubicBezTo>
                    <a:pt x="2403" y="7898"/>
                    <a:pt x="4337" y="9699"/>
                    <a:pt x="3570" y="11867"/>
                  </a:cubicBezTo>
                  <a:cubicBezTo>
                    <a:pt x="3270" y="12801"/>
                    <a:pt x="2436" y="13435"/>
                    <a:pt x="2202" y="14369"/>
                  </a:cubicBezTo>
                  <a:cubicBezTo>
                    <a:pt x="2102" y="14970"/>
                    <a:pt x="2269" y="15570"/>
                    <a:pt x="2603" y="16037"/>
                  </a:cubicBezTo>
                  <a:cubicBezTo>
                    <a:pt x="3337" y="17271"/>
                    <a:pt x="4137" y="18606"/>
                    <a:pt x="3003" y="19907"/>
                  </a:cubicBezTo>
                  <a:cubicBezTo>
                    <a:pt x="2269" y="20807"/>
                    <a:pt x="1135" y="21107"/>
                    <a:pt x="101" y="21474"/>
                  </a:cubicBezTo>
                  <a:cubicBezTo>
                    <a:pt x="1" y="21508"/>
                    <a:pt x="34" y="21608"/>
                    <a:pt x="101" y="21641"/>
                  </a:cubicBezTo>
                  <a:cubicBezTo>
                    <a:pt x="1635" y="21241"/>
                    <a:pt x="3637" y="20407"/>
                    <a:pt x="3804" y="18572"/>
                  </a:cubicBezTo>
                  <a:cubicBezTo>
                    <a:pt x="3870" y="17672"/>
                    <a:pt x="3337" y="16871"/>
                    <a:pt x="2870" y="16070"/>
                  </a:cubicBezTo>
                  <a:cubicBezTo>
                    <a:pt x="2336" y="15403"/>
                    <a:pt x="2303" y="14469"/>
                    <a:pt x="2703" y="13735"/>
                  </a:cubicBezTo>
                  <a:cubicBezTo>
                    <a:pt x="2936" y="13302"/>
                    <a:pt x="3303" y="12935"/>
                    <a:pt x="3537" y="12468"/>
                  </a:cubicBezTo>
                  <a:cubicBezTo>
                    <a:pt x="4504" y="10667"/>
                    <a:pt x="3503" y="8965"/>
                    <a:pt x="2569" y="7364"/>
                  </a:cubicBezTo>
                  <a:cubicBezTo>
                    <a:pt x="1235" y="5096"/>
                    <a:pt x="1002" y="2628"/>
                    <a:pt x="968" y="26"/>
                  </a:cubicBezTo>
                  <a:cubicBezTo>
                    <a:pt x="968" y="9"/>
                    <a:pt x="952" y="1"/>
                    <a:pt x="9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16"/>
            <p:cNvSpPr/>
            <p:nvPr/>
          </p:nvSpPr>
          <p:spPr>
            <a:xfrm>
              <a:off x="1816336" y="2094758"/>
              <a:ext cx="359908" cy="635125"/>
            </a:xfrm>
            <a:custGeom>
              <a:rect b="b" l="l" r="r" t="t"/>
              <a:pathLst>
                <a:path extrusionOk="0" h="20368" w="11542">
                  <a:moveTo>
                    <a:pt x="11517" y="1"/>
                  </a:moveTo>
                  <a:cubicBezTo>
                    <a:pt x="11512" y="1"/>
                    <a:pt x="11508" y="4"/>
                    <a:pt x="11508" y="16"/>
                  </a:cubicBezTo>
                  <a:cubicBezTo>
                    <a:pt x="10908" y="1216"/>
                    <a:pt x="10341" y="2451"/>
                    <a:pt x="9407" y="3418"/>
                  </a:cubicBezTo>
                  <a:cubicBezTo>
                    <a:pt x="8573" y="4319"/>
                    <a:pt x="7472" y="4752"/>
                    <a:pt x="6405" y="5353"/>
                  </a:cubicBezTo>
                  <a:cubicBezTo>
                    <a:pt x="5571" y="5753"/>
                    <a:pt x="4904" y="6454"/>
                    <a:pt x="4503" y="7321"/>
                  </a:cubicBezTo>
                  <a:cubicBezTo>
                    <a:pt x="4036" y="8422"/>
                    <a:pt x="4470" y="9389"/>
                    <a:pt x="4470" y="10490"/>
                  </a:cubicBezTo>
                  <a:cubicBezTo>
                    <a:pt x="4470" y="12091"/>
                    <a:pt x="3169" y="12391"/>
                    <a:pt x="2202" y="13325"/>
                  </a:cubicBezTo>
                  <a:cubicBezTo>
                    <a:pt x="1601" y="13926"/>
                    <a:pt x="1268" y="14759"/>
                    <a:pt x="1301" y="15627"/>
                  </a:cubicBezTo>
                  <a:cubicBezTo>
                    <a:pt x="1335" y="17595"/>
                    <a:pt x="3002" y="19696"/>
                    <a:pt x="4837" y="20363"/>
                  </a:cubicBezTo>
                  <a:cubicBezTo>
                    <a:pt x="4849" y="20366"/>
                    <a:pt x="4860" y="20368"/>
                    <a:pt x="4870" y="20368"/>
                  </a:cubicBezTo>
                  <a:cubicBezTo>
                    <a:pt x="4975" y="20368"/>
                    <a:pt x="4995" y="20224"/>
                    <a:pt x="4904" y="20163"/>
                  </a:cubicBezTo>
                  <a:cubicBezTo>
                    <a:pt x="2469" y="19229"/>
                    <a:pt x="0" y="15427"/>
                    <a:pt x="2502" y="13292"/>
                  </a:cubicBezTo>
                  <a:cubicBezTo>
                    <a:pt x="3102" y="12791"/>
                    <a:pt x="3836" y="12491"/>
                    <a:pt x="4303" y="11824"/>
                  </a:cubicBezTo>
                  <a:cubicBezTo>
                    <a:pt x="4770" y="11190"/>
                    <a:pt x="4704" y="10456"/>
                    <a:pt x="4604" y="9689"/>
                  </a:cubicBezTo>
                  <a:cubicBezTo>
                    <a:pt x="4370" y="8088"/>
                    <a:pt x="4604" y="6754"/>
                    <a:pt x="6071" y="5786"/>
                  </a:cubicBezTo>
                  <a:cubicBezTo>
                    <a:pt x="6838" y="5219"/>
                    <a:pt x="7772" y="4886"/>
                    <a:pt x="8573" y="4352"/>
                  </a:cubicBezTo>
                  <a:cubicBezTo>
                    <a:pt x="10107" y="3351"/>
                    <a:pt x="10875" y="1650"/>
                    <a:pt x="11542" y="16"/>
                  </a:cubicBezTo>
                  <a:cubicBezTo>
                    <a:pt x="11542" y="16"/>
                    <a:pt x="11527" y="1"/>
                    <a:pt x="115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16"/>
            <p:cNvSpPr/>
            <p:nvPr/>
          </p:nvSpPr>
          <p:spPr>
            <a:xfrm>
              <a:off x="1873525" y="2072930"/>
              <a:ext cx="285039" cy="706907"/>
            </a:xfrm>
            <a:custGeom>
              <a:rect b="b" l="l" r="r" t="t"/>
              <a:pathLst>
                <a:path extrusionOk="0" h="22670" w="9141">
                  <a:moveTo>
                    <a:pt x="9091" y="0"/>
                  </a:moveTo>
                  <a:cubicBezTo>
                    <a:pt x="9081" y="0"/>
                    <a:pt x="9074" y="4"/>
                    <a:pt x="9074" y="15"/>
                  </a:cubicBezTo>
                  <a:cubicBezTo>
                    <a:pt x="8874" y="1449"/>
                    <a:pt x="8240" y="2817"/>
                    <a:pt x="7306" y="3918"/>
                  </a:cubicBezTo>
                  <a:cubicBezTo>
                    <a:pt x="6372" y="4919"/>
                    <a:pt x="5171" y="5452"/>
                    <a:pt x="4104" y="6286"/>
                  </a:cubicBezTo>
                  <a:cubicBezTo>
                    <a:pt x="3303" y="6887"/>
                    <a:pt x="2770" y="7754"/>
                    <a:pt x="2636" y="8755"/>
                  </a:cubicBezTo>
                  <a:cubicBezTo>
                    <a:pt x="2469" y="10222"/>
                    <a:pt x="3070" y="11790"/>
                    <a:pt x="1969" y="12991"/>
                  </a:cubicBezTo>
                  <a:cubicBezTo>
                    <a:pt x="1235" y="13792"/>
                    <a:pt x="435" y="14292"/>
                    <a:pt x="201" y="15393"/>
                  </a:cubicBezTo>
                  <a:cubicBezTo>
                    <a:pt x="1" y="16393"/>
                    <a:pt x="168" y="17461"/>
                    <a:pt x="635" y="18362"/>
                  </a:cubicBezTo>
                  <a:cubicBezTo>
                    <a:pt x="1602" y="20363"/>
                    <a:pt x="3303" y="21931"/>
                    <a:pt x="5405" y="22665"/>
                  </a:cubicBezTo>
                  <a:cubicBezTo>
                    <a:pt x="5416" y="22668"/>
                    <a:pt x="5426" y="22670"/>
                    <a:pt x="5435" y="22670"/>
                  </a:cubicBezTo>
                  <a:cubicBezTo>
                    <a:pt x="5511" y="22670"/>
                    <a:pt x="5527" y="22561"/>
                    <a:pt x="5438" y="22531"/>
                  </a:cubicBezTo>
                  <a:cubicBezTo>
                    <a:pt x="3170" y="21697"/>
                    <a:pt x="968" y="19729"/>
                    <a:pt x="401" y="17161"/>
                  </a:cubicBezTo>
                  <a:cubicBezTo>
                    <a:pt x="168" y="16327"/>
                    <a:pt x="268" y="15459"/>
                    <a:pt x="635" y="14692"/>
                  </a:cubicBezTo>
                  <a:cubicBezTo>
                    <a:pt x="968" y="14192"/>
                    <a:pt x="1402" y="13725"/>
                    <a:pt x="1902" y="13358"/>
                  </a:cubicBezTo>
                  <a:cubicBezTo>
                    <a:pt x="2469" y="12824"/>
                    <a:pt x="2836" y="12057"/>
                    <a:pt x="2870" y="11256"/>
                  </a:cubicBezTo>
                  <a:cubicBezTo>
                    <a:pt x="2936" y="9922"/>
                    <a:pt x="2536" y="8621"/>
                    <a:pt x="3270" y="7420"/>
                  </a:cubicBezTo>
                  <a:cubicBezTo>
                    <a:pt x="3970" y="6286"/>
                    <a:pt x="5271" y="5753"/>
                    <a:pt x="6305" y="5019"/>
                  </a:cubicBezTo>
                  <a:cubicBezTo>
                    <a:pt x="7907" y="3818"/>
                    <a:pt x="8941" y="1983"/>
                    <a:pt x="9141" y="15"/>
                  </a:cubicBezTo>
                  <a:cubicBezTo>
                    <a:pt x="9141" y="15"/>
                    <a:pt x="9111" y="0"/>
                    <a:pt x="909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16"/>
            <p:cNvSpPr/>
            <p:nvPr/>
          </p:nvSpPr>
          <p:spPr>
            <a:xfrm>
              <a:off x="2219372" y="2185281"/>
              <a:ext cx="1007662" cy="613141"/>
            </a:xfrm>
            <a:custGeom>
              <a:rect b="b" l="l" r="r" t="t"/>
              <a:pathLst>
                <a:path extrusionOk="0" h="19663" w="32315">
                  <a:moveTo>
                    <a:pt x="24656" y="0"/>
                  </a:moveTo>
                  <a:cubicBezTo>
                    <a:pt x="24430" y="0"/>
                    <a:pt x="24232" y="16"/>
                    <a:pt x="24068" y="48"/>
                  </a:cubicBezTo>
                  <a:cubicBezTo>
                    <a:pt x="21767" y="548"/>
                    <a:pt x="17697" y="9955"/>
                    <a:pt x="16063" y="10055"/>
                  </a:cubicBezTo>
                  <a:cubicBezTo>
                    <a:pt x="15919" y="10066"/>
                    <a:pt x="15767" y="10071"/>
                    <a:pt x="15609" y="10071"/>
                  </a:cubicBezTo>
                  <a:cubicBezTo>
                    <a:pt x="12879" y="10071"/>
                    <a:pt x="8123" y="8499"/>
                    <a:pt x="2920" y="7553"/>
                  </a:cubicBezTo>
                  <a:cubicBezTo>
                    <a:pt x="2589" y="7498"/>
                    <a:pt x="2294" y="7472"/>
                    <a:pt x="2033" y="7472"/>
                  </a:cubicBezTo>
                  <a:cubicBezTo>
                    <a:pt x="76" y="7472"/>
                    <a:pt x="1" y="8918"/>
                    <a:pt x="1119" y="10389"/>
                  </a:cubicBezTo>
                  <a:cubicBezTo>
                    <a:pt x="2786" y="12557"/>
                    <a:pt x="11726" y="19529"/>
                    <a:pt x="19498" y="19662"/>
                  </a:cubicBezTo>
                  <a:cubicBezTo>
                    <a:pt x="19506" y="19662"/>
                    <a:pt x="19514" y="19662"/>
                    <a:pt x="19522" y="19662"/>
                  </a:cubicBezTo>
                  <a:cubicBezTo>
                    <a:pt x="22180" y="19662"/>
                    <a:pt x="29844" y="8708"/>
                    <a:pt x="31340" y="4485"/>
                  </a:cubicBezTo>
                  <a:cubicBezTo>
                    <a:pt x="32314" y="1715"/>
                    <a:pt x="27011" y="0"/>
                    <a:pt x="24656"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16"/>
            <p:cNvSpPr/>
            <p:nvPr/>
          </p:nvSpPr>
          <p:spPr>
            <a:xfrm>
              <a:off x="2948018" y="1929708"/>
              <a:ext cx="332904" cy="411017"/>
            </a:xfrm>
            <a:custGeom>
              <a:rect b="b" l="l" r="r" t="t"/>
              <a:pathLst>
                <a:path extrusionOk="0" h="13181" w="10676">
                  <a:moveTo>
                    <a:pt x="4721" y="1"/>
                  </a:moveTo>
                  <a:cubicBezTo>
                    <a:pt x="3774" y="1"/>
                    <a:pt x="3837" y="1673"/>
                    <a:pt x="3837" y="1673"/>
                  </a:cubicBezTo>
                  <a:cubicBezTo>
                    <a:pt x="3837" y="1673"/>
                    <a:pt x="3726" y="399"/>
                    <a:pt x="3026" y="399"/>
                  </a:cubicBezTo>
                  <a:cubicBezTo>
                    <a:pt x="2957" y="399"/>
                    <a:pt x="2883" y="412"/>
                    <a:pt x="2803" y="438"/>
                  </a:cubicBezTo>
                  <a:cubicBezTo>
                    <a:pt x="1735" y="772"/>
                    <a:pt x="2369" y="3574"/>
                    <a:pt x="2002" y="5008"/>
                  </a:cubicBezTo>
                  <a:cubicBezTo>
                    <a:pt x="1936" y="5342"/>
                    <a:pt x="1" y="11513"/>
                    <a:pt x="1" y="11513"/>
                  </a:cubicBezTo>
                  <a:lnTo>
                    <a:pt x="7773" y="13181"/>
                  </a:lnTo>
                  <a:cubicBezTo>
                    <a:pt x="8207" y="12247"/>
                    <a:pt x="9941" y="7910"/>
                    <a:pt x="10141" y="6576"/>
                  </a:cubicBezTo>
                  <a:cubicBezTo>
                    <a:pt x="10342" y="5275"/>
                    <a:pt x="10675" y="1439"/>
                    <a:pt x="9674" y="1172"/>
                  </a:cubicBezTo>
                  <a:cubicBezTo>
                    <a:pt x="9566" y="1143"/>
                    <a:pt x="9468" y="1131"/>
                    <a:pt x="9378" y="1131"/>
                  </a:cubicBezTo>
                  <a:cubicBezTo>
                    <a:pt x="8640" y="1131"/>
                    <a:pt x="8507" y="2006"/>
                    <a:pt x="8507" y="2006"/>
                  </a:cubicBezTo>
                  <a:cubicBezTo>
                    <a:pt x="8507" y="2006"/>
                    <a:pt x="8373" y="372"/>
                    <a:pt x="7339" y="205"/>
                  </a:cubicBezTo>
                  <a:cubicBezTo>
                    <a:pt x="7293" y="197"/>
                    <a:pt x="7249" y="194"/>
                    <a:pt x="7206" y="194"/>
                  </a:cubicBezTo>
                  <a:cubicBezTo>
                    <a:pt x="6318" y="194"/>
                    <a:pt x="6105" y="1773"/>
                    <a:pt x="6105" y="1773"/>
                  </a:cubicBezTo>
                  <a:cubicBezTo>
                    <a:pt x="6105" y="1773"/>
                    <a:pt x="5838" y="105"/>
                    <a:pt x="4804" y="5"/>
                  </a:cubicBezTo>
                  <a:cubicBezTo>
                    <a:pt x="4776" y="2"/>
                    <a:pt x="4748" y="1"/>
                    <a:pt x="4721"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16"/>
            <p:cNvSpPr/>
            <p:nvPr/>
          </p:nvSpPr>
          <p:spPr>
            <a:xfrm>
              <a:off x="3055162" y="1975796"/>
              <a:ext cx="40600" cy="160185"/>
            </a:xfrm>
            <a:custGeom>
              <a:rect b="b" l="l" r="r" t="t"/>
              <a:pathLst>
                <a:path extrusionOk="0" h="5137" w="1302">
                  <a:moveTo>
                    <a:pt x="455" y="1"/>
                  </a:moveTo>
                  <a:cubicBezTo>
                    <a:pt x="423" y="1"/>
                    <a:pt x="401" y="36"/>
                    <a:pt x="401" y="95"/>
                  </a:cubicBezTo>
                  <a:cubicBezTo>
                    <a:pt x="868" y="2129"/>
                    <a:pt x="701" y="3130"/>
                    <a:pt x="1" y="5098"/>
                  </a:cubicBezTo>
                  <a:cubicBezTo>
                    <a:pt x="1" y="5117"/>
                    <a:pt x="12" y="5137"/>
                    <a:pt x="21" y="5137"/>
                  </a:cubicBezTo>
                  <a:cubicBezTo>
                    <a:pt x="28" y="5137"/>
                    <a:pt x="34" y="5126"/>
                    <a:pt x="34" y="5098"/>
                  </a:cubicBezTo>
                  <a:cubicBezTo>
                    <a:pt x="935" y="3263"/>
                    <a:pt x="1302" y="2063"/>
                    <a:pt x="534" y="61"/>
                  </a:cubicBezTo>
                  <a:cubicBezTo>
                    <a:pt x="506" y="19"/>
                    <a:pt x="478" y="1"/>
                    <a:pt x="4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16"/>
            <p:cNvSpPr/>
            <p:nvPr/>
          </p:nvSpPr>
          <p:spPr>
            <a:xfrm>
              <a:off x="3121737" y="1978322"/>
              <a:ext cx="36421" cy="169726"/>
            </a:xfrm>
            <a:custGeom>
              <a:rect b="b" l="l" r="r" t="t"/>
              <a:pathLst>
                <a:path extrusionOk="0" h="5443" w="1168">
                  <a:moveTo>
                    <a:pt x="534" y="0"/>
                  </a:moveTo>
                  <a:cubicBezTo>
                    <a:pt x="505" y="0"/>
                    <a:pt x="482" y="25"/>
                    <a:pt x="501" y="80"/>
                  </a:cubicBezTo>
                  <a:cubicBezTo>
                    <a:pt x="768" y="2248"/>
                    <a:pt x="601" y="3316"/>
                    <a:pt x="0" y="5417"/>
                  </a:cubicBezTo>
                  <a:cubicBezTo>
                    <a:pt x="0" y="5434"/>
                    <a:pt x="9" y="5442"/>
                    <a:pt x="17" y="5442"/>
                  </a:cubicBezTo>
                  <a:cubicBezTo>
                    <a:pt x="25" y="5442"/>
                    <a:pt x="34" y="5434"/>
                    <a:pt x="34" y="5417"/>
                  </a:cubicBezTo>
                  <a:cubicBezTo>
                    <a:pt x="801" y="3416"/>
                    <a:pt x="1168" y="2182"/>
                    <a:pt x="601" y="47"/>
                  </a:cubicBezTo>
                  <a:cubicBezTo>
                    <a:pt x="586" y="17"/>
                    <a:pt x="557" y="0"/>
                    <a:pt x="5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16"/>
            <p:cNvSpPr/>
            <p:nvPr/>
          </p:nvSpPr>
          <p:spPr>
            <a:xfrm>
              <a:off x="3184134" y="1993290"/>
              <a:ext cx="42689" cy="168978"/>
            </a:xfrm>
            <a:custGeom>
              <a:rect b="b" l="l" r="r" t="t"/>
              <a:pathLst>
                <a:path extrusionOk="0" h="5419" w="1369">
                  <a:moveTo>
                    <a:pt x="910" y="1"/>
                  </a:moveTo>
                  <a:cubicBezTo>
                    <a:pt x="893" y="1"/>
                    <a:pt x="885" y="34"/>
                    <a:pt x="902" y="101"/>
                  </a:cubicBezTo>
                  <a:cubicBezTo>
                    <a:pt x="1002" y="2235"/>
                    <a:pt x="868" y="3403"/>
                    <a:pt x="1" y="5371"/>
                  </a:cubicBezTo>
                  <a:cubicBezTo>
                    <a:pt x="1" y="5395"/>
                    <a:pt x="34" y="5418"/>
                    <a:pt x="54" y="5418"/>
                  </a:cubicBezTo>
                  <a:cubicBezTo>
                    <a:pt x="62" y="5418"/>
                    <a:pt x="68" y="5414"/>
                    <a:pt x="68" y="5404"/>
                  </a:cubicBezTo>
                  <a:cubicBezTo>
                    <a:pt x="1068" y="3803"/>
                    <a:pt x="1369" y="1902"/>
                    <a:pt x="968" y="101"/>
                  </a:cubicBezTo>
                  <a:cubicBezTo>
                    <a:pt x="952" y="34"/>
                    <a:pt x="927" y="1"/>
                    <a:pt x="9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16"/>
            <p:cNvSpPr/>
            <p:nvPr/>
          </p:nvSpPr>
          <p:spPr>
            <a:xfrm>
              <a:off x="2899155" y="2044304"/>
              <a:ext cx="187251" cy="282825"/>
            </a:xfrm>
            <a:custGeom>
              <a:rect b="b" l="l" r="r" t="t"/>
              <a:pathLst>
                <a:path extrusionOk="0" h="9070" w="6005">
                  <a:moveTo>
                    <a:pt x="3289" y="1"/>
                  </a:moveTo>
                  <a:cubicBezTo>
                    <a:pt x="2287" y="1"/>
                    <a:pt x="259" y="3826"/>
                    <a:pt x="100" y="4936"/>
                  </a:cubicBezTo>
                  <a:cubicBezTo>
                    <a:pt x="0" y="6237"/>
                    <a:pt x="33" y="7504"/>
                    <a:pt x="133" y="8772"/>
                  </a:cubicBezTo>
                  <a:cubicBezTo>
                    <a:pt x="133" y="8772"/>
                    <a:pt x="1629" y="9069"/>
                    <a:pt x="3089" y="9069"/>
                  </a:cubicBezTo>
                  <a:cubicBezTo>
                    <a:pt x="4438" y="9069"/>
                    <a:pt x="5757" y="8815"/>
                    <a:pt x="5838" y="7838"/>
                  </a:cubicBezTo>
                  <a:cubicBezTo>
                    <a:pt x="6004" y="5803"/>
                    <a:pt x="3236" y="4502"/>
                    <a:pt x="3236" y="4502"/>
                  </a:cubicBezTo>
                  <a:cubicBezTo>
                    <a:pt x="3803" y="3235"/>
                    <a:pt x="4637" y="599"/>
                    <a:pt x="3436" y="32"/>
                  </a:cubicBezTo>
                  <a:cubicBezTo>
                    <a:pt x="3390" y="11"/>
                    <a:pt x="3341" y="1"/>
                    <a:pt x="3289"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16"/>
            <p:cNvSpPr/>
            <p:nvPr/>
          </p:nvSpPr>
          <p:spPr>
            <a:xfrm>
              <a:off x="2994824" y="2053628"/>
              <a:ext cx="91583" cy="233806"/>
            </a:xfrm>
            <a:custGeom>
              <a:rect b="b" l="l" r="r" t="t"/>
              <a:pathLst>
                <a:path extrusionOk="0" h="7498" w="2937">
                  <a:moveTo>
                    <a:pt x="635" y="0"/>
                  </a:moveTo>
                  <a:lnTo>
                    <a:pt x="635" y="0"/>
                  </a:lnTo>
                  <a:cubicBezTo>
                    <a:pt x="1369" y="1301"/>
                    <a:pt x="501" y="2902"/>
                    <a:pt x="34" y="4137"/>
                  </a:cubicBezTo>
                  <a:cubicBezTo>
                    <a:pt x="1" y="4237"/>
                    <a:pt x="68" y="4303"/>
                    <a:pt x="134" y="4303"/>
                  </a:cubicBezTo>
                  <a:cubicBezTo>
                    <a:pt x="1268" y="4937"/>
                    <a:pt x="2669" y="6138"/>
                    <a:pt x="2836" y="7472"/>
                  </a:cubicBezTo>
                  <a:cubicBezTo>
                    <a:pt x="2836" y="7489"/>
                    <a:pt x="2853" y="7497"/>
                    <a:pt x="2870" y="7497"/>
                  </a:cubicBezTo>
                  <a:cubicBezTo>
                    <a:pt x="2886" y="7497"/>
                    <a:pt x="2903" y="7489"/>
                    <a:pt x="2903" y="7472"/>
                  </a:cubicBezTo>
                  <a:cubicBezTo>
                    <a:pt x="2936" y="6005"/>
                    <a:pt x="1635" y="4704"/>
                    <a:pt x="368" y="4137"/>
                  </a:cubicBezTo>
                  <a:cubicBezTo>
                    <a:pt x="868" y="2869"/>
                    <a:pt x="1635" y="1234"/>
                    <a:pt x="6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16"/>
            <p:cNvSpPr/>
            <p:nvPr/>
          </p:nvSpPr>
          <p:spPr>
            <a:xfrm>
              <a:off x="2189905" y="2367763"/>
              <a:ext cx="901704" cy="442230"/>
            </a:xfrm>
            <a:custGeom>
              <a:rect b="b" l="l" r="r" t="t"/>
              <a:pathLst>
                <a:path extrusionOk="0" h="14182" w="28917">
                  <a:moveTo>
                    <a:pt x="19743" y="0"/>
                  </a:moveTo>
                  <a:cubicBezTo>
                    <a:pt x="19743" y="0"/>
                    <a:pt x="17808" y="3403"/>
                    <a:pt x="16974" y="3770"/>
                  </a:cubicBezTo>
                  <a:cubicBezTo>
                    <a:pt x="16863" y="3821"/>
                    <a:pt x="16669" y="3845"/>
                    <a:pt x="16405" y="3845"/>
                  </a:cubicBezTo>
                  <a:cubicBezTo>
                    <a:pt x="14773" y="3845"/>
                    <a:pt x="10444" y="2935"/>
                    <a:pt x="5966" y="1902"/>
                  </a:cubicBezTo>
                  <a:cubicBezTo>
                    <a:pt x="4820" y="1628"/>
                    <a:pt x="3836" y="1490"/>
                    <a:pt x="3052" y="1490"/>
                  </a:cubicBezTo>
                  <a:cubicBezTo>
                    <a:pt x="297" y="1490"/>
                    <a:pt x="0" y="3185"/>
                    <a:pt x="3765" y="6638"/>
                  </a:cubicBezTo>
                  <a:cubicBezTo>
                    <a:pt x="8267" y="10709"/>
                    <a:pt x="16733" y="14181"/>
                    <a:pt x="20279" y="14181"/>
                  </a:cubicBezTo>
                  <a:cubicBezTo>
                    <a:pt x="20568" y="14181"/>
                    <a:pt x="20825" y="14158"/>
                    <a:pt x="21044" y="14110"/>
                  </a:cubicBezTo>
                  <a:cubicBezTo>
                    <a:pt x="23979" y="13476"/>
                    <a:pt x="28916" y="6038"/>
                    <a:pt x="28916" y="6038"/>
                  </a:cubicBezTo>
                  <a:lnTo>
                    <a:pt x="19743"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16"/>
            <p:cNvSpPr/>
            <p:nvPr/>
          </p:nvSpPr>
          <p:spPr>
            <a:xfrm>
              <a:off x="2189655" y="2414849"/>
              <a:ext cx="472353" cy="359628"/>
            </a:xfrm>
            <a:custGeom>
              <a:rect b="b" l="l" r="r" t="t"/>
              <a:pathLst>
                <a:path extrusionOk="0" h="11533" w="15148">
                  <a:moveTo>
                    <a:pt x="3063" y="1"/>
                  </a:moveTo>
                  <a:cubicBezTo>
                    <a:pt x="304" y="1"/>
                    <a:pt x="0" y="1696"/>
                    <a:pt x="3773" y="5128"/>
                  </a:cubicBezTo>
                  <a:cubicBezTo>
                    <a:pt x="6708" y="7763"/>
                    <a:pt x="11312" y="10165"/>
                    <a:pt x="15148" y="11533"/>
                  </a:cubicBezTo>
                  <a:lnTo>
                    <a:pt x="4740" y="158"/>
                  </a:lnTo>
                  <a:cubicBezTo>
                    <a:pt x="4111" y="53"/>
                    <a:pt x="3549" y="1"/>
                    <a:pt x="3063" y="1"/>
                  </a:cubicBezTo>
                  <a:close/>
                </a:path>
              </a:pathLst>
            </a:custGeom>
            <a:solidFill>
              <a:srgbClr val="263238">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16"/>
            <p:cNvSpPr/>
            <p:nvPr/>
          </p:nvSpPr>
          <p:spPr>
            <a:xfrm>
              <a:off x="1873525" y="2412666"/>
              <a:ext cx="709433" cy="545943"/>
            </a:xfrm>
            <a:custGeom>
              <a:rect b="b" l="l" r="r" t="t"/>
              <a:pathLst>
                <a:path extrusionOk="0" h="17508" w="22751">
                  <a:moveTo>
                    <a:pt x="13422" y="0"/>
                  </a:moveTo>
                  <a:cubicBezTo>
                    <a:pt x="12281" y="0"/>
                    <a:pt x="10997" y="467"/>
                    <a:pt x="9574" y="1662"/>
                  </a:cubicBezTo>
                  <a:cubicBezTo>
                    <a:pt x="6105" y="4564"/>
                    <a:pt x="2503" y="11803"/>
                    <a:pt x="1" y="17507"/>
                  </a:cubicBezTo>
                  <a:lnTo>
                    <a:pt x="20882" y="17474"/>
                  </a:lnTo>
                  <a:lnTo>
                    <a:pt x="20882" y="17440"/>
                  </a:lnTo>
                  <a:cubicBezTo>
                    <a:pt x="20882" y="17440"/>
                    <a:pt x="22750" y="15039"/>
                    <a:pt x="22550" y="12637"/>
                  </a:cubicBezTo>
                  <a:cubicBezTo>
                    <a:pt x="22350" y="9935"/>
                    <a:pt x="17680" y="2363"/>
                    <a:pt x="17247" y="1896"/>
                  </a:cubicBezTo>
                  <a:cubicBezTo>
                    <a:pt x="16233" y="844"/>
                    <a:pt x="14956" y="0"/>
                    <a:pt x="13422"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16"/>
            <p:cNvSpPr/>
            <p:nvPr/>
          </p:nvSpPr>
          <p:spPr>
            <a:xfrm>
              <a:off x="1823601" y="2453266"/>
              <a:ext cx="493900" cy="504283"/>
            </a:xfrm>
            <a:custGeom>
              <a:rect b="b" l="l" r="r" t="t"/>
              <a:pathLst>
                <a:path extrusionOk="0" h="16172" w="15839">
                  <a:moveTo>
                    <a:pt x="13028" y="1"/>
                  </a:moveTo>
                  <a:cubicBezTo>
                    <a:pt x="12286" y="1"/>
                    <a:pt x="11489" y="325"/>
                    <a:pt x="10975" y="861"/>
                  </a:cubicBezTo>
                  <a:cubicBezTo>
                    <a:pt x="7840" y="4063"/>
                    <a:pt x="2436" y="9934"/>
                    <a:pt x="1" y="14404"/>
                  </a:cubicBezTo>
                  <a:lnTo>
                    <a:pt x="1" y="16172"/>
                  </a:lnTo>
                  <a:lnTo>
                    <a:pt x="8740" y="16172"/>
                  </a:lnTo>
                  <a:cubicBezTo>
                    <a:pt x="10075" y="13003"/>
                    <a:pt x="12510" y="8033"/>
                    <a:pt x="13977" y="5064"/>
                  </a:cubicBezTo>
                  <a:cubicBezTo>
                    <a:pt x="15838" y="1364"/>
                    <a:pt x="14549" y="1"/>
                    <a:pt x="13028"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16"/>
            <p:cNvSpPr/>
            <p:nvPr/>
          </p:nvSpPr>
          <p:spPr>
            <a:xfrm>
              <a:off x="1823601" y="2434057"/>
              <a:ext cx="499450" cy="523492"/>
            </a:xfrm>
            <a:custGeom>
              <a:rect b="b" l="l" r="r" t="t"/>
              <a:pathLst>
                <a:path extrusionOk="0" h="16788" w="16017">
                  <a:moveTo>
                    <a:pt x="13539" y="0"/>
                  </a:moveTo>
                  <a:cubicBezTo>
                    <a:pt x="12683" y="0"/>
                    <a:pt x="11571" y="523"/>
                    <a:pt x="10308" y="1744"/>
                  </a:cubicBezTo>
                  <a:cubicBezTo>
                    <a:pt x="7139" y="4779"/>
                    <a:pt x="2402" y="10817"/>
                    <a:pt x="1" y="14986"/>
                  </a:cubicBezTo>
                  <a:lnTo>
                    <a:pt x="1" y="16788"/>
                  </a:lnTo>
                  <a:lnTo>
                    <a:pt x="9307" y="16788"/>
                  </a:lnTo>
                  <a:cubicBezTo>
                    <a:pt x="10642" y="13719"/>
                    <a:pt x="13043" y="8448"/>
                    <a:pt x="14544" y="5380"/>
                  </a:cubicBezTo>
                  <a:cubicBezTo>
                    <a:pt x="16017" y="2344"/>
                    <a:pt x="15351" y="0"/>
                    <a:pt x="13539"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16"/>
            <p:cNvSpPr/>
            <p:nvPr/>
          </p:nvSpPr>
          <p:spPr>
            <a:xfrm>
              <a:off x="2109640" y="2700170"/>
              <a:ext cx="119367" cy="257380"/>
            </a:xfrm>
            <a:custGeom>
              <a:rect b="b" l="l" r="r" t="t"/>
              <a:pathLst>
                <a:path extrusionOk="0" h="8254" w="3828">
                  <a:moveTo>
                    <a:pt x="3710" y="1"/>
                  </a:moveTo>
                  <a:cubicBezTo>
                    <a:pt x="3706" y="1"/>
                    <a:pt x="3704" y="5"/>
                    <a:pt x="3704" y="14"/>
                  </a:cubicBezTo>
                  <a:cubicBezTo>
                    <a:pt x="3203" y="1182"/>
                    <a:pt x="2870" y="1849"/>
                    <a:pt x="2403" y="2750"/>
                  </a:cubicBezTo>
                  <a:cubicBezTo>
                    <a:pt x="1969" y="3650"/>
                    <a:pt x="1602" y="4518"/>
                    <a:pt x="1202" y="5418"/>
                  </a:cubicBezTo>
                  <a:cubicBezTo>
                    <a:pt x="835" y="6286"/>
                    <a:pt x="435" y="7186"/>
                    <a:pt x="68" y="8087"/>
                  </a:cubicBezTo>
                  <a:cubicBezTo>
                    <a:pt x="68" y="8154"/>
                    <a:pt x="34" y="8187"/>
                    <a:pt x="1" y="8254"/>
                  </a:cubicBezTo>
                  <a:lnTo>
                    <a:pt x="301" y="8254"/>
                  </a:lnTo>
                  <a:cubicBezTo>
                    <a:pt x="401" y="8054"/>
                    <a:pt x="468" y="7853"/>
                    <a:pt x="535" y="7720"/>
                  </a:cubicBezTo>
                  <a:cubicBezTo>
                    <a:pt x="902" y="6886"/>
                    <a:pt x="1269" y="6052"/>
                    <a:pt x="1635" y="5218"/>
                  </a:cubicBezTo>
                  <a:cubicBezTo>
                    <a:pt x="1969" y="4351"/>
                    <a:pt x="2336" y="3517"/>
                    <a:pt x="2670" y="2650"/>
                  </a:cubicBezTo>
                  <a:cubicBezTo>
                    <a:pt x="2736" y="2516"/>
                    <a:pt x="2803" y="2383"/>
                    <a:pt x="2870" y="2249"/>
                  </a:cubicBezTo>
                  <a:cubicBezTo>
                    <a:pt x="2936" y="2183"/>
                    <a:pt x="3604" y="1249"/>
                    <a:pt x="3804" y="1015"/>
                  </a:cubicBezTo>
                  <a:cubicBezTo>
                    <a:pt x="3827" y="992"/>
                    <a:pt x="3801" y="968"/>
                    <a:pt x="3771" y="968"/>
                  </a:cubicBezTo>
                  <a:cubicBezTo>
                    <a:pt x="3759" y="968"/>
                    <a:pt x="3747" y="972"/>
                    <a:pt x="3737" y="982"/>
                  </a:cubicBezTo>
                  <a:cubicBezTo>
                    <a:pt x="3570" y="1182"/>
                    <a:pt x="3370" y="1415"/>
                    <a:pt x="3170" y="1616"/>
                  </a:cubicBezTo>
                  <a:lnTo>
                    <a:pt x="3070" y="1716"/>
                  </a:lnTo>
                  <a:cubicBezTo>
                    <a:pt x="3303" y="1182"/>
                    <a:pt x="3537" y="615"/>
                    <a:pt x="3737" y="48"/>
                  </a:cubicBezTo>
                  <a:cubicBezTo>
                    <a:pt x="3737" y="24"/>
                    <a:pt x="3720" y="1"/>
                    <a:pt x="37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16"/>
            <p:cNvSpPr/>
            <p:nvPr/>
          </p:nvSpPr>
          <p:spPr>
            <a:xfrm>
              <a:off x="2257353" y="2234612"/>
              <a:ext cx="148772" cy="283199"/>
            </a:xfrm>
            <a:custGeom>
              <a:rect b="b" l="l" r="r" t="t"/>
              <a:pathLst>
                <a:path extrusionOk="0" h="9082" w="4771">
                  <a:moveTo>
                    <a:pt x="368" y="0"/>
                  </a:moveTo>
                  <a:cubicBezTo>
                    <a:pt x="368" y="0"/>
                    <a:pt x="268" y="901"/>
                    <a:pt x="167" y="2002"/>
                  </a:cubicBezTo>
                  <a:lnTo>
                    <a:pt x="167" y="2169"/>
                  </a:lnTo>
                  <a:lnTo>
                    <a:pt x="167" y="2335"/>
                  </a:lnTo>
                  <a:cubicBezTo>
                    <a:pt x="167" y="2502"/>
                    <a:pt x="134" y="2669"/>
                    <a:pt x="134" y="2836"/>
                  </a:cubicBezTo>
                  <a:cubicBezTo>
                    <a:pt x="101" y="3003"/>
                    <a:pt x="101" y="3103"/>
                    <a:pt x="101" y="3236"/>
                  </a:cubicBezTo>
                  <a:lnTo>
                    <a:pt x="67" y="3636"/>
                  </a:lnTo>
                  <a:cubicBezTo>
                    <a:pt x="1" y="4604"/>
                    <a:pt x="1" y="5538"/>
                    <a:pt x="67" y="6505"/>
                  </a:cubicBezTo>
                  <a:cubicBezTo>
                    <a:pt x="164" y="6860"/>
                    <a:pt x="1973" y="9082"/>
                    <a:pt x="3630" y="9082"/>
                  </a:cubicBezTo>
                  <a:cubicBezTo>
                    <a:pt x="3688" y="9082"/>
                    <a:pt x="3746" y="9079"/>
                    <a:pt x="3803" y="9074"/>
                  </a:cubicBezTo>
                  <a:cubicBezTo>
                    <a:pt x="4370" y="9007"/>
                    <a:pt x="4204" y="5938"/>
                    <a:pt x="4204" y="5938"/>
                  </a:cubicBezTo>
                  <a:lnTo>
                    <a:pt x="4237" y="5705"/>
                  </a:lnTo>
                  <a:lnTo>
                    <a:pt x="4771" y="2502"/>
                  </a:lnTo>
                  <a:lnTo>
                    <a:pt x="901" y="301"/>
                  </a:lnTo>
                  <a:lnTo>
                    <a:pt x="368" y="0"/>
                  </a:ln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16"/>
            <p:cNvSpPr/>
            <p:nvPr/>
          </p:nvSpPr>
          <p:spPr>
            <a:xfrm>
              <a:off x="2262560" y="2234612"/>
              <a:ext cx="143564" cy="177896"/>
            </a:xfrm>
            <a:custGeom>
              <a:rect b="b" l="l" r="r" t="t"/>
              <a:pathLst>
                <a:path extrusionOk="0" h="5705" w="4604">
                  <a:moveTo>
                    <a:pt x="201" y="0"/>
                  </a:moveTo>
                  <a:cubicBezTo>
                    <a:pt x="201" y="0"/>
                    <a:pt x="101" y="901"/>
                    <a:pt x="0" y="2002"/>
                  </a:cubicBezTo>
                  <a:cubicBezTo>
                    <a:pt x="734" y="3770"/>
                    <a:pt x="2235" y="5137"/>
                    <a:pt x="4070" y="5705"/>
                  </a:cubicBezTo>
                  <a:lnTo>
                    <a:pt x="4604" y="2502"/>
                  </a:lnTo>
                  <a:lnTo>
                    <a:pt x="734" y="301"/>
                  </a:lnTo>
                  <a:lnTo>
                    <a:pt x="20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16"/>
            <p:cNvSpPr/>
            <p:nvPr/>
          </p:nvSpPr>
          <p:spPr>
            <a:xfrm>
              <a:off x="2164771" y="2192266"/>
              <a:ext cx="109263" cy="104056"/>
            </a:xfrm>
            <a:custGeom>
              <a:rect b="b" l="l" r="r" t="t"/>
              <a:pathLst>
                <a:path extrusionOk="0" h="3337" w="3504">
                  <a:moveTo>
                    <a:pt x="1118" y="1"/>
                  </a:moveTo>
                  <a:cubicBezTo>
                    <a:pt x="978" y="1"/>
                    <a:pt x="847" y="37"/>
                    <a:pt x="735" y="124"/>
                  </a:cubicBezTo>
                  <a:cubicBezTo>
                    <a:pt x="1" y="691"/>
                    <a:pt x="1302" y="3093"/>
                    <a:pt x="2303" y="3293"/>
                  </a:cubicBezTo>
                  <a:cubicBezTo>
                    <a:pt x="2396" y="3322"/>
                    <a:pt x="2490" y="3336"/>
                    <a:pt x="2582" y="3336"/>
                  </a:cubicBezTo>
                  <a:cubicBezTo>
                    <a:pt x="3012" y="3336"/>
                    <a:pt x="3393" y="3032"/>
                    <a:pt x="3503" y="2593"/>
                  </a:cubicBezTo>
                  <a:lnTo>
                    <a:pt x="2970" y="1125"/>
                  </a:lnTo>
                  <a:cubicBezTo>
                    <a:pt x="2970" y="1125"/>
                    <a:pt x="1893" y="1"/>
                    <a:pt x="1118"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16"/>
            <p:cNvSpPr/>
            <p:nvPr/>
          </p:nvSpPr>
          <p:spPr>
            <a:xfrm>
              <a:off x="2200164" y="2216901"/>
              <a:ext cx="57999" cy="61835"/>
            </a:xfrm>
            <a:custGeom>
              <a:rect b="b" l="l" r="r" t="t"/>
              <a:pathLst>
                <a:path extrusionOk="0" h="1983" w="1860">
                  <a:moveTo>
                    <a:pt x="41" y="1"/>
                  </a:moveTo>
                  <a:cubicBezTo>
                    <a:pt x="28" y="1"/>
                    <a:pt x="14" y="1"/>
                    <a:pt x="0" y="1"/>
                  </a:cubicBezTo>
                  <a:lnTo>
                    <a:pt x="0" y="35"/>
                  </a:lnTo>
                  <a:cubicBezTo>
                    <a:pt x="634" y="235"/>
                    <a:pt x="1168" y="735"/>
                    <a:pt x="1468" y="1369"/>
                  </a:cubicBezTo>
                  <a:cubicBezTo>
                    <a:pt x="1361" y="1227"/>
                    <a:pt x="1199" y="1151"/>
                    <a:pt x="1034" y="1151"/>
                  </a:cubicBezTo>
                  <a:cubicBezTo>
                    <a:pt x="889" y="1151"/>
                    <a:pt x="743" y="1211"/>
                    <a:pt x="634" y="1336"/>
                  </a:cubicBezTo>
                  <a:cubicBezTo>
                    <a:pt x="634" y="1336"/>
                    <a:pt x="634" y="1369"/>
                    <a:pt x="667" y="1369"/>
                  </a:cubicBezTo>
                  <a:cubicBezTo>
                    <a:pt x="742" y="1331"/>
                    <a:pt x="831" y="1313"/>
                    <a:pt x="922" y="1313"/>
                  </a:cubicBezTo>
                  <a:cubicBezTo>
                    <a:pt x="1074" y="1313"/>
                    <a:pt x="1230" y="1365"/>
                    <a:pt x="1334" y="1469"/>
                  </a:cubicBezTo>
                  <a:cubicBezTo>
                    <a:pt x="1468" y="1636"/>
                    <a:pt x="1601" y="1769"/>
                    <a:pt x="1735" y="1969"/>
                  </a:cubicBezTo>
                  <a:cubicBezTo>
                    <a:pt x="1744" y="1978"/>
                    <a:pt x="1757" y="1983"/>
                    <a:pt x="1772" y="1983"/>
                  </a:cubicBezTo>
                  <a:cubicBezTo>
                    <a:pt x="1812" y="1983"/>
                    <a:pt x="1859" y="1952"/>
                    <a:pt x="1835" y="1903"/>
                  </a:cubicBezTo>
                  <a:cubicBezTo>
                    <a:pt x="1736" y="1049"/>
                    <a:pt x="926" y="1"/>
                    <a:pt x="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16"/>
            <p:cNvSpPr/>
            <p:nvPr/>
          </p:nvSpPr>
          <p:spPr>
            <a:xfrm>
              <a:off x="2166861" y="1948542"/>
              <a:ext cx="406745" cy="414946"/>
            </a:xfrm>
            <a:custGeom>
              <a:rect b="b" l="l" r="r" t="t"/>
              <a:pathLst>
                <a:path extrusionOk="0" h="13307" w="13044">
                  <a:moveTo>
                    <a:pt x="6162" y="1"/>
                  </a:moveTo>
                  <a:cubicBezTo>
                    <a:pt x="5625" y="1"/>
                    <a:pt x="5098" y="88"/>
                    <a:pt x="4604" y="235"/>
                  </a:cubicBezTo>
                  <a:cubicBezTo>
                    <a:pt x="2169" y="969"/>
                    <a:pt x="1" y="3337"/>
                    <a:pt x="1902" y="8741"/>
                  </a:cubicBezTo>
                  <a:cubicBezTo>
                    <a:pt x="3278" y="12585"/>
                    <a:pt x="5566" y="13306"/>
                    <a:pt x="7157" y="13306"/>
                  </a:cubicBezTo>
                  <a:cubicBezTo>
                    <a:pt x="7802" y="13306"/>
                    <a:pt x="8332" y="13188"/>
                    <a:pt x="8640" y="13111"/>
                  </a:cubicBezTo>
                  <a:cubicBezTo>
                    <a:pt x="9841" y="12810"/>
                    <a:pt x="13043" y="11409"/>
                    <a:pt x="11676" y="5839"/>
                  </a:cubicBezTo>
                  <a:cubicBezTo>
                    <a:pt x="10609" y="1384"/>
                    <a:pt x="8304" y="1"/>
                    <a:pt x="6162"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16"/>
            <p:cNvSpPr/>
            <p:nvPr/>
          </p:nvSpPr>
          <p:spPr>
            <a:xfrm>
              <a:off x="2464344" y="2094976"/>
              <a:ext cx="35392" cy="16932"/>
            </a:xfrm>
            <a:custGeom>
              <a:rect b="b" l="l" r="r" t="t"/>
              <a:pathLst>
                <a:path extrusionOk="0" h="543" w="1135">
                  <a:moveTo>
                    <a:pt x="437" y="0"/>
                  </a:moveTo>
                  <a:cubicBezTo>
                    <a:pt x="281" y="0"/>
                    <a:pt x="151" y="70"/>
                    <a:pt x="67" y="209"/>
                  </a:cubicBezTo>
                  <a:cubicBezTo>
                    <a:pt x="1" y="275"/>
                    <a:pt x="34" y="375"/>
                    <a:pt x="101" y="442"/>
                  </a:cubicBezTo>
                  <a:cubicBezTo>
                    <a:pt x="234" y="509"/>
                    <a:pt x="368" y="542"/>
                    <a:pt x="501" y="542"/>
                  </a:cubicBezTo>
                  <a:lnTo>
                    <a:pt x="901" y="542"/>
                  </a:lnTo>
                  <a:cubicBezTo>
                    <a:pt x="1068" y="509"/>
                    <a:pt x="1135" y="309"/>
                    <a:pt x="1035" y="175"/>
                  </a:cubicBezTo>
                  <a:cubicBezTo>
                    <a:pt x="901" y="75"/>
                    <a:pt x="701" y="9"/>
                    <a:pt x="534" y="9"/>
                  </a:cubicBezTo>
                  <a:cubicBezTo>
                    <a:pt x="501" y="3"/>
                    <a:pt x="469" y="0"/>
                    <a:pt x="43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16"/>
            <p:cNvSpPr/>
            <p:nvPr/>
          </p:nvSpPr>
          <p:spPr>
            <a:xfrm>
              <a:off x="2361659" y="2114154"/>
              <a:ext cx="34082" cy="22077"/>
            </a:xfrm>
            <a:custGeom>
              <a:rect b="b" l="l" r="r" t="t"/>
              <a:pathLst>
                <a:path extrusionOk="0" h="708" w="1093">
                  <a:moveTo>
                    <a:pt x="712" y="0"/>
                  </a:moveTo>
                  <a:cubicBezTo>
                    <a:pt x="637" y="0"/>
                    <a:pt x="562" y="19"/>
                    <a:pt x="492" y="61"/>
                  </a:cubicBezTo>
                  <a:cubicBezTo>
                    <a:pt x="325" y="127"/>
                    <a:pt x="158" y="227"/>
                    <a:pt x="58" y="394"/>
                  </a:cubicBezTo>
                  <a:cubicBezTo>
                    <a:pt x="0" y="539"/>
                    <a:pt x="117" y="708"/>
                    <a:pt x="258" y="708"/>
                  </a:cubicBezTo>
                  <a:cubicBezTo>
                    <a:pt x="280" y="708"/>
                    <a:pt x="302" y="704"/>
                    <a:pt x="325" y="694"/>
                  </a:cubicBezTo>
                  <a:cubicBezTo>
                    <a:pt x="458" y="661"/>
                    <a:pt x="558" y="594"/>
                    <a:pt x="692" y="561"/>
                  </a:cubicBezTo>
                  <a:cubicBezTo>
                    <a:pt x="825" y="528"/>
                    <a:pt x="959" y="461"/>
                    <a:pt x="1025" y="328"/>
                  </a:cubicBezTo>
                  <a:cubicBezTo>
                    <a:pt x="1092" y="261"/>
                    <a:pt x="1059" y="161"/>
                    <a:pt x="992" y="94"/>
                  </a:cubicBezTo>
                  <a:cubicBezTo>
                    <a:pt x="915" y="36"/>
                    <a:pt x="814" y="0"/>
                    <a:pt x="7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16"/>
            <p:cNvSpPr/>
            <p:nvPr/>
          </p:nvSpPr>
          <p:spPr>
            <a:xfrm>
              <a:off x="2395710" y="2176363"/>
              <a:ext cx="13533" cy="34363"/>
            </a:xfrm>
            <a:custGeom>
              <a:rect b="b" l="l" r="r" t="t"/>
              <a:pathLst>
                <a:path extrusionOk="0" h="1102" w="434">
                  <a:moveTo>
                    <a:pt x="234" y="0"/>
                  </a:moveTo>
                  <a:cubicBezTo>
                    <a:pt x="234" y="0"/>
                    <a:pt x="200" y="34"/>
                    <a:pt x="200" y="34"/>
                  </a:cubicBezTo>
                  <a:cubicBezTo>
                    <a:pt x="300" y="434"/>
                    <a:pt x="334" y="868"/>
                    <a:pt x="0" y="1068"/>
                  </a:cubicBezTo>
                  <a:lnTo>
                    <a:pt x="0" y="1101"/>
                  </a:lnTo>
                  <a:cubicBezTo>
                    <a:pt x="434" y="934"/>
                    <a:pt x="367" y="367"/>
                    <a:pt x="2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16"/>
            <p:cNvSpPr/>
            <p:nvPr/>
          </p:nvSpPr>
          <p:spPr>
            <a:xfrm>
              <a:off x="2371201" y="2165886"/>
              <a:ext cx="39695" cy="39695"/>
            </a:xfrm>
            <a:custGeom>
              <a:rect b="b" l="l" r="r" t="t"/>
              <a:pathLst>
                <a:path extrusionOk="0" h="1273" w="1273">
                  <a:moveTo>
                    <a:pt x="626" y="0"/>
                  </a:moveTo>
                  <a:cubicBezTo>
                    <a:pt x="613" y="0"/>
                    <a:pt x="600" y="1"/>
                    <a:pt x="586" y="3"/>
                  </a:cubicBezTo>
                  <a:cubicBezTo>
                    <a:pt x="1" y="68"/>
                    <a:pt x="176" y="1273"/>
                    <a:pt x="710" y="1273"/>
                  </a:cubicBezTo>
                  <a:cubicBezTo>
                    <a:pt x="724" y="1273"/>
                    <a:pt x="738" y="1272"/>
                    <a:pt x="753" y="1270"/>
                  </a:cubicBezTo>
                  <a:cubicBezTo>
                    <a:pt x="1273" y="1205"/>
                    <a:pt x="1128" y="0"/>
                    <a:pt x="6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16"/>
            <p:cNvSpPr/>
            <p:nvPr/>
          </p:nvSpPr>
          <p:spPr>
            <a:xfrm>
              <a:off x="2359289" y="2168786"/>
              <a:ext cx="26037" cy="17992"/>
            </a:xfrm>
            <a:custGeom>
              <a:rect b="b" l="l" r="r" t="t"/>
              <a:pathLst>
                <a:path extrusionOk="0" h="577" w="835">
                  <a:moveTo>
                    <a:pt x="757" y="1"/>
                  </a:moveTo>
                  <a:cubicBezTo>
                    <a:pt x="748" y="1"/>
                    <a:pt x="741" y="4"/>
                    <a:pt x="735" y="10"/>
                  </a:cubicBezTo>
                  <a:cubicBezTo>
                    <a:pt x="634" y="110"/>
                    <a:pt x="568" y="243"/>
                    <a:pt x="434" y="277"/>
                  </a:cubicBezTo>
                  <a:cubicBezTo>
                    <a:pt x="417" y="281"/>
                    <a:pt x="399" y="283"/>
                    <a:pt x="380" y="283"/>
                  </a:cubicBezTo>
                  <a:cubicBezTo>
                    <a:pt x="258" y="283"/>
                    <a:pt x="117" y="193"/>
                    <a:pt x="1" y="77"/>
                  </a:cubicBezTo>
                  <a:cubicBezTo>
                    <a:pt x="1" y="77"/>
                    <a:pt x="1" y="77"/>
                    <a:pt x="1" y="110"/>
                  </a:cubicBezTo>
                  <a:cubicBezTo>
                    <a:pt x="34" y="344"/>
                    <a:pt x="167" y="577"/>
                    <a:pt x="434" y="577"/>
                  </a:cubicBezTo>
                  <a:cubicBezTo>
                    <a:pt x="668" y="577"/>
                    <a:pt x="801" y="344"/>
                    <a:pt x="835" y="77"/>
                  </a:cubicBezTo>
                  <a:cubicBezTo>
                    <a:pt x="835" y="50"/>
                    <a:pt x="791" y="1"/>
                    <a:pt x="7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16"/>
            <p:cNvSpPr/>
            <p:nvPr/>
          </p:nvSpPr>
          <p:spPr>
            <a:xfrm>
              <a:off x="2476848" y="2159712"/>
              <a:ext cx="17712" cy="29156"/>
            </a:xfrm>
            <a:custGeom>
              <a:rect b="b" l="l" r="r" t="t"/>
              <a:pathLst>
                <a:path extrusionOk="0" h="935" w="568">
                  <a:moveTo>
                    <a:pt x="33" y="1"/>
                  </a:moveTo>
                  <a:cubicBezTo>
                    <a:pt x="0" y="368"/>
                    <a:pt x="133" y="935"/>
                    <a:pt x="567" y="935"/>
                  </a:cubicBezTo>
                  <a:cubicBezTo>
                    <a:pt x="200" y="868"/>
                    <a:pt x="100" y="401"/>
                    <a:pt x="67" y="34"/>
                  </a:cubicBezTo>
                  <a:cubicBezTo>
                    <a:pt x="67" y="1"/>
                    <a:pt x="33" y="1"/>
                    <a:pt x="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16"/>
            <p:cNvSpPr/>
            <p:nvPr/>
          </p:nvSpPr>
          <p:spPr>
            <a:xfrm>
              <a:off x="2470393" y="2144837"/>
              <a:ext cx="40943" cy="39134"/>
            </a:xfrm>
            <a:custGeom>
              <a:rect b="b" l="l" r="r" t="t"/>
              <a:pathLst>
                <a:path extrusionOk="0" h="1255" w="1313">
                  <a:moveTo>
                    <a:pt x="596" y="1"/>
                  </a:moveTo>
                  <a:cubicBezTo>
                    <a:pt x="568" y="1"/>
                    <a:pt x="538" y="4"/>
                    <a:pt x="507" y="11"/>
                  </a:cubicBezTo>
                  <a:cubicBezTo>
                    <a:pt x="1" y="137"/>
                    <a:pt x="185" y="1255"/>
                    <a:pt x="690" y="1255"/>
                  </a:cubicBezTo>
                  <a:cubicBezTo>
                    <a:pt x="717" y="1255"/>
                    <a:pt x="745" y="1252"/>
                    <a:pt x="774" y="1245"/>
                  </a:cubicBezTo>
                  <a:cubicBezTo>
                    <a:pt x="1312" y="1118"/>
                    <a:pt x="1129" y="1"/>
                    <a:pt x="59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16"/>
            <p:cNvSpPr/>
            <p:nvPr/>
          </p:nvSpPr>
          <p:spPr>
            <a:xfrm>
              <a:off x="2492439" y="2141002"/>
              <a:ext cx="22919" cy="18522"/>
            </a:xfrm>
            <a:custGeom>
              <a:rect b="b" l="l" r="r" t="t"/>
              <a:pathLst>
                <a:path extrusionOk="0" h="594" w="735">
                  <a:moveTo>
                    <a:pt x="701" y="0"/>
                  </a:moveTo>
                  <a:cubicBezTo>
                    <a:pt x="634" y="134"/>
                    <a:pt x="534" y="300"/>
                    <a:pt x="401" y="300"/>
                  </a:cubicBezTo>
                  <a:cubicBezTo>
                    <a:pt x="387" y="305"/>
                    <a:pt x="373" y="307"/>
                    <a:pt x="358" y="307"/>
                  </a:cubicBezTo>
                  <a:cubicBezTo>
                    <a:pt x="265" y="307"/>
                    <a:pt x="153" y="225"/>
                    <a:pt x="67" y="167"/>
                  </a:cubicBezTo>
                  <a:cubicBezTo>
                    <a:pt x="34" y="167"/>
                    <a:pt x="0" y="234"/>
                    <a:pt x="0" y="267"/>
                  </a:cubicBezTo>
                  <a:cubicBezTo>
                    <a:pt x="82" y="431"/>
                    <a:pt x="231" y="594"/>
                    <a:pt x="391" y="594"/>
                  </a:cubicBezTo>
                  <a:cubicBezTo>
                    <a:pt x="427" y="594"/>
                    <a:pt x="464" y="586"/>
                    <a:pt x="501" y="567"/>
                  </a:cubicBezTo>
                  <a:cubicBezTo>
                    <a:pt x="701" y="501"/>
                    <a:pt x="734" y="234"/>
                    <a:pt x="7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16"/>
            <p:cNvSpPr/>
            <p:nvPr/>
          </p:nvSpPr>
          <p:spPr>
            <a:xfrm>
              <a:off x="2421717" y="2267448"/>
              <a:ext cx="24977" cy="9854"/>
            </a:xfrm>
            <a:custGeom>
              <a:rect b="b" l="l" r="r" t="t"/>
              <a:pathLst>
                <a:path extrusionOk="0" h="316" w="801">
                  <a:moveTo>
                    <a:pt x="25" y="0"/>
                  </a:moveTo>
                  <a:cubicBezTo>
                    <a:pt x="15" y="0"/>
                    <a:pt x="0" y="15"/>
                    <a:pt x="0" y="15"/>
                  </a:cubicBezTo>
                  <a:cubicBezTo>
                    <a:pt x="33" y="182"/>
                    <a:pt x="167" y="282"/>
                    <a:pt x="334" y="315"/>
                  </a:cubicBezTo>
                  <a:cubicBezTo>
                    <a:pt x="534" y="315"/>
                    <a:pt x="701" y="215"/>
                    <a:pt x="801" y="48"/>
                  </a:cubicBezTo>
                  <a:lnTo>
                    <a:pt x="801" y="48"/>
                  </a:lnTo>
                  <a:cubicBezTo>
                    <a:pt x="667" y="148"/>
                    <a:pt x="534" y="182"/>
                    <a:pt x="367" y="215"/>
                  </a:cubicBezTo>
                  <a:cubicBezTo>
                    <a:pt x="234" y="215"/>
                    <a:pt x="134" y="82"/>
                    <a:pt x="33" y="15"/>
                  </a:cubicBezTo>
                  <a:cubicBezTo>
                    <a:pt x="33" y="4"/>
                    <a:pt x="30" y="0"/>
                    <a:pt x="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16"/>
            <p:cNvSpPr/>
            <p:nvPr/>
          </p:nvSpPr>
          <p:spPr>
            <a:xfrm>
              <a:off x="2425864" y="2099997"/>
              <a:ext cx="61398" cy="146464"/>
            </a:xfrm>
            <a:custGeom>
              <a:rect b="b" l="l" r="r" t="t"/>
              <a:pathLst>
                <a:path extrusionOk="0" h="4697" w="1969">
                  <a:moveTo>
                    <a:pt x="539" y="1"/>
                  </a:moveTo>
                  <a:cubicBezTo>
                    <a:pt x="518" y="1"/>
                    <a:pt x="501" y="24"/>
                    <a:pt x="501" y="48"/>
                  </a:cubicBezTo>
                  <a:cubicBezTo>
                    <a:pt x="801" y="1215"/>
                    <a:pt x="1301" y="2349"/>
                    <a:pt x="1635" y="3517"/>
                  </a:cubicBezTo>
                  <a:cubicBezTo>
                    <a:pt x="1435" y="3484"/>
                    <a:pt x="1235" y="3484"/>
                    <a:pt x="1001" y="3484"/>
                  </a:cubicBezTo>
                  <a:cubicBezTo>
                    <a:pt x="968" y="3484"/>
                    <a:pt x="1301" y="4351"/>
                    <a:pt x="1301" y="4451"/>
                  </a:cubicBezTo>
                  <a:cubicBezTo>
                    <a:pt x="1162" y="4483"/>
                    <a:pt x="1023" y="4498"/>
                    <a:pt x="886" y="4498"/>
                  </a:cubicBezTo>
                  <a:cubicBezTo>
                    <a:pt x="593" y="4498"/>
                    <a:pt x="306" y="4431"/>
                    <a:pt x="34" y="4317"/>
                  </a:cubicBezTo>
                  <a:cubicBezTo>
                    <a:pt x="34" y="4308"/>
                    <a:pt x="31" y="4304"/>
                    <a:pt x="27" y="4304"/>
                  </a:cubicBezTo>
                  <a:cubicBezTo>
                    <a:pt x="17" y="4304"/>
                    <a:pt x="1" y="4327"/>
                    <a:pt x="1" y="4351"/>
                  </a:cubicBezTo>
                  <a:cubicBezTo>
                    <a:pt x="250" y="4578"/>
                    <a:pt x="562" y="4697"/>
                    <a:pt x="883" y="4697"/>
                  </a:cubicBezTo>
                  <a:cubicBezTo>
                    <a:pt x="1034" y="4697"/>
                    <a:pt x="1186" y="4671"/>
                    <a:pt x="1335" y="4618"/>
                  </a:cubicBezTo>
                  <a:cubicBezTo>
                    <a:pt x="1435" y="4618"/>
                    <a:pt x="1502" y="4584"/>
                    <a:pt x="1502" y="4551"/>
                  </a:cubicBezTo>
                  <a:cubicBezTo>
                    <a:pt x="1435" y="4284"/>
                    <a:pt x="1368" y="3984"/>
                    <a:pt x="1268" y="3717"/>
                  </a:cubicBezTo>
                  <a:lnTo>
                    <a:pt x="1268" y="3717"/>
                  </a:lnTo>
                  <a:cubicBezTo>
                    <a:pt x="1351" y="3738"/>
                    <a:pt x="1603" y="3784"/>
                    <a:pt x="1780" y="3784"/>
                  </a:cubicBezTo>
                  <a:cubicBezTo>
                    <a:pt x="1888" y="3784"/>
                    <a:pt x="1969" y="3767"/>
                    <a:pt x="1969" y="3717"/>
                  </a:cubicBezTo>
                  <a:cubicBezTo>
                    <a:pt x="1635" y="2449"/>
                    <a:pt x="1168" y="1215"/>
                    <a:pt x="568" y="14"/>
                  </a:cubicBezTo>
                  <a:cubicBezTo>
                    <a:pt x="558" y="5"/>
                    <a:pt x="548" y="1"/>
                    <a:pt x="5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16"/>
            <p:cNvSpPr/>
            <p:nvPr/>
          </p:nvSpPr>
          <p:spPr>
            <a:xfrm>
              <a:off x="2424835" y="2233583"/>
              <a:ext cx="41629" cy="30185"/>
            </a:xfrm>
            <a:custGeom>
              <a:rect b="b" l="l" r="r" t="t"/>
              <a:pathLst>
                <a:path extrusionOk="0" h="968" w="1335">
                  <a:moveTo>
                    <a:pt x="67" y="0"/>
                  </a:moveTo>
                  <a:cubicBezTo>
                    <a:pt x="34" y="134"/>
                    <a:pt x="0" y="267"/>
                    <a:pt x="0" y="400"/>
                  </a:cubicBezTo>
                  <a:cubicBezTo>
                    <a:pt x="0" y="667"/>
                    <a:pt x="67" y="934"/>
                    <a:pt x="367" y="967"/>
                  </a:cubicBezTo>
                  <a:cubicBezTo>
                    <a:pt x="534" y="967"/>
                    <a:pt x="667" y="934"/>
                    <a:pt x="801" y="867"/>
                  </a:cubicBezTo>
                  <a:cubicBezTo>
                    <a:pt x="1034" y="701"/>
                    <a:pt x="1201" y="500"/>
                    <a:pt x="1334" y="234"/>
                  </a:cubicBezTo>
                  <a:lnTo>
                    <a:pt x="1334" y="234"/>
                  </a:lnTo>
                  <a:cubicBezTo>
                    <a:pt x="1244" y="248"/>
                    <a:pt x="1152" y="254"/>
                    <a:pt x="1060" y="254"/>
                  </a:cubicBezTo>
                  <a:cubicBezTo>
                    <a:pt x="710" y="254"/>
                    <a:pt x="357" y="158"/>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16"/>
            <p:cNvSpPr/>
            <p:nvPr/>
          </p:nvSpPr>
          <p:spPr>
            <a:xfrm>
              <a:off x="2424835" y="2245932"/>
              <a:ext cx="24977" cy="17836"/>
            </a:xfrm>
            <a:custGeom>
              <a:rect b="b" l="l" r="r" t="t"/>
              <a:pathLst>
                <a:path extrusionOk="0" h="572" w="801">
                  <a:moveTo>
                    <a:pt x="84" y="0"/>
                  </a:moveTo>
                  <a:cubicBezTo>
                    <a:pt x="56" y="0"/>
                    <a:pt x="28" y="2"/>
                    <a:pt x="0" y="4"/>
                  </a:cubicBezTo>
                  <a:cubicBezTo>
                    <a:pt x="0" y="271"/>
                    <a:pt x="67" y="538"/>
                    <a:pt x="367" y="571"/>
                  </a:cubicBezTo>
                  <a:cubicBezTo>
                    <a:pt x="534" y="571"/>
                    <a:pt x="667" y="538"/>
                    <a:pt x="801" y="471"/>
                  </a:cubicBezTo>
                  <a:cubicBezTo>
                    <a:pt x="679" y="166"/>
                    <a:pt x="388" y="0"/>
                    <a:pt x="84" y="0"/>
                  </a:cubicBezTo>
                  <a:close/>
                </a:path>
              </a:pathLst>
            </a:custGeom>
            <a:solidFill>
              <a:srgbClr val="FF9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16"/>
            <p:cNvSpPr/>
            <p:nvPr/>
          </p:nvSpPr>
          <p:spPr>
            <a:xfrm>
              <a:off x="2166861" y="1941433"/>
              <a:ext cx="347435" cy="289031"/>
            </a:xfrm>
            <a:custGeom>
              <a:rect b="b" l="l" r="r" t="t"/>
              <a:pathLst>
                <a:path extrusionOk="0" h="9269" w="11142">
                  <a:moveTo>
                    <a:pt x="6436" y="1"/>
                  </a:moveTo>
                  <a:cubicBezTo>
                    <a:pt x="5877" y="1"/>
                    <a:pt x="5257" y="100"/>
                    <a:pt x="4571" y="329"/>
                  </a:cubicBezTo>
                  <a:cubicBezTo>
                    <a:pt x="4571" y="329"/>
                    <a:pt x="1302" y="1230"/>
                    <a:pt x="668" y="4132"/>
                  </a:cubicBezTo>
                  <a:cubicBezTo>
                    <a:pt x="1" y="7034"/>
                    <a:pt x="2302" y="9269"/>
                    <a:pt x="2302" y="9269"/>
                  </a:cubicBezTo>
                  <a:cubicBezTo>
                    <a:pt x="3236" y="9169"/>
                    <a:pt x="3036" y="7201"/>
                    <a:pt x="3036" y="7201"/>
                  </a:cubicBezTo>
                  <a:cubicBezTo>
                    <a:pt x="3036" y="7201"/>
                    <a:pt x="4904" y="6801"/>
                    <a:pt x="4971" y="3999"/>
                  </a:cubicBezTo>
                  <a:lnTo>
                    <a:pt x="4971" y="3999"/>
                  </a:lnTo>
                  <a:cubicBezTo>
                    <a:pt x="5071" y="4799"/>
                    <a:pt x="4937" y="5633"/>
                    <a:pt x="4604" y="6400"/>
                  </a:cubicBezTo>
                  <a:cubicBezTo>
                    <a:pt x="4604" y="6400"/>
                    <a:pt x="7806" y="5333"/>
                    <a:pt x="8640" y="2297"/>
                  </a:cubicBezTo>
                  <a:lnTo>
                    <a:pt x="8640" y="2297"/>
                  </a:lnTo>
                  <a:cubicBezTo>
                    <a:pt x="8640" y="2298"/>
                    <a:pt x="8373" y="3832"/>
                    <a:pt x="7973" y="4432"/>
                  </a:cubicBezTo>
                  <a:cubicBezTo>
                    <a:pt x="8740" y="3999"/>
                    <a:pt x="9341" y="3331"/>
                    <a:pt x="9708" y="2497"/>
                  </a:cubicBezTo>
                  <a:cubicBezTo>
                    <a:pt x="9708" y="2497"/>
                    <a:pt x="10608" y="3965"/>
                    <a:pt x="11142" y="4299"/>
                  </a:cubicBezTo>
                  <a:cubicBezTo>
                    <a:pt x="11142" y="4299"/>
                    <a:pt x="10111" y="1"/>
                    <a:pt x="64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16"/>
            <p:cNvSpPr/>
            <p:nvPr/>
          </p:nvSpPr>
          <p:spPr>
            <a:xfrm>
              <a:off x="2167890" y="2410233"/>
              <a:ext cx="274655" cy="115063"/>
            </a:xfrm>
            <a:custGeom>
              <a:rect b="b" l="l" r="r" t="t"/>
              <a:pathLst>
                <a:path extrusionOk="0" h="3690" w="8808">
                  <a:moveTo>
                    <a:pt x="4322" y="1"/>
                  </a:moveTo>
                  <a:cubicBezTo>
                    <a:pt x="3977" y="1"/>
                    <a:pt x="3624" y="22"/>
                    <a:pt x="3270" y="73"/>
                  </a:cubicBezTo>
                  <a:cubicBezTo>
                    <a:pt x="2036" y="339"/>
                    <a:pt x="902" y="973"/>
                    <a:pt x="1" y="1874"/>
                  </a:cubicBezTo>
                  <a:cubicBezTo>
                    <a:pt x="1" y="1874"/>
                    <a:pt x="2938" y="3690"/>
                    <a:pt x="5731" y="3690"/>
                  </a:cubicBezTo>
                  <a:cubicBezTo>
                    <a:pt x="6060" y="3690"/>
                    <a:pt x="6386" y="3665"/>
                    <a:pt x="6706" y="3608"/>
                  </a:cubicBezTo>
                  <a:cubicBezTo>
                    <a:pt x="8073" y="3375"/>
                    <a:pt x="8807" y="1073"/>
                    <a:pt x="8807" y="1073"/>
                  </a:cubicBezTo>
                  <a:cubicBezTo>
                    <a:pt x="8807" y="1073"/>
                    <a:pt x="6739" y="1"/>
                    <a:pt x="4322"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16"/>
            <p:cNvSpPr/>
            <p:nvPr/>
          </p:nvSpPr>
          <p:spPr>
            <a:xfrm>
              <a:off x="2157506" y="2463462"/>
              <a:ext cx="302720" cy="96385"/>
            </a:xfrm>
            <a:custGeom>
              <a:rect b="b" l="l" r="r" t="t"/>
              <a:pathLst>
                <a:path extrusionOk="0" h="3091" w="9708">
                  <a:moveTo>
                    <a:pt x="9707" y="0"/>
                  </a:moveTo>
                  <a:lnTo>
                    <a:pt x="9707" y="0"/>
                  </a:lnTo>
                  <a:cubicBezTo>
                    <a:pt x="9507" y="434"/>
                    <a:pt x="9274" y="834"/>
                    <a:pt x="9007" y="1234"/>
                  </a:cubicBezTo>
                  <a:cubicBezTo>
                    <a:pt x="8773" y="1635"/>
                    <a:pt x="8440" y="2001"/>
                    <a:pt x="8073" y="2268"/>
                  </a:cubicBezTo>
                  <a:cubicBezTo>
                    <a:pt x="7906" y="2402"/>
                    <a:pt x="7706" y="2535"/>
                    <a:pt x="7472" y="2602"/>
                  </a:cubicBezTo>
                  <a:cubicBezTo>
                    <a:pt x="7239" y="2635"/>
                    <a:pt x="7005" y="2702"/>
                    <a:pt x="6772" y="2735"/>
                  </a:cubicBezTo>
                  <a:cubicBezTo>
                    <a:pt x="6538" y="2752"/>
                    <a:pt x="6305" y="2760"/>
                    <a:pt x="6071" y="2760"/>
                  </a:cubicBezTo>
                  <a:cubicBezTo>
                    <a:pt x="5838" y="2760"/>
                    <a:pt x="5604" y="2752"/>
                    <a:pt x="5371" y="2735"/>
                  </a:cubicBezTo>
                  <a:cubicBezTo>
                    <a:pt x="4437" y="2635"/>
                    <a:pt x="3503" y="2402"/>
                    <a:pt x="2602" y="2035"/>
                  </a:cubicBezTo>
                  <a:cubicBezTo>
                    <a:pt x="1702" y="1701"/>
                    <a:pt x="834" y="1268"/>
                    <a:pt x="0" y="801"/>
                  </a:cubicBezTo>
                  <a:lnTo>
                    <a:pt x="0" y="801"/>
                  </a:lnTo>
                  <a:cubicBezTo>
                    <a:pt x="768" y="1401"/>
                    <a:pt x="1635" y="1901"/>
                    <a:pt x="2536" y="2302"/>
                  </a:cubicBezTo>
                  <a:cubicBezTo>
                    <a:pt x="3403" y="2702"/>
                    <a:pt x="4370" y="2969"/>
                    <a:pt x="5338" y="3069"/>
                  </a:cubicBezTo>
                  <a:cubicBezTo>
                    <a:pt x="5545" y="3083"/>
                    <a:pt x="5752" y="3091"/>
                    <a:pt x="5959" y="3091"/>
                  </a:cubicBezTo>
                  <a:cubicBezTo>
                    <a:pt x="6252" y="3091"/>
                    <a:pt x="6545" y="3075"/>
                    <a:pt x="6839" y="3036"/>
                  </a:cubicBezTo>
                  <a:cubicBezTo>
                    <a:pt x="7072" y="3002"/>
                    <a:pt x="7306" y="2935"/>
                    <a:pt x="7539" y="2869"/>
                  </a:cubicBezTo>
                  <a:cubicBezTo>
                    <a:pt x="7806" y="2802"/>
                    <a:pt x="8039" y="2669"/>
                    <a:pt x="8240" y="2502"/>
                  </a:cubicBezTo>
                  <a:cubicBezTo>
                    <a:pt x="8940" y="1801"/>
                    <a:pt x="9474" y="934"/>
                    <a:pt x="97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16"/>
            <p:cNvSpPr/>
            <p:nvPr/>
          </p:nvSpPr>
          <p:spPr>
            <a:xfrm>
              <a:off x="1564598" y="1917360"/>
              <a:ext cx="65577" cy="56160"/>
            </a:xfrm>
            <a:custGeom>
              <a:rect b="b" l="l" r="r" t="t"/>
              <a:pathLst>
                <a:path extrusionOk="0" h="1801" w="2103">
                  <a:moveTo>
                    <a:pt x="1202" y="0"/>
                  </a:moveTo>
                  <a:cubicBezTo>
                    <a:pt x="401" y="0"/>
                    <a:pt x="1" y="968"/>
                    <a:pt x="568" y="1535"/>
                  </a:cubicBezTo>
                  <a:cubicBezTo>
                    <a:pt x="752" y="1719"/>
                    <a:pt x="977" y="1801"/>
                    <a:pt x="1198" y="1801"/>
                  </a:cubicBezTo>
                  <a:cubicBezTo>
                    <a:pt x="1660" y="1801"/>
                    <a:pt x="2102" y="1442"/>
                    <a:pt x="2102" y="901"/>
                  </a:cubicBezTo>
                  <a:cubicBezTo>
                    <a:pt x="2102" y="401"/>
                    <a:pt x="1702" y="0"/>
                    <a:pt x="12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16"/>
            <p:cNvSpPr/>
            <p:nvPr/>
          </p:nvSpPr>
          <p:spPr>
            <a:xfrm>
              <a:off x="1689422" y="1917360"/>
              <a:ext cx="65577" cy="56160"/>
            </a:xfrm>
            <a:custGeom>
              <a:rect b="b" l="l" r="r" t="t"/>
              <a:pathLst>
                <a:path extrusionOk="0" h="1801" w="2103">
                  <a:moveTo>
                    <a:pt x="1202" y="0"/>
                  </a:moveTo>
                  <a:cubicBezTo>
                    <a:pt x="401" y="0"/>
                    <a:pt x="1" y="968"/>
                    <a:pt x="568" y="1535"/>
                  </a:cubicBezTo>
                  <a:cubicBezTo>
                    <a:pt x="751" y="1719"/>
                    <a:pt x="977" y="1801"/>
                    <a:pt x="1198" y="1801"/>
                  </a:cubicBezTo>
                  <a:cubicBezTo>
                    <a:pt x="1660" y="1801"/>
                    <a:pt x="2102" y="1442"/>
                    <a:pt x="2102" y="901"/>
                  </a:cubicBezTo>
                  <a:cubicBezTo>
                    <a:pt x="2102" y="401"/>
                    <a:pt x="1702" y="0"/>
                    <a:pt x="12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16"/>
            <p:cNvSpPr/>
            <p:nvPr/>
          </p:nvSpPr>
          <p:spPr>
            <a:xfrm>
              <a:off x="1815276" y="1917360"/>
              <a:ext cx="65577" cy="56160"/>
            </a:xfrm>
            <a:custGeom>
              <a:rect b="b" l="l" r="r" t="t"/>
              <a:pathLst>
                <a:path extrusionOk="0" h="1801" w="2103">
                  <a:moveTo>
                    <a:pt x="1235" y="0"/>
                  </a:moveTo>
                  <a:cubicBezTo>
                    <a:pt x="401" y="0"/>
                    <a:pt x="1" y="968"/>
                    <a:pt x="568" y="1535"/>
                  </a:cubicBezTo>
                  <a:cubicBezTo>
                    <a:pt x="752" y="1719"/>
                    <a:pt x="977" y="1801"/>
                    <a:pt x="1198" y="1801"/>
                  </a:cubicBezTo>
                  <a:cubicBezTo>
                    <a:pt x="1660" y="1801"/>
                    <a:pt x="2102" y="1442"/>
                    <a:pt x="2102" y="901"/>
                  </a:cubicBezTo>
                  <a:cubicBezTo>
                    <a:pt x="2102" y="434"/>
                    <a:pt x="1702" y="34"/>
                    <a:pt x="12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2" name="Google Shape;2322;p216"/>
          <p:cNvSpPr/>
          <p:nvPr/>
        </p:nvSpPr>
        <p:spPr>
          <a:xfrm rot="-5400000">
            <a:off x="6931475" y="-109815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3" name="Google Shape;2323;p216"/>
          <p:cNvGrpSpPr/>
          <p:nvPr/>
        </p:nvGrpSpPr>
        <p:grpSpPr>
          <a:xfrm>
            <a:off x="5098276" y="1546057"/>
            <a:ext cx="3359861" cy="1544764"/>
            <a:chOff x="757875" y="1179775"/>
            <a:chExt cx="6084500" cy="3449675"/>
          </a:xfrm>
        </p:grpSpPr>
        <p:sp>
          <p:nvSpPr>
            <p:cNvPr id="2324" name="Google Shape;2324;p216"/>
            <p:cNvSpPr/>
            <p:nvPr/>
          </p:nvSpPr>
          <p:spPr>
            <a:xfrm>
              <a:off x="757875" y="4235150"/>
              <a:ext cx="6084500" cy="9900"/>
            </a:xfrm>
            <a:custGeom>
              <a:rect b="b" l="l" r="r" t="t"/>
              <a:pathLst>
                <a:path extrusionOk="0" h="396" w="243380">
                  <a:moveTo>
                    <a:pt x="121705" y="1"/>
                  </a:moveTo>
                  <a:lnTo>
                    <a:pt x="60853" y="92"/>
                  </a:lnTo>
                  <a:lnTo>
                    <a:pt x="30427" y="122"/>
                  </a:lnTo>
                  <a:lnTo>
                    <a:pt x="1" y="213"/>
                  </a:lnTo>
                  <a:lnTo>
                    <a:pt x="30427" y="305"/>
                  </a:lnTo>
                  <a:lnTo>
                    <a:pt x="60853" y="335"/>
                  </a:lnTo>
                  <a:lnTo>
                    <a:pt x="121705" y="396"/>
                  </a:lnTo>
                  <a:lnTo>
                    <a:pt x="182527" y="335"/>
                  </a:lnTo>
                  <a:lnTo>
                    <a:pt x="212953" y="305"/>
                  </a:lnTo>
                  <a:lnTo>
                    <a:pt x="243379" y="213"/>
                  </a:lnTo>
                  <a:lnTo>
                    <a:pt x="212953" y="122"/>
                  </a:lnTo>
                  <a:lnTo>
                    <a:pt x="182527" y="92"/>
                  </a:lnTo>
                  <a:lnTo>
                    <a:pt x="1217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16"/>
            <p:cNvSpPr/>
            <p:nvPr/>
          </p:nvSpPr>
          <p:spPr>
            <a:xfrm>
              <a:off x="2665825" y="2551750"/>
              <a:ext cx="1809475" cy="950025"/>
            </a:xfrm>
            <a:custGeom>
              <a:rect b="b" l="l" r="r" t="t"/>
              <a:pathLst>
                <a:path extrusionOk="0" h="38001" w="72379">
                  <a:moveTo>
                    <a:pt x="3247" y="1"/>
                  </a:moveTo>
                  <a:cubicBezTo>
                    <a:pt x="0" y="1"/>
                    <a:pt x="852" y="5990"/>
                    <a:pt x="4657" y="11743"/>
                  </a:cubicBezTo>
                  <a:cubicBezTo>
                    <a:pt x="10614" y="20771"/>
                    <a:pt x="22742" y="35938"/>
                    <a:pt x="31952" y="37640"/>
                  </a:cubicBezTo>
                  <a:cubicBezTo>
                    <a:pt x="33279" y="37890"/>
                    <a:pt x="35025" y="38001"/>
                    <a:pt x="37044" y="38001"/>
                  </a:cubicBezTo>
                  <a:cubicBezTo>
                    <a:pt x="49040" y="38001"/>
                    <a:pt x="70686" y="34090"/>
                    <a:pt x="71467" y="32139"/>
                  </a:cubicBezTo>
                  <a:cubicBezTo>
                    <a:pt x="72378" y="29889"/>
                    <a:pt x="65235" y="19220"/>
                    <a:pt x="62986" y="17944"/>
                  </a:cubicBezTo>
                  <a:cubicBezTo>
                    <a:pt x="62608" y="17729"/>
                    <a:pt x="61684" y="17642"/>
                    <a:pt x="60380" y="17642"/>
                  </a:cubicBezTo>
                  <a:cubicBezTo>
                    <a:pt x="54606" y="17642"/>
                    <a:pt x="41398" y="19358"/>
                    <a:pt x="35328" y="19358"/>
                  </a:cubicBezTo>
                  <a:cubicBezTo>
                    <a:pt x="34612" y="19358"/>
                    <a:pt x="33996" y="19335"/>
                    <a:pt x="33502" y="19281"/>
                  </a:cubicBezTo>
                  <a:cubicBezTo>
                    <a:pt x="27879" y="18673"/>
                    <a:pt x="12347" y="5694"/>
                    <a:pt x="8061" y="2351"/>
                  </a:cubicBezTo>
                  <a:cubicBezTo>
                    <a:pt x="5947" y="701"/>
                    <a:pt x="4357" y="1"/>
                    <a:pt x="3247"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16"/>
            <p:cNvSpPr/>
            <p:nvPr/>
          </p:nvSpPr>
          <p:spPr>
            <a:xfrm>
              <a:off x="2643275" y="2544450"/>
              <a:ext cx="702825" cy="759100"/>
            </a:xfrm>
            <a:custGeom>
              <a:rect b="b" l="l" r="r" t="t"/>
              <a:pathLst>
                <a:path extrusionOk="0" h="30364" w="28113">
                  <a:moveTo>
                    <a:pt x="3341" y="0"/>
                  </a:moveTo>
                  <a:cubicBezTo>
                    <a:pt x="569" y="0"/>
                    <a:pt x="0" y="2938"/>
                    <a:pt x="3674" y="10211"/>
                  </a:cubicBezTo>
                  <a:cubicBezTo>
                    <a:pt x="7504" y="17719"/>
                    <a:pt x="12580" y="24528"/>
                    <a:pt x="18690" y="30364"/>
                  </a:cubicBezTo>
                  <a:lnTo>
                    <a:pt x="28112" y="15774"/>
                  </a:lnTo>
                  <a:cubicBezTo>
                    <a:pt x="28112" y="15774"/>
                    <a:pt x="16592" y="7050"/>
                    <a:pt x="10574" y="3068"/>
                  </a:cubicBezTo>
                  <a:cubicBezTo>
                    <a:pt x="7638" y="1135"/>
                    <a:pt x="5064" y="0"/>
                    <a:pt x="3341" y="0"/>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16"/>
            <p:cNvSpPr/>
            <p:nvPr/>
          </p:nvSpPr>
          <p:spPr>
            <a:xfrm>
              <a:off x="3056025" y="2926000"/>
              <a:ext cx="193125" cy="270725"/>
            </a:xfrm>
            <a:custGeom>
              <a:rect b="b" l="l" r="r" t="t"/>
              <a:pathLst>
                <a:path extrusionOk="0" h="10829" w="7725">
                  <a:moveTo>
                    <a:pt x="7671" y="0"/>
                  </a:moveTo>
                  <a:cubicBezTo>
                    <a:pt x="7656" y="0"/>
                    <a:pt x="7638" y="8"/>
                    <a:pt x="7621" y="26"/>
                  </a:cubicBezTo>
                  <a:cubicBezTo>
                    <a:pt x="7104" y="664"/>
                    <a:pt x="6618" y="1333"/>
                    <a:pt x="6131" y="2001"/>
                  </a:cubicBezTo>
                  <a:lnTo>
                    <a:pt x="4611" y="4159"/>
                  </a:lnTo>
                  <a:cubicBezTo>
                    <a:pt x="3639" y="5557"/>
                    <a:pt x="2666" y="6956"/>
                    <a:pt x="1693" y="8354"/>
                  </a:cubicBezTo>
                  <a:cubicBezTo>
                    <a:pt x="1146" y="9175"/>
                    <a:pt x="599" y="9995"/>
                    <a:pt x="22" y="10786"/>
                  </a:cubicBezTo>
                  <a:cubicBezTo>
                    <a:pt x="0" y="10807"/>
                    <a:pt x="24" y="10829"/>
                    <a:pt x="51" y="10829"/>
                  </a:cubicBezTo>
                  <a:cubicBezTo>
                    <a:pt x="62" y="10829"/>
                    <a:pt x="74" y="10825"/>
                    <a:pt x="82" y="10816"/>
                  </a:cubicBezTo>
                  <a:cubicBezTo>
                    <a:pt x="599" y="10117"/>
                    <a:pt x="1146" y="9479"/>
                    <a:pt x="1663" y="8779"/>
                  </a:cubicBezTo>
                  <a:cubicBezTo>
                    <a:pt x="2180" y="8111"/>
                    <a:pt x="2696" y="7442"/>
                    <a:pt x="3213" y="6743"/>
                  </a:cubicBezTo>
                  <a:cubicBezTo>
                    <a:pt x="4216" y="5375"/>
                    <a:pt x="7256" y="937"/>
                    <a:pt x="7681" y="86"/>
                  </a:cubicBezTo>
                  <a:cubicBezTo>
                    <a:pt x="7724" y="43"/>
                    <a:pt x="7707" y="0"/>
                    <a:pt x="767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16"/>
            <p:cNvSpPr/>
            <p:nvPr/>
          </p:nvSpPr>
          <p:spPr>
            <a:xfrm>
              <a:off x="2678125" y="2658375"/>
              <a:ext cx="549425" cy="645175"/>
            </a:xfrm>
            <a:custGeom>
              <a:rect b="b" l="l" r="r" t="t"/>
              <a:pathLst>
                <a:path extrusionOk="0" h="25807" w="21977">
                  <a:moveTo>
                    <a:pt x="1" y="1"/>
                  </a:moveTo>
                  <a:lnTo>
                    <a:pt x="1" y="1"/>
                  </a:lnTo>
                  <a:cubicBezTo>
                    <a:pt x="548" y="1946"/>
                    <a:pt x="1308" y="3861"/>
                    <a:pt x="2280" y="5654"/>
                  </a:cubicBezTo>
                  <a:cubicBezTo>
                    <a:pt x="6110" y="13162"/>
                    <a:pt x="11186" y="19971"/>
                    <a:pt x="17296" y="25807"/>
                  </a:cubicBezTo>
                  <a:lnTo>
                    <a:pt x="21977" y="18603"/>
                  </a:lnTo>
                  <a:cubicBezTo>
                    <a:pt x="16323" y="13861"/>
                    <a:pt x="5289" y="4591"/>
                    <a:pt x="1" y="1"/>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16"/>
            <p:cNvSpPr/>
            <p:nvPr/>
          </p:nvSpPr>
          <p:spPr>
            <a:xfrm>
              <a:off x="2212325" y="3552775"/>
              <a:ext cx="894400" cy="683925"/>
            </a:xfrm>
            <a:custGeom>
              <a:rect b="b" l="l" r="r" t="t"/>
              <a:pathLst>
                <a:path extrusionOk="0" h="27357" w="35776">
                  <a:moveTo>
                    <a:pt x="0" y="0"/>
                  </a:moveTo>
                  <a:cubicBezTo>
                    <a:pt x="0" y="0"/>
                    <a:pt x="2796" y="12280"/>
                    <a:pt x="6231" y="27356"/>
                  </a:cubicBezTo>
                  <a:lnTo>
                    <a:pt x="35776" y="27356"/>
                  </a:lnTo>
                  <a:cubicBezTo>
                    <a:pt x="31277" y="12280"/>
                    <a:pt x="27539" y="0"/>
                    <a:pt x="27539"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16"/>
            <p:cNvSpPr/>
            <p:nvPr/>
          </p:nvSpPr>
          <p:spPr>
            <a:xfrm>
              <a:off x="2327375" y="3720850"/>
              <a:ext cx="138000" cy="515850"/>
            </a:xfrm>
            <a:custGeom>
              <a:rect b="b" l="l" r="r" t="t"/>
              <a:pathLst>
                <a:path extrusionOk="0" h="20634" w="5520">
                  <a:moveTo>
                    <a:pt x="90" y="1"/>
                  </a:moveTo>
                  <a:cubicBezTo>
                    <a:pt x="44" y="1"/>
                    <a:pt x="1" y="33"/>
                    <a:pt x="18" y="86"/>
                  </a:cubicBezTo>
                  <a:cubicBezTo>
                    <a:pt x="1568" y="6955"/>
                    <a:pt x="3240" y="13794"/>
                    <a:pt x="4973" y="20633"/>
                  </a:cubicBezTo>
                  <a:lnTo>
                    <a:pt x="5520" y="20633"/>
                  </a:lnTo>
                  <a:cubicBezTo>
                    <a:pt x="3818" y="13764"/>
                    <a:pt x="2085" y="6895"/>
                    <a:pt x="170" y="56"/>
                  </a:cubicBezTo>
                  <a:cubicBezTo>
                    <a:pt x="157" y="17"/>
                    <a:pt x="123" y="1"/>
                    <a:pt x="9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16"/>
            <p:cNvSpPr/>
            <p:nvPr/>
          </p:nvSpPr>
          <p:spPr>
            <a:xfrm>
              <a:off x="1784500" y="3552775"/>
              <a:ext cx="1029675" cy="683925"/>
            </a:xfrm>
            <a:custGeom>
              <a:rect b="b" l="l" r="r" t="t"/>
              <a:pathLst>
                <a:path extrusionOk="0" h="27357" w="41187">
                  <a:moveTo>
                    <a:pt x="6262" y="0"/>
                  </a:moveTo>
                  <a:cubicBezTo>
                    <a:pt x="0" y="8906"/>
                    <a:pt x="2553" y="26536"/>
                    <a:pt x="2553" y="26536"/>
                  </a:cubicBezTo>
                  <a:lnTo>
                    <a:pt x="2462" y="27356"/>
                  </a:lnTo>
                  <a:lnTo>
                    <a:pt x="34378" y="27356"/>
                  </a:lnTo>
                  <a:cubicBezTo>
                    <a:pt x="35898" y="26657"/>
                    <a:pt x="36718" y="26323"/>
                    <a:pt x="36718" y="26262"/>
                  </a:cubicBezTo>
                  <a:cubicBezTo>
                    <a:pt x="36749" y="26232"/>
                    <a:pt x="36749" y="26141"/>
                    <a:pt x="36779" y="26019"/>
                  </a:cubicBezTo>
                  <a:cubicBezTo>
                    <a:pt x="37387" y="23283"/>
                    <a:pt x="41186" y="0"/>
                    <a:pt x="41186"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16"/>
            <p:cNvSpPr/>
            <p:nvPr/>
          </p:nvSpPr>
          <p:spPr>
            <a:xfrm>
              <a:off x="2634050" y="4189900"/>
              <a:ext cx="111150" cy="47550"/>
            </a:xfrm>
            <a:custGeom>
              <a:rect b="b" l="l" r="r" t="t"/>
              <a:pathLst>
                <a:path extrusionOk="0" h="1902" w="4446">
                  <a:moveTo>
                    <a:pt x="4181" y="1"/>
                  </a:moveTo>
                  <a:cubicBezTo>
                    <a:pt x="4157" y="1"/>
                    <a:pt x="4131" y="6"/>
                    <a:pt x="4104" y="17"/>
                  </a:cubicBezTo>
                  <a:cubicBezTo>
                    <a:pt x="3679" y="169"/>
                    <a:pt x="3223" y="352"/>
                    <a:pt x="2797" y="564"/>
                  </a:cubicBezTo>
                  <a:cubicBezTo>
                    <a:pt x="1855" y="960"/>
                    <a:pt x="913" y="1416"/>
                    <a:pt x="1" y="1902"/>
                  </a:cubicBezTo>
                  <a:lnTo>
                    <a:pt x="1429" y="1902"/>
                  </a:lnTo>
                  <a:cubicBezTo>
                    <a:pt x="2402" y="1385"/>
                    <a:pt x="3344" y="899"/>
                    <a:pt x="4286" y="382"/>
                  </a:cubicBezTo>
                  <a:cubicBezTo>
                    <a:pt x="4446" y="249"/>
                    <a:pt x="4350" y="1"/>
                    <a:pt x="41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16"/>
            <p:cNvSpPr/>
            <p:nvPr/>
          </p:nvSpPr>
          <p:spPr>
            <a:xfrm>
              <a:off x="2582600" y="3824425"/>
              <a:ext cx="127475" cy="389550"/>
            </a:xfrm>
            <a:custGeom>
              <a:rect b="b" l="l" r="r" t="t"/>
              <a:pathLst>
                <a:path extrusionOk="0" h="15582" w="5099">
                  <a:moveTo>
                    <a:pt x="5034" y="1"/>
                  </a:moveTo>
                  <a:cubicBezTo>
                    <a:pt x="4999" y="1"/>
                    <a:pt x="4961" y="16"/>
                    <a:pt x="4946" y="46"/>
                  </a:cubicBezTo>
                  <a:cubicBezTo>
                    <a:pt x="4460" y="3086"/>
                    <a:pt x="4156" y="6186"/>
                    <a:pt x="3822" y="9256"/>
                  </a:cubicBezTo>
                  <a:cubicBezTo>
                    <a:pt x="3730" y="9986"/>
                    <a:pt x="3639" y="10715"/>
                    <a:pt x="3578" y="11445"/>
                  </a:cubicBezTo>
                  <a:cubicBezTo>
                    <a:pt x="3548" y="12144"/>
                    <a:pt x="3366" y="12782"/>
                    <a:pt x="3031" y="13390"/>
                  </a:cubicBezTo>
                  <a:cubicBezTo>
                    <a:pt x="2363" y="14424"/>
                    <a:pt x="1177" y="14910"/>
                    <a:pt x="113" y="15366"/>
                  </a:cubicBezTo>
                  <a:cubicBezTo>
                    <a:pt x="1" y="15422"/>
                    <a:pt x="44" y="15582"/>
                    <a:pt x="148" y="15582"/>
                  </a:cubicBezTo>
                  <a:cubicBezTo>
                    <a:pt x="156" y="15582"/>
                    <a:pt x="165" y="15581"/>
                    <a:pt x="174" y="15579"/>
                  </a:cubicBezTo>
                  <a:cubicBezTo>
                    <a:pt x="1268" y="15244"/>
                    <a:pt x="2484" y="14788"/>
                    <a:pt x="3274" y="13937"/>
                  </a:cubicBezTo>
                  <a:cubicBezTo>
                    <a:pt x="4247" y="12904"/>
                    <a:pt x="4217" y="11323"/>
                    <a:pt x="4369" y="9986"/>
                  </a:cubicBezTo>
                  <a:cubicBezTo>
                    <a:pt x="4825" y="6703"/>
                    <a:pt x="5068" y="3360"/>
                    <a:pt x="5098" y="46"/>
                  </a:cubicBezTo>
                  <a:cubicBezTo>
                    <a:pt x="5098" y="16"/>
                    <a:pt x="5068" y="1"/>
                    <a:pt x="50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16"/>
            <p:cNvSpPr/>
            <p:nvPr/>
          </p:nvSpPr>
          <p:spPr>
            <a:xfrm>
              <a:off x="2589975" y="3847225"/>
              <a:ext cx="26625" cy="331900"/>
            </a:xfrm>
            <a:custGeom>
              <a:rect b="b" l="l" r="r" t="t"/>
              <a:pathLst>
                <a:path extrusionOk="0" h="13276" w="1065">
                  <a:moveTo>
                    <a:pt x="1019" y="1"/>
                  </a:moveTo>
                  <a:cubicBezTo>
                    <a:pt x="996" y="1"/>
                    <a:pt x="973" y="16"/>
                    <a:pt x="973" y="46"/>
                  </a:cubicBezTo>
                  <a:cubicBezTo>
                    <a:pt x="852" y="2265"/>
                    <a:pt x="609" y="4454"/>
                    <a:pt x="426" y="6642"/>
                  </a:cubicBezTo>
                  <a:cubicBezTo>
                    <a:pt x="335" y="7706"/>
                    <a:pt x="244" y="8800"/>
                    <a:pt x="183" y="9895"/>
                  </a:cubicBezTo>
                  <a:cubicBezTo>
                    <a:pt x="122" y="10958"/>
                    <a:pt x="1" y="12113"/>
                    <a:pt x="31" y="13208"/>
                  </a:cubicBezTo>
                  <a:cubicBezTo>
                    <a:pt x="31" y="13253"/>
                    <a:pt x="61" y="13276"/>
                    <a:pt x="92" y="13276"/>
                  </a:cubicBezTo>
                  <a:cubicBezTo>
                    <a:pt x="122" y="13276"/>
                    <a:pt x="153" y="13253"/>
                    <a:pt x="153" y="13208"/>
                  </a:cubicBezTo>
                  <a:cubicBezTo>
                    <a:pt x="335" y="12174"/>
                    <a:pt x="365" y="11080"/>
                    <a:pt x="457" y="10016"/>
                  </a:cubicBezTo>
                  <a:cubicBezTo>
                    <a:pt x="548" y="8983"/>
                    <a:pt x="609" y="7797"/>
                    <a:pt x="669" y="6703"/>
                  </a:cubicBezTo>
                  <a:cubicBezTo>
                    <a:pt x="821" y="4484"/>
                    <a:pt x="882" y="2265"/>
                    <a:pt x="1065" y="46"/>
                  </a:cubicBezTo>
                  <a:cubicBezTo>
                    <a:pt x="1065" y="16"/>
                    <a:pt x="1042" y="1"/>
                    <a:pt x="10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16"/>
            <p:cNvSpPr/>
            <p:nvPr/>
          </p:nvSpPr>
          <p:spPr>
            <a:xfrm>
              <a:off x="2102900" y="3965025"/>
              <a:ext cx="34975" cy="272425"/>
            </a:xfrm>
            <a:custGeom>
              <a:rect b="b" l="l" r="r" t="t"/>
              <a:pathLst>
                <a:path extrusionOk="0" h="10897" w="1399">
                  <a:moveTo>
                    <a:pt x="1353" y="0"/>
                  </a:moveTo>
                  <a:cubicBezTo>
                    <a:pt x="1330" y="0"/>
                    <a:pt x="1307" y="15"/>
                    <a:pt x="1307" y="46"/>
                  </a:cubicBezTo>
                  <a:cubicBezTo>
                    <a:pt x="882" y="3663"/>
                    <a:pt x="456" y="7280"/>
                    <a:pt x="0" y="10897"/>
                  </a:cubicBezTo>
                  <a:lnTo>
                    <a:pt x="365" y="10897"/>
                  </a:lnTo>
                  <a:cubicBezTo>
                    <a:pt x="730" y="7280"/>
                    <a:pt x="1064" y="3663"/>
                    <a:pt x="1398" y="46"/>
                  </a:cubicBezTo>
                  <a:cubicBezTo>
                    <a:pt x="1398" y="15"/>
                    <a:pt x="1375" y="0"/>
                    <a:pt x="13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16"/>
            <p:cNvSpPr/>
            <p:nvPr/>
          </p:nvSpPr>
          <p:spPr>
            <a:xfrm>
              <a:off x="1812600" y="2471850"/>
              <a:ext cx="1225750" cy="1397075"/>
            </a:xfrm>
            <a:custGeom>
              <a:rect b="b" l="l" r="r" t="t"/>
              <a:pathLst>
                <a:path extrusionOk="0" h="55883" w="49030">
                  <a:moveTo>
                    <a:pt x="31308" y="0"/>
                  </a:moveTo>
                  <a:cubicBezTo>
                    <a:pt x="29693" y="0"/>
                    <a:pt x="28218" y="354"/>
                    <a:pt x="27266" y="1170"/>
                  </a:cubicBezTo>
                  <a:cubicBezTo>
                    <a:pt x="10062" y="16064"/>
                    <a:pt x="1" y="55882"/>
                    <a:pt x="1" y="55882"/>
                  </a:cubicBezTo>
                  <a:lnTo>
                    <a:pt x="48908" y="54757"/>
                  </a:lnTo>
                  <a:cubicBezTo>
                    <a:pt x="49029" y="54605"/>
                    <a:pt x="44379" y="18100"/>
                    <a:pt x="43284" y="12842"/>
                  </a:cubicBezTo>
                  <a:cubicBezTo>
                    <a:pt x="42221" y="7553"/>
                    <a:pt x="38330" y="1960"/>
                    <a:pt x="37205" y="1413"/>
                  </a:cubicBezTo>
                  <a:cubicBezTo>
                    <a:pt x="35509" y="540"/>
                    <a:pt x="33302" y="0"/>
                    <a:pt x="31308" y="0"/>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16"/>
            <p:cNvSpPr/>
            <p:nvPr/>
          </p:nvSpPr>
          <p:spPr>
            <a:xfrm>
              <a:off x="2893175" y="2782425"/>
              <a:ext cx="83625" cy="589325"/>
            </a:xfrm>
            <a:custGeom>
              <a:rect b="b" l="l" r="r" t="t"/>
              <a:pathLst>
                <a:path extrusionOk="0" h="23573" w="3345">
                  <a:moveTo>
                    <a:pt x="31" y="1"/>
                  </a:moveTo>
                  <a:cubicBezTo>
                    <a:pt x="16" y="1"/>
                    <a:pt x="1" y="9"/>
                    <a:pt x="1" y="24"/>
                  </a:cubicBezTo>
                  <a:cubicBezTo>
                    <a:pt x="122" y="784"/>
                    <a:pt x="213" y="1574"/>
                    <a:pt x="335" y="2334"/>
                  </a:cubicBezTo>
                  <a:cubicBezTo>
                    <a:pt x="426" y="3094"/>
                    <a:pt x="548" y="3884"/>
                    <a:pt x="639" y="4644"/>
                  </a:cubicBezTo>
                  <a:cubicBezTo>
                    <a:pt x="852" y="6164"/>
                    <a:pt x="1064" y="7683"/>
                    <a:pt x="1308" y="9203"/>
                  </a:cubicBezTo>
                  <a:cubicBezTo>
                    <a:pt x="1733" y="12243"/>
                    <a:pt x="2128" y="15282"/>
                    <a:pt x="2554" y="18322"/>
                  </a:cubicBezTo>
                  <a:cubicBezTo>
                    <a:pt x="2797" y="20054"/>
                    <a:pt x="3101" y="21787"/>
                    <a:pt x="3283" y="23550"/>
                  </a:cubicBezTo>
                  <a:cubicBezTo>
                    <a:pt x="3283" y="23565"/>
                    <a:pt x="3299" y="23573"/>
                    <a:pt x="3314" y="23573"/>
                  </a:cubicBezTo>
                  <a:cubicBezTo>
                    <a:pt x="3329" y="23573"/>
                    <a:pt x="3344" y="23565"/>
                    <a:pt x="3344" y="23550"/>
                  </a:cubicBezTo>
                  <a:cubicBezTo>
                    <a:pt x="3223" y="21969"/>
                    <a:pt x="3131" y="20419"/>
                    <a:pt x="2979" y="18869"/>
                  </a:cubicBezTo>
                  <a:cubicBezTo>
                    <a:pt x="2827" y="17349"/>
                    <a:pt x="2645" y="15829"/>
                    <a:pt x="2463" y="14310"/>
                  </a:cubicBezTo>
                  <a:cubicBezTo>
                    <a:pt x="2098" y="11574"/>
                    <a:pt x="1733" y="8838"/>
                    <a:pt x="1247" y="6103"/>
                  </a:cubicBezTo>
                  <a:cubicBezTo>
                    <a:pt x="1277" y="4796"/>
                    <a:pt x="1216" y="3458"/>
                    <a:pt x="1095" y="2121"/>
                  </a:cubicBezTo>
                  <a:lnTo>
                    <a:pt x="1034" y="2121"/>
                  </a:lnTo>
                  <a:cubicBezTo>
                    <a:pt x="1095" y="3276"/>
                    <a:pt x="1125" y="4370"/>
                    <a:pt x="1156" y="5525"/>
                  </a:cubicBezTo>
                  <a:cubicBezTo>
                    <a:pt x="1125" y="5404"/>
                    <a:pt x="1095" y="5282"/>
                    <a:pt x="1064" y="5161"/>
                  </a:cubicBezTo>
                  <a:cubicBezTo>
                    <a:pt x="912" y="4310"/>
                    <a:pt x="760" y="3458"/>
                    <a:pt x="578" y="2577"/>
                  </a:cubicBezTo>
                  <a:cubicBezTo>
                    <a:pt x="426" y="1726"/>
                    <a:pt x="213" y="875"/>
                    <a:pt x="61" y="24"/>
                  </a:cubicBezTo>
                  <a:cubicBezTo>
                    <a:pt x="61" y="9"/>
                    <a:pt x="46" y="1"/>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16"/>
            <p:cNvSpPr/>
            <p:nvPr/>
          </p:nvSpPr>
          <p:spPr>
            <a:xfrm>
              <a:off x="2504875" y="2238925"/>
              <a:ext cx="329825" cy="467725"/>
            </a:xfrm>
            <a:custGeom>
              <a:rect b="b" l="l" r="r" t="t"/>
              <a:pathLst>
                <a:path extrusionOk="0" h="18709" w="13193">
                  <a:moveTo>
                    <a:pt x="2250" y="1"/>
                  </a:moveTo>
                  <a:cubicBezTo>
                    <a:pt x="2037" y="1794"/>
                    <a:pt x="1642" y="3739"/>
                    <a:pt x="1277" y="5472"/>
                  </a:cubicBezTo>
                  <a:cubicBezTo>
                    <a:pt x="639" y="8329"/>
                    <a:pt x="0" y="10669"/>
                    <a:pt x="92" y="10913"/>
                  </a:cubicBezTo>
                  <a:cubicBezTo>
                    <a:pt x="1445" y="14297"/>
                    <a:pt x="5279" y="18708"/>
                    <a:pt x="8004" y="18708"/>
                  </a:cubicBezTo>
                  <a:cubicBezTo>
                    <a:pt x="8093" y="18708"/>
                    <a:pt x="8181" y="18703"/>
                    <a:pt x="8268" y="18694"/>
                  </a:cubicBezTo>
                  <a:cubicBezTo>
                    <a:pt x="10912" y="18390"/>
                    <a:pt x="11308" y="13192"/>
                    <a:pt x="11277" y="11794"/>
                  </a:cubicBezTo>
                  <a:lnTo>
                    <a:pt x="11277" y="11672"/>
                  </a:lnTo>
                  <a:cubicBezTo>
                    <a:pt x="11247" y="11399"/>
                    <a:pt x="11247" y="11156"/>
                    <a:pt x="11277" y="10913"/>
                  </a:cubicBezTo>
                  <a:cubicBezTo>
                    <a:pt x="11642" y="7751"/>
                    <a:pt x="13192" y="4134"/>
                    <a:pt x="13192" y="4134"/>
                  </a:cubicBezTo>
                  <a:lnTo>
                    <a:pt x="2250" y="1"/>
                  </a:ln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16"/>
            <p:cNvSpPr/>
            <p:nvPr/>
          </p:nvSpPr>
          <p:spPr>
            <a:xfrm>
              <a:off x="2572500" y="2243475"/>
              <a:ext cx="262200" cy="289550"/>
            </a:xfrm>
            <a:custGeom>
              <a:rect b="b" l="l" r="r" t="t"/>
              <a:pathLst>
                <a:path extrusionOk="0" h="11582" w="10488">
                  <a:moveTo>
                    <a:pt x="1" y="1"/>
                  </a:moveTo>
                  <a:cubicBezTo>
                    <a:pt x="1" y="2433"/>
                    <a:pt x="609" y="10579"/>
                    <a:pt x="7387" y="11521"/>
                  </a:cubicBezTo>
                  <a:cubicBezTo>
                    <a:pt x="7782" y="11551"/>
                    <a:pt x="8177" y="11582"/>
                    <a:pt x="8572" y="11582"/>
                  </a:cubicBezTo>
                  <a:lnTo>
                    <a:pt x="8572" y="11460"/>
                  </a:lnTo>
                  <a:cubicBezTo>
                    <a:pt x="8542" y="11217"/>
                    <a:pt x="8542" y="10943"/>
                    <a:pt x="8572" y="10700"/>
                  </a:cubicBezTo>
                  <a:cubicBezTo>
                    <a:pt x="8937" y="7569"/>
                    <a:pt x="10487" y="3952"/>
                    <a:pt x="10487" y="3952"/>
                  </a:cubicBezTo>
                  <a:lnTo>
                    <a:pt x="3040" y="1126"/>
                  </a:ln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16"/>
            <p:cNvSpPr/>
            <p:nvPr/>
          </p:nvSpPr>
          <p:spPr>
            <a:xfrm>
              <a:off x="2500325" y="1744850"/>
              <a:ext cx="553975" cy="692075"/>
            </a:xfrm>
            <a:custGeom>
              <a:rect b="b" l="l" r="r" t="t"/>
              <a:pathLst>
                <a:path extrusionOk="0" h="27683" w="22159">
                  <a:moveTo>
                    <a:pt x="10844" y="1"/>
                  </a:moveTo>
                  <a:cubicBezTo>
                    <a:pt x="6803" y="1"/>
                    <a:pt x="2586" y="2378"/>
                    <a:pt x="1307" y="6420"/>
                  </a:cubicBezTo>
                  <a:cubicBezTo>
                    <a:pt x="0" y="10432"/>
                    <a:pt x="1976" y="22104"/>
                    <a:pt x="4803" y="24748"/>
                  </a:cubicBezTo>
                  <a:cubicBezTo>
                    <a:pt x="6841" y="26622"/>
                    <a:pt x="9522" y="27682"/>
                    <a:pt x="12110" y="27682"/>
                  </a:cubicBezTo>
                  <a:cubicBezTo>
                    <a:pt x="14771" y="27682"/>
                    <a:pt x="17333" y="26561"/>
                    <a:pt x="18997" y="24049"/>
                  </a:cubicBezTo>
                  <a:cubicBezTo>
                    <a:pt x="22158" y="19247"/>
                    <a:pt x="19301" y="4079"/>
                    <a:pt x="16140" y="1678"/>
                  </a:cubicBezTo>
                  <a:cubicBezTo>
                    <a:pt x="14635" y="535"/>
                    <a:pt x="12759" y="1"/>
                    <a:pt x="10844"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16"/>
            <p:cNvSpPr/>
            <p:nvPr/>
          </p:nvSpPr>
          <p:spPr>
            <a:xfrm>
              <a:off x="2820225" y="2214600"/>
              <a:ext cx="69175" cy="49625"/>
            </a:xfrm>
            <a:custGeom>
              <a:rect b="b" l="l" r="r" t="t"/>
              <a:pathLst>
                <a:path extrusionOk="0" h="1985" w="2767">
                  <a:moveTo>
                    <a:pt x="274" y="1"/>
                  </a:moveTo>
                  <a:cubicBezTo>
                    <a:pt x="153" y="244"/>
                    <a:pt x="92" y="518"/>
                    <a:pt x="61" y="791"/>
                  </a:cubicBezTo>
                  <a:cubicBezTo>
                    <a:pt x="1" y="1308"/>
                    <a:pt x="92" y="1885"/>
                    <a:pt x="760" y="1977"/>
                  </a:cubicBezTo>
                  <a:cubicBezTo>
                    <a:pt x="811" y="1982"/>
                    <a:pt x="862" y="1984"/>
                    <a:pt x="912" y="1984"/>
                  </a:cubicBezTo>
                  <a:cubicBezTo>
                    <a:pt x="1164" y="1984"/>
                    <a:pt x="1409" y="1921"/>
                    <a:pt x="1612" y="1794"/>
                  </a:cubicBezTo>
                  <a:cubicBezTo>
                    <a:pt x="2098" y="1521"/>
                    <a:pt x="2493" y="1125"/>
                    <a:pt x="2767" y="670"/>
                  </a:cubicBezTo>
                  <a:lnTo>
                    <a:pt x="2767" y="670"/>
                  </a:lnTo>
                  <a:cubicBezTo>
                    <a:pt x="2712" y="671"/>
                    <a:pt x="2657" y="672"/>
                    <a:pt x="2602" y="672"/>
                  </a:cubicBezTo>
                  <a:cubicBezTo>
                    <a:pt x="1776" y="672"/>
                    <a:pt x="958" y="457"/>
                    <a:pt x="2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16"/>
            <p:cNvSpPr/>
            <p:nvPr/>
          </p:nvSpPr>
          <p:spPr>
            <a:xfrm>
              <a:off x="2853675" y="2251850"/>
              <a:ext cx="15975" cy="3825"/>
            </a:xfrm>
            <a:custGeom>
              <a:rect b="b" l="l" r="r" t="t"/>
              <a:pathLst>
                <a:path extrusionOk="0" h="153" w="639">
                  <a:moveTo>
                    <a:pt x="0" y="0"/>
                  </a:moveTo>
                  <a:lnTo>
                    <a:pt x="0" y="0"/>
                  </a:lnTo>
                  <a:cubicBezTo>
                    <a:pt x="182" y="61"/>
                    <a:pt x="365" y="122"/>
                    <a:pt x="547" y="152"/>
                  </a:cubicBezTo>
                  <a:lnTo>
                    <a:pt x="638" y="91"/>
                  </a:lnTo>
                  <a:cubicBezTo>
                    <a:pt x="426" y="61"/>
                    <a:pt x="213" y="31"/>
                    <a:pt x="0" y="0"/>
                  </a:cubicBez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16"/>
            <p:cNvSpPr/>
            <p:nvPr/>
          </p:nvSpPr>
          <p:spPr>
            <a:xfrm>
              <a:off x="2821750" y="2231325"/>
              <a:ext cx="15975" cy="13700"/>
            </a:xfrm>
            <a:custGeom>
              <a:rect b="b" l="l" r="r" t="t"/>
              <a:pathLst>
                <a:path extrusionOk="0" h="548" w="639">
                  <a:moveTo>
                    <a:pt x="0" y="1"/>
                  </a:moveTo>
                  <a:cubicBezTo>
                    <a:pt x="0" y="61"/>
                    <a:pt x="0" y="92"/>
                    <a:pt x="0" y="122"/>
                  </a:cubicBezTo>
                  <a:cubicBezTo>
                    <a:pt x="31" y="153"/>
                    <a:pt x="61" y="183"/>
                    <a:pt x="92" y="213"/>
                  </a:cubicBezTo>
                  <a:cubicBezTo>
                    <a:pt x="183" y="274"/>
                    <a:pt x="274" y="335"/>
                    <a:pt x="365" y="396"/>
                  </a:cubicBezTo>
                  <a:cubicBezTo>
                    <a:pt x="456" y="456"/>
                    <a:pt x="548" y="487"/>
                    <a:pt x="639" y="548"/>
                  </a:cubicBezTo>
                  <a:cubicBezTo>
                    <a:pt x="426" y="365"/>
                    <a:pt x="213" y="183"/>
                    <a:pt x="0" y="1"/>
                  </a:cubicBez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16"/>
            <p:cNvSpPr/>
            <p:nvPr/>
          </p:nvSpPr>
          <p:spPr>
            <a:xfrm>
              <a:off x="2739675" y="2009625"/>
              <a:ext cx="76775" cy="38600"/>
            </a:xfrm>
            <a:custGeom>
              <a:rect b="b" l="l" r="r" t="t"/>
              <a:pathLst>
                <a:path extrusionOk="0" h="1544" w="3071">
                  <a:moveTo>
                    <a:pt x="1889" y="0"/>
                  </a:moveTo>
                  <a:cubicBezTo>
                    <a:pt x="1807" y="0"/>
                    <a:pt x="1725" y="8"/>
                    <a:pt x="1642" y="23"/>
                  </a:cubicBezTo>
                  <a:cubicBezTo>
                    <a:pt x="1156" y="23"/>
                    <a:pt x="700" y="236"/>
                    <a:pt x="335" y="571"/>
                  </a:cubicBezTo>
                  <a:cubicBezTo>
                    <a:pt x="1" y="935"/>
                    <a:pt x="244" y="1543"/>
                    <a:pt x="761" y="1543"/>
                  </a:cubicBezTo>
                  <a:cubicBezTo>
                    <a:pt x="1095" y="1543"/>
                    <a:pt x="1429" y="1482"/>
                    <a:pt x="1794" y="1452"/>
                  </a:cubicBezTo>
                  <a:cubicBezTo>
                    <a:pt x="1834" y="1455"/>
                    <a:pt x="1874" y="1457"/>
                    <a:pt x="1914" y="1457"/>
                  </a:cubicBezTo>
                  <a:cubicBezTo>
                    <a:pt x="2263" y="1457"/>
                    <a:pt x="2585" y="1339"/>
                    <a:pt x="2858" y="1148"/>
                  </a:cubicBezTo>
                  <a:cubicBezTo>
                    <a:pt x="3040" y="966"/>
                    <a:pt x="3071" y="692"/>
                    <a:pt x="2949" y="510"/>
                  </a:cubicBezTo>
                  <a:cubicBezTo>
                    <a:pt x="2671" y="182"/>
                    <a:pt x="2289" y="0"/>
                    <a:pt x="18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16"/>
            <p:cNvSpPr/>
            <p:nvPr/>
          </p:nvSpPr>
          <p:spPr>
            <a:xfrm>
              <a:off x="2907625" y="1982200"/>
              <a:ext cx="76000" cy="40175"/>
            </a:xfrm>
            <a:custGeom>
              <a:rect b="b" l="l" r="r" t="t"/>
              <a:pathLst>
                <a:path extrusionOk="0" h="1607" w="3040">
                  <a:moveTo>
                    <a:pt x="1153" y="0"/>
                  </a:moveTo>
                  <a:cubicBezTo>
                    <a:pt x="763" y="0"/>
                    <a:pt x="393" y="156"/>
                    <a:pt x="122" y="452"/>
                  </a:cubicBezTo>
                  <a:cubicBezTo>
                    <a:pt x="0" y="665"/>
                    <a:pt x="0" y="938"/>
                    <a:pt x="182" y="1120"/>
                  </a:cubicBezTo>
                  <a:cubicBezTo>
                    <a:pt x="486" y="1333"/>
                    <a:pt x="851" y="1455"/>
                    <a:pt x="1216" y="1455"/>
                  </a:cubicBezTo>
                  <a:cubicBezTo>
                    <a:pt x="1581" y="1516"/>
                    <a:pt x="1915" y="1607"/>
                    <a:pt x="2280" y="1607"/>
                  </a:cubicBezTo>
                  <a:cubicBezTo>
                    <a:pt x="2766" y="1607"/>
                    <a:pt x="3040" y="1029"/>
                    <a:pt x="2736" y="634"/>
                  </a:cubicBezTo>
                  <a:cubicBezTo>
                    <a:pt x="2371" y="269"/>
                    <a:pt x="1915" y="57"/>
                    <a:pt x="1429" y="26"/>
                  </a:cubicBezTo>
                  <a:cubicBezTo>
                    <a:pt x="1336" y="9"/>
                    <a:pt x="1244" y="0"/>
                    <a:pt x="11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16"/>
            <p:cNvSpPr/>
            <p:nvPr/>
          </p:nvSpPr>
          <p:spPr>
            <a:xfrm>
              <a:off x="2804275" y="2269200"/>
              <a:ext cx="39300" cy="23675"/>
            </a:xfrm>
            <a:custGeom>
              <a:rect b="b" l="l" r="r" t="t"/>
              <a:pathLst>
                <a:path extrusionOk="0" h="947" w="1572">
                  <a:moveTo>
                    <a:pt x="74" y="1"/>
                  </a:moveTo>
                  <a:cubicBezTo>
                    <a:pt x="51" y="1"/>
                    <a:pt x="31" y="18"/>
                    <a:pt x="31" y="36"/>
                  </a:cubicBezTo>
                  <a:cubicBezTo>
                    <a:pt x="0" y="400"/>
                    <a:pt x="183" y="704"/>
                    <a:pt x="487" y="887"/>
                  </a:cubicBezTo>
                  <a:cubicBezTo>
                    <a:pt x="605" y="926"/>
                    <a:pt x="730" y="947"/>
                    <a:pt x="854" y="947"/>
                  </a:cubicBezTo>
                  <a:cubicBezTo>
                    <a:pt x="1112" y="947"/>
                    <a:pt x="1366" y="859"/>
                    <a:pt x="1550" y="674"/>
                  </a:cubicBezTo>
                  <a:cubicBezTo>
                    <a:pt x="1572" y="653"/>
                    <a:pt x="1563" y="631"/>
                    <a:pt x="1556" y="631"/>
                  </a:cubicBezTo>
                  <a:cubicBezTo>
                    <a:pt x="1553" y="631"/>
                    <a:pt x="1550" y="635"/>
                    <a:pt x="1550" y="644"/>
                  </a:cubicBezTo>
                  <a:cubicBezTo>
                    <a:pt x="1398" y="659"/>
                    <a:pt x="1247" y="666"/>
                    <a:pt x="1098" y="666"/>
                  </a:cubicBezTo>
                  <a:cubicBezTo>
                    <a:pt x="950" y="666"/>
                    <a:pt x="806" y="659"/>
                    <a:pt x="669" y="644"/>
                  </a:cubicBezTo>
                  <a:cubicBezTo>
                    <a:pt x="395" y="552"/>
                    <a:pt x="243" y="248"/>
                    <a:pt x="122" y="36"/>
                  </a:cubicBezTo>
                  <a:cubicBezTo>
                    <a:pt x="109" y="10"/>
                    <a:pt x="91" y="1"/>
                    <a:pt x="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16"/>
            <p:cNvSpPr/>
            <p:nvPr/>
          </p:nvSpPr>
          <p:spPr>
            <a:xfrm>
              <a:off x="2825225" y="1990075"/>
              <a:ext cx="114800" cy="249925"/>
            </a:xfrm>
            <a:custGeom>
              <a:rect b="b" l="l" r="r" t="t"/>
              <a:pathLst>
                <a:path extrusionOk="0" h="9997" w="4592">
                  <a:moveTo>
                    <a:pt x="2473" y="0"/>
                  </a:moveTo>
                  <a:cubicBezTo>
                    <a:pt x="2422" y="0"/>
                    <a:pt x="2364" y="47"/>
                    <a:pt x="2384" y="106"/>
                  </a:cubicBezTo>
                  <a:cubicBezTo>
                    <a:pt x="2749" y="2629"/>
                    <a:pt x="3539" y="5091"/>
                    <a:pt x="3965" y="7614"/>
                  </a:cubicBezTo>
                  <a:cubicBezTo>
                    <a:pt x="3539" y="7492"/>
                    <a:pt x="3083" y="7401"/>
                    <a:pt x="2658" y="7401"/>
                  </a:cubicBezTo>
                  <a:cubicBezTo>
                    <a:pt x="2567" y="7432"/>
                    <a:pt x="3023" y="9164"/>
                    <a:pt x="3023" y="9438"/>
                  </a:cubicBezTo>
                  <a:cubicBezTo>
                    <a:pt x="3023" y="9438"/>
                    <a:pt x="3023" y="9468"/>
                    <a:pt x="3023" y="9468"/>
                  </a:cubicBezTo>
                  <a:cubicBezTo>
                    <a:pt x="2730" y="9548"/>
                    <a:pt x="2452" y="9586"/>
                    <a:pt x="2180" y="9586"/>
                  </a:cubicBezTo>
                  <a:cubicBezTo>
                    <a:pt x="1520" y="9586"/>
                    <a:pt x="888" y="9360"/>
                    <a:pt x="135" y="8951"/>
                  </a:cubicBezTo>
                  <a:cubicBezTo>
                    <a:pt x="108" y="8934"/>
                    <a:pt x="84" y="8926"/>
                    <a:pt x="65" y="8926"/>
                  </a:cubicBezTo>
                  <a:cubicBezTo>
                    <a:pt x="19" y="8926"/>
                    <a:pt x="1" y="8969"/>
                    <a:pt x="44" y="9012"/>
                  </a:cubicBezTo>
                  <a:cubicBezTo>
                    <a:pt x="530" y="9590"/>
                    <a:pt x="1229" y="9955"/>
                    <a:pt x="1989" y="9985"/>
                  </a:cubicBezTo>
                  <a:cubicBezTo>
                    <a:pt x="2073" y="9993"/>
                    <a:pt x="2154" y="9996"/>
                    <a:pt x="2235" y="9996"/>
                  </a:cubicBezTo>
                  <a:cubicBezTo>
                    <a:pt x="2477" y="9996"/>
                    <a:pt x="2711" y="9962"/>
                    <a:pt x="2962" y="9894"/>
                  </a:cubicBezTo>
                  <a:cubicBezTo>
                    <a:pt x="3023" y="9894"/>
                    <a:pt x="3083" y="9894"/>
                    <a:pt x="3144" y="9863"/>
                  </a:cubicBezTo>
                  <a:lnTo>
                    <a:pt x="3327" y="9803"/>
                  </a:lnTo>
                  <a:cubicBezTo>
                    <a:pt x="3387" y="9772"/>
                    <a:pt x="3448" y="9711"/>
                    <a:pt x="3448" y="9620"/>
                  </a:cubicBezTo>
                  <a:cubicBezTo>
                    <a:pt x="3448" y="9590"/>
                    <a:pt x="3448" y="9559"/>
                    <a:pt x="3448" y="9529"/>
                  </a:cubicBezTo>
                  <a:lnTo>
                    <a:pt x="3448" y="9468"/>
                  </a:lnTo>
                  <a:cubicBezTo>
                    <a:pt x="3387" y="8860"/>
                    <a:pt x="3205" y="7948"/>
                    <a:pt x="3205" y="7948"/>
                  </a:cubicBezTo>
                  <a:lnTo>
                    <a:pt x="3205" y="7948"/>
                  </a:lnTo>
                  <a:cubicBezTo>
                    <a:pt x="3374" y="8012"/>
                    <a:pt x="4002" y="8208"/>
                    <a:pt x="4346" y="8208"/>
                  </a:cubicBezTo>
                  <a:cubicBezTo>
                    <a:pt x="4495" y="8208"/>
                    <a:pt x="4591" y="8171"/>
                    <a:pt x="4573" y="8070"/>
                  </a:cubicBezTo>
                  <a:cubicBezTo>
                    <a:pt x="4086" y="5486"/>
                    <a:pt x="3570" y="2568"/>
                    <a:pt x="2536" y="46"/>
                  </a:cubicBezTo>
                  <a:cubicBezTo>
                    <a:pt x="2526" y="14"/>
                    <a:pt x="2500" y="0"/>
                    <a:pt x="24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16"/>
            <p:cNvSpPr/>
            <p:nvPr/>
          </p:nvSpPr>
          <p:spPr>
            <a:xfrm>
              <a:off x="2803500" y="2109525"/>
              <a:ext cx="31950" cy="29125"/>
            </a:xfrm>
            <a:custGeom>
              <a:rect b="b" l="l" r="r" t="t"/>
              <a:pathLst>
                <a:path extrusionOk="0" h="1165" w="1278">
                  <a:moveTo>
                    <a:pt x="964" y="1"/>
                  </a:moveTo>
                  <a:cubicBezTo>
                    <a:pt x="941" y="1"/>
                    <a:pt x="882" y="40"/>
                    <a:pt x="882" y="40"/>
                  </a:cubicBezTo>
                  <a:cubicBezTo>
                    <a:pt x="1034" y="526"/>
                    <a:pt x="1004" y="1043"/>
                    <a:pt x="31" y="1134"/>
                  </a:cubicBezTo>
                  <a:cubicBezTo>
                    <a:pt x="1" y="1134"/>
                    <a:pt x="1" y="1164"/>
                    <a:pt x="31" y="1164"/>
                  </a:cubicBezTo>
                  <a:cubicBezTo>
                    <a:pt x="1278" y="1164"/>
                    <a:pt x="1278" y="465"/>
                    <a:pt x="974" y="9"/>
                  </a:cubicBezTo>
                  <a:cubicBezTo>
                    <a:pt x="974" y="3"/>
                    <a:pt x="970" y="1"/>
                    <a:pt x="96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16"/>
            <p:cNvSpPr/>
            <p:nvPr/>
          </p:nvSpPr>
          <p:spPr>
            <a:xfrm>
              <a:off x="2768550" y="2095975"/>
              <a:ext cx="71925" cy="33000"/>
            </a:xfrm>
            <a:custGeom>
              <a:rect b="b" l="l" r="r" t="t"/>
              <a:pathLst>
                <a:path extrusionOk="0" h="1320" w="2877">
                  <a:moveTo>
                    <a:pt x="1088" y="1"/>
                  </a:moveTo>
                  <a:cubicBezTo>
                    <a:pt x="537" y="1"/>
                    <a:pt x="90" y="184"/>
                    <a:pt x="61" y="551"/>
                  </a:cubicBezTo>
                  <a:cubicBezTo>
                    <a:pt x="1" y="946"/>
                    <a:pt x="396" y="1281"/>
                    <a:pt x="1186" y="1311"/>
                  </a:cubicBezTo>
                  <a:cubicBezTo>
                    <a:pt x="1263" y="1317"/>
                    <a:pt x="1337" y="1319"/>
                    <a:pt x="1407" y="1319"/>
                  </a:cubicBezTo>
                  <a:cubicBezTo>
                    <a:pt x="2877" y="1319"/>
                    <a:pt x="2725" y="149"/>
                    <a:pt x="1217" y="4"/>
                  </a:cubicBezTo>
                  <a:cubicBezTo>
                    <a:pt x="1173" y="2"/>
                    <a:pt x="1130" y="1"/>
                    <a:pt x="10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16"/>
            <p:cNvSpPr/>
            <p:nvPr/>
          </p:nvSpPr>
          <p:spPr>
            <a:xfrm>
              <a:off x="2745100" y="2092250"/>
              <a:ext cx="86550" cy="27650"/>
            </a:xfrm>
            <a:custGeom>
              <a:rect b="b" l="l" r="r" t="t"/>
              <a:pathLst>
                <a:path extrusionOk="0" h="1106" w="3462">
                  <a:moveTo>
                    <a:pt x="1887" y="0"/>
                  </a:moveTo>
                  <a:cubicBezTo>
                    <a:pt x="869" y="0"/>
                    <a:pt x="0" y="525"/>
                    <a:pt x="27" y="579"/>
                  </a:cubicBezTo>
                  <a:cubicBezTo>
                    <a:pt x="55" y="635"/>
                    <a:pt x="2960" y="1106"/>
                    <a:pt x="3405" y="1106"/>
                  </a:cubicBezTo>
                  <a:cubicBezTo>
                    <a:pt x="3442" y="1106"/>
                    <a:pt x="3462" y="1102"/>
                    <a:pt x="3462" y="1095"/>
                  </a:cubicBezTo>
                  <a:cubicBezTo>
                    <a:pt x="3310" y="548"/>
                    <a:pt x="2854" y="123"/>
                    <a:pt x="2307" y="32"/>
                  </a:cubicBezTo>
                  <a:cubicBezTo>
                    <a:pt x="2165" y="10"/>
                    <a:pt x="2024" y="0"/>
                    <a:pt x="18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16"/>
            <p:cNvSpPr/>
            <p:nvPr/>
          </p:nvSpPr>
          <p:spPr>
            <a:xfrm>
              <a:off x="2933875" y="2096825"/>
              <a:ext cx="29225" cy="24825"/>
            </a:xfrm>
            <a:custGeom>
              <a:rect b="b" l="l" r="r" t="t"/>
              <a:pathLst>
                <a:path extrusionOk="0" h="993" w="1169">
                  <a:moveTo>
                    <a:pt x="105" y="1"/>
                  </a:moveTo>
                  <a:cubicBezTo>
                    <a:pt x="1" y="418"/>
                    <a:pt x="120" y="993"/>
                    <a:pt x="772" y="993"/>
                  </a:cubicBezTo>
                  <a:cubicBezTo>
                    <a:pt x="880" y="993"/>
                    <a:pt x="1001" y="977"/>
                    <a:pt x="1139" y="943"/>
                  </a:cubicBezTo>
                  <a:cubicBezTo>
                    <a:pt x="1169" y="912"/>
                    <a:pt x="1169" y="912"/>
                    <a:pt x="1139" y="912"/>
                  </a:cubicBezTo>
                  <a:cubicBezTo>
                    <a:pt x="1077" y="920"/>
                    <a:pt x="1019" y="923"/>
                    <a:pt x="964" y="923"/>
                  </a:cubicBezTo>
                  <a:cubicBezTo>
                    <a:pt x="321" y="923"/>
                    <a:pt x="166" y="449"/>
                    <a:pt x="16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16"/>
            <p:cNvSpPr/>
            <p:nvPr/>
          </p:nvSpPr>
          <p:spPr>
            <a:xfrm>
              <a:off x="2929625" y="2074450"/>
              <a:ext cx="57050" cy="38150"/>
            </a:xfrm>
            <a:custGeom>
              <a:rect b="b" l="l" r="r" t="t"/>
              <a:pathLst>
                <a:path extrusionOk="0" h="1526" w="2282">
                  <a:moveTo>
                    <a:pt x="1609" y="0"/>
                  </a:moveTo>
                  <a:cubicBezTo>
                    <a:pt x="1448" y="0"/>
                    <a:pt x="1248" y="40"/>
                    <a:pt x="1005" y="136"/>
                  </a:cubicBezTo>
                  <a:cubicBezTo>
                    <a:pt x="0" y="470"/>
                    <a:pt x="65" y="1525"/>
                    <a:pt x="866" y="1525"/>
                  </a:cubicBezTo>
                  <a:cubicBezTo>
                    <a:pt x="1011" y="1525"/>
                    <a:pt x="1179" y="1491"/>
                    <a:pt x="1369" y="1412"/>
                  </a:cubicBezTo>
                  <a:cubicBezTo>
                    <a:pt x="2099" y="1139"/>
                    <a:pt x="2281" y="561"/>
                    <a:pt x="2160" y="318"/>
                  </a:cubicBezTo>
                  <a:cubicBezTo>
                    <a:pt x="2080" y="140"/>
                    <a:pt x="1911" y="0"/>
                    <a:pt x="16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16"/>
            <p:cNvSpPr/>
            <p:nvPr/>
          </p:nvSpPr>
          <p:spPr>
            <a:xfrm>
              <a:off x="2934200" y="2069950"/>
              <a:ext cx="64625" cy="36900"/>
            </a:xfrm>
            <a:custGeom>
              <a:rect b="b" l="l" r="r" t="t"/>
              <a:pathLst>
                <a:path extrusionOk="0" h="1476" w="2585">
                  <a:moveTo>
                    <a:pt x="1604" y="0"/>
                  </a:moveTo>
                  <a:cubicBezTo>
                    <a:pt x="1285" y="0"/>
                    <a:pt x="966" y="76"/>
                    <a:pt x="670" y="224"/>
                  </a:cubicBezTo>
                  <a:cubicBezTo>
                    <a:pt x="244" y="468"/>
                    <a:pt x="1" y="984"/>
                    <a:pt x="62" y="1471"/>
                  </a:cubicBezTo>
                  <a:cubicBezTo>
                    <a:pt x="63" y="1474"/>
                    <a:pt x="67" y="1475"/>
                    <a:pt x="74" y="1475"/>
                  </a:cubicBezTo>
                  <a:cubicBezTo>
                    <a:pt x="265" y="1475"/>
                    <a:pt x="2585" y="314"/>
                    <a:pt x="2585" y="255"/>
                  </a:cubicBezTo>
                  <a:cubicBezTo>
                    <a:pt x="2273" y="84"/>
                    <a:pt x="1938" y="0"/>
                    <a:pt x="16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16"/>
            <p:cNvSpPr/>
            <p:nvPr/>
          </p:nvSpPr>
          <p:spPr>
            <a:xfrm>
              <a:off x="2473825" y="1646950"/>
              <a:ext cx="585800" cy="485625"/>
            </a:xfrm>
            <a:custGeom>
              <a:rect b="b" l="l" r="r" t="t"/>
              <a:pathLst>
                <a:path extrusionOk="0" h="19425" w="23432">
                  <a:moveTo>
                    <a:pt x="20020" y="0"/>
                  </a:moveTo>
                  <a:cubicBezTo>
                    <a:pt x="19311" y="0"/>
                    <a:pt x="18518" y="463"/>
                    <a:pt x="17990" y="1308"/>
                  </a:cubicBezTo>
                  <a:cubicBezTo>
                    <a:pt x="18446" y="1795"/>
                    <a:pt x="18690" y="2463"/>
                    <a:pt x="18690" y="3132"/>
                  </a:cubicBezTo>
                  <a:cubicBezTo>
                    <a:pt x="18735" y="4022"/>
                    <a:pt x="18354" y="4485"/>
                    <a:pt x="17988" y="4485"/>
                  </a:cubicBezTo>
                  <a:cubicBezTo>
                    <a:pt x="17616" y="4485"/>
                    <a:pt x="17260" y="4006"/>
                    <a:pt x="17383" y="3011"/>
                  </a:cubicBezTo>
                  <a:cubicBezTo>
                    <a:pt x="17474" y="2403"/>
                    <a:pt x="17656" y="1795"/>
                    <a:pt x="17990" y="1308"/>
                  </a:cubicBezTo>
                  <a:cubicBezTo>
                    <a:pt x="17664" y="900"/>
                    <a:pt x="17188" y="694"/>
                    <a:pt x="16709" y="694"/>
                  </a:cubicBezTo>
                  <a:cubicBezTo>
                    <a:pt x="16297" y="694"/>
                    <a:pt x="15882" y="847"/>
                    <a:pt x="15559" y="1156"/>
                  </a:cubicBezTo>
                  <a:cubicBezTo>
                    <a:pt x="14860" y="1795"/>
                    <a:pt x="14313" y="2555"/>
                    <a:pt x="13978" y="3436"/>
                  </a:cubicBezTo>
                  <a:cubicBezTo>
                    <a:pt x="13978" y="3436"/>
                    <a:pt x="10830" y="2612"/>
                    <a:pt x="8300" y="2612"/>
                  </a:cubicBezTo>
                  <a:cubicBezTo>
                    <a:pt x="7193" y="2612"/>
                    <a:pt x="6205" y="2770"/>
                    <a:pt x="5650" y="3223"/>
                  </a:cubicBezTo>
                  <a:cubicBezTo>
                    <a:pt x="4008" y="4591"/>
                    <a:pt x="3887" y="5989"/>
                    <a:pt x="3887" y="5989"/>
                  </a:cubicBezTo>
                  <a:cubicBezTo>
                    <a:pt x="3887" y="5989"/>
                    <a:pt x="1607" y="6536"/>
                    <a:pt x="786" y="8391"/>
                  </a:cubicBezTo>
                  <a:cubicBezTo>
                    <a:pt x="0" y="10236"/>
                    <a:pt x="1170" y="19425"/>
                    <a:pt x="3877" y="19425"/>
                  </a:cubicBezTo>
                  <a:cubicBezTo>
                    <a:pt x="3890" y="19425"/>
                    <a:pt x="3904" y="19425"/>
                    <a:pt x="3917" y="19424"/>
                  </a:cubicBezTo>
                  <a:cubicBezTo>
                    <a:pt x="5711" y="19394"/>
                    <a:pt x="6258" y="12555"/>
                    <a:pt x="6258" y="12555"/>
                  </a:cubicBezTo>
                  <a:cubicBezTo>
                    <a:pt x="6327" y="12558"/>
                    <a:pt x="6396" y="12560"/>
                    <a:pt x="6464" y="12560"/>
                  </a:cubicBezTo>
                  <a:cubicBezTo>
                    <a:pt x="8298" y="12560"/>
                    <a:pt x="9959" y="11395"/>
                    <a:pt x="10574" y="9637"/>
                  </a:cubicBezTo>
                  <a:cubicBezTo>
                    <a:pt x="10574" y="9637"/>
                    <a:pt x="13606" y="11756"/>
                    <a:pt x="16770" y="11756"/>
                  </a:cubicBezTo>
                  <a:cubicBezTo>
                    <a:pt x="17926" y="11756"/>
                    <a:pt x="19099" y="11473"/>
                    <a:pt x="20149" y="10701"/>
                  </a:cubicBezTo>
                  <a:cubicBezTo>
                    <a:pt x="23431" y="8299"/>
                    <a:pt x="22367" y="1369"/>
                    <a:pt x="20878" y="275"/>
                  </a:cubicBezTo>
                  <a:cubicBezTo>
                    <a:pt x="20628" y="89"/>
                    <a:pt x="20332" y="0"/>
                    <a:pt x="2002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16"/>
            <p:cNvSpPr/>
            <p:nvPr/>
          </p:nvSpPr>
          <p:spPr>
            <a:xfrm>
              <a:off x="2464600" y="2072525"/>
              <a:ext cx="168725" cy="186975"/>
            </a:xfrm>
            <a:custGeom>
              <a:rect b="b" l="l" r="r" t="t"/>
              <a:pathLst>
                <a:path extrusionOk="0" h="7479" w="6749">
                  <a:moveTo>
                    <a:pt x="2301" y="1"/>
                  </a:moveTo>
                  <a:cubicBezTo>
                    <a:pt x="2093" y="1"/>
                    <a:pt x="1892" y="47"/>
                    <a:pt x="1703" y="152"/>
                  </a:cubicBezTo>
                  <a:cubicBezTo>
                    <a:pt x="0" y="1125"/>
                    <a:pt x="2007" y="6565"/>
                    <a:pt x="4043" y="7295"/>
                  </a:cubicBezTo>
                  <a:cubicBezTo>
                    <a:pt x="4308" y="7419"/>
                    <a:pt x="4587" y="7478"/>
                    <a:pt x="4862" y="7478"/>
                  </a:cubicBezTo>
                  <a:cubicBezTo>
                    <a:pt x="5662" y="7478"/>
                    <a:pt x="6432" y="6984"/>
                    <a:pt x="6748" y="6170"/>
                  </a:cubicBezTo>
                  <a:lnTo>
                    <a:pt x="6080" y="2979"/>
                  </a:lnTo>
                  <a:cubicBezTo>
                    <a:pt x="6080" y="2979"/>
                    <a:pt x="3966" y="1"/>
                    <a:pt x="2301"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16"/>
            <p:cNvSpPr/>
            <p:nvPr/>
          </p:nvSpPr>
          <p:spPr>
            <a:xfrm>
              <a:off x="2521600" y="2115075"/>
              <a:ext cx="85325" cy="116375"/>
            </a:xfrm>
            <a:custGeom>
              <a:rect b="b" l="l" r="r" t="t"/>
              <a:pathLst>
                <a:path extrusionOk="0" h="4655" w="3413">
                  <a:moveTo>
                    <a:pt x="30" y="0"/>
                  </a:moveTo>
                  <a:cubicBezTo>
                    <a:pt x="0" y="0"/>
                    <a:pt x="0" y="61"/>
                    <a:pt x="30" y="61"/>
                  </a:cubicBezTo>
                  <a:cubicBezTo>
                    <a:pt x="1459" y="608"/>
                    <a:pt x="2189" y="1915"/>
                    <a:pt x="2736" y="3283"/>
                  </a:cubicBezTo>
                  <a:cubicBezTo>
                    <a:pt x="2465" y="2954"/>
                    <a:pt x="2133" y="2711"/>
                    <a:pt x="1747" y="2711"/>
                  </a:cubicBezTo>
                  <a:cubicBezTo>
                    <a:pt x="1526" y="2711"/>
                    <a:pt x="1288" y="2791"/>
                    <a:pt x="1034" y="2979"/>
                  </a:cubicBezTo>
                  <a:cubicBezTo>
                    <a:pt x="1009" y="3003"/>
                    <a:pt x="1024" y="3048"/>
                    <a:pt x="1047" y="3048"/>
                  </a:cubicBezTo>
                  <a:cubicBezTo>
                    <a:pt x="1052" y="3048"/>
                    <a:pt x="1058" y="3045"/>
                    <a:pt x="1064" y="3040"/>
                  </a:cubicBezTo>
                  <a:cubicBezTo>
                    <a:pt x="1187" y="3003"/>
                    <a:pt x="1311" y="2986"/>
                    <a:pt x="1434" y="2986"/>
                  </a:cubicBezTo>
                  <a:cubicBezTo>
                    <a:pt x="1829" y="2986"/>
                    <a:pt x="2207" y="3164"/>
                    <a:pt x="2462" y="3465"/>
                  </a:cubicBezTo>
                  <a:cubicBezTo>
                    <a:pt x="2736" y="3830"/>
                    <a:pt x="2948" y="4195"/>
                    <a:pt x="3131" y="4590"/>
                  </a:cubicBezTo>
                  <a:cubicBezTo>
                    <a:pt x="3153" y="4634"/>
                    <a:pt x="3200" y="4654"/>
                    <a:pt x="3247" y="4654"/>
                  </a:cubicBezTo>
                  <a:cubicBezTo>
                    <a:pt x="3329" y="4654"/>
                    <a:pt x="3412" y="4595"/>
                    <a:pt x="3374" y="4499"/>
                  </a:cubicBezTo>
                  <a:lnTo>
                    <a:pt x="3374" y="4468"/>
                  </a:lnTo>
                  <a:cubicBezTo>
                    <a:pt x="3374" y="2675"/>
                    <a:pt x="1976" y="182"/>
                    <a:pt x="3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16"/>
            <p:cNvSpPr/>
            <p:nvPr/>
          </p:nvSpPr>
          <p:spPr>
            <a:xfrm>
              <a:off x="1517175" y="2526100"/>
              <a:ext cx="1009025" cy="1632025"/>
            </a:xfrm>
            <a:custGeom>
              <a:rect b="b" l="l" r="r" t="t"/>
              <a:pathLst>
                <a:path extrusionOk="0" h="65281" w="40361">
                  <a:moveTo>
                    <a:pt x="38525" y="1"/>
                  </a:moveTo>
                  <a:cubicBezTo>
                    <a:pt x="37918" y="1"/>
                    <a:pt x="37136" y="484"/>
                    <a:pt x="36286" y="1371"/>
                  </a:cubicBezTo>
                  <a:cubicBezTo>
                    <a:pt x="23064" y="15140"/>
                    <a:pt x="3793" y="49973"/>
                    <a:pt x="1423" y="54989"/>
                  </a:cubicBezTo>
                  <a:cubicBezTo>
                    <a:pt x="0" y="57967"/>
                    <a:pt x="13645" y="65281"/>
                    <a:pt x="17385" y="65281"/>
                  </a:cubicBezTo>
                  <a:cubicBezTo>
                    <a:pt x="17881" y="65281"/>
                    <a:pt x="18203" y="65152"/>
                    <a:pt x="18292" y="64867"/>
                  </a:cubicBezTo>
                  <a:cubicBezTo>
                    <a:pt x="19265" y="61706"/>
                    <a:pt x="34706" y="22709"/>
                    <a:pt x="38809" y="7997"/>
                  </a:cubicBezTo>
                  <a:cubicBezTo>
                    <a:pt x="40360" y="2381"/>
                    <a:pt x="39874" y="1"/>
                    <a:pt x="38525"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16"/>
            <p:cNvSpPr/>
            <p:nvPr/>
          </p:nvSpPr>
          <p:spPr>
            <a:xfrm>
              <a:off x="1007125" y="3850650"/>
              <a:ext cx="988650" cy="516050"/>
            </a:xfrm>
            <a:custGeom>
              <a:rect b="b" l="l" r="r" t="t"/>
              <a:pathLst>
                <a:path extrusionOk="0" h="20642" w="39546">
                  <a:moveTo>
                    <a:pt x="22828" y="1"/>
                  </a:moveTo>
                  <a:cubicBezTo>
                    <a:pt x="22159" y="1277"/>
                    <a:pt x="21217" y="2402"/>
                    <a:pt x="20122" y="3344"/>
                  </a:cubicBezTo>
                  <a:cubicBezTo>
                    <a:pt x="18420" y="4681"/>
                    <a:pt x="2128" y="8086"/>
                    <a:pt x="2493" y="11156"/>
                  </a:cubicBezTo>
                  <a:cubicBezTo>
                    <a:pt x="2508" y="11298"/>
                    <a:pt x="2554" y="11415"/>
                    <a:pt x="2627" y="11511"/>
                  </a:cubicBezTo>
                  <a:lnTo>
                    <a:pt x="2627" y="11511"/>
                  </a:lnTo>
                  <a:cubicBezTo>
                    <a:pt x="1307" y="12086"/>
                    <a:pt x="368" y="12787"/>
                    <a:pt x="396" y="13618"/>
                  </a:cubicBezTo>
                  <a:cubicBezTo>
                    <a:pt x="415" y="14402"/>
                    <a:pt x="1118" y="14541"/>
                    <a:pt x="1614" y="14541"/>
                  </a:cubicBezTo>
                  <a:cubicBezTo>
                    <a:pt x="1887" y="14541"/>
                    <a:pt x="2098" y="14499"/>
                    <a:pt x="2098" y="14499"/>
                  </a:cubicBezTo>
                  <a:lnTo>
                    <a:pt x="2098" y="14499"/>
                  </a:lnTo>
                  <a:cubicBezTo>
                    <a:pt x="2098" y="14499"/>
                    <a:pt x="0" y="15320"/>
                    <a:pt x="456" y="16840"/>
                  </a:cubicBezTo>
                  <a:cubicBezTo>
                    <a:pt x="653" y="17444"/>
                    <a:pt x="1331" y="17606"/>
                    <a:pt x="2002" y="17606"/>
                  </a:cubicBezTo>
                  <a:cubicBezTo>
                    <a:pt x="2784" y="17606"/>
                    <a:pt x="3557" y="17387"/>
                    <a:pt x="3557" y="17387"/>
                  </a:cubicBezTo>
                  <a:lnTo>
                    <a:pt x="3557" y="17387"/>
                  </a:lnTo>
                  <a:cubicBezTo>
                    <a:pt x="3557" y="17387"/>
                    <a:pt x="1824" y="18420"/>
                    <a:pt x="2219" y="19454"/>
                  </a:cubicBezTo>
                  <a:cubicBezTo>
                    <a:pt x="2576" y="20345"/>
                    <a:pt x="3763" y="20641"/>
                    <a:pt x="5243" y="20641"/>
                  </a:cubicBezTo>
                  <a:cubicBezTo>
                    <a:pt x="7549" y="20641"/>
                    <a:pt x="10565" y="19920"/>
                    <a:pt x="12250" y="19606"/>
                  </a:cubicBezTo>
                  <a:cubicBezTo>
                    <a:pt x="13268" y="19413"/>
                    <a:pt x="15417" y="18859"/>
                    <a:pt x="17716" y="18239"/>
                  </a:cubicBezTo>
                  <a:lnTo>
                    <a:pt x="17716" y="18239"/>
                  </a:lnTo>
                  <a:cubicBezTo>
                    <a:pt x="17960" y="19245"/>
                    <a:pt x="19037" y="19970"/>
                    <a:pt x="22250" y="19970"/>
                  </a:cubicBezTo>
                  <a:cubicBezTo>
                    <a:pt x="23488" y="19970"/>
                    <a:pt x="25117" y="19992"/>
                    <a:pt x="26809" y="19992"/>
                  </a:cubicBezTo>
                  <a:cubicBezTo>
                    <a:pt x="30436" y="19992"/>
                    <a:pt x="34356" y="19893"/>
                    <a:pt x="35351" y="19271"/>
                  </a:cubicBezTo>
                  <a:cubicBezTo>
                    <a:pt x="36810" y="18390"/>
                    <a:pt x="38907" y="11216"/>
                    <a:pt x="39545" y="9514"/>
                  </a:cubicBezTo>
                  <a:lnTo>
                    <a:pt x="22828" y="1"/>
                  </a:ln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16"/>
            <p:cNvSpPr/>
            <p:nvPr/>
          </p:nvSpPr>
          <p:spPr>
            <a:xfrm>
              <a:off x="1445575" y="4219875"/>
              <a:ext cx="209750" cy="86725"/>
            </a:xfrm>
            <a:custGeom>
              <a:rect b="b" l="l" r="r" t="t"/>
              <a:pathLst>
                <a:path extrusionOk="0" h="3469" w="8390">
                  <a:moveTo>
                    <a:pt x="8045" y="1"/>
                  </a:moveTo>
                  <a:cubicBezTo>
                    <a:pt x="6549" y="1"/>
                    <a:pt x="5055" y="184"/>
                    <a:pt x="3587" y="551"/>
                  </a:cubicBezTo>
                  <a:cubicBezTo>
                    <a:pt x="2797" y="733"/>
                    <a:pt x="2007" y="1037"/>
                    <a:pt x="1308" y="1432"/>
                  </a:cubicBezTo>
                  <a:cubicBezTo>
                    <a:pt x="913" y="1645"/>
                    <a:pt x="609" y="1919"/>
                    <a:pt x="335" y="2253"/>
                  </a:cubicBezTo>
                  <a:cubicBezTo>
                    <a:pt x="62" y="2587"/>
                    <a:pt x="1" y="3043"/>
                    <a:pt x="153" y="3469"/>
                  </a:cubicBezTo>
                  <a:cubicBezTo>
                    <a:pt x="92" y="3074"/>
                    <a:pt x="244" y="2679"/>
                    <a:pt x="518" y="2435"/>
                  </a:cubicBezTo>
                  <a:cubicBezTo>
                    <a:pt x="821" y="2162"/>
                    <a:pt x="1125" y="1949"/>
                    <a:pt x="1490" y="1797"/>
                  </a:cubicBezTo>
                  <a:cubicBezTo>
                    <a:pt x="2189" y="1493"/>
                    <a:pt x="2949" y="1250"/>
                    <a:pt x="3709" y="1098"/>
                  </a:cubicBezTo>
                  <a:cubicBezTo>
                    <a:pt x="5229" y="703"/>
                    <a:pt x="6809" y="429"/>
                    <a:pt x="8390" y="4"/>
                  </a:cubicBezTo>
                  <a:cubicBezTo>
                    <a:pt x="8275" y="2"/>
                    <a:pt x="8160" y="1"/>
                    <a:pt x="80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16"/>
            <p:cNvSpPr/>
            <p:nvPr/>
          </p:nvSpPr>
          <p:spPr>
            <a:xfrm>
              <a:off x="1096025" y="4185750"/>
              <a:ext cx="330575" cy="98825"/>
            </a:xfrm>
            <a:custGeom>
              <a:rect b="b" l="l" r="r" t="t"/>
              <a:pathLst>
                <a:path extrusionOk="0" h="3953" w="13223">
                  <a:moveTo>
                    <a:pt x="13223" y="1"/>
                  </a:moveTo>
                  <a:cubicBezTo>
                    <a:pt x="12068" y="153"/>
                    <a:pt x="10913" y="335"/>
                    <a:pt x="9788" y="609"/>
                  </a:cubicBezTo>
                  <a:cubicBezTo>
                    <a:pt x="8664" y="882"/>
                    <a:pt x="7569" y="1217"/>
                    <a:pt x="6445" y="1551"/>
                  </a:cubicBezTo>
                  <a:cubicBezTo>
                    <a:pt x="5350" y="1885"/>
                    <a:pt x="4256" y="2250"/>
                    <a:pt x="3192" y="2645"/>
                  </a:cubicBezTo>
                  <a:cubicBezTo>
                    <a:pt x="2098" y="3071"/>
                    <a:pt x="1034" y="3466"/>
                    <a:pt x="1" y="3952"/>
                  </a:cubicBezTo>
                  <a:cubicBezTo>
                    <a:pt x="1125" y="3679"/>
                    <a:pt x="2220" y="3375"/>
                    <a:pt x="3314" y="3041"/>
                  </a:cubicBezTo>
                  <a:cubicBezTo>
                    <a:pt x="4439" y="2737"/>
                    <a:pt x="5533" y="2402"/>
                    <a:pt x="6627" y="2068"/>
                  </a:cubicBezTo>
                  <a:lnTo>
                    <a:pt x="9910" y="1034"/>
                  </a:lnTo>
                  <a:cubicBezTo>
                    <a:pt x="11004" y="700"/>
                    <a:pt x="12098" y="335"/>
                    <a:pt x="1322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16"/>
            <p:cNvSpPr/>
            <p:nvPr/>
          </p:nvSpPr>
          <p:spPr>
            <a:xfrm>
              <a:off x="1059550" y="4118125"/>
              <a:ext cx="300950" cy="95025"/>
            </a:xfrm>
            <a:custGeom>
              <a:rect b="b" l="l" r="r" t="t"/>
              <a:pathLst>
                <a:path extrusionOk="0" h="3801" w="12038">
                  <a:moveTo>
                    <a:pt x="12037" y="1"/>
                  </a:moveTo>
                  <a:cubicBezTo>
                    <a:pt x="10974" y="62"/>
                    <a:pt x="9910" y="214"/>
                    <a:pt x="8876" y="426"/>
                  </a:cubicBezTo>
                  <a:cubicBezTo>
                    <a:pt x="7843" y="639"/>
                    <a:pt x="6809" y="913"/>
                    <a:pt x="5806" y="1217"/>
                  </a:cubicBezTo>
                  <a:cubicBezTo>
                    <a:pt x="4803" y="1551"/>
                    <a:pt x="3800" y="1916"/>
                    <a:pt x="2828" y="2341"/>
                  </a:cubicBezTo>
                  <a:cubicBezTo>
                    <a:pt x="1855" y="2767"/>
                    <a:pt x="913" y="3253"/>
                    <a:pt x="1" y="3800"/>
                  </a:cubicBezTo>
                  <a:cubicBezTo>
                    <a:pt x="1004" y="3466"/>
                    <a:pt x="1976" y="3071"/>
                    <a:pt x="2980" y="2736"/>
                  </a:cubicBezTo>
                  <a:cubicBezTo>
                    <a:pt x="3983" y="2402"/>
                    <a:pt x="4955" y="2068"/>
                    <a:pt x="5958" y="1764"/>
                  </a:cubicBezTo>
                  <a:cubicBezTo>
                    <a:pt x="6961" y="1460"/>
                    <a:pt x="7964" y="1156"/>
                    <a:pt x="8998" y="852"/>
                  </a:cubicBezTo>
                  <a:cubicBezTo>
                    <a:pt x="10001" y="548"/>
                    <a:pt x="11004" y="274"/>
                    <a:pt x="120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16"/>
            <p:cNvSpPr/>
            <p:nvPr/>
          </p:nvSpPr>
          <p:spPr>
            <a:xfrm>
              <a:off x="1079325" y="4052775"/>
              <a:ext cx="240900" cy="82100"/>
            </a:xfrm>
            <a:custGeom>
              <a:rect b="b" l="l" r="r" t="t"/>
              <a:pathLst>
                <a:path extrusionOk="0" h="3284" w="9636">
                  <a:moveTo>
                    <a:pt x="9635" y="1"/>
                  </a:moveTo>
                  <a:lnTo>
                    <a:pt x="9635" y="1"/>
                  </a:lnTo>
                  <a:cubicBezTo>
                    <a:pt x="7933" y="122"/>
                    <a:pt x="6231" y="487"/>
                    <a:pt x="4620" y="1065"/>
                  </a:cubicBezTo>
                  <a:cubicBezTo>
                    <a:pt x="3009" y="1581"/>
                    <a:pt x="1429" y="2341"/>
                    <a:pt x="0" y="3283"/>
                  </a:cubicBezTo>
                  <a:cubicBezTo>
                    <a:pt x="1641" y="2706"/>
                    <a:pt x="3192" y="2098"/>
                    <a:pt x="4803" y="1581"/>
                  </a:cubicBezTo>
                  <a:cubicBezTo>
                    <a:pt x="6414" y="1034"/>
                    <a:pt x="8025" y="517"/>
                    <a:pt x="96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16"/>
            <p:cNvSpPr/>
            <p:nvPr/>
          </p:nvSpPr>
          <p:spPr>
            <a:xfrm>
              <a:off x="1959275" y="2521775"/>
              <a:ext cx="572300" cy="730100"/>
            </a:xfrm>
            <a:custGeom>
              <a:rect b="b" l="l" r="r" t="t"/>
              <a:pathLst>
                <a:path extrusionOk="0" h="29204" w="22892">
                  <a:moveTo>
                    <a:pt x="21061" y="1"/>
                  </a:moveTo>
                  <a:cubicBezTo>
                    <a:pt x="19971" y="1"/>
                    <a:pt x="18039" y="1476"/>
                    <a:pt x="14864" y="5252"/>
                  </a:cubicBezTo>
                  <a:cubicBezTo>
                    <a:pt x="9545" y="11605"/>
                    <a:pt x="4590" y="18231"/>
                    <a:pt x="0" y="25100"/>
                  </a:cubicBezTo>
                  <a:lnTo>
                    <a:pt x="14742" y="29204"/>
                  </a:lnTo>
                  <a:cubicBezTo>
                    <a:pt x="14742" y="29204"/>
                    <a:pt x="19757" y="15587"/>
                    <a:pt x="21338" y="8565"/>
                  </a:cubicBezTo>
                  <a:cubicBezTo>
                    <a:pt x="22348" y="4164"/>
                    <a:pt x="22892" y="1"/>
                    <a:pt x="21061" y="1"/>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16"/>
            <p:cNvSpPr/>
            <p:nvPr/>
          </p:nvSpPr>
          <p:spPr>
            <a:xfrm>
              <a:off x="2310400" y="2834100"/>
              <a:ext cx="161825" cy="420825"/>
            </a:xfrm>
            <a:custGeom>
              <a:rect b="b" l="l" r="r" t="t"/>
              <a:pathLst>
                <a:path extrusionOk="0" h="16833" w="6473">
                  <a:moveTo>
                    <a:pt x="6442" y="1"/>
                  </a:moveTo>
                  <a:cubicBezTo>
                    <a:pt x="6427" y="1"/>
                    <a:pt x="6412" y="8"/>
                    <a:pt x="6412" y="24"/>
                  </a:cubicBezTo>
                  <a:cubicBezTo>
                    <a:pt x="5560" y="2182"/>
                    <a:pt x="4801" y="4370"/>
                    <a:pt x="4102" y="6559"/>
                  </a:cubicBezTo>
                  <a:cubicBezTo>
                    <a:pt x="3372" y="8717"/>
                    <a:pt x="2612" y="10844"/>
                    <a:pt x="1883" y="12972"/>
                  </a:cubicBezTo>
                  <a:cubicBezTo>
                    <a:pt x="1487" y="14188"/>
                    <a:pt x="728" y="16650"/>
                    <a:pt x="697" y="16650"/>
                  </a:cubicBezTo>
                  <a:cubicBezTo>
                    <a:pt x="667" y="16650"/>
                    <a:pt x="120" y="16559"/>
                    <a:pt x="59" y="16559"/>
                  </a:cubicBezTo>
                  <a:cubicBezTo>
                    <a:pt x="47" y="16553"/>
                    <a:pt x="38" y="16551"/>
                    <a:pt x="31" y="16551"/>
                  </a:cubicBezTo>
                  <a:cubicBezTo>
                    <a:pt x="0" y="16551"/>
                    <a:pt x="10" y="16595"/>
                    <a:pt x="59" y="16620"/>
                  </a:cubicBezTo>
                  <a:lnTo>
                    <a:pt x="819" y="16832"/>
                  </a:lnTo>
                  <a:cubicBezTo>
                    <a:pt x="1335" y="15799"/>
                    <a:pt x="1761" y="14705"/>
                    <a:pt x="2126" y="13610"/>
                  </a:cubicBezTo>
                  <a:cubicBezTo>
                    <a:pt x="2551" y="12547"/>
                    <a:pt x="2916" y="11452"/>
                    <a:pt x="3311" y="10358"/>
                  </a:cubicBezTo>
                  <a:cubicBezTo>
                    <a:pt x="3858" y="8717"/>
                    <a:pt x="4436" y="7106"/>
                    <a:pt x="4953" y="5434"/>
                  </a:cubicBezTo>
                  <a:cubicBezTo>
                    <a:pt x="5226" y="4978"/>
                    <a:pt x="5439" y="4461"/>
                    <a:pt x="5682" y="3975"/>
                  </a:cubicBezTo>
                  <a:cubicBezTo>
                    <a:pt x="5956" y="3428"/>
                    <a:pt x="6199" y="2850"/>
                    <a:pt x="6442" y="2303"/>
                  </a:cubicBezTo>
                  <a:cubicBezTo>
                    <a:pt x="6442" y="2259"/>
                    <a:pt x="6426" y="2231"/>
                    <a:pt x="6417" y="2231"/>
                  </a:cubicBezTo>
                  <a:cubicBezTo>
                    <a:pt x="6414" y="2231"/>
                    <a:pt x="6412" y="2234"/>
                    <a:pt x="6412" y="2243"/>
                  </a:cubicBezTo>
                  <a:cubicBezTo>
                    <a:pt x="6108" y="2790"/>
                    <a:pt x="5804" y="3367"/>
                    <a:pt x="5560" y="3914"/>
                  </a:cubicBezTo>
                  <a:cubicBezTo>
                    <a:pt x="5439" y="4218"/>
                    <a:pt x="5287" y="4492"/>
                    <a:pt x="5165" y="4765"/>
                  </a:cubicBezTo>
                  <a:cubicBezTo>
                    <a:pt x="5257" y="4461"/>
                    <a:pt x="5348" y="4127"/>
                    <a:pt x="5439" y="3793"/>
                  </a:cubicBezTo>
                  <a:cubicBezTo>
                    <a:pt x="5834" y="2546"/>
                    <a:pt x="6168" y="1300"/>
                    <a:pt x="6472" y="24"/>
                  </a:cubicBezTo>
                  <a:cubicBezTo>
                    <a:pt x="6472" y="8"/>
                    <a:pt x="6457" y="1"/>
                    <a:pt x="64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16"/>
            <p:cNvSpPr/>
            <p:nvPr/>
          </p:nvSpPr>
          <p:spPr>
            <a:xfrm>
              <a:off x="2013975" y="3090750"/>
              <a:ext cx="319950" cy="88950"/>
            </a:xfrm>
            <a:custGeom>
              <a:rect b="b" l="l" r="r" t="t"/>
              <a:pathLst>
                <a:path extrusionOk="0" h="3558" w="12798">
                  <a:moveTo>
                    <a:pt x="31" y="1"/>
                  </a:moveTo>
                  <a:cubicBezTo>
                    <a:pt x="1" y="1"/>
                    <a:pt x="1" y="62"/>
                    <a:pt x="31" y="62"/>
                  </a:cubicBezTo>
                  <a:cubicBezTo>
                    <a:pt x="852" y="305"/>
                    <a:pt x="1673" y="609"/>
                    <a:pt x="2493" y="852"/>
                  </a:cubicBezTo>
                  <a:cubicBezTo>
                    <a:pt x="3314" y="1126"/>
                    <a:pt x="4135" y="1369"/>
                    <a:pt x="4955" y="1612"/>
                  </a:cubicBezTo>
                  <a:cubicBezTo>
                    <a:pt x="6597" y="2098"/>
                    <a:pt x="11794" y="3436"/>
                    <a:pt x="12737" y="3557"/>
                  </a:cubicBezTo>
                  <a:cubicBezTo>
                    <a:pt x="12767" y="3557"/>
                    <a:pt x="12797" y="3496"/>
                    <a:pt x="12767" y="3436"/>
                  </a:cubicBezTo>
                  <a:cubicBezTo>
                    <a:pt x="12007" y="3162"/>
                    <a:pt x="11156" y="2949"/>
                    <a:pt x="10366" y="2737"/>
                  </a:cubicBezTo>
                  <a:lnTo>
                    <a:pt x="7843" y="2037"/>
                  </a:lnTo>
                  <a:cubicBezTo>
                    <a:pt x="6201" y="1612"/>
                    <a:pt x="4530" y="1156"/>
                    <a:pt x="2888" y="730"/>
                  </a:cubicBezTo>
                  <a:cubicBezTo>
                    <a:pt x="1946" y="487"/>
                    <a:pt x="973" y="275"/>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16"/>
            <p:cNvSpPr/>
            <p:nvPr/>
          </p:nvSpPr>
          <p:spPr>
            <a:xfrm>
              <a:off x="2472950" y="2546875"/>
              <a:ext cx="331350" cy="217500"/>
            </a:xfrm>
            <a:custGeom>
              <a:rect b="b" l="l" r="r" t="t"/>
              <a:pathLst>
                <a:path extrusionOk="0" h="8700" w="13254">
                  <a:moveTo>
                    <a:pt x="31" y="0"/>
                  </a:moveTo>
                  <a:cubicBezTo>
                    <a:pt x="16" y="0"/>
                    <a:pt x="1" y="8"/>
                    <a:pt x="1" y="23"/>
                  </a:cubicBezTo>
                  <a:cubicBezTo>
                    <a:pt x="517" y="1330"/>
                    <a:pt x="1156" y="2576"/>
                    <a:pt x="1976" y="3701"/>
                  </a:cubicBezTo>
                  <a:cubicBezTo>
                    <a:pt x="2797" y="4856"/>
                    <a:pt x="3770" y="5889"/>
                    <a:pt x="4864" y="6801"/>
                  </a:cubicBezTo>
                  <a:cubicBezTo>
                    <a:pt x="6019" y="7744"/>
                    <a:pt x="7296" y="8595"/>
                    <a:pt x="8816" y="8686"/>
                  </a:cubicBezTo>
                  <a:cubicBezTo>
                    <a:pt x="8924" y="8695"/>
                    <a:pt x="9033" y="8700"/>
                    <a:pt x="9141" y="8700"/>
                  </a:cubicBezTo>
                  <a:cubicBezTo>
                    <a:pt x="10418" y="8700"/>
                    <a:pt x="11610" y="8044"/>
                    <a:pt x="12311" y="6923"/>
                  </a:cubicBezTo>
                  <a:cubicBezTo>
                    <a:pt x="13253" y="5494"/>
                    <a:pt x="13223" y="3671"/>
                    <a:pt x="13223" y="1999"/>
                  </a:cubicBezTo>
                  <a:cubicBezTo>
                    <a:pt x="13208" y="1953"/>
                    <a:pt x="13177" y="1930"/>
                    <a:pt x="13147" y="1930"/>
                  </a:cubicBezTo>
                  <a:cubicBezTo>
                    <a:pt x="13117" y="1930"/>
                    <a:pt x="13086" y="1953"/>
                    <a:pt x="13071" y="1999"/>
                  </a:cubicBezTo>
                  <a:cubicBezTo>
                    <a:pt x="12980" y="3427"/>
                    <a:pt x="12858" y="4978"/>
                    <a:pt x="12159" y="6254"/>
                  </a:cubicBezTo>
                  <a:cubicBezTo>
                    <a:pt x="11521" y="7409"/>
                    <a:pt x="10487" y="8260"/>
                    <a:pt x="9119" y="8260"/>
                  </a:cubicBezTo>
                  <a:cubicBezTo>
                    <a:pt x="7691" y="8260"/>
                    <a:pt x="6384" y="7440"/>
                    <a:pt x="5259" y="6619"/>
                  </a:cubicBezTo>
                  <a:cubicBezTo>
                    <a:pt x="4195" y="5829"/>
                    <a:pt x="3253" y="4886"/>
                    <a:pt x="2402" y="3853"/>
                  </a:cubicBezTo>
                  <a:cubicBezTo>
                    <a:pt x="1429" y="2698"/>
                    <a:pt x="639" y="1391"/>
                    <a:pt x="62" y="23"/>
                  </a:cubicBezTo>
                  <a:cubicBezTo>
                    <a:pt x="62" y="8"/>
                    <a:pt x="46" y="0"/>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16"/>
            <p:cNvSpPr/>
            <p:nvPr/>
          </p:nvSpPr>
          <p:spPr>
            <a:xfrm>
              <a:off x="4203225" y="2874325"/>
              <a:ext cx="721925" cy="540175"/>
            </a:xfrm>
            <a:custGeom>
              <a:rect b="b" l="l" r="r" t="t"/>
              <a:pathLst>
                <a:path extrusionOk="0" h="21607" w="28877">
                  <a:moveTo>
                    <a:pt x="21974" y="1"/>
                  </a:moveTo>
                  <a:cubicBezTo>
                    <a:pt x="19897" y="1"/>
                    <a:pt x="16339" y="2769"/>
                    <a:pt x="13892" y="3400"/>
                  </a:cubicBezTo>
                  <a:cubicBezTo>
                    <a:pt x="13223" y="3582"/>
                    <a:pt x="1" y="6044"/>
                    <a:pt x="1" y="6044"/>
                  </a:cubicBezTo>
                  <a:lnTo>
                    <a:pt x="3101" y="21606"/>
                  </a:lnTo>
                  <a:cubicBezTo>
                    <a:pt x="5198" y="21546"/>
                    <a:pt x="16323" y="20695"/>
                    <a:pt x="18937" y="19813"/>
                  </a:cubicBezTo>
                  <a:cubicBezTo>
                    <a:pt x="21551" y="18901"/>
                    <a:pt x="28877" y="15740"/>
                    <a:pt x="28390" y="13673"/>
                  </a:cubicBezTo>
                  <a:cubicBezTo>
                    <a:pt x="28105" y="12462"/>
                    <a:pt x="27225" y="12211"/>
                    <a:pt x="26545" y="12211"/>
                  </a:cubicBezTo>
                  <a:cubicBezTo>
                    <a:pt x="26065" y="12211"/>
                    <a:pt x="25685" y="12336"/>
                    <a:pt x="25685" y="12336"/>
                  </a:cubicBezTo>
                  <a:cubicBezTo>
                    <a:pt x="25685" y="12336"/>
                    <a:pt x="28573" y="10542"/>
                    <a:pt x="27874" y="8476"/>
                  </a:cubicBezTo>
                  <a:cubicBezTo>
                    <a:pt x="27577" y="7572"/>
                    <a:pt x="26742" y="7321"/>
                    <a:pt x="25904" y="7321"/>
                  </a:cubicBezTo>
                  <a:cubicBezTo>
                    <a:pt x="24854" y="7321"/>
                    <a:pt x="23801" y="7716"/>
                    <a:pt x="23801" y="7716"/>
                  </a:cubicBezTo>
                  <a:cubicBezTo>
                    <a:pt x="23801" y="7716"/>
                    <a:pt x="26597" y="5649"/>
                    <a:pt x="25776" y="3643"/>
                  </a:cubicBezTo>
                  <a:cubicBezTo>
                    <a:pt x="25491" y="2956"/>
                    <a:pt x="24916" y="2732"/>
                    <a:pt x="24286" y="2732"/>
                  </a:cubicBezTo>
                  <a:cubicBezTo>
                    <a:pt x="23105" y="2732"/>
                    <a:pt x="21734" y="3521"/>
                    <a:pt x="21734" y="3521"/>
                  </a:cubicBezTo>
                  <a:cubicBezTo>
                    <a:pt x="21734" y="3521"/>
                    <a:pt x="24409" y="1758"/>
                    <a:pt x="23041" y="390"/>
                  </a:cubicBezTo>
                  <a:cubicBezTo>
                    <a:pt x="22762" y="117"/>
                    <a:pt x="22399" y="1"/>
                    <a:pt x="21974"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16"/>
            <p:cNvSpPr/>
            <p:nvPr/>
          </p:nvSpPr>
          <p:spPr>
            <a:xfrm>
              <a:off x="4511775" y="2957300"/>
              <a:ext cx="248150" cy="106225"/>
            </a:xfrm>
            <a:custGeom>
              <a:rect b="b" l="l" r="r" t="t"/>
              <a:pathLst>
                <a:path extrusionOk="0" h="4249" w="9926">
                  <a:moveTo>
                    <a:pt x="9802" y="0"/>
                  </a:moveTo>
                  <a:cubicBezTo>
                    <a:pt x="9765" y="0"/>
                    <a:pt x="9717" y="15"/>
                    <a:pt x="9665" y="50"/>
                  </a:cubicBezTo>
                  <a:cubicBezTo>
                    <a:pt x="6322" y="2877"/>
                    <a:pt x="4346" y="3546"/>
                    <a:pt x="91" y="4123"/>
                  </a:cubicBezTo>
                  <a:cubicBezTo>
                    <a:pt x="8" y="4123"/>
                    <a:pt x="0" y="4249"/>
                    <a:pt x="68" y="4249"/>
                  </a:cubicBezTo>
                  <a:cubicBezTo>
                    <a:pt x="75" y="4249"/>
                    <a:pt x="82" y="4247"/>
                    <a:pt x="91" y="4245"/>
                  </a:cubicBezTo>
                  <a:cubicBezTo>
                    <a:pt x="4316" y="4062"/>
                    <a:pt x="6899" y="3606"/>
                    <a:pt x="9817" y="202"/>
                  </a:cubicBezTo>
                  <a:cubicBezTo>
                    <a:pt x="9926" y="94"/>
                    <a:pt x="9895" y="0"/>
                    <a:pt x="98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16"/>
            <p:cNvSpPr/>
            <p:nvPr/>
          </p:nvSpPr>
          <p:spPr>
            <a:xfrm>
              <a:off x="4545175" y="3060975"/>
              <a:ext cx="265200" cy="111125"/>
            </a:xfrm>
            <a:custGeom>
              <a:rect b="b" l="l" r="r" t="t"/>
              <a:pathLst>
                <a:path extrusionOk="0" h="4445" w="10608">
                  <a:moveTo>
                    <a:pt x="10467" y="1"/>
                  </a:moveTo>
                  <a:cubicBezTo>
                    <a:pt x="10438" y="1"/>
                    <a:pt x="10404" y="11"/>
                    <a:pt x="10366" y="37"/>
                  </a:cubicBezTo>
                  <a:cubicBezTo>
                    <a:pt x="6627" y="2651"/>
                    <a:pt x="4499" y="3380"/>
                    <a:pt x="62" y="4323"/>
                  </a:cubicBezTo>
                  <a:cubicBezTo>
                    <a:pt x="1" y="4323"/>
                    <a:pt x="31" y="4444"/>
                    <a:pt x="92" y="4444"/>
                  </a:cubicBezTo>
                  <a:cubicBezTo>
                    <a:pt x="4530" y="3897"/>
                    <a:pt x="7083" y="3350"/>
                    <a:pt x="10487" y="250"/>
                  </a:cubicBezTo>
                  <a:cubicBezTo>
                    <a:pt x="10607" y="154"/>
                    <a:pt x="10576" y="1"/>
                    <a:pt x="104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16"/>
            <p:cNvSpPr/>
            <p:nvPr/>
          </p:nvSpPr>
          <p:spPr>
            <a:xfrm>
              <a:off x="4574050" y="3182300"/>
              <a:ext cx="271100" cy="94725"/>
            </a:xfrm>
            <a:custGeom>
              <a:rect b="b" l="l" r="r" t="t"/>
              <a:pathLst>
                <a:path extrusionOk="0" h="3789" w="10844">
                  <a:moveTo>
                    <a:pt x="10785" y="1"/>
                  </a:moveTo>
                  <a:cubicBezTo>
                    <a:pt x="10753" y="1"/>
                    <a:pt x="10694" y="24"/>
                    <a:pt x="10609" y="78"/>
                  </a:cubicBezTo>
                  <a:cubicBezTo>
                    <a:pt x="6810" y="2357"/>
                    <a:pt x="4530" y="3269"/>
                    <a:pt x="92" y="3603"/>
                  </a:cubicBezTo>
                  <a:cubicBezTo>
                    <a:pt x="1" y="3634"/>
                    <a:pt x="1" y="3755"/>
                    <a:pt x="92" y="3786"/>
                  </a:cubicBezTo>
                  <a:cubicBezTo>
                    <a:pt x="212" y="3787"/>
                    <a:pt x="330" y="3788"/>
                    <a:pt x="447" y="3788"/>
                  </a:cubicBezTo>
                  <a:cubicBezTo>
                    <a:pt x="4801" y="3788"/>
                    <a:pt x="7592" y="2685"/>
                    <a:pt x="10670" y="199"/>
                  </a:cubicBezTo>
                  <a:cubicBezTo>
                    <a:pt x="10808" y="81"/>
                    <a:pt x="10844" y="1"/>
                    <a:pt x="1078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16"/>
            <p:cNvSpPr/>
            <p:nvPr/>
          </p:nvSpPr>
          <p:spPr>
            <a:xfrm>
              <a:off x="4134850" y="2813075"/>
              <a:ext cx="462800" cy="407500"/>
            </a:xfrm>
            <a:custGeom>
              <a:rect b="b" l="l" r="r" t="t"/>
              <a:pathLst>
                <a:path extrusionOk="0" h="16300" w="18512">
                  <a:moveTo>
                    <a:pt x="15776" y="1"/>
                  </a:moveTo>
                  <a:cubicBezTo>
                    <a:pt x="12791" y="1"/>
                    <a:pt x="6962" y="2040"/>
                    <a:pt x="5471" y="3205"/>
                  </a:cubicBezTo>
                  <a:cubicBezTo>
                    <a:pt x="3496" y="4755"/>
                    <a:pt x="0" y="8980"/>
                    <a:pt x="0" y="8980"/>
                  </a:cubicBezTo>
                  <a:cubicBezTo>
                    <a:pt x="0" y="8980"/>
                    <a:pt x="5119" y="16299"/>
                    <a:pt x="8543" y="16299"/>
                  </a:cubicBezTo>
                  <a:cubicBezTo>
                    <a:pt x="9041" y="16299"/>
                    <a:pt x="9504" y="16144"/>
                    <a:pt x="9909" y="15789"/>
                  </a:cubicBezTo>
                  <a:cubicBezTo>
                    <a:pt x="13070" y="12992"/>
                    <a:pt x="10791" y="7065"/>
                    <a:pt x="10791" y="7065"/>
                  </a:cubicBezTo>
                  <a:cubicBezTo>
                    <a:pt x="13465" y="6032"/>
                    <a:pt x="18511" y="3235"/>
                    <a:pt x="17508" y="652"/>
                  </a:cubicBezTo>
                  <a:cubicBezTo>
                    <a:pt x="17331" y="190"/>
                    <a:pt x="16685" y="1"/>
                    <a:pt x="15776"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16"/>
            <p:cNvSpPr/>
            <p:nvPr/>
          </p:nvSpPr>
          <p:spPr>
            <a:xfrm>
              <a:off x="4385950" y="2849300"/>
              <a:ext cx="188900" cy="361300"/>
            </a:xfrm>
            <a:custGeom>
              <a:rect b="b" l="l" r="r" t="t"/>
              <a:pathLst>
                <a:path extrusionOk="0" h="14452" w="7556">
                  <a:moveTo>
                    <a:pt x="7540" y="1"/>
                  </a:moveTo>
                  <a:cubicBezTo>
                    <a:pt x="7532" y="1"/>
                    <a:pt x="7525" y="8"/>
                    <a:pt x="7525" y="24"/>
                  </a:cubicBezTo>
                  <a:cubicBezTo>
                    <a:pt x="6735" y="3002"/>
                    <a:pt x="3148" y="4157"/>
                    <a:pt x="686" y="5343"/>
                  </a:cubicBezTo>
                  <a:cubicBezTo>
                    <a:pt x="503" y="5434"/>
                    <a:pt x="473" y="5647"/>
                    <a:pt x="595" y="5768"/>
                  </a:cubicBezTo>
                  <a:cubicBezTo>
                    <a:pt x="1385" y="8291"/>
                    <a:pt x="1780" y="12121"/>
                    <a:pt x="48" y="14340"/>
                  </a:cubicBezTo>
                  <a:cubicBezTo>
                    <a:pt x="1" y="14387"/>
                    <a:pt x="44" y="14451"/>
                    <a:pt x="94" y="14451"/>
                  </a:cubicBezTo>
                  <a:cubicBezTo>
                    <a:pt x="109" y="14451"/>
                    <a:pt x="125" y="14445"/>
                    <a:pt x="139" y="14431"/>
                  </a:cubicBezTo>
                  <a:cubicBezTo>
                    <a:pt x="2327" y="12303"/>
                    <a:pt x="2236" y="8534"/>
                    <a:pt x="1203" y="5799"/>
                  </a:cubicBezTo>
                  <a:cubicBezTo>
                    <a:pt x="3786" y="4583"/>
                    <a:pt x="7312" y="3276"/>
                    <a:pt x="7555" y="24"/>
                  </a:cubicBezTo>
                  <a:cubicBezTo>
                    <a:pt x="7555" y="8"/>
                    <a:pt x="7548" y="1"/>
                    <a:pt x="75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16"/>
            <p:cNvSpPr/>
            <p:nvPr/>
          </p:nvSpPr>
          <p:spPr>
            <a:xfrm>
              <a:off x="4724525" y="3749575"/>
              <a:ext cx="841975" cy="487125"/>
            </a:xfrm>
            <a:custGeom>
              <a:rect b="b" l="l" r="r" t="t"/>
              <a:pathLst>
                <a:path extrusionOk="0" h="19485" w="33679">
                  <a:moveTo>
                    <a:pt x="0" y="1"/>
                  </a:moveTo>
                  <a:lnTo>
                    <a:pt x="0" y="62"/>
                  </a:lnTo>
                  <a:lnTo>
                    <a:pt x="1976" y="13405"/>
                  </a:lnTo>
                  <a:lnTo>
                    <a:pt x="2158" y="14621"/>
                  </a:lnTo>
                  <a:lnTo>
                    <a:pt x="2888" y="19484"/>
                  </a:lnTo>
                  <a:lnTo>
                    <a:pt x="33679" y="19484"/>
                  </a:lnTo>
                  <a:lnTo>
                    <a:pt x="28876" y="639"/>
                  </a:lnTo>
                  <a:lnTo>
                    <a:pt x="28815" y="457"/>
                  </a:lnTo>
                  <a:lnTo>
                    <a:pt x="28755" y="214"/>
                  </a:lnTo>
                  <a:lnTo>
                    <a:pt x="28755" y="92"/>
                  </a:lnTo>
                  <a:lnTo>
                    <a:pt x="28755" y="62"/>
                  </a:lnTo>
                  <a:lnTo>
                    <a:pt x="28755" y="31"/>
                  </a:lnTo>
                  <a:lnTo>
                    <a:pt x="28755"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16"/>
            <p:cNvSpPr/>
            <p:nvPr/>
          </p:nvSpPr>
          <p:spPr>
            <a:xfrm>
              <a:off x="4831675" y="3813550"/>
              <a:ext cx="118550" cy="423150"/>
            </a:xfrm>
            <a:custGeom>
              <a:rect b="b" l="l" r="r" t="t"/>
              <a:pathLst>
                <a:path extrusionOk="0" h="16926" w="4742">
                  <a:moveTo>
                    <a:pt x="87" y="1"/>
                  </a:moveTo>
                  <a:cubicBezTo>
                    <a:pt x="41" y="1"/>
                    <a:pt x="0" y="33"/>
                    <a:pt x="0" y="86"/>
                  </a:cubicBezTo>
                  <a:cubicBezTo>
                    <a:pt x="456" y="1940"/>
                    <a:pt x="882" y="3795"/>
                    <a:pt x="1337" y="5649"/>
                  </a:cubicBezTo>
                  <a:cubicBezTo>
                    <a:pt x="1429" y="5983"/>
                    <a:pt x="1520" y="6348"/>
                    <a:pt x="1581" y="6682"/>
                  </a:cubicBezTo>
                  <a:lnTo>
                    <a:pt x="1793" y="7533"/>
                  </a:lnTo>
                  <a:cubicBezTo>
                    <a:pt x="2553" y="10664"/>
                    <a:pt x="3344" y="13795"/>
                    <a:pt x="4164" y="16925"/>
                  </a:cubicBezTo>
                  <a:lnTo>
                    <a:pt x="4742" y="16925"/>
                  </a:lnTo>
                  <a:cubicBezTo>
                    <a:pt x="3799" y="13308"/>
                    <a:pt x="2827" y="9722"/>
                    <a:pt x="1854" y="6105"/>
                  </a:cubicBezTo>
                  <a:cubicBezTo>
                    <a:pt x="1763" y="5801"/>
                    <a:pt x="1672" y="5466"/>
                    <a:pt x="1581" y="5132"/>
                  </a:cubicBezTo>
                  <a:cubicBezTo>
                    <a:pt x="1125" y="3460"/>
                    <a:pt x="638" y="1758"/>
                    <a:pt x="182" y="56"/>
                  </a:cubicBezTo>
                  <a:cubicBezTo>
                    <a:pt x="157" y="18"/>
                    <a:pt x="121" y="1"/>
                    <a:pt x="8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16"/>
            <p:cNvSpPr/>
            <p:nvPr/>
          </p:nvSpPr>
          <p:spPr>
            <a:xfrm>
              <a:off x="4335450" y="3748075"/>
              <a:ext cx="1108700" cy="488625"/>
            </a:xfrm>
            <a:custGeom>
              <a:rect b="b" l="l" r="r" t="t"/>
              <a:pathLst>
                <a:path extrusionOk="0" h="19545" w="44348">
                  <a:moveTo>
                    <a:pt x="5502" y="0"/>
                  </a:moveTo>
                  <a:cubicBezTo>
                    <a:pt x="2007" y="5927"/>
                    <a:pt x="92" y="12675"/>
                    <a:pt x="1" y="19544"/>
                  </a:cubicBezTo>
                  <a:lnTo>
                    <a:pt x="40822" y="19544"/>
                  </a:lnTo>
                  <a:cubicBezTo>
                    <a:pt x="42463" y="13161"/>
                    <a:pt x="43618" y="6657"/>
                    <a:pt x="44348" y="122"/>
                  </a:cubicBezTo>
                  <a:lnTo>
                    <a:pt x="44348" y="31"/>
                  </a:lnTo>
                  <a:lnTo>
                    <a:pt x="5502"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16"/>
            <p:cNvSpPr/>
            <p:nvPr/>
          </p:nvSpPr>
          <p:spPr>
            <a:xfrm>
              <a:off x="5181975" y="3873250"/>
              <a:ext cx="35750" cy="363450"/>
            </a:xfrm>
            <a:custGeom>
              <a:rect b="b" l="l" r="r" t="t"/>
              <a:pathLst>
                <a:path extrusionOk="0" h="14538" w="1430">
                  <a:moveTo>
                    <a:pt x="867" y="1"/>
                  </a:moveTo>
                  <a:cubicBezTo>
                    <a:pt x="821" y="1"/>
                    <a:pt x="776" y="24"/>
                    <a:pt x="760" y="69"/>
                  </a:cubicBezTo>
                  <a:cubicBezTo>
                    <a:pt x="852" y="4902"/>
                    <a:pt x="578" y="9735"/>
                    <a:pt x="0" y="14537"/>
                  </a:cubicBezTo>
                  <a:lnTo>
                    <a:pt x="730" y="14537"/>
                  </a:lnTo>
                  <a:cubicBezTo>
                    <a:pt x="882" y="13474"/>
                    <a:pt x="1004" y="12410"/>
                    <a:pt x="1095" y="11346"/>
                  </a:cubicBezTo>
                  <a:cubicBezTo>
                    <a:pt x="1429" y="7607"/>
                    <a:pt x="1399" y="3808"/>
                    <a:pt x="973" y="69"/>
                  </a:cubicBezTo>
                  <a:cubicBezTo>
                    <a:pt x="958" y="24"/>
                    <a:pt x="912" y="1"/>
                    <a:pt x="86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16"/>
            <p:cNvSpPr/>
            <p:nvPr/>
          </p:nvSpPr>
          <p:spPr>
            <a:xfrm>
              <a:off x="5301275" y="3868475"/>
              <a:ext cx="41825" cy="368225"/>
            </a:xfrm>
            <a:custGeom>
              <a:rect b="b" l="l" r="r" t="t"/>
              <a:pathLst>
                <a:path extrusionOk="0" h="14729" w="1673">
                  <a:moveTo>
                    <a:pt x="1182" y="0"/>
                  </a:moveTo>
                  <a:cubicBezTo>
                    <a:pt x="1136" y="0"/>
                    <a:pt x="1095" y="25"/>
                    <a:pt x="1095" y="78"/>
                  </a:cubicBezTo>
                  <a:cubicBezTo>
                    <a:pt x="1095" y="3816"/>
                    <a:pt x="912" y="7555"/>
                    <a:pt x="548" y="11263"/>
                  </a:cubicBezTo>
                  <a:cubicBezTo>
                    <a:pt x="487" y="11841"/>
                    <a:pt x="335" y="13178"/>
                    <a:pt x="1" y="14728"/>
                  </a:cubicBezTo>
                  <a:lnTo>
                    <a:pt x="760" y="14728"/>
                  </a:lnTo>
                  <a:cubicBezTo>
                    <a:pt x="1642" y="9987"/>
                    <a:pt x="1672" y="4911"/>
                    <a:pt x="1308" y="108"/>
                  </a:cubicBezTo>
                  <a:cubicBezTo>
                    <a:pt x="1308" y="40"/>
                    <a:pt x="1240" y="0"/>
                    <a:pt x="118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16"/>
            <p:cNvSpPr/>
            <p:nvPr/>
          </p:nvSpPr>
          <p:spPr>
            <a:xfrm>
              <a:off x="4502625" y="3840475"/>
              <a:ext cx="406575" cy="334200"/>
            </a:xfrm>
            <a:custGeom>
              <a:rect b="b" l="l" r="r" t="t"/>
              <a:pathLst>
                <a:path extrusionOk="0" h="13368" w="16263">
                  <a:moveTo>
                    <a:pt x="16187" y="0"/>
                  </a:moveTo>
                  <a:cubicBezTo>
                    <a:pt x="16156" y="0"/>
                    <a:pt x="16124" y="15"/>
                    <a:pt x="16110" y="43"/>
                  </a:cubicBezTo>
                  <a:cubicBezTo>
                    <a:pt x="15715" y="1775"/>
                    <a:pt x="15077" y="3447"/>
                    <a:pt x="14256" y="5028"/>
                  </a:cubicBezTo>
                  <a:cubicBezTo>
                    <a:pt x="12888" y="7581"/>
                    <a:pt x="11156" y="10104"/>
                    <a:pt x="8542" y="11380"/>
                  </a:cubicBezTo>
                  <a:cubicBezTo>
                    <a:pt x="5928" y="12627"/>
                    <a:pt x="3010" y="12596"/>
                    <a:pt x="183" y="12900"/>
                  </a:cubicBezTo>
                  <a:cubicBezTo>
                    <a:pt x="1" y="12900"/>
                    <a:pt x="1" y="13174"/>
                    <a:pt x="183" y="13204"/>
                  </a:cubicBezTo>
                  <a:cubicBezTo>
                    <a:pt x="1083" y="13315"/>
                    <a:pt x="1991" y="13368"/>
                    <a:pt x="2898" y="13368"/>
                  </a:cubicBezTo>
                  <a:cubicBezTo>
                    <a:pt x="3738" y="13368"/>
                    <a:pt x="4578" y="13322"/>
                    <a:pt x="5411" y="13234"/>
                  </a:cubicBezTo>
                  <a:cubicBezTo>
                    <a:pt x="6901" y="13113"/>
                    <a:pt x="8329" y="12657"/>
                    <a:pt x="9636" y="11958"/>
                  </a:cubicBezTo>
                  <a:cubicBezTo>
                    <a:pt x="10943" y="11198"/>
                    <a:pt x="12037" y="10165"/>
                    <a:pt x="12888" y="8918"/>
                  </a:cubicBezTo>
                  <a:cubicBezTo>
                    <a:pt x="13770" y="7611"/>
                    <a:pt x="14530" y="6243"/>
                    <a:pt x="15107" y="4754"/>
                  </a:cubicBezTo>
                  <a:cubicBezTo>
                    <a:pt x="15776" y="3295"/>
                    <a:pt x="16171" y="1684"/>
                    <a:pt x="16262" y="73"/>
                  </a:cubicBezTo>
                  <a:cubicBezTo>
                    <a:pt x="16262" y="23"/>
                    <a:pt x="16226" y="0"/>
                    <a:pt x="1618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16"/>
            <p:cNvSpPr/>
            <p:nvPr/>
          </p:nvSpPr>
          <p:spPr>
            <a:xfrm>
              <a:off x="4378775" y="3788050"/>
              <a:ext cx="145725" cy="448650"/>
            </a:xfrm>
            <a:custGeom>
              <a:rect b="b" l="l" r="r" t="t"/>
              <a:pathLst>
                <a:path extrusionOk="0" h="17946" w="5829">
                  <a:moveTo>
                    <a:pt x="5774" y="0"/>
                  </a:moveTo>
                  <a:cubicBezTo>
                    <a:pt x="5763" y="0"/>
                    <a:pt x="5753" y="4"/>
                    <a:pt x="5745" y="12"/>
                  </a:cubicBezTo>
                  <a:cubicBezTo>
                    <a:pt x="4195" y="2596"/>
                    <a:pt x="2888" y="5331"/>
                    <a:pt x="1794" y="8128"/>
                  </a:cubicBezTo>
                  <a:cubicBezTo>
                    <a:pt x="608" y="11289"/>
                    <a:pt x="0" y="14602"/>
                    <a:pt x="31" y="17945"/>
                  </a:cubicBezTo>
                  <a:lnTo>
                    <a:pt x="578" y="17945"/>
                  </a:lnTo>
                  <a:cubicBezTo>
                    <a:pt x="578" y="17155"/>
                    <a:pt x="608" y="16335"/>
                    <a:pt x="669" y="15514"/>
                  </a:cubicBezTo>
                  <a:cubicBezTo>
                    <a:pt x="1155" y="10073"/>
                    <a:pt x="3344" y="4906"/>
                    <a:pt x="5806" y="73"/>
                  </a:cubicBezTo>
                  <a:cubicBezTo>
                    <a:pt x="5828" y="28"/>
                    <a:pt x="5801" y="0"/>
                    <a:pt x="577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16"/>
            <p:cNvSpPr/>
            <p:nvPr/>
          </p:nvSpPr>
          <p:spPr>
            <a:xfrm>
              <a:off x="4302025" y="1965975"/>
              <a:ext cx="1150500" cy="1345175"/>
            </a:xfrm>
            <a:custGeom>
              <a:rect b="b" l="l" r="r" t="t"/>
              <a:pathLst>
                <a:path extrusionOk="0" h="53807" w="46020">
                  <a:moveTo>
                    <a:pt x="33179" y="1"/>
                  </a:moveTo>
                  <a:cubicBezTo>
                    <a:pt x="28470" y="1"/>
                    <a:pt x="22821" y="4230"/>
                    <a:pt x="21551" y="7575"/>
                  </a:cubicBezTo>
                  <a:cubicBezTo>
                    <a:pt x="20031" y="11526"/>
                    <a:pt x="20001" y="16329"/>
                    <a:pt x="18754" y="18882"/>
                  </a:cubicBezTo>
                  <a:cubicBezTo>
                    <a:pt x="16201" y="24232"/>
                    <a:pt x="9666" y="25022"/>
                    <a:pt x="4924" y="30554"/>
                  </a:cubicBezTo>
                  <a:cubicBezTo>
                    <a:pt x="0" y="36268"/>
                    <a:pt x="1520" y="46117"/>
                    <a:pt x="9514" y="51223"/>
                  </a:cubicBezTo>
                  <a:cubicBezTo>
                    <a:pt x="12227" y="52954"/>
                    <a:pt x="15384" y="53806"/>
                    <a:pt x="18679" y="53806"/>
                  </a:cubicBezTo>
                  <a:cubicBezTo>
                    <a:pt x="26089" y="53806"/>
                    <a:pt x="34201" y="49494"/>
                    <a:pt x="39545" y="41162"/>
                  </a:cubicBezTo>
                  <a:cubicBezTo>
                    <a:pt x="46019" y="31071"/>
                    <a:pt x="43679" y="11405"/>
                    <a:pt x="38360" y="2833"/>
                  </a:cubicBezTo>
                  <a:cubicBezTo>
                    <a:pt x="37105" y="804"/>
                    <a:pt x="35231" y="1"/>
                    <a:pt x="33179" y="1"/>
                  </a:cubicBezTo>
                  <a:close/>
                </a:path>
              </a:pathLst>
            </a:custGeom>
            <a:solidFill>
              <a:srgbClr val="D85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16"/>
            <p:cNvSpPr/>
            <p:nvPr/>
          </p:nvSpPr>
          <p:spPr>
            <a:xfrm>
              <a:off x="4385600" y="2080100"/>
              <a:ext cx="519050" cy="680125"/>
            </a:xfrm>
            <a:custGeom>
              <a:rect b="b" l="l" r="r" t="t"/>
              <a:pathLst>
                <a:path extrusionOk="0" h="27205" w="20762">
                  <a:moveTo>
                    <a:pt x="20761" y="1"/>
                  </a:moveTo>
                  <a:lnTo>
                    <a:pt x="20761" y="1"/>
                  </a:lnTo>
                  <a:cubicBezTo>
                    <a:pt x="19667" y="943"/>
                    <a:pt x="18512" y="2068"/>
                    <a:pt x="17813" y="3436"/>
                  </a:cubicBezTo>
                  <a:cubicBezTo>
                    <a:pt x="17114" y="4803"/>
                    <a:pt x="16627" y="6262"/>
                    <a:pt x="16293" y="7752"/>
                  </a:cubicBezTo>
                  <a:cubicBezTo>
                    <a:pt x="15898" y="9241"/>
                    <a:pt x="15624" y="10761"/>
                    <a:pt x="15138" y="12159"/>
                  </a:cubicBezTo>
                  <a:cubicBezTo>
                    <a:pt x="14925" y="12858"/>
                    <a:pt x="14591" y="13527"/>
                    <a:pt x="14226" y="14135"/>
                  </a:cubicBezTo>
                  <a:cubicBezTo>
                    <a:pt x="13800" y="14743"/>
                    <a:pt x="13344" y="15290"/>
                    <a:pt x="12828" y="15807"/>
                  </a:cubicBezTo>
                  <a:cubicBezTo>
                    <a:pt x="10852" y="17934"/>
                    <a:pt x="8360" y="19302"/>
                    <a:pt x="5958" y="20822"/>
                  </a:cubicBezTo>
                  <a:cubicBezTo>
                    <a:pt x="4712" y="21582"/>
                    <a:pt x="3557" y="22494"/>
                    <a:pt x="2524" y="23527"/>
                  </a:cubicBezTo>
                  <a:cubicBezTo>
                    <a:pt x="1490" y="24621"/>
                    <a:pt x="639" y="25837"/>
                    <a:pt x="1" y="27205"/>
                  </a:cubicBezTo>
                  <a:cubicBezTo>
                    <a:pt x="730" y="25898"/>
                    <a:pt x="1642" y="24743"/>
                    <a:pt x="2736" y="23740"/>
                  </a:cubicBezTo>
                  <a:cubicBezTo>
                    <a:pt x="3770" y="22767"/>
                    <a:pt x="4925" y="21916"/>
                    <a:pt x="6141" y="21217"/>
                  </a:cubicBezTo>
                  <a:cubicBezTo>
                    <a:pt x="7387" y="20518"/>
                    <a:pt x="8603" y="19788"/>
                    <a:pt x="9819" y="18998"/>
                  </a:cubicBezTo>
                  <a:cubicBezTo>
                    <a:pt x="11065" y="18208"/>
                    <a:pt x="12189" y="17266"/>
                    <a:pt x="13223" y="16232"/>
                  </a:cubicBezTo>
                  <a:cubicBezTo>
                    <a:pt x="13740" y="15685"/>
                    <a:pt x="14226" y="15077"/>
                    <a:pt x="14651" y="14469"/>
                  </a:cubicBezTo>
                  <a:cubicBezTo>
                    <a:pt x="15047" y="13800"/>
                    <a:pt x="15381" y="13071"/>
                    <a:pt x="15594" y="12341"/>
                  </a:cubicBezTo>
                  <a:cubicBezTo>
                    <a:pt x="16050" y="10852"/>
                    <a:pt x="16384" y="9363"/>
                    <a:pt x="16658" y="7843"/>
                  </a:cubicBezTo>
                  <a:cubicBezTo>
                    <a:pt x="16962" y="6354"/>
                    <a:pt x="17417" y="4925"/>
                    <a:pt x="18025" y="3557"/>
                  </a:cubicBezTo>
                  <a:cubicBezTo>
                    <a:pt x="18633" y="2189"/>
                    <a:pt x="19758" y="1065"/>
                    <a:pt x="20761" y="1"/>
                  </a:cubicBezTo>
                  <a:close/>
                </a:path>
              </a:pathLst>
            </a:custGeom>
            <a:solidFill>
              <a:srgbClr val="D85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16"/>
            <p:cNvSpPr/>
            <p:nvPr/>
          </p:nvSpPr>
          <p:spPr>
            <a:xfrm>
              <a:off x="5010575" y="2424700"/>
              <a:ext cx="1530800" cy="909650"/>
            </a:xfrm>
            <a:custGeom>
              <a:rect b="b" l="l" r="r" t="t"/>
              <a:pathLst>
                <a:path extrusionOk="0" h="36386" w="61232">
                  <a:moveTo>
                    <a:pt x="47317" y="1"/>
                  </a:moveTo>
                  <a:cubicBezTo>
                    <a:pt x="46561" y="1"/>
                    <a:pt x="46007" y="153"/>
                    <a:pt x="45763" y="503"/>
                  </a:cubicBezTo>
                  <a:cubicBezTo>
                    <a:pt x="42176" y="5670"/>
                    <a:pt x="32358" y="19226"/>
                    <a:pt x="31629" y="19257"/>
                  </a:cubicBezTo>
                  <a:cubicBezTo>
                    <a:pt x="31593" y="19258"/>
                    <a:pt x="31555" y="19259"/>
                    <a:pt x="31516" y="19259"/>
                  </a:cubicBezTo>
                  <a:cubicBezTo>
                    <a:pt x="28625" y="19259"/>
                    <a:pt x="18643" y="14831"/>
                    <a:pt x="9106" y="11202"/>
                  </a:cubicBezTo>
                  <a:cubicBezTo>
                    <a:pt x="7056" y="10425"/>
                    <a:pt x="5523" y="10094"/>
                    <a:pt x="4411" y="10094"/>
                  </a:cubicBezTo>
                  <a:cubicBezTo>
                    <a:pt x="1" y="10094"/>
                    <a:pt x="2211" y="15305"/>
                    <a:pt x="5002" y="18558"/>
                  </a:cubicBezTo>
                  <a:cubicBezTo>
                    <a:pt x="11112" y="25701"/>
                    <a:pt x="23118" y="34151"/>
                    <a:pt x="32085" y="36218"/>
                  </a:cubicBezTo>
                  <a:cubicBezTo>
                    <a:pt x="32584" y="36334"/>
                    <a:pt x="33109" y="36386"/>
                    <a:pt x="33649" y="36386"/>
                  </a:cubicBezTo>
                  <a:cubicBezTo>
                    <a:pt x="37774" y="36386"/>
                    <a:pt x="42755" y="33339"/>
                    <a:pt x="43696" y="32479"/>
                  </a:cubicBezTo>
                  <a:cubicBezTo>
                    <a:pt x="50322" y="26461"/>
                    <a:pt x="57921" y="14424"/>
                    <a:pt x="60566" y="6399"/>
                  </a:cubicBezTo>
                  <a:cubicBezTo>
                    <a:pt x="61232" y="4376"/>
                    <a:pt x="51367" y="1"/>
                    <a:pt x="47317" y="1"/>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16"/>
            <p:cNvSpPr/>
            <p:nvPr/>
          </p:nvSpPr>
          <p:spPr>
            <a:xfrm>
              <a:off x="5922875" y="1699200"/>
              <a:ext cx="557775" cy="522900"/>
            </a:xfrm>
            <a:custGeom>
              <a:rect b="b" l="l" r="r" t="t"/>
              <a:pathLst>
                <a:path extrusionOk="0" h="20916" w="22311">
                  <a:moveTo>
                    <a:pt x="19662" y="1"/>
                  </a:moveTo>
                  <a:cubicBezTo>
                    <a:pt x="19503" y="1"/>
                    <a:pt x="19328" y="52"/>
                    <a:pt x="19150" y="161"/>
                  </a:cubicBezTo>
                  <a:lnTo>
                    <a:pt x="821" y="8793"/>
                  </a:lnTo>
                  <a:cubicBezTo>
                    <a:pt x="274" y="9127"/>
                    <a:pt x="0" y="9735"/>
                    <a:pt x="61" y="10374"/>
                  </a:cubicBezTo>
                  <a:lnTo>
                    <a:pt x="2006" y="20343"/>
                  </a:lnTo>
                  <a:cubicBezTo>
                    <a:pt x="2088" y="20712"/>
                    <a:pt x="2350" y="20915"/>
                    <a:pt x="2670" y="20915"/>
                  </a:cubicBezTo>
                  <a:cubicBezTo>
                    <a:pt x="2825" y="20915"/>
                    <a:pt x="2993" y="20868"/>
                    <a:pt x="3161" y="20769"/>
                  </a:cubicBezTo>
                  <a:lnTo>
                    <a:pt x="21490" y="12106"/>
                  </a:lnTo>
                  <a:cubicBezTo>
                    <a:pt x="22037" y="11772"/>
                    <a:pt x="22311" y="11164"/>
                    <a:pt x="22250" y="10526"/>
                  </a:cubicBezTo>
                  <a:lnTo>
                    <a:pt x="20305" y="586"/>
                  </a:lnTo>
                  <a:cubicBezTo>
                    <a:pt x="20243" y="218"/>
                    <a:pt x="19989" y="1"/>
                    <a:pt x="19662"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16"/>
            <p:cNvSpPr/>
            <p:nvPr/>
          </p:nvSpPr>
          <p:spPr>
            <a:xfrm>
              <a:off x="5928200" y="1728850"/>
              <a:ext cx="558525" cy="522450"/>
            </a:xfrm>
            <a:custGeom>
              <a:rect b="b" l="l" r="r" t="t"/>
              <a:pathLst>
                <a:path extrusionOk="0" h="20898" w="22341">
                  <a:moveTo>
                    <a:pt x="19671" y="0"/>
                  </a:moveTo>
                  <a:cubicBezTo>
                    <a:pt x="19517" y="0"/>
                    <a:pt x="19348" y="51"/>
                    <a:pt x="19180" y="160"/>
                  </a:cubicBezTo>
                  <a:lnTo>
                    <a:pt x="821" y="8792"/>
                  </a:lnTo>
                  <a:cubicBezTo>
                    <a:pt x="304" y="9127"/>
                    <a:pt x="0" y="9735"/>
                    <a:pt x="61" y="10373"/>
                  </a:cubicBezTo>
                  <a:lnTo>
                    <a:pt x="2006" y="20312"/>
                  </a:lnTo>
                  <a:cubicBezTo>
                    <a:pt x="2068" y="20681"/>
                    <a:pt x="2322" y="20898"/>
                    <a:pt x="2649" y="20898"/>
                  </a:cubicBezTo>
                  <a:cubicBezTo>
                    <a:pt x="2807" y="20898"/>
                    <a:pt x="2983" y="20847"/>
                    <a:pt x="3161" y="20738"/>
                  </a:cubicBezTo>
                  <a:lnTo>
                    <a:pt x="21490" y="12136"/>
                  </a:lnTo>
                  <a:cubicBezTo>
                    <a:pt x="22037" y="11771"/>
                    <a:pt x="22341" y="11163"/>
                    <a:pt x="22250" y="10525"/>
                  </a:cubicBezTo>
                  <a:lnTo>
                    <a:pt x="20304" y="586"/>
                  </a:lnTo>
                  <a:cubicBezTo>
                    <a:pt x="20243" y="217"/>
                    <a:pt x="19988" y="0"/>
                    <a:pt x="1967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16"/>
            <p:cNvSpPr/>
            <p:nvPr/>
          </p:nvSpPr>
          <p:spPr>
            <a:xfrm>
              <a:off x="5955850" y="1969350"/>
              <a:ext cx="52150" cy="43550"/>
            </a:xfrm>
            <a:custGeom>
              <a:rect b="b" l="l" r="r" t="t"/>
              <a:pathLst>
                <a:path extrusionOk="0" h="1742" w="2086">
                  <a:moveTo>
                    <a:pt x="979" y="1"/>
                  </a:moveTo>
                  <a:cubicBezTo>
                    <a:pt x="466" y="1"/>
                    <a:pt x="1" y="475"/>
                    <a:pt x="140" y="1057"/>
                  </a:cubicBezTo>
                  <a:cubicBezTo>
                    <a:pt x="221" y="1458"/>
                    <a:pt x="583" y="1742"/>
                    <a:pt x="1001" y="1742"/>
                  </a:cubicBezTo>
                  <a:cubicBezTo>
                    <a:pt x="1058" y="1742"/>
                    <a:pt x="1115" y="1737"/>
                    <a:pt x="1174" y="1726"/>
                  </a:cubicBezTo>
                  <a:cubicBezTo>
                    <a:pt x="1903" y="1543"/>
                    <a:pt x="2086" y="571"/>
                    <a:pt x="1447" y="145"/>
                  </a:cubicBezTo>
                  <a:cubicBezTo>
                    <a:pt x="1297" y="45"/>
                    <a:pt x="1136" y="1"/>
                    <a:pt x="97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16"/>
            <p:cNvSpPr/>
            <p:nvPr/>
          </p:nvSpPr>
          <p:spPr>
            <a:xfrm>
              <a:off x="6384125" y="1849325"/>
              <a:ext cx="195375" cy="368350"/>
            </a:xfrm>
            <a:custGeom>
              <a:rect b="b" l="l" r="r" t="t"/>
              <a:pathLst>
                <a:path extrusionOk="0" h="14734" w="7815">
                  <a:moveTo>
                    <a:pt x="6102" y="1"/>
                  </a:moveTo>
                  <a:cubicBezTo>
                    <a:pt x="5571" y="1"/>
                    <a:pt x="4909" y="321"/>
                    <a:pt x="4165" y="1055"/>
                  </a:cubicBezTo>
                  <a:cubicBezTo>
                    <a:pt x="213" y="4916"/>
                    <a:pt x="0" y="11755"/>
                    <a:pt x="608" y="14156"/>
                  </a:cubicBezTo>
                  <a:lnTo>
                    <a:pt x="7539" y="14733"/>
                  </a:lnTo>
                  <a:cubicBezTo>
                    <a:pt x="6627" y="9627"/>
                    <a:pt x="5624" y="8472"/>
                    <a:pt x="7143" y="3730"/>
                  </a:cubicBezTo>
                  <a:cubicBezTo>
                    <a:pt x="7815" y="1590"/>
                    <a:pt x="7284" y="1"/>
                    <a:pt x="6102" y="1"/>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16"/>
            <p:cNvSpPr/>
            <p:nvPr/>
          </p:nvSpPr>
          <p:spPr>
            <a:xfrm>
              <a:off x="6105250" y="1829150"/>
              <a:ext cx="487875" cy="755550"/>
            </a:xfrm>
            <a:custGeom>
              <a:rect b="b" l="l" r="r" t="t"/>
              <a:pathLst>
                <a:path extrusionOk="0" h="30222" w="19515">
                  <a:moveTo>
                    <a:pt x="3873" y="0"/>
                  </a:moveTo>
                  <a:cubicBezTo>
                    <a:pt x="2261" y="0"/>
                    <a:pt x="1298" y="804"/>
                    <a:pt x="3374" y="2957"/>
                  </a:cubicBezTo>
                  <a:cubicBezTo>
                    <a:pt x="5715" y="5358"/>
                    <a:pt x="7903" y="6209"/>
                    <a:pt x="9028" y="7850"/>
                  </a:cubicBezTo>
                  <a:cubicBezTo>
                    <a:pt x="9028" y="7850"/>
                    <a:pt x="3526" y="8549"/>
                    <a:pt x="2401" y="11042"/>
                  </a:cubicBezTo>
                  <a:cubicBezTo>
                    <a:pt x="1459" y="13230"/>
                    <a:pt x="639" y="15449"/>
                    <a:pt x="0" y="17759"/>
                  </a:cubicBezTo>
                  <a:cubicBezTo>
                    <a:pt x="395" y="17972"/>
                    <a:pt x="791" y="18154"/>
                    <a:pt x="1216" y="18337"/>
                  </a:cubicBezTo>
                  <a:cubicBezTo>
                    <a:pt x="1216" y="18337"/>
                    <a:pt x="426" y="20768"/>
                    <a:pt x="1976" y="24325"/>
                  </a:cubicBezTo>
                  <a:lnTo>
                    <a:pt x="16779" y="30221"/>
                  </a:lnTo>
                  <a:cubicBezTo>
                    <a:pt x="16779" y="30221"/>
                    <a:pt x="19514" y="23382"/>
                    <a:pt x="19058" y="17850"/>
                  </a:cubicBezTo>
                  <a:cubicBezTo>
                    <a:pt x="18754" y="14021"/>
                    <a:pt x="17143" y="5753"/>
                    <a:pt x="6870" y="707"/>
                  </a:cubicBezTo>
                  <a:cubicBezTo>
                    <a:pt x="5965" y="272"/>
                    <a:pt x="4809" y="0"/>
                    <a:pt x="3873"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16"/>
            <p:cNvSpPr/>
            <p:nvPr/>
          </p:nvSpPr>
          <p:spPr>
            <a:xfrm>
              <a:off x="5992025" y="1977100"/>
              <a:ext cx="568425" cy="363550"/>
            </a:xfrm>
            <a:custGeom>
              <a:rect b="b" l="l" r="r" t="t"/>
              <a:pathLst>
                <a:path extrusionOk="0" h="14542" w="22737">
                  <a:moveTo>
                    <a:pt x="5303" y="1"/>
                  </a:moveTo>
                  <a:cubicBezTo>
                    <a:pt x="3791" y="1"/>
                    <a:pt x="2616" y="367"/>
                    <a:pt x="2189" y="1324"/>
                  </a:cubicBezTo>
                  <a:cubicBezTo>
                    <a:pt x="1307" y="3361"/>
                    <a:pt x="4164" y="4455"/>
                    <a:pt x="4164" y="4455"/>
                  </a:cubicBezTo>
                  <a:cubicBezTo>
                    <a:pt x="4164" y="4455"/>
                    <a:pt x="4036" y="4446"/>
                    <a:pt x="3826" y="4446"/>
                  </a:cubicBezTo>
                  <a:cubicBezTo>
                    <a:pt x="2961" y="4446"/>
                    <a:pt x="713" y="4603"/>
                    <a:pt x="395" y="6218"/>
                  </a:cubicBezTo>
                  <a:cubicBezTo>
                    <a:pt x="0" y="8042"/>
                    <a:pt x="2280" y="8771"/>
                    <a:pt x="2280" y="8771"/>
                  </a:cubicBezTo>
                  <a:cubicBezTo>
                    <a:pt x="2280" y="8771"/>
                    <a:pt x="213" y="8984"/>
                    <a:pt x="213" y="10808"/>
                  </a:cubicBezTo>
                  <a:cubicBezTo>
                    <a:pt x="213" y="13027"/>
                    <a:pt x="4529" y="12267"/>
                    <a:pt x="6444" y="14516"/>
                  </a:cubicBezTo>
                  <a:cubicBezTo>
                    <a:pt x="6459" y="14533"/>
                    <a:pt x="6493" y="14541"/>
                    <a:pt x="6545" y="14541"/>
                  </a:cubicBezTo>
                  <a:cubicBezTo>
                    <a:pt x="7964" y="14541"/>
                    <a:pt x="22736" y="8315"/>
                    <a:pt x="22736" y="8315"/>
                  </a:cubicBezTo>
                  <a:cubicBezTo>
                    <a:pt x="21308" y="6917"/>
                    <a:pt x="18177" y="3969"/>
                    <a:pt x="14833" y="2449"/>
                  </a:cubicBezTo>
                  <a:cubicBezTo>
                    <a:pt x="12355" y="1350"/>
                    <a:pt x="8208" y="1"/>
                    <a:pt x="5303" y="1"/>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16"/>
            <p:cNvSpPr/>
            <p:nvPr/>
          </p:nvSpPr>
          <p:spPr>
            <a:xfrm>
              <a:off x="6094600" y="2085425"/>
              <a:ext cx="240150" cy="60050"/>
            </a:xfrm>
            <a:custGeom>
              <a:rect b="b" l="l" r="r" t="t"/>
              <a:pathLst>
                <a:path extrusionOk="0" h="2402" w="9606">
                  <a:moveTo>
                    <a:pt x="1301" y="0"/>
                  </a:moveTo>
                  <a:cubicBezTo>
                    <a:pt x="904" y="0"/>
                    <a:pt x="510" y="20"/>
                    <a:pt x="122" y="61"/>
                  </a:cubicBezTo>
                  <a:cubicBezTo>
                    <a:pt x="31" y="61"/>
                    <a:pt x="1" y="153"/>
                    <a:pt x="61" y="153"/>
                  </a:cubicBezTo>
                  <a:cubicBezTo>
                    <a:pt x="3314" y="517"/>
                    <a:pt x="6505" y="1277"/>
                    <a:pt x="9575" y="2402"/>
                  </a:cubicBezTo>
                  <a:lnTo>
                    <a:pt x="9606" y="2371"/>
                  </a:lnTo>
                  <a:cubicBezTo>
                    <a:pt x="8192" y="1393"/>
                    <a:pt x="4662" y="0"/>
                    <a:pt x="13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16"/>
            <p:cNvSpPr/>
            <p:nvPr/>
          </p:nvSpPr>
          <p:spPr>
            <a:xfrm>
              <a:off x="6046725" y="2192100"/>
              <a:ext cx="243200" cy="46850"/>
            </a:xfrm>
            <a:custGeom>
              <a:rect b="b" l="l" r="r" t="t"/>
              <a:pathLst>
                <a:path extrusionOk="0" h="1874" w="9728">
                  <a:moveTo>
                    <a:pt x="1772" y="1"/>
                  </a:moveTo>
                  <a:cubicBezTo>
                    <a:pt x="1206" y="1"/>
                    <a:pt x="641" y="35"/>
                    <a:pt x="92" y="111"/>
                  </a:cubicBezTo>
                  <a:cubicBezTo>
                    <a:pt x="31" y="111"/>
                    <a:pt x="1" y="171"/>
                    <a:pt x="62" y="202"/>
                  </a:cubicBezTo>
                  <a:cubicBezTo>
                    <a:pt x="3314" y="384"/>
                    <a:pt x="6536" y="931"/>
                    <a:pt x="9697" y="1874"/>
                  </a:cubicBezTo>
                  <a:cubicBezTo>
                    <a:pt x="9697" y="1874"/>
                    <a:pt x="9727" y="1843"/>
                    <a:pt x="9697" y="1843"/>
                  </a:cubicBezTo>
                  <a:cubicBezTo>
                    <a:pt x="8452" y="1143"/>
                    <a:pt x="5063" y="1"/>
                    <a:pt x="17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16"/>
            <p:cNvSpPr/>
            <p:nvPr/>
          </p:nvSpPr>
          <p:spPr>
            <a:xfrm>
              <a:off x="4989250" y="2496525"/>
              <a:ext cx="1472400" cy="859400"/>
            </a:xfrm>
            <a:custGeom>
              <a:rect b="b" l="l" r="r" t="t"/>
              <a:pathLst>
                <a:path extrusionOk="0" h="34376" w="58896">
                  <a:moveTo>
                    <a:pt x="44275" y="1"/>
                  </a:moveTo>
                  <a:cubicBezTo>
                    <a:pt x="44275" y="1"/>
                    <a:pt x="32847" y="15411"/>
                    <a:pt x="32360" y="15594"/>
                  </a:cubicBezTo>
                  <a:cubicBezTo>
                    <a:pt x="32352" y="15597"/>
                    <a:pt x="32340" y="15598"/>
                    <a:pt x="32324" y="15598"/>
                  </a:cubicBezTo>
                  <a:cubicBezTo>
                    <a:pt x="31362" y="15598"/>
                    <a:pt x="16383" y="10392"/>
                    <a:pt x="11630" y="8359"/>
                  </a:cubicBezTo>
                  <a:cubicBezTo>
                    <a:pt x="9477" y="7455"/>
                    <a:pt x="7329" y="6946"/>
                    <a:pt x="5621" y="6946"/>
                  </a:cubicBezTo>
                  <a:cubicBezTo>
                    <a:pt x="1588" y="6946"/>
                    <a:pt x="0" y="9779"/>
                    <a:pt x="6554" y="16931"/>
                  </a:cubicBezTo>
                  <a:cubicBezTo>
                    <a:pt x="17180" y="28561"/>
                    <a:pt x="29690" y="34375"/>
                    <a:pt x="36849" y="34375"/>
                  </a:cubicBezTo>
                  <a:cubicBezTo>
                    <a:pt x="37923" y="34375"/>
                    <a:pt x="38877" y="34245"/>
                    <a:pt x="39686" y="33983"/>
                  </a:cubicBezTo>
                  <a:cubicBezTo>
                    <a:pt x="45552" y="32098"/>
                    <a:pt x="58896" y="17083"/>
                    <a:pt x="58896" y="17083"/>
                  </a:cubicBezTo>
                  <a:lnTo>
                    <a:pt x="44275"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16"/>
            <p:cNvSpPr/>
            <p:nvPr/>
          </p:nvSpPr>
          <p:spPr>
            <a:xfrm>
              <a:off x="6047700" y="2624650"/>
              <a:ext cx="290700" cy="358650"/>
            </a:xfrm>
            <a:custGeom>
              <a:rect b="b" l="l" r="r" t="t"/>
              <a:pathLst>
                <a:path extrusionOk="0" h="14346" w="11628">
                  <a:moveTo>
                    <a:pt x="55" y="1"/>
                  </a:moveTo>
                  <a:cubicBezTo>
                    <a:pt x="27" y="1"/>
                    <a:pt x="0" y="29"/>
                    <a:pt x="23" y="73"/>
                  </a:cubicBezTo>
                  <a:cubicBezTo>
                    <a:pt x="1816" y="2505"/>
                    <a:pt x="3700" y="4906"/>
                    <a:pt x="5615" y="7307"/>
                  </a:cubicBezTo>
                  <a:cubicBezTo>
                    <a:pt x="6527" y="8462"/>
                    <a:pt x="10387" y="13143"/>
                    <a:pt x="11451" y="14329"/>
                  </a:cubicBezTo>
                  <a:cubicBezTo>
                    <a:pt x="11457" y="14340"/>
                    <a:pt x="11467" y="14345"/>
                    <a:pt x="11480" y="14345"/>
                  </a:cubicBezTo>
                  <a:cubicBezTo>
                    <a:pt x="11533" y="14345"/>
                    <a:pt x="11628" y="14256"/>
                    <a:pt x="11603" y="14207"/>
                  </a:cubicBezTo>
                  <a:cubicBezTo>
                    <a:pt x="10570" y="12870"/>
                    <a:pt x="6953" y="8128"/>
                    <a:pt x="6011" y="7003"/>
                  </a:cubicBezTo>
                  <a:cubicBezTo>
                    <a:pt x="4065" y="4633"/>
                    <a:pt x="2120" y="2292"/>
                    <a:pt x="83" y="12"/>
                  </a:cubicBezTo>
                  <a:cubicBezTo>
                    <a:pt x="75" y="4"/>
                    <a:pt x="65" y="1"/>
                    <a:pt x="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16"/>
            <p:cNvSpPr/>
            <p:nvPr/>
          </p:nvSpPr>
          <p:spPr>
            <a:xfrm>
              <a:off x="5037600" y="2722975"/>
              <a:ext cx="1056275" cy="632950"/>
            </a:xfrm>
            <a:custGeom>
              <a:rect b="b" l="l" r="r" t="t"/>
              <a:pathLst>
                <a:path extrusionOk="0" h="25318" w="42251">
                  <a:moveTo>
                    <a:pt x="213" y="0"/>
                  </a:moveTo>
                  <a:cubicBezTo>
                    <a:pt x="0" y="1611"/>
                    <a:pt x="1186" y="4165"/>
                    <a:pt x="4620" y="7873"/>
                  </a:cubicBezTo>
                  <a:cubicBezTo>
                    <a:pt x="15246" y="19503"/>
                    <a:pt x="27756" y="25317"/>
                    <a:pt x="34915" y="25317"/>
                  </a:cubicBezTo>
                  <a:cubicBezTo>
                    <a:pt x="35989" y="25317"/>
                    <a:pt x="36943" y="25187"/>
                    <a:pt x="37752" y="24925"/>
                  </a:cubicBezTo>
                  <a:cubicBezTo>
                    <a:pt x="38998" y="24499"/>
                    <a:pt x="40548" y="23527"/>
                    <a:pt x="42250" y="22220"/>
                  </a:cubicBezTo>
                  <a:lnTo>
                    <a:pt x="213" y="0"/>
                  </a:lnTo>
                  <a:close/>
                </a:path>
              </a:pathLst>
            </a:cu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16"/>
            <p:cNvSpPr/>
            <p:nvPr/>
          </p:nvSpPr>
          <p:spPr>
            <a:xfrm>
              <a:off x="4401575" y="2626700"/>
              <a:ext cx="1090450" cy="1214100"/>
            </a:xfrm>
            <a:custGeom>
              <a:rect b="b" l="l" r="r" t="t"/>
              <a:pathLst>
                <a:path extrusionOk="0" h="48564" w="43618">
                  <a:moveTo>
                    <a:pt x="23693" y="0"/>
                  </a:moveTo>
                  <a:cubicBezTo>
                    <a:pt x="21390" y="0"/>
                    <a:pt x="18806" y="939"/>
                    <a:pt x="15958" y="3335"/>
                  </a:cubicBezTo>
                  <a:cubicBezTo>
                    <a:pt x="3648" y="13608"/>
                    <a:pt x="0" y="48563"/>
                    <a:pt x="0" y="48563"/>
                  </a:cubicBezTo>
                  <a:lnTo>
                    <a:pt x="43618" y="48563"/>
                  </a:lnTo>
                  <a:lnTo>
                    <a:pt x="38724" y="32910"/>
                  </a:lnTo>
                  <a:cubicBezTo>
                    <a:pt x="38724" y="32910"/>
                    <a:pt x="42463" y="28138"/>
                    <a:pt x="42129" y="23274"/>
                  </a:cubicBezTo>
                  <a:cubicBezTo>
                    <a:pt x="41733" y="17773"/>
                    <a:pt x="32280" y="4763"/>
                    <a:pt x="31429" y="3851"/>
                  </a:cubicBezTo>
                  <a:cubicBezTo>
                    <a:pt x="29388" y="1705"/>
                    <a:pt x="26796" y="0"/>
                    <a:pt x="23693"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16"/>
            <p:cNvSpPr/>
            <p:nvPr/>
          </p:nvSpPr>
          <p:spPr>
            <a:xfrm>
              <a:off x="5324825" y="2924350"/>
              <a:ext cx="132250" cy="280225"/>
            </a:xfrm>
            <a:custGeom>
              <a:rect b="b" l="l" r="r" t="t"/>
              <a:pathLst>
                <a:path extrusionOk="0" h="11209" w="5290">
                  <a:moveTo>
                    <a:pt x="1" y="0"/>
                  </a:moveTo>
                  <a:cubicBezTo>
                    <a:pt x="882" y="1368"/>
                    <a:pt x="1673" y="2797"/>
                    <a:pt x="2372" y="4256"/>
                  </a:cubicBezTo>
                  <a:cubicBezTo>
                    <a:pt x="3132" y="5684"/>
                    <a:pt x="3800" y="7143"/>
                    <a:pt x="4408" y="8633"/>
                  </a:cubicBezTo>
                  <a:cubicBezTo>
                    <a:pt x="4712" y="9453"/>
                    <a:pt x="4986" y="10304"/>
                    <a:pt x="5229" y="11186"/>
                  </a:cubicBezTo>
                  <a:cubicBezTo>
                    <a:pt x="5229" y="11201"/>
                    <a:pt x="5244" y="11209"/>
                    <a:pt x="5259" y="11209"/>
                  </a:cubicBezTo>
                  <a:cubicBezTo>
                    <a:pt x="5274" y="11209"/>
                    <a:pt x="5290" y="11201"/>
                    <a:pt x="5290" y="11186"/>
                  </a:cubicBezTo>
                  <a:cubicBezTo>
                    <a:pt x="5199" y="9575"/>
                    <a:pt x="4803" y="8025"/>
                    <a:pt x="4074" y="6596"/>
                  </a:cubicBezTo>
                  <a:cubicBezTo>
                    <a:pt x="3800" y="6019"/>
                    <a:pt x="3496" y="5411"/>
                    <a:pt x="3162" y="4864"/>
                  </a:cubicBezTo>
                  <a:cubicBezTo>
                    <a:pt x="3162" y="4712"/>
                    <a:pt x="3132" y="4590"/>
                    <a:pt x="3101" y="4468"/>
                  </a:cubicBezTo>
                  <a:cubicBezTo>
                    <a:pt x="3010" y="4195"/>
                    <a:pt x="2919" y="3921"/>
                    <a:pt x="2828" y="3648"/>
                  </a:cubicBezTo>
                  <a:cubicBezTo>
                    <a:pt x="2615" y="3101"/>
                    <a:pt x="2341" y="2584"/>
                    <a:pt x="2037" y="2098"/>
                  </a:cubicBezTo>
                  <a:cubicBezTo>
                    <a:pt x="2028" y="2089"/>
                    <a:pt x="2017" y="2085"/>
                    <a:pt x="2006" y="2085"/>
                  </a:cubicBezTo>
                  <a:cubicBezTo>
                    <a:pt x="1979" y="2085"/>
                    <a:pt x="1955" y="2107"/>
                    <a:pt x="1977" y="2128"/>
                  </a:cubicBezTo>
                  <a:cubicBezTo>
                    <a:pt x="2250" y="2645"/>
                    <a:pt x="2493" y="3161"/>
                    <a:pt x="2676" y="3709"/>
                  </a:cubicBezTo>
                  <a:cubicBezTo>
                    <a:pt x="2767" y="3952"/>
                    <a:pt x="2828" y="4165"/>
                    <a:pt x="2919" y="4377"/>
                  </a:cubicBezTo>
                  <a:cubicBezTo>
                    <a:pt x="2493" y="3678"/>
                    <a:pt x="2068" y="3009"/>
                    <a:pt x="1642" y="2310"/>
                  </a:cubicBezTo>
                  <a:cubicBezTo>
                    <a:pt x="1156" y="1490"/>
                    <a:pt x="609" y="730"/>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16"/>
            <p:cNvSpPr/>
            <p:nvPr/>
          </p:nvSpPr>
          <p:spPr>
            <a:xfrm>
              <a:off x="4882575" y="2383300"/>
              <a:ext cx="235600" cy="445850"/>
            </a:xfrm>
            <a:custGeom>
              <a:rect b="b" l="l" r="r" t="t"/>
              <a:pathLst>
                <a:path extrusionOk="0" h="17834" w="9424">
                  <a:moveTo>
                    <a:pt x="153" y="1"/>
                  </a:moveTo>
                  <a:cubicBezTo>
                    <a:pt x="153" y="1"/>
                    <a:pt x="92" y="1794"/>
                    <a:pt x="31" y="4043"/>
                  </a:cubicBezTo>
                  <a:lnTo>
                    <a:pt x="31" y="4378"/>
                  </a:lnTo>
                  <a:lnTo>
                    <a:pt x="31" y="4742"/>
                  </a:lnTo>
                  <a:cubicBezTo>
                    <a:pt x="31" y="5077"/>
                    <a:pt x="1" y="5441"/>
                    <a:pt x="1" y="5776"/>
                  </a:cubicBezTo>
                  <a:lnTo>
                    <a:pt x="1" y="6566"/>
                  </a:lnTo>
                  <a:lnTo>
                    <a:pt x="1" y="7356"/>
                  </a:lnTo>
                  <a:cubicBezTo>
                    <a:pt x="1" y="9302"/>
                    <a:pt x="122" y="11217"/>
                    <a:pt x="396" y="13132"/>
                  </a:cubicBezTo>
                  <a:cubicBezTo>
                    <a:pt x="653" y="13817"/>
                    <a:pt x="4374" y="17833"/>
                    <a:pt x="7673" y="17833"/>
                  </a:cubicBezTo>
                  <a:cubicBezTo>
                    <a:pt x="7883" y="17833"/>
                    <a:pt x="8092" y="17817"/>
                    <a:pt x="8299" y="17782"/>
                  </a:cubicBezTo>
                  <a:cubicBezTo>
                    <a:pt x="9423" y="17569"/>
                    <a:pt x="8663" y="11429"/>
                    <a:pt x="8663" y="11429"/>
                  </a:cubicBezTo>
                  <a:lnTo>
                    <a:pt x="8724" y="10943"/>
                  </a:lnTo>
                  <a:lnTo>
                    <a:pt x="9362" y="4438"/>
                  </a:lnTo>
                  <a:lnTo>
                    <a:pt x="1308" y="517"/>
                  </a:lnTo>
                  <a:lnTo>
                    <a:pt x="153" y="1"/>
                  </a:ln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16"/>
            <p:cNvSpPr/>
            <p:nvPr/>
          </p:nvSpPr>
          <p:spPr>
            <a:xfrm>
              <a:off x="4883325" y="2383300"/>
              <a:ext cx="233325" cy="274350"/>
            </a:xfrm>
            <a:custGeom>
              <a:rect b="b" l="l" r="r" t="t"/>
              <a:pathLst>
                <a:path extrusionOk="0" h="10974" w="9333">
                  <a:moveTo>
                    <a:pt x="123" y="1"/>
                  </a:moveTo>
                  <a:cubicBezTo>
                    <a:pt x="123" y="1"/>
                    <a:pt x="62" y="1794"/>
                    <a:pt x="1" y="4043"/>
                  </a:cubicBezTo>
                  <a:cubicBezTo>
                    <a:pt x="1733" y="7508"/>
                    <a:pt x="4895" y="10031"/>
                    <a:pt x="8664" y="10973"/>
                  </a:cubicBezTo>
                  <a:lnTo>
                    <a:pt x="9332" y="4438"/>
                  </a:lnTo>
                  <a:lnTo>
                    <a:pt x="1278" y="517"/>
                  </a:lnTo>
                  <a:lnTo>
                    <a:pt x="12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16"/>
            <p:cNvSpPr/>
            <p:nvPr/>
          </p:nvSpPr>
          <p:spPr>
            <a:xfrm>
              <a:off x="4721475" y="1910225"/>
              <a:ext cx="640625" cy="673150"/>
            </a:xfrm>
            <a:custGeom>
              <a:rect b="b" l="l" r="r" t="t"/>
              <a:pathLst>
                <a:path extrusionOk="0" h="26926" w="25625">
                  <a:moveTo>
                    <a:pt x="12296" y="1"/>
                  </a:moveTo>
                  <a:cubicBezTo>
                    <a:pt x="11363" y="1"/>
                    <a:pt x="10445" y="129"/>
                    <a:pt x="9575" y="352"/>
                  </a:cubicBezTo>
                  <a:cubicBezTo>
                    <a:pt x="4560" y="1629"/>
                    <a:pt x="1" y="6249"/>
                    <a:pt x="3435" y="17282"/>
                  </a:cubicBezTo>
                  <a:cubicBezTo>
                    <a:pt x="5973" y="25508"/>
                    <a:pt x="10842" y="26925"/>
                    <a:pt x="14076" y="26925"/>
                  </a:cubicBezTo>
                  <a:cubicBezTo>
                    <a:pt x="15179" y="26925"/>
                    <a:pt x="16093" y="26760"/>
                    <a:pt x="16657" y="26644"/>
                  </a:cubicBezTo>
                  <a:cubicBezTo>
                    <a:pt x="19089" y="26188"/>
                    <a:pt x="25624" y="23544"/>
                    <a:pt x="23375" y="12206"/>
                  </a:cubicBezTo>
                  <a:cubicBezTo>
                    <a:pt x="21493" y="2872"/>
                    <a:pt x="16712" y="1"/>
                    <a:pt x="12296" y="1"/>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16"/>
            <p:cNvSpPr/>
            <p:nvPr/>
          </p:nvSpPr>
          <p:spPr>
            <a:xfrm>
              <a:off x="5207800" y="2140575"/>
              <a:ext cx="58550" cy="27700"/>
            </a:xfrm>
            <a:custGeom>
              <a:rect b="b" l="l" r="r" t="t"/>
              <a:pathLst>
                <a:path extrusionOk="0" h="1108" w="2342">
                  <a:moveTo>
                    <a:pt x="875" y="0"/>
                  </a:moveTo>
                  <a:cubicBezTo>
                    <a:pt x="566" y="0"/>
                    <a:pt x="274" y="149"/>
                    <a:pt x="92" y="409"/>
                  </a:cubicBezTo>
                  <a:cubicBezTo>
                    <a:pt x="1" y="591"/>
                    <a:pt x="31" y="773"/>
                    <a:pt x="183" y="895"/>
                  </a:cubicBezTo>
                  <a:cubicBezTo>
                    <a:pt x="386" y="1022"/>
                    <a:pt x="610" y="1085"/>
                    <a:pt x="837" y="1085"/>
                  </a:cubicBezTo>
                  <a:cubicBezTo>
                    <a:pt x="882" y="1085"/>
                    <a:pt x="928" y="1082"/>
                    <a:pt x="974" y="1077"/>
                  </a:cubicBezTo>
                  <a:cubicBezTo>
                    <a:pt x="1247" y="1108"/>
                    <a:pt x="1521" y="1108"/>
                    <a:pt x="1794" y="1108"/>
                  </a:cubicBezTo>
                  <a:cubicBezTo>
                    <a:pt x="2159" y="1077"/>
                    <a:pt x="2341" y="621"/>
                    <a:pt x="2068" y="378"/>
                  </a:cubicBezTo>
                  <a:cubicBezTo>
                    <a:pt x="1790" y="156"/>
                    <a:pt x="1461" y="10"/>
                    <a:pt x="1127" y="10"/>
                  </a:cubicBezTo>
                  <a:cubicBezTo>
                    <a:pt x="1096" y="10"/>
                    <a:pt x="1065" y="11"/>
                    <a:pt x="1034" y="13"/>
                  </a:cubicBezTo>
                  <a:cubicBezTo>
                    <a:pt x="981" y="5"/>
                    <a:pt x="928" y="0"/>
                    <a:pt x="8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16"/>
            <p:cNvSpPr/>
            <p:nvPr/>
          </p:nvSpPr>
          <p:spPr>
            <a:xfrm>
              <a:off x="5052525" y="2172650"/>
              <a:ext cx="54250" cy="35700"/>
            </a:xfrm>
            <a:custGeom>
              <a:rect b="b" l="l" r="r" t="t"/>
              <a:pathLst>
                <a:path extrusionOk="0" h="1428" w="2170">
                  <a:moveTo>
                    <a:pt x="1417" y="1"/>
                  </a:moveTo>
                  <a:cubicBezTo>
                    <a:pt x="1264" y="1"/>
                    <a:pt x="1115" y="33"/>
                    <a:pt x="984" y="98"/>
                  </a:cubicBezTo>
                  <a:cubicBezTo>
                    <a:pt x="619" y="220"/>
                    <a:pt x="315" y="463"/>
                    <a:pt x="133" y="797"/>
                  </a:cubicBezTo>
                  <a:cubicBezTo>
                    <a:pt x="0" y="1089"/>
                    <a:pt x="215" y="1428"/>
                    <a:pt x="515" y="1428"/>
                  </a:cubicBezTo>
                  <a:cubicBezTo>
                    <a:pt x="558" y="1428"/>
                    <a:pt x="603" y="1421"/>
                    <a:pt x="649" y="1405"/>
                  </a:cubicBezTo>
                  <a:cubicBezTo>
                    <a:pt x="923" y="1314"/>
                    <a:pt x="1136" y="1223"/>
                    <a:pt x="1409" y="1101"/>
                  </a:cubicBezTo>
                  <a:cubicBezTo>
                    <a:pt x="1683" y="1041"/>
                    <a:pt x="1926" y="889"/>
                    <a:pt x="2078" y="676"/>
                  </a:cubicBezTo>
                  <a:cubicBezTo>
                    <a:pt x="2169" y="493"/>
                    <a:pt x="2139" y="311"/>
                    <a:pt x="2017" y="159"/>
                  </a:cubicBezTo>
                  <a:cubicBezTo>
                    <a:pt x="1827" y="56"/>
                    <a:pt x="1618" y="1"/>
                    <a:pt x="14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16"/>
            <p:cNvSpPr/>
            <p:nvPr/>
          </p:nvSpPr>
          <p:spPr>
            <a:xfrm>
              <a:off x="5112075" y="2272200"/>
              <a:ext cx="20525" cy="54900"/>
            </a:xfrm>
            <a:custGeom>
              <a:rect b="b" l="l" r="r" t="t"/>
              <a:pathLst>
                <a:path extrusionOk="0" h="2196" w="821">
                  <a:moveTo>
                    <a:pt x="422" y="1"/>
                  </a:moveTo>
                  <a:cubicBezTo>
                    <a:pt x="410" y="1"/>
                    <a:pt x="365" y="72"/>
                    <a:pt x="365" y="98"/>
                  </a:cubicBezTo>
                  <a:cubicBezTo>
                    <a:pt x="547" y="858"/>
                    <a:pt x="638" y="1770"/>
                    <a:pt x="0" y="2165"/>
                  </a:cubicBezTo>
                  <a:lnTo>
                    <a:pt x="0" y="2195"/>
                  </a:lnTo>
                  <a:cubicBezTo>
                    <a:pt x="821" y="1922"/>
                    <a:pt x="730" y="706"/>
                    <a:pt x="426" y="7"/>
                  </a:cubicBezTo>
                  <a:cubicBezTo>
                    <a:pt x="426" y="3"/>
                    <a:pt x="424" y="1"/>
                    <a:pt x="4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16"/>
            <p:cNvSpPr/>
            <p:nvPr/>
          </p:nvSpPr>
          <p:spPr>
            <a:xfrm>
              <a:off x="5071175" y="2256250"/>
              <a:ext cx="65900" cy="63425"/>
            </a:xfrm>
            <a:custGeom>
              <a:rect b="b" l="l" r="r" t="t"/>
              <a:pathLst>
                <a:path extrusionOk="0" h="2537" w="2636">
                  <a:moveTo>
                    <a:pt x="1299" y="0"/>
                  </a:moveTo>
                  <a:cubicBezTo>
                    <a:pt x="1270" y="0"/>
                    <a:pt x="1241" y="2"/>
                    <a:pt x="1211" y="7"/>
                  </a:cubicBezTo>
                  <a:cubicBezTo>
                    <a:pt x="1" y="154"/>
                    <a:pt x="338" y="2536"/>
                    <a:pt x="1415" y="2536"/>
                  </a:cubicBezTo>
                  <a:cubicBezTo>
                    <a:pt x="1448" y="2536"/>
                    <a:pt x="1481" y="2534"/>
                    <a:pt x="1514" y="2529"/>
                  </a:cubicBezTo>
                  <a:cubicBezTo>
                    <a:pt x="2636" y="2382"/>
                    <a:pt x="2267" y="0"/>
                    <a:pt x="12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16"/>
            <p:cNvSpPr/>
            <p:nvPr/>
          </p:nvSpPr>
          <p:spPr>
            <a:xfrm>
              <a:off x="5052025" y="2260550"/>
              <a:ext cx="41825" cy="28575"/>
            </a:xfrm>
            <a:custGeom>
              <a:rect b="b" l="l" r="r" t="t"/>
              <a:pathLst>
                <a:path extrusionOk="0" h="1143" w="1673">
                  <a:moveTo>
                    <a:pt x="1553" y="0"/>
                  </a:moveTo>
                  <a:cubicBezTo>
                    <a:pt x="1534" y="0"/>
                    <a:pt x="1513" y="5"/>
                    <a:pt x="1490" y="17"/>
                  </a:cubicBezTo>
                  <a:cubicBezTo>
                    <a:pt x="1308" y="199"/>
                    <a:pt x="1125" y="503"/>
                    <a:pt x="882" y="564"/>
                  </a:cubicBezTo>
                  <a:cubicBezTo>
                    <a:pt x="850" y="571"/>
                    <a:pt x="818" y="575"/>
                    <a:pt x="785" y="575"/>
                  </a:cubicBezTo>
                  <a:cubicBezTo>
                    <a:pt x="538" y="575"/>
                    <a:pt x="276" y="384"/>
                    <a:pt x="62" y="169"/>
                  </a:cubicBezTo>
                  <a:cubicBezTo>
                    <a:pt x="31" y="169"/>
                    <a:pt x="1" y="169"/>
                    <a:pt x="31" y="230"/>
                  </a:cubicBezTo>
                  <a:cubicBezTo>
                    <a:pt x="90" y="672"/>
                    <a:pt x="349" y="1143"/>
                    <a:pt x="837" y="1143"/>
                  </a:cubicBezTo>
                  <a:cubicBezTo>
                    <a:pt x="852" y="1143"/>
                    <a:pt x="867" y="1143"/>
                    <a:pt x="882" y="1142"/>
                  </a:cubicBezTo>
                  <a:cubicBezTo>
                    <a:pt x="1399" y="1142"/>
                    <a:pt x="1642" y="655"/>
                    <a:pt x="1673" y="139"/>
                  </a:cubicBezTo>
                  <a:cubicBezTo>
                    <a:pt x="1673" y="89"/>
                    <a:pt x="1633" y="0"/>
                    <a:pt x="15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16"/>
            <p:cNvSpPr/>
            <p:nvPr/>
          </p:nvSpPr>
          <p:spPr>
            <a:xfrm>
              <a:off x="5226825" y="2245550"/>
              <a:ext cx="29650" cy="48125"/>
            </a:xfrm>
            <a:custGeom>
              <a:rect b="b" l="l" r="r" t="t"/>
              <a:pathLst>
                <a:path extrusionOk="0" h="1925" w="1186">
                  <a:moveTo>
                    <a:pt x="36" y="1"/>
                  </a:moveTo>
                  <a:cubicBezTo>
                    <a:pt x="32" y="1"/>
                    <a:pt x="30" y="3"/>
                    <a:pt x="30" y="9"/>
                  </a:cubicBezTo>
                  <a:cubicBezTo>
                    <a:pt x="0" y="759"/>
                    <a:pt x="296" y="1925"/>
                    <a:pt x="1123" y="1925"/>
                  </a:cubicBezTo>
                  <a:cubicBezTo>
                    <a:pt x="1133" y="1925"/>
                    <a:pt x="1144" y="1924"/>
                    <a:pt x="1155" y="1924"/>
                  </a:cubicBezTo>
                  <a:cubicBezTo>
                    <a:pt x="1185" y="1924"/>
                    <a:pt x="1185" y="1894"/>
                    <a:pt x="1155" y="1894"/>
                  </a:cubicBezTo>
                  <a:cubicBezTo>
                    <a:pt x="425" y="1742"/>
                    <a:pt x="182" y="860"/>
                    <a:pt x="91" y="70"/>
                  </a:cubicBezTo>
                  <a:cubicBezTo>
                    <a:pt x="91" y="45"/>
                    <a:pt x="51" y="1"/>
                    <a:pt x="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16"/>
            <p:cNvSpPr/>
            <p:nvPr/>
          </p:nvSpPr>
          <p:spPr>
            <a:xfrm>
              <a:off x="5216800" y="2222450"/>
              <a:ext cx="66275" cy="62625"/>
            </a:xfrm>
            <a:custGeom>
              <a:rect b="b" l="l" r="r" t="t"/>
              <a:pathLst>
                <a:path extrusionOk="0" h="2505" w="2651">
                  <a:moveTo>
                    <a:pt x="1192" y="0"/>
                  </a:moveTo>
                  <a:cubicBezTo>
                    <a:pt x="1133" y="0"/>
                    <a:pt x="1072" y="7"/>
                    <a:pt x="1009" y="21"/>
                  </a:cubicBezTo>
                  <a:cubicBezTo>
                    <a:pt x="0" y="252"/>
                    <a:pt x="385" y="2504"/>
                    <a:pt x="1386" y="2504"/>
                  </a:cubicBezTo>
                  <a:cubicBezTo>
                    <a:pt x="1441" y="2504"/>
                    <a:pt x="1497" y="2497"/>
                    <a:pt x="1556" y="2483"/>
                  </a:cubicBezTo>
                  <a:cubicBezTo>
                    <a:pt x="2651" y="2253"/>
                    <a:pt x="2271" y="0"/>
                    <a:pt x="11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16"/>
            <p:cNvSpPr/>
            <p:nvPr/>
          </p:nvSpPr>
          <p:spPr>
            <a:xfrm>
              <a:off x="5252025" y="2215025"/>
              <a:ext cx="38650" cy="31200"/>
            </a:xfrm>
            <a:custGeom>
              <a:rect b="b" l="l" r="r" t="t"/>
              <a:pathLst>
                <a:path extrusionOk="0" h="1248" w="1546">
                  <a:moveTo>
                    <a:pt x="1401" y="1"/>
                  </a:moveTo>
                  <a:cubicBezTo>
                    <a:pt x="1396" y="1"/>
                    <a:pt x="1393" y="4"/>
                    <a:pt x="1393" y="14"/>
                  </a:cubicBezTo>
                  <a:cubicBezTo>
                    <a:pt x="1271" y="318"/>
                    <a:pt x="1089" y="622"/>
                    <a:pt x="846" y="653"/>
                  </a:cubicBezTo>
                  <a:cubicBezTo>
                    <a:pt x="830" y="655"/>
                    <a:pt x="814" y="655"/>
                    <a:pt x="798" y="655"/>
                  </a:cubicBezTo>
                  <a:cubicBezTo>
                    <a:pt x="571" y="655"/>
                    <a:pt x="346" y="464"/>
                    <a:pt x="147" y="379"/>
                  </a:cubicBezTo>
                  <a:cubicBezTo>
                    <a:pt x="139" y="376"/>
                    <a:pt x="131" y="375"/>
                    <a:pt x="123" y="375"/>
                  </a:cubicBezTo>
                  <a:cubicBezTo>
                    <a:pt x="46" y="375"/>
                    <a:pt x="0" y="506"/>
                    <a:pt x="56" y="561"/>
                  </a:cubicBezTo>
                  <a:cubicBezTo>
                    <a:pt x="230" y="935"/>
                    <a:pt x="507" y="1248"/>
                    <a:pt x="835" y="1248"/>
                  </a:cubicBezTo>
                  <a:cubicBezTo>
                    <a:pt x="907" y="1248"/>
                    <a:pt x="982" y="1233"/>
                    <a:pt x="1059" y="1200"/>
                  </a:cubicBezTo>
                  <a:cubicBezTo>
                    <a:pt x="1484" y="1017"/>
                    <a:pt x="1545" y="501"/>
                    <a:pt x="1423" y="14"/>
                  </a:cubicBezTo>
                  <a:cubicBezTo>
                    <a:pt x="1423" y="14"/>
                    <a:pt x="1410" y="1"/>
                    <a:pt x="14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16"/>
            <p:cNvSpPr/>
            <p:nvPr/>
          </p:nvSpPr>
          <p:spPr>
            <a:xfrm>
              <a:off x="5139425" y="2428575"/>
              <a:ext cx="41600" cy="16375"/>
            </a:xfrm>
            <a:custGeom>
              <a:rect b="b" l="l" r="r" t="t"/>
              <a:pathLst>
                <a:path extrusionOk="0" h="655" w="1664">
                  <a:moveTo>
                    <a:pt x="59" y="1"/>
                  </a:moveTo>
                  <a:cubicBezTo>
                    <a:pt x="31" y="1"/>
                    <a:pt x="0" y="22"/>
                    <a:pt x="0" y="44"/>
                  </a:cubicBezTo>
                  <a:cubicBezTo>
                    <a:pt x="91" y="378"/>
                    <a:pt x="365" y="621"/>
                    <a:pt x="699" y="652"/>
                  </a:cubicBezTo>
                  <a:cubicBezTo>
                    <a:pt x="724" y="654"/>
                    <a:pt x="749" y="655"/>
                    <a:pt x="774" y="655"/>
                  </a:cubicBezTo>
                  <a:cubicBezTo>
                    <a:pt x="1140" y="655"/>
                    <a:pt x="1471" y="448"/>
                    <a:pt x="1642" y="135"/>
                  </a:cubicBezTo>
                  <a:cubicBezTo>
                    <a:pt x="1663" y="113"/>
                    <a:pt x="1654" y="92"/>
                    <a:pt x="1636" y="92"/>
                  </a:cubicBezTo>
                  <a:cubicBezTo>
                    <a:pt x="1629" y="92"/>
                    <a:pt x="1620" y="96"/>
                    <a:pt x="1611" y="105"/>
                  </a:cubicBezTo>
                  <a:cubicBezTo>
                    <a:pt x="1368" y="257"/>
                    <a:pt x="1064" y="348"/>
                    <a:pt x="791" y="378"/>
                  </a:cubicBezTo>
                  <a:cubicBezTo>
                    <a:pt x="517" y="378"/>
                    <a:pt x="274" y="165"/>
                    <a:pt x="91" y="13"/>
                  </a:cubicBezTo>
                  <a:cubicBezTo>
                    <a:pt x="83" y="4"/>
                    <a:pt x="71" y="1"/>
                    <a:pt x="5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16"/>
            <p:cNvSpPr/>
            <p:nvPr/>
          </p:nvSpPr>
          <p:spPr>
            <a:xfrm>
              <a:off x="5144850" y="2150400"/>
              <a:ext cx="98850" cy="236800"/>
            </a:xfrm>
            <a:custGeom>
              <a:rect b="b" l="l" r="r" t="t"/>
              <a:pathLst>
                <a:path extrusionOk="0" h="9472" w="3954">
                  <a:moveTo>
                    <a:pt x="983" y="1"/>
                  </a:moveTo>
                  <a:cubicBezTo>
                    <a:pt x="933" y="1"/>
                    <a:pt x="888" y="47"/>
                    <a:pt x="908" y="107"/>
                  </a:cubicBezTo>
                  <a:cubicBezTo>
                    <a:pt x="1546" y="2478"/>
                    <a:pt x="2610" y="4727"/>
                    <a:pt x="3279" y="7098"/>
                  </a:cubicBezTo>
                  <a:cubicBezTo>
                    <a:pt x="3004" y="7039"/>
                    <a:pt x="2729" y="7005"/>
                    <a:pt x="2454" y="7005"/>
                  </a:cubicBezTo>
                  <a:cubicBezTo>
                    <a:pt x="2304" y="7005"/>
                    <a:pt x="2153" y="7015"/>
                    <a:pt x="2002" y="7037"/>
                  </a:cubicBezTo>
                  <a:cubicBezTo>
                    <a:pt x="1911" y="7037"/>
                    <a:pt x="2580" y="8861"/>
                    <a:pt x="2580" y="9013"/>
                  </a:cubicBezTo>
                  <a:cubicBezTo>
                    <a:pt x="2333" y="9058"/>
                    <a:pt x="2080" y="9082"/>
                    <a:pt x="1827" y="9082"/>
                  </a:cubicBezTo>
                  <a:cubicBezTo>
                    <a:pt x="1239" y="9082"/>
                    <a:pt x="649" y="8954"/>
                    <a:pt x="118" y="8678"/>
                  </a:cubicBezTo>
                  <a:cubicBezTo>
                    <a:pt x="105" y="8674"/>
                    <a:pt x="93" y="8672"/>
                    <a:pt x="83" y="8672"/>
                  </a:cubicBezTo>
                  <a:cubicBezTo>
                    <a:pt x="19" y="8672"/>
                    <a:pt x="0" y="8743"/>
                    <a:pt x="26" y="8770"/>
                  </a:cubicBezTo>
                  <a:cubicBezTo>
                    <a:pt x="672" y="9333"/>
                    <a:pt x="1517" y="9472"/>
                    <a:pt x="2152" y="9472"/>
                  </a:cubicBezTo>
                  <a:cubicBezTo>
                    <a:pt x="2682" y="9472"/>
                    <a:pt x="3066" y="9375"/>
                    <a:pt x="3066" y="9347"/>
                  </a:cubicBezTo>
                  <a:cubicBezTo>
                    <a:pt x="2975" y="8800"/>
                    <a:pt x="2580" y="7493"/>
                    <a:pt x="2580" y="7493"/>
                  </a:cubicBezTo>
                  <a:lnTo>
                    <a:pt x="2580" y="7493"/>
                  </a:lnTo>
                  <a:cubicBezTo>
                    <a:pt x="2727" y="7530"/>
                    <a:pt x="3219" y="7622"/>
                    <a:pt x="3564" y="7622"/>
                  </a:cubicBezTo>
                  <a:cubicBezTo>
                    <a:pt x="3790" y="7622"/>
                    <a:pt x="3953" y="7583"/>
                    <a:pt x="3917" y="7463"/>
                  </a:cubicBezTo>
                  <a:cubicBezTo>
                    <a:pt x="3157" y="5031"/>
                    <a:pt x="2306" y="2326"/>
                    <a:pt x="1060" y="46"/>
                  </a:cubicBezTo>
                  <a:cubicBezTo>
                    <a:pt x="1039" y="14"/>
                    <a:pt x="1010" y="1"/>
                    <a:pt x="9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16"/>
            <p:cNvSpPr/>
            <p:nvPr/>
          </p:nvSpPr>
          <p:spPr>
            <a:xfrm>
              <a:off x="5142450" y="2368875"/>
              <a:ext cx="67675" cy="48800"/>
            </a:xfrm>
            <a:custGeom>
              <a:rect b="b" l="l" r="r" t="t"/>
              <a:pathLst>
                <a:path extrusionOk="0" h="1952" w="2707">
                  <a:moveTo>
                    <a:pt x="122" y="0"/>
                  </a:moveTo>
                  <a:cubicBezTo>
                    <a:pt x="62" y="274"/>
                    <a:pt x="1" y="517"/>
                    <a:pt x="1" y="790"/>
                  </a:cubicBezTo>
                  <a:cubicBezTo>
                    <a:pt x="1" y="1307"/>
                    <a:pt x="92" y="1885"/>
                    <a:pt x="761" y="1945"/>
                  </a:cubicBezTo>
                  <a:cubicBezTo>
                    <a:pt x="796" y="1949"/>
                    <a:pt x="832" y="1951"/>
                    <a:pt x="868" y="1951"/>
                  </a:cubicBezTo>
                  <a:cubicBezTo>
                    <a:pt x="1112" y="1951"/>
                    <a:pt x="1374" y="1865"/>
                    <a:pt x="1612" y="1733"/>
                  </a:cubicBezTo>
                  <a:cubicBezTo>
                    <a:pt x="2068" y="1429"/>
                    <a:pt x="2433" y="1003"/>
                    <a:pt x="2706" y="517"/>
                  </a:cubicBezTo>
                  <a:lnTo>
                    <a:pt x="2706" y="517"/>
                  </a:lnTo>
                  <a:cubicBezTo>
                    <a:pt x="2522" y="541"/>
                    <a:pt x="2339" y="554"/>
                    <a:pt x="2158" y="554"/>
                  </a:cubicBezTo>
                  <a:cubicBezTo>
                    <a:pt x="1442" y="554"/>
                    <a:pt x="753" y="364"/>
                    <a:pt x="12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16"/>
            <p:cNvSpPr/>
            <p:nvPr/>
          </p:nvSpPr>
          <p:spPr>
            <a:xfrm>
              <a:off x="5142450" y="2388575"/>
              <a:ext cx="40300" cy="29100"/>
            </a:xfrm>
            <a:custGeom>
              <a:rect b="b" l="l" r="r" t="t"/>
              <a:pathLst>
                <a:path extrusionOk="0" h="1164" w="1612">
                  <a:moveTo>
                    <a:pt x="89" y="1"/>
                  </a:moveTo>
                  <a:cubicBezTo>
                    <a:pt x="59" y="1"/>
                    <a:pt x="30" y="1"/>
                    <a:pt x="1" y="2"/>
                  </a:cubicBezTo>
                  <a:cubicBezTo>
                    <a:pt x="1" y="519"/>
                    <a:pt x="92" y="1097"/>
                    <a:pt x="761" y="1157"/>
                  </a:cubicBezTo>
                  <a:cubicBezTo>
                    <a:pt x="796" y="1161"/>
                    <a:pt x="832" y="1163"/>
                    <a:pt x="868" y="1163"/>
                  </a:cubicBezTo>
                  <a:cubicBezTo>
                    <a:pt x="1112" y="1163"/>
                    <a:pt x="1374" y="1077"/>
                    <a:pt x="1612" y="945"/>
                  </a:cubicBezTo>
                  <a:cubicBezTo>
                    <a:pt x="1437" y="333"/>
                    <a:pt x="760" y="1"/>
                    <a:pt x="89" y="1"/>
                  </a:cubicBezTo>
                  <a:close/>
                </a:path>
              </a:pathLst>
            </a:custGeom>
            <a:solidFill>
              <a:srgbClr val="FF9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16"/>
            <p:cNvSpPr/>
            <p:nvPr/>
          </p:nvSpPr>
          <p:spPr>
            <a:xfrm>
              <a:off x="4711600" y="1901850"/>
              <a:ext cx="576775" cy="445775"/>
            </a:xfrm>
            <a:custGeom>
              <a:rect b="b" l="l" r="r" t="t"/>
              <a:pathLst>
                <a:path extrusionOk="0" h="17831" w="23071">
                  <a:moveTo>
                    <a:pt x="13471" y="1"/>
                  </a:moveTo>
                  <a:cubicBezTo>
                    <a:pt x="12657" y="1"/>
                    <a:pt x="11776" y="92"/>
                    <a:pt x="10821" y="292"/>
                  </a:cubicBezTo>
                  <a:cubicBezTo>
                    <a:pt x="10821" y="292"/>
                    <a:pt x="3982" y="1386"/>
                    <a:pt x="2007" y="7070"/>
                  </a:cubicBezTo>
                  <a:cubicBezTo>
                    <a:pt x="1" y="12754"/>
                    <a:pt x="4104" y="17830"/>
                    <a:pt x="4104" y="17830"/>
                  </a:cubicBezTo>
                  <a:cubicBezTo>
                    <a:pt x="6019" y="17800"/>
                    <a:pt x="6110" y="13787"/>
                    <a:pt x="6110" y="13787"/>
                  </a:cubicBezTo>
                  <a:cubicBezTo>
                    <a:pt x="6110" y="13787"/>
                    <a:pt x="9940" y="13453"/>
                    <a:pt x="10700" y="7800"/>
                  </a:cubicBezTo>
                  <a:lnTo>
                    <a:pt x="10700" y="7800"/>
                  </a:lnTo>
                  <a:cubicBezTo>
                    <a:pt x="10761" y="9471"/>
                    <a:pt x="10305" y="11113"/>
                    <a:pt x="9423" y="12541"/>
                  </a:cubicBezTo>
                  <a:cubicBezTo>
                    <a:pt x="9423" y="12541"/>
                    <a:pt x="16141" y="11204"/>
                    <a:pt x="18481" y="5246"/>
                  </a:cubicBezTo>
                  <a:lnTo>
                    <a:pt x="18481" y="5246"/>
                  </a:lnTo>
                  <a:cubicBezTo>
                    <a:pt x="18481" y="5247"/>
                    <a:pt x="17599" y="8256"/>
                    <a:pt x="16627" y="9380"/>
                  </a:cubicBezTo>
                  <a:cubicBezTo>
                    <a:pt x="16627" y="9380"/>
                    <a:pt x="19423" y="8316"/>
                    <a:pt x="20578" y="5885"/>
                  </a:cubicBezTo>
                  <a:cubicBezTo>
                    <a:pt x="20578" y="5885"/>
                    <a:pt x="22068" y="9046"/>
                    <a:pt x="23071" y="9866"/>
                  </a:cubicBezTo>
                  <a:cubicBezTo>
                    <a:pt x="23071" y="9866"/>
                    <a:pt x="21932" y="1"/>
                    <a:pt x="13471" y="1"/>
                  </a:cubicBezTo>
                  <a:close/>
                </a:path>
              </a:pathLst>
            </a:custGeom>
            <a:solidFill>
              <a:srgbClr val="D85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16"/>
            <p:cNvSpPr/>
            <p:nvPr/>
          </p:nvSpPr>
          <p:spPr>
            <a:xfrm>
              <a:off x="4707050" y="2294175"/>
              <a:ext cx="173275" cy="171600"/>
            </a:xfrm>
            <a:custGeom>
              <a:rect b="b" l="l" r="r" t="t"/>
              <a:pathLst>
                <a:path extrusionOk="0" h="6864" w="6931">
                  <a:moveTo>
                    <a:pt x="2248" y="1"/>
                  </a:moveTo>
                  <a:cubicBezTo>
                    <a:pt x="1986" y="1"/>
                    <a:pt x="1740" y="67"/>
                    <a:pt x="1520" y="222"/>
                  </a:cubicBezTo>
                  <a:cubicBezTo>
                    <a:pt x="0" y="1286"/>
                    <a:pt x="2462" y="6271"/>
                    <a:pt x="4468" y="6757"/>
                  </a:cubicBezTo>
                  <a:cubicBezTo>
                    <a:pt x="4673" y="6829"/>
                    <a:pt x="4881" y="6863"/>
                    <a:pt x="5086" y="6863"/>
                  </a:cubicBezTo>
                  <a:cubicBezTo>
                    <a:pt x="5915" y="6863"/>
                    <a:pt x="6687" y="6303"/>
                    <a:pt x="6930" y="5450"/>
                  </a:cubicBezTo>
                  <a:lnTo>
                    <a:pt x="5958" y="2441"/>
                  </a:lnTo>
                  <a:cubicBezTo>
                    <a:pt x="5958" y="2441"/>
                    <a:pt x="3831" y="1"/>
                    <a:pt x="2248" y="1"/>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16"/>
            <p:cNvSpPr/>
            <p:nvPr/>
          </p:nvSpPr>
          <p:spPr>
            <a:xfrm>
              <a:off x="4763275" y="2334675"/>
              <a:ext cx="92300" cy="102775"/>
            </a:xfrm>
            <a:custGeom>
              <a:rect b="b" l="l" r="r" t="t"/>
              <a:pathLst>
                <a:path extrusionOk="0" h="4111" w="3692">
                  <a:moveTo>
                    <a:pt x="68" y="0"/>
                  </a:moveTo>
                  <a:cubicBezTo>
                    <a:pt x="56" y="0"/>
                    <a:pt x="43" y="0"/>
                    <a:pt x="31" y="0"/>
                  </a:cubicBezTo>
                  <a:cubicBezTo>
                    <a:pt x="0" y="0"/>
                    <a:pt x="0" y="31"/>
                    <a:pt x="31" y="61"/>
                  </a:cubicBezTo>
                  <a:cubicBezTo>
                    <a:pt x="1429" y="426"/>
                    <a:pt x="2250" y="1611"/>
                    <a:pt x="2918" y="2858"/>
                  </a:cubicBezTo>
                  <a:cubicBezTo>
                    <a:pt x="2654" y="2593"/>
                    <a:pt x="2349" y="2410"/>
                    <a:pt x="2020" y="2410"/>
                  </a:cubicBezTo>
                  <a:cubicBezTo>
                    <a:pt x="1782" y="2410"/>
                    <a:pt x="1532" y="2506"/>
                    <a:pt x="1277" y="2736"/>
                  </a:cubicBezTo>
                  <a:cubicBezTo>
                    <a:pt x="1247" y="2766"/>
                    <a:pt x="1277" y="2797"/>
                    <a:pt x="1307" y="2797"/>
                  </a:cubicBezTo>
                  <a:cubicBezTo>
                    <a:pt x="1459" y="2726"/>
                    <a:pt x="1622" y="2692"/>
                    <a:pt x="1784" y="2692"/>
                  </a:cubicBezTo>
                  <a:cubicBezTo>
                    <a:pt x="2108" y="2692"/>
                    <a:pt x="2432" y="2827"/>
                    <a:pt x="2675" y="3070"/>
                  </a:cubicBezTo>
                  <a:cubicBezTo>
                    <a:pt x="2949" y="3374"/>
                    <a:pt x="3222" y="3709"/>
                    <a:pt x="3435" y="4073"/>
                  </a:cubicBezTo>
                  <a:cubicBezTo>
                    <a:pt x="3452" y="4099"/>
                    <a:pt x="3482" y="4110"/>
                    <a:pt x="3514" y="4110"/>
                  </a:cubicBezTo>
                  <a:cubicBezTo>
                    <a:pt x="3595" y="4110"/>
                    <a:pt x="3691" y="4039"/>
                    <a:pt x="3648" y="3952"/>
                  </a:cubicBezTo>
                  <a:lnTo>
                    <a:pt x="3648" y="3921"/>
                  </a:lnTo>
                  <a:cubicBezTo>
                    <a:pt x="3467" y="2231"/>
                    <a:pt x="1906" y="0"/>
                    <a:pt x="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16"/>
            <p:cNvSpPr/>
            <p:nvPr/>
          </p:nvSpPr>
          <p:spPr>
            <a:xfrm>
              <a:off x="5040925" y="2343025"/>
              <a:ext cx="11125" cy="7100"/>
            </a:xfrm>
            <a:custGeom>
              <a:rect b="b" l="l" r="r" t="t"/>
              <a:pathLst>
                <a:path extrusionOk="0" h="284" w="445">
                  <a:moveTo>
                    <a:pt x="232" y="1"/>
                  </a:moveTo>
                  <a:cubicBezTo>
                    <a:pt x="0" y="1"/>
                    <a:pt x="245" y="283"/>
                    <a:pt x="375" y="283"/>
                  </a:cubicBezTo>
                  <a:cubicBezTo>
                    <a:pt x="415" y="283"/>
                    <a:pt x="445" y="255"/>
                    <a:pt x="445" y="183"/>
                  </a:cubicBezTo>
                  <a:cubicBezTo>
                    <a:pt x="445" y="61"/>
                    <a:pt x="354" y="1"/>
                    <a:pt x="2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16"/>
            <p:cNvSpPr/>
            <p:nvPr/>
          </p:nvSpPr>
          <p:spPr>
            <a:xfrm>
              <a:off x="5020875" y="2327075"/>
              <a:ext cx="9900" cy="9900"/>
            </a:xfrm>
            <a:custGeom>
              <a:rect b="b" l="l" r="r" t="t"/>
              <a:pathLst>
                <a:path extrusionOk="0" h="396" w="396">
                  <a:moveTo>
                    <a:pt x="183" y="0"/>
                  </a:moveTo>
                  <a:cubicBezTo>
                    <a:pt x="92" y="0"/>
                    <a:pt x="1" y="92"/>
                    <a:pt x="1" y="213"/>
                  </a:cubicBezTo>
                  <a:cubicBezTo>
                    <a:pt x="1" y="304"/>
                    <a:pt x="92" y="396"/>
                    <a:pt x="183" y="396"/>
                  </a:cubicBezTo>
                  <a:cubicBezTo>
                    <a:pt x="305" y="396"/>
                    <a:pt x="396" y="304"/>
                    <a:pt x="396" y="213"/>
                  </a:cubicBezTo>
                  <a:cubicBezTo>
                    <a:pt x="396" y="92"/>
                    <a:pt x="305" y="0"/>
                    <a:pt x="1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16"/>
            <p:cNvSpPr/>
            <p:nvPr/>
          </p:nvSpPr>
          <p:spPr>
            <a:xfrm>
              <a:off x="5007400" y="2359000"/>
              <a:ext cx="11225" cy="7725"/>
            </a:xfrm>
            <a:custGeom>
              <a:rect b="b" l="l" r="r" t="t"/>
              <a:pathLst>
                <a:path extrusionOk="0" h="309" w="449">
                  <a:moveTo>
                    <a:pt x="236" y="0"/>
                  </a:moveTo>
                  <a:cubicBezTo>
                    <a:pt x="1" y="0"/>
                    <a:pt x="256" y="309"/>
                    <a:pt x="384" y="309"/>
                  </a:cubicBezTo>
                  <a:cubicBezTo>
                    <a:pt x="422" y="309"/>
                    <a:pt x="448" y="282"/>
                    <a:pt x="448" y="213"/>
                  </a:cubicBezTo>
                  <a:cubicBezTo>
                    <a:pt x="418" y="91"/>
                    <a:pt x="357" y="0"/>
                    <a:pt x="2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16"/>
            <p:cNvSpPr/>
            <p:nvPr/>
          </p:nvSpPr>
          <p:spPr>
            <a:xfrm>
              <a:off x="5069725" y="2373425"/>
              <a:ext cx="10450" cy="7750"/>
            </a:xfrm>
            <a:custGeom>
              <a:rect b="b" l="l" r="r" t="t"/>
              <a:pathLst>
                <a:path extrusionOk="0" h="310" w="418">
                  <a:moveTo>
                    <a:pt x="235" y="1"/>
                  </a:moveTo>
                  <a:cubicBezTo>
                    <a:pt x="0" y="1"/>
                    <a:pt x="237" y="309"/>
                    <a:pt x="357" y="309"/>
                  </a:cubicBezTo>
                  <a:cubicBezTo>
                    <a:pt x="392" y="309"/>
                    <a:pt x="417" y="282"/>
                    <a:pt x="417" y="213"/>
                  </a:cubicBezTo>
                  <a:cubicBezTo>
                    <a:pt x="417" y="92"/>
                    <a:pt x="326" y="1"/>
                    <a:pt x="2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16"/>
            <p:cNvSpPr/>
            <p:nvPr/>
          </p:nvSpPr>
          <p:spPr>
            <a:xfrm>
              <a:off x="5277475" y="2304275"/>
              <a:ext cx="10900" cy="7400"/>
            </a:xfrm>
            <a:custGeom>
              <a:rect b="b" l="l" r="r" t="t"/>
              <a:pathLst>
                <a:path extrusionOk="0" h="296" w="436">
                  <a:moveTo>
                    <a:pt x="253" y="1"/>
                  </a:moveTo>
                  <a:cubicBezTo>
                    <a:pt x="1" y="1"/>
                    <a:pt x="234" y="296"/>
                    <a:pt x="363" y="296"/>
                  </a:cubicBezTo>
                  <a:cubicBezTo>
                    <a:pt x="405" y="296"/>
                    <a:pt x="436" y="265"/>
                    <a:pt x="436" y="183"/>
                  </a:cubicBezTo>
                  <a:cubicBezTo>
                    <a:pt x="436" y="92"/>
                    <a:pt x="345" y="1"/>
                    <a:pt x="2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16"/>
            <p:cNvSpPr/>
            <p:nvPr/>
          </p:nvSpPr>
          <p:spPr>
            <a:xfrm>
              <a:off x="5300850" y="2316300"/>
              <a:ext cx="11100" cy="9400"/>
            </a:xfrm>
            <a:custGeom>
              <a:rect b="b" l="l" r="r" t="t"/>
              <a:pathLst>
                <a:path extrusionOk="0" h="376" w="444">
                  <a:moveTo>
                    <a:pt x="190" y="1"/>
                  </a:moveTo>
                  <a:cubicBezTo>
                    <a:pt x="1" y="1"/>
                    <a:pt x="1" y="376"/>
                    <a:pt x="190" y="376"/>
                  </a:cubicBezTo>
                  <a:cubicBezTo>
                    <a:pt x="202" y="376"/>
                    <a:pt x="216" y="374"/>
                    <a:pt x="230" y="371"/>
                  </a:cubicBezTo>
                  <a:cubicBezTo>
                    <a:pt x="352" y="371"/>
                    <a:pt x="443" y="279"/>
                    <a:pt x="443" y="188"/>
                  </a:cubicBezTo>
                  <a:cubicBezTo>
                    <a:pt x="413" y="67"/>
                    <a:pt x="322" y="6"/>
                    <a:pt x="230" y="6"/>
                  </a:cubicBezTo>
                  <a:cubicBezTo>
                    <a:pt x="216" y="2"/>
                    <a:pt x="202" y="1"/>
                    <a:pt x="1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16"/>
            <p:cNvSpPr/>
            <p:nvPr/>
          </p:nvSpPr>
          <p:spPr>
            <a:xfrm>
              <a:off x="5250575" y="2308825"/>
              <a:ext cx="11200" cy="7750"/>
            </a:xfrm>
            <a:custGeom>
              <a:rect b="b" l="l" r="r" t="t"/>
              <a:pathLst>
                <a:path extrusionOk="0" h="310" w="448">
                  <a:moveTo>
                    <a:pt x="235" y="1"/>
                  </a:moveTo>
                  <a:cubicBezTo>
                    <a:pt x="0" y="1"/>
                    <a:pt x="256" y="309"/>
                    <a:pt x="384" y="309"/>
                  </a:cubicBezTo>
                  <a:cubicBezTo>
                    <a:pt x="421" y="309"/>
                    <a:pt x="448" y="283"/>
                    <a:pt x="448" y="214"/>
                  </a:cubicBezTo>
                  <a:cubicBezTo>
                    <a:pt x="448" y="92"/>
                    <a:pt x="357" y="1"/>
                    <a:pt x="2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16"/>
            <p:cNvSpPr/>
            <p:nvPr/>
          </p:nvSpPr>
          <p:spPr>
            <a:xfrm>
              <a:off x="5139500" y="2327675"/>
              <a:ext cx="10575" cy="7150"/>
            </a:xfrm>
            <a:custGeom>
              <a:rect b="b" l="l" r="r" t="t"/>
              <a:pathLst>
                <a:path extrusionOk="0" h="286" w="423">
                  <a:moveTo>
                    <a:pt x="276" y="1"/>
                  </a:moveTo>
                  <a:cubicBezTo>
                    <a:pt x="264" y="1"/>
                    <a:pt x="252" y="3"/>
                    <a:pt x="240" y="7"/>
                  </a:cubicBezTo>
                  <a:cubicBezTo>
                    <a:pt x="231" y="6"/>
                    <a:pt x="222" y="5"/>
                    <a:pt x="214" y="5"/>
                  </a:cubicBezTo>
                  <a:cubicBezTo>
                    <a:pt x="1" y="5"/>
                    <a:pt x="236" y="285"/>
                    <a:pt x="358" y="285"/>
                  </a:cubicBezTo>
                  <a:cubicBezTo>
                    <a:pt x="396" y="285"/>
                    <a:pt x="423" y="259"/>
                    <a:pt x="423" y="189"/>
                  </a:cubicBezTo>
                  <a:cubicBezTo>
                    <a:pt x="423" y="84"/>
                    <a:pt x="354" y="1"/>
                    <a:pt x="2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16"/>
            <p:cNvSpPr/>
            <p:nvPr/>
          </p:nvSpPr>
          <p:spPr>
            <a:xfrm>
              <a:off x="5295725" y="2277675"/>
              <a:ext cx="10900" cy="7400"/>
            </a:xfrm>
            <a:custGeom>
              <a:rect b="b" l="l" r="r" t="t"/>
              <a:pathLst>
                <a:path extrusionOk="0" h="296" w="436">
                  <a:moveTo>
                    <a:pt x="253" y="1"/>
                  </a:moveTo>
                  <a:cubicBezTo>
                    <a:pt x="0" y="1"/>
                    <a:pt x="234" y="296"/>
                    <a:pt x="363" y="296"/>
                  </a:cubicBezTo>
                  <a:cubicBezTo>
                    <a:pt x="404" y="296"/>
                    <a:pt x="435" y="265"/>
                    <a:pt x="435" y="183"/>
                  </a:cubicBezTo>
                  <a:cubicBezTo>
                    <a:pt x="435" y="92"/>
                    <a:pt x="344" y="1"/>
                    <a:pt x="2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16"/>
            <p:cNvSpPr/>
            <p:nvPr/>
          </p:nvSpPr>
          <p:spPr>
            <a:xfrm>
              <a:off x="5100600" y="2350600"/>
              <a:ext cx="10725" cy="7025"/>
            </a:xfrm>
            <a:custGeom>
              <a:rect b="b" l="l" r="r" t="t"/>
              <a:pathLst>
                <a:path extrusionOk="0" h="281" w="429">
                  <a:moveTo>
                    <a:pt x="192" y="0"/>
                  </a:moveTo>
                  <a:cubicBezTo>
                    <a:pt x="0" y="0"/>
                    <a:pt x="240" y="280"/>
                    <a:pt x="364" y="280"/>
                  </a:cubicBezTo>
                  <a:cubicBezTo>
                    <a:pt x="402" y="280"/>
                    <a:pt x="429" y="254"/>
                    <a:pt x="429" y="184"/>
                  </a:cubicBezTo>
                  <a:cubicBezTo>
                    <a:pt x="429" y="62"/>
                    <a:pt x="337" y="2"/>
                    <a:pt x="216" y="2"/>
                  </a:cubicBezTo>
                  <a:cubicBezTo>
                    <a:pt x="207" y="1"/>
                    <a:pt x="199" y="0"/>
                    <a:pt x="1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16"/>
            <p:cNvSpPr/>
            <p:nvPr/>
          </p:nvSpPr>
          <p:spPr>
            <a:xfrm>
              <a:off x="4670575" y="1871875"/>
              <a:ext cx="390600" cy="430025"/>
            </a:xfrm>
            <a:custGeom>
              <a:rect b="b" l="l" r="r" t="t"/>
              <a:pathLst>
                <a:path extrusionOk="0" h="17201" w="15624">
                  <a:moveTo>
                    <a:pt x="10464" y="1"/>
                  </a:moveTo>
                  <a:cubicBezTo>
                    <a:pt x="8437" y="1"/>
                    <a:pt x="2626" y="1054"/>
                    <a:pt x="1307" y="2372"/>
                  </a:cubicBezTo>
                  <a:cubicBezTo>
                    <a:pt x="0" y="3740"/>
                    <a:pt x="183" y="9454"/>
                    <a:pt x="243" y="10275"/>
                  </a:cubicBezTo>
                  <a:cubicBezTo>
                    <a:pt x="274" y="11126"/>
                    <a:pt x="1155" y="16081"/>
                    <a:pt x="3101" y="17114"/>
                  </a:cubicBezTo>
                  <a:cubicBezTo>
                    <a:pt x="3209" y="17173"/>
                    <a:pt x="3309" y="17200"/>
                    <a:pt x="3401" y="17200"/>
                  </a:cubicBezTo>
                  <a:cubicBezTo>
                    <a:pt x="4950" y="17200"/>
                    <a:pt x="4493" y="9430"/>
                    <a:pt x="6930" y="6476"/>
                  </a:cubicBezTo>
                  <a:cubicBezTo>
                    <a:pt x="9514" y="3345"/>
                    <a:pt x="15624" y="974"/>
                    <a:pt x="15624" y="974"/>
                  </a:cubicBezTo>
                  <a:cubicBezTo>
                    <a:pt x="13982" y="397"/>
                    <a:pt x="12280" y="93"/>
                    <a:pt x="10547" y="1"/>
                  </a:cubicBezTo>
                  <a:cubicBezTo>
                    <a:pt x="10520" y="1"/>
                    <a:pt x="10492" y="1"/>
                    <a:pt x="1046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16"/>
            <p:cNvSpPr/>
            <p:nvPr/>
          </p:nvSpPr>
          <p:spPr>
            <a:xfrm>
              <a:off x="4703250" y="1876450"/>
              <a:ext cx="357925" cy="426075"/>
            </a:xfrm>
            <a:custGeom>
              <a:rect b="b" l="l" r="r" t="t"/>
              <a:pathLst>
                <a:path extrusionOk="0" h="17043" w="14317">
                  <a:moveTo>
                    <a:pt x="11003" y="1"/>
                  </a:moveTo>
                  <a:cubicBezTo>
                    <a:pt x="7447" y="761"/>
                    <a:pt x="4256" y="2341"/>
                    <a:pt x="2553" y="5077"/>
                  </a:cubicBezTo>
                  <a:cubicBezTo>
                    <a:pt x="760" y="7964"/>
                    <a:pt x="122" y="11916"/>
                    <a:pt x="0" y="14439"/>
                  </a:cubicBezTo>
                  <a:cubicBezTo>
                    <a:pt x="456" y="15746"/>
                    <a:pt x="942" y="16506"/>
                    <a:pt x="1794" y="16962"/>
                  </a:cubicBezTo>
                  <a:cubicBezTo>
                    <a:pt x="1900" y="17017"/>
                    <a:pt x="1999" y="17043"/>
                    <a:pt x="2091" y="17043"/>
                  </a:cubicBezTo>
                  <a:cubicBezTo>
                    <a:pt x="3672" y="17043"/>
                    <a:pt x="3182" y="9253"/>
                    <a:pt x="5623" y="6323"/>
                  </a:cubicBezTo>
                  <a:cubicBezTo>
                    <a:pt x="8207" y="3192"/>
                    <a:pt x="14317" y="791"/>
                    <a:pt x="14317" y="791"/>
                  </a:cubicBezTo>
                  <a:cubicBezTo>
                    <a:pt x="13222" y="426"/>
                    <a:pt x="12128" y="183"/>
                    <a:pt x="110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16"/>
            <p:cNvSpPr/>
            <p:nvPr/>
          </p:nvSpPr>
          <p:spPr>
            <a:xfrm>
              <a:off x="4685000" y="1882200"/>
              <a:ext cx="531200" cy="545000"/>
            </a:xfrm>
            <a:custGeom>
              <a:rect b="b" l="l" r="r" t="t"/>
              <a:pathLst>
                <a:path extrusionOk="0" h="21800" w="21248">
                  <a:moveTo>
                    <a:pt x="14404" y="1"/>
                  </a:moveTo>
                  <a:cubicBezTo>
                    <a:pt x="14320" y="1"/>
                    <a:pt x="14240" y="5"/>
                    <a:pt x="14165" y="14"/>
                  </a:cubicBezTo>
                  <a:cubicBezTo>
                    <a:pt x="13132" y="136"/>
                    <a:pt x="6688" y="1443"/>
                    <a:pt x="4621" y="4452"/>
                  </a:cubicBezTo>
                  <a:cubicBezTo>
                    <a:pt x="2554" y="7431"/>
                    <a:pt x="1" y="15516"/>
                    <a:pt x="821" y="17431"/>
                  </a:cubicBezTo>
                  <a:cubicBezTo>
                    <a:pt x="1004" y="17887"/>
                    <a:pt x="1672" y="18130"/>
                    <a:pt x="1946" y="18798"/>
                  </a:cubicBezTo>
                  <a:cubicBezTo>
                    <a:pt x="2311" y="19650"/>
                    <a:pt x="2615" y="20653"/>
                    <a:pt x="2919" y="21260"/>
                  </a:cubicBezTo>
                  <a:cubicBezTo>
                    <a:pt x="3120" y="21596"/>
                    <a:pt x="3354" y="21799"/>
                    <a:pt x="3463" y="21799"/>
                  </a:cubicBezTo>
                  <a:cubicBezTo>
                    <a:pt x="3503" y="21799"/>
                    <a:pt x="3527" y="21773"/>
                    <a:pt x="3527" y="21716"/>
                  </a:cubicBezTo>
                  <a:cubicBezTo>
                    <a:pt x="3466" y="19437"/>
                    <a:pt x="5168" y="13114"/>
                    <a:pt x="7235" y="9376"/>
                  </a:cubicBezTo>
                  <a:cubicBezTo>
                    <a:pt x="9302" y="5668"/>
                    <a:pt x="16202" y="2902"/>
                    <a:pt x="17205" y="2871"/>
                  </a:cubicBezTo>
                  <a:cubicBezTo>
                    <a:pt x="17411" y="2861"/>
                    <a:pt x="17606" y="2856"/>
                    <a:pt x="17790" y="2856"/>
                  </a:cubicBezTo>
                  <a:cubicBezTo>
                    <a:pt x="19407" y="2856"/>
                    <a:pt x="20216" y="3211"/>
                    <a:pt x="20642" y="3211"/>
                  </a:cubicBezTo>
                  <a:cubicBezTo>
                    <a:pt x="20741" y="3211"/>
                    <a:pt x="20820" y="3192"/>
                    <a:pt x="20883" y="3145"/>
                  </a:cubicBezTo>
                  <a:cubicBezTo>
                    <a:pt x="21247" y="2902"/>
                    <a:pt x="18572" y="1321"/>
                    <a:pt x="17843" y="987"/>
                  </a:cubicBezTo>
                  <a:cubicBezTo>
                    <a:pt x="17167" y="677"/>
                    <a:pt x="15471" y="1"/>
                    <a:pt x="1440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16"/>
            <p:cNvSpPr/>
            <p:nvPr/>
          </p:nvSpPr>
          <p:spPr>
            <a:xfrm>
              <a:off x="4793900" y="2019000"/>
              <a:ext cx="83225" cy="60500"/>
            </a:xfrm>
            <a:custGeom>
              <a:rect b="b" l="l" r="r" t="t"/>
              <a:pathLst>
                <a:path extrusionOk="0" h="2420" w="3329">
                  <a:moveTo>
                    <a:pt x="51" y="1"/>
                  </a:moveTo>
                  <a:cubicBezTo>
                    <a:pt x="24" y="1"/>
                    <a:pt x="0" y="22"/>
                    <a:pt x="22" y="44"/>
                  </a:cubicBezTo>
                  <a:cubicBezTo>
                    <a:pt x="417" y="621"/>
                    <a:pt x="873" y="1107"/>
                    <a:pt x="1420" y="1533"/>
                  </a:cubicBezTo>
                  <a:cubicBezTo>
                    <a:pt x="1967" y="1928"/>
                    <a:pt x="2575" y="2232"/>
                    <a:pt x="3213" y="2414"/>
                  </a:cubicBezTo>
                  <a:cubicBezTo>
                    <a:pt x="3223" y="2418"/>
                    <a:pt x="3232" y="2419"/>
                    <a:pt x="3241" y="2419"/>
                  </a:cubicBezTo>
                  <a:cubicBezTo>
                    <a:pt x="3310" y="2419"/>
                    <a:pt x="3328" y="2320"/>
                    <a:pt x="3274" y="2293"/>
                  </a:cubicBezTo>
                  <a:cubicBezTo>
                    <a:pt x="2666" y="2019"/>
                    <a:pt x="2119" y="1685"/>
                    <a:pt x="1572" y="1320"/>
                  </a:cubicBezTo>
                  <a:cubicBezTo>
                    <a:pt x="1025" y="925"/>
                    <a:pt x="538" y="500"/>
                    <a:pt x="82" y="13"/>
                  </a:cubicBezTo>
                  <a:cubicBezTo>
                    <a:pt x="74" y="4"/>
                    <a:pt x="62" y="1"/>
                    <a:pt x="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16"/>
            <p:cNvSpPr/>
            <p:nvPr/>
          </p:nvSpPr>
          <p:spPr>
            <a:xfrm>
              <a:off x="4712350" y="2276550"/>
              <a:ext cx="55375" cy="94075"/>
            </a:xfrm>
            <a:custGeom>
              <a:rect b="b" l="l" r="r" t="t"/>
              <a:pathLst>
                <a:path extrusionOk="0" h="3763" w="2215">
                  <a:moveTo>
                    <a:pt x="46" y="0"/>
                  </a:moveTo>
                  <a:cubicBezTo>
                    <a:pt x="24" y="0"/>
                    <a:pt x="1" y="15"/>
                    <a:pt x="1" y="46"/>
                  </a:cubicBezTo>
                  <a:cubicBezTo>
                    <a:pt x="92" y="745"/>
                    <a:pt x="578" y="1170"/>
                    <a:pt x="943" y="1717"/>
                  </a:cubicBezTo>
                  <a:cubicBezTo>
                    <a:pt x="1126" y="2082"/>
                    <a:pt x="1278" y="2477"/>
                    <a:pt x="1369" y="2872"/>
                  </a:cubicBezTo>
                  <a:cubicBezTo>
                    <a:pt x="1521" y="3237"/>
                    <a:pt x="1764" y="3541"/>
                    <a:pt x="2068" y="3754"/>
                  </a:cubicBezTo>
                  <a:cubicBezTo>
                    <a:pt x="2079" y="3760"/>
                    <a:pt x="2091" y="3762"/>
                    <a:pt x="2103" y="3762"/>
                  </a:cubicBezTo>
                  <a:cubicBezTo>
                    <a:pt x="2158" y="3762"/>
                    <a:pt x="2214" y="3712"/>
                    <a:pt x="2189" y="3663"/>
                  </a:cubicBezTo>
                  <a:cubicBezTo>
                    <a:pt x="2098" y="3511"/>
                    <a:pt x="1977" y="3389"/>
                    <a:pt x="1885" y="3237"/>
                  </a:cubicBezTo>
                  <a:cubicBezTo>
                    <a:pt x="1764" y="3055"/>
                    <a:pt x="1673" y="2872"/>
                    <a:pt x="1612" y="2690"/>
                  </a:cubicBezTo>
                  <a:cubicBezTo>
                    <a:pt x="1521" y="2325"/>
                    <a:pt x="1399" y="1961"/>
                    <a:pt x="1247" y="1626"/>
                  </a:cubicBezTo>
                  <a:cubicBezTo>
                    <a:pt x="1065" y="1353"/>
                    <a:pt x="852" y="1140"/>
                    <a:pt x="639" y="927"/>
                  </a:cubicBezTo>
                  <a:cubicBezTo>
                    <a:pt x="335" y="684"/>
                    <a:pt x="153" y="380"/>
                    <a:pt x="92" y="46"/>
                  </a:cubicBezTo>
                  <a:cubicBezTo>
                    <a:pt x="92" y="15"/>
                    <a:pt x="69" y="0"/>
                    <a:pt x="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16"/>
            <p:cNvSpPr/>
            <p:nvPr/>
          </p:nvSpPr>
          <p:spPr>
            <a:xfrm>
              <a:off x="4718650" y="2221900"/>
              <a:ext cx="62125" cy="83925"/>
            </a:xfrm>
            <a:custGeom>
              <a:rect b="b" l="l" r="r" t="t"/>
              <a:pathLst>
                <a:path extrusionOk="0" h="3357" w="2485">
                  <a:moveTo>
                    <a:pt x="55" y="1"/>
                  </a:moveTo>
                  <a:cubicBezTo>
                    <a:pt x="27" y="1"/>
                    <a:pt x="0" y="29"/>
                    <a:pt x="22" y="74"/>
                  </a:cubicBezTo>
                  <a:cubicBezTo>
                    <a:pt x="205" y="408"/>
                    <a:pt x="326" y="803"/>
                    <a:pt x="509" y="1137"/>
                  </a:cubicBezTo>
                  <a:cubicBezTo>
                    <a:pt x="661" y="1441"/>
                    <a:pt x="843" y="1745"/>
                    <a:pt x="1026" y="2019"/>
                  </a:cubicBezTo>
                  <a:cubicBezTo>
                    <a:pt x="1208" y="2292"/>
                    <a:pt x="1421" y="2566"/>
                    <a:pt x="1633" y="2779"/>
                  </a:cubicBezTo>
                  <a:cubicBezTo>
                    <a:pt x="1877" y="3022"/>
                    <a:pt x="2150" y="3235"/>
                    <a:pt x="2454" y="3356"/>
                  </a:cubicBezTo>
                  <a:cubicBezTo>
                    <a:pt x="2454" y="3356"/>
                    <a:pt x="2485" y="3356"/>
                    <a:pt x="2454" y="3326"/>
                  </a:cubicBezTo>
                  <a:cubicBezTo>
                    <a:pt x="2211" y="3083"/>
                    <a:pt x="1968" y="2870"/>
                    <a:pt x="1755" y="2627"/>
                  </a:cubicBezTo>
                  <a:cubicBezTo>
                    <a:pt x="1542" y="2353"/>
                    <a:pt x="1360" y="2110"/>
                    <a:pt x="1178" y="1837"/>
                  </a:cubicBezTo>
                  <a:cubicBezTo>
                    <a:pt x="995" y="1563"/>
                    <a:pt x="843" y="1259"/>
                    <a:pt x="691" y="985"/>
                  </a:cubicBezTo>
                  <a:cubicBezTo>
                    <a:pt x="509" y="712"/>
                    <a:pt x="266" y="347"/>
                    <a:pt x="83" y="13"/>
                  </a:cubicBezTo>
                  <a:cubicBezTo>
                    <a:pt x="75" y="5"/>
                    <a:pt x="65" y="1"/>
                    <a:pt x="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16"/>
            <p:cNvSpPr/>
            <p:nvPr/>
          </p:nvSpPr>
          <p:spPr>
            <a:xfrm>
              <a:off x="4731575" y="2178575"/>
              <a:ext cx="64400" cy="71025"/>
            </a:xfrm>
            <a:custGeom>
              <a:rect b="b" l="l" r="r" t="t"/>
              <a:pathLst>
                <a:path extrusionOk="0" h="2841" w="2576">
                  <a:moveTo>
                    <a:pt x="52" y="1"/>
                  </a:moveTo>
                  <a:cubicBezTo>
                    <a:pt x="25" y="1"/>
                    <a:pt x="1" y="22"/>
                    <a:pt x="22" y="44"/>
                  </a:cubicBezTo>
                  <a:cubicBezTo>
                    <a:pt x="265" y="621"/>
                    <a:pt x="600" y="1168"/>
                    <a:pt x="964" y="1685"/>
                  </a:cubicBezTo>
                  <a:cubicBezTo>
                    <a:pt x="1177" y="1928"/>
                    <a:pt x="1390" y="2141"/>
                    <a:pt x="1633" y="2354"/>
                  </a:cubicBezTo>
                  <a:cubicBezTo>
                    <a:pt x="1907" y="2536"/>
                    <a:pt x="2180" y="2688"/>
                    <a:pt x="2515" y="2840"/>
                  </a:cubicBezTo>
                  <a:cubicBezTo>
                    <a:pt x="2545" y="2840"/>
                    <a:pt x="2575" y="2779"/>
                    <a:pt x="2545" y="2749"/>
                  </a:cubicBezTo>
                  <a:cubicBezTo>
                    <a:pt x="2028" y="2415"/>
                    <a:pt x="1572" y="1989"/>
                    <a:pt x="1177" y="1503"/>
                  </a:cubicBezTo>
                  <a:cubicBezTo>
                    <a:pt x="782" y="1016"/>
                    <a:pt x="448" y="500"/>
                    <a:pt x="83" y="13"/>
                  </a:cubicBezTo>
                  <a:cubicBezTo>
                    <a:pt x="74" y="4"/>
                    <a:pt x="63" y="1"/>
                    <a:pt x="5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16"/>
            <p:cNvSpPr/>
            <p:nvPr/>
          </p:nvSpPr>
          <p:spPr>
            <a:xfrm>
              <a:off x="4750350" y="2122350"/>
              <a:ext cx="63850" cy="72525"/>
            </a:xfrm>
            <a:custGeom>
              <a:rect b="b" l="l" r="r" t="t"/>
              <a:pathLst>
                <a:path extrusionOk="0" h="2901" w="2554">
                  <a:moveTo>
                    <a:pt x="49" y="0"/>
                  </a:moveTo>
                  <a:cubicBezTo>
                    <a:pt x="31" y="0"/>
                    <a:pt x="1" y="22"/>
                    <a:pt x="1" y="43"/>
                  </a:cubicBezTo>
                  <a:cubicBezTo>
                    <a:pt x="61" y="347"/>
                    <a:pt x="183" y="651"/>
                    <a:pt x="335" y="894"/>
                  </a:cubicBezTo>
                  <a:cubicBezTo>
                    <a:pt x="517" y="1198"/>
                    <a:pt x="730" y="1472"/>
                    <a:pt x="943" y="1746"/>
                  </a:cubicBezTo>
                  <a:cubicBezTo>
                    <a:pt x="1186" y="1989"/>
                    <a:pt x="1399" y="2232"/>
                    <a:pt x="1672" y="2475"/>
                  </a:cubicBezTo>
                  <a:cubicBezTo>
                    <a:pt x="1885" y="2688"/>
                    <a:pt x="2159" y="2840"/>
                    <a:pt x="2463" y="2901"/>
                  </a:cubicBezTo>
                  <a:cubicBezTo>
                    <a:pt x="2493" y="2901"/>
                    <a:pt x="2554" y="2809"/>
                    <a:pt x="2493" y="2779"/>
                  </a:cubicBezTo>
                  <a:cubicBezTo>
                    <a:pt x="2220" y="2657"/>
                    <a:pt x="2007" y="2475"/>
                    <a:pt x="1824" y="2232"/>
                  </a:cubicBezTo>
                  <a:cubicBezTo>
                    <a:pt x="1612" y="2019"/>
                    <a:pt x="1368" y="1776"/>
                    <a:pt x="1156" y="1533"/>
                  </a:cubicBezTo>
                  <a:cubicBezTo>
                    <a:pt x="973" y="1259"/>
                    <a:pt x="761" y="1046"/>
                    <a:pt x="578" y="834"/>
                  </a:cubicBezTo>
                  <a:cubicBezTo>
                    <a:pt x="335" y="590"/>
                    <a:pt x="183" y="317"/>
                    <a:pt x="61" y="13"/>
                  </a:cubicBezTo>
                  <a:cubicBezTo>
                    <a:pt x="61" y="4"/>
                    <a:pt x="56" y="0"/>
                    <a:pt x="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16"/>
            <p:cNvSpPr/>
            <p:nvPr/>
          </p:nvSpPr>
          <p:spPr>
            <a:xfrm>
              <a:off x="4771875" y="2075650"/>
              <a:ext cx="67400" cy="63750"/>
            </a:xfrm>
            <a:custGeom>
              <a:rect b="b" l="l" r="r" t="t"/>
              <a:pathLst>
                <a:path extrusionOk="0" h="2550" w="2696">
                  <a:moveTo>
                    <a:pt x="49" y="1"/>
                  </a:moveTo>
                  <a:cubicBezTo>
                    <a:pt x="23" y="1"/>
                    <a:pt x="0" y="36"/>
                    <a:pt x="21" y="57"/>
                  </a:cubicBezTo>
                  <a:cubicBezTo>
                    <a:pt x="143" y="331"/>
                    <a:pt x="325" y="604"/>
                    <a:pt x="507" y="848"/>
                  </a:cubicBezTo>
                  <a:cubicBezTo>
                    <a:pt x="690" y="1091"/>
                    <a:pt x="903" y="1303"/>
                    <a:pt x="1146" y="1516"/>
                  </a:cubicBezTo>
                  <a:cubicBezTo>
                    <a:pt x="1359" y="1729"/>
                    <a:pt x="1571" y="1942"/>
                    <a:pt x="1815" y="2124"/>
                  </a:cubicBezTo>
                  <a:cubicBezTo>
                    <a:pt x="2058" y="2307"/>
                    <a:pt x="2331" y="2458"/>
                    <a:pt x="2605" y="2550"/>
                  </a:cubicBezTo>
                  <a:cubicBezTo>
                    <a:pt x="2666" y="2550"/>
                    <a:pt x="2696" y="2519"/>
                    <a:pt x="2666" y="2489"/>
                  </a:cubicBezTo>
                  <a:cubicBezTo>
                    <a:pt x="2453" y="2276"/>
                    <a:pt x="2240" y="2063"/>
                    <a:pt x="1997" y="1911"/>
                  </a:cubicBezTo>
                  <a:cubicBezTo>
                    <a:pt x="1754" y="1729"/>
                    <a:pt x="1541" y="1547"/>
                    <a:pt x="1328" y="1334"/>
                  </a:cubicBezTo>
                  <a:cubicBezTo>
                    <a:pt x="1115" y="1151"/>
                    <a:pt x="903" y="908"/>
                    <a:pt x="690" y="696"/>
                  </a:cubicBezTo>
                  <a:cubicBezTo>
                    <a:pt x="507" y="483"/>
                    <a:pt x="264" y="270"/>
                    <a:pt x="82" y="27"/>
                  </a:cubicBezTo>
                  <a:cubicBezTo>
                    <a:pt x="73" y="8"/>
                    <a:pt x="60" y="1"/>
                    <a:pt x="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16"/>
            <p:cNvSpPr/>
            <p:nvPr/>
          </p:nvSpPr>
          <p:spPr>
            <a:xfrm>
              <a:off x="4825575" y="1979800"/>
              <a:ext cx="91075" cy="61775"/>
            </a:xfrm>
            <a:custGeom>
              <a:rect b="b" l="l" r="r" t="t"/>
              <a:pathLst>
                <a:path extrusionOk="0" h="2471" w="3643">
                  <a:moveTo>
                    <a:pt x="62" y="1"/>
                  </a:moveTo>
                  <a:cubicBezTo>
                    <a:pt x="31" y="1"/>
                    <a:pt x="1" y="31"/>
                    <a:pt x="31" y="61"/>
                  </a:cubicBezTo>
                  <a:cubicBezTo>
                    <a:pt x="1186" y="882"/>
                    <a:pt x="2402" y="1642"/>
                    <a:pt x="3557" y="2463"/>
                  </a:cubicBezTo>
                  <a:cubicBezTo>
                    <a:pt x="3563" y="2468"/>
                    <a:pt x="3570" y="2471"/>
                    <a:pt x="3577" y="2471"/>
                  </a:cubicBezTo>
                  <a:cubicBezTo>
                    <a:pt x="3607" y="2471"/>
                    <a:pt x="3643" y="2426"/>
                    <a:pt x="3618" y="2402"/>
                  </a:cubicBezTo>
                  <a:cubicBezTo>
                    <a:pt x="3344" y="2159"/>
                    <a:pt x="3101" y="1885"/>
                    <a:pt x="2858" y="1672"/>
                  </a:cubicBezTo>
                  <a:cubicBezTo>
                    <a:pt x="2554" y="1429"/>
                    <a:pt x="2281" y="1216"/>
                    <a:pt x="1977" y="1004"/>
                  </a:cubicBezTo>
                  <a:cubicBezTo>
                    <a:pt x="1369" y="609"/>
                    <a:pt x="730" y="274"/>
                    <a:pt x="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16"/>
            <p:cNvSpPr/>
            <p:nvPr/>
          </p:nvSpPr>
          <p:spPr>
            <a:xfrm>
              <a:off x="4871325" y="1949200"/>
              <a:ext cx="89550" cy="59500"/>
            </a:xfrm>
            <a:custGeom>
              <a:rect b="b" l="l" r="r" t="t"/>
              <a:pathLst>
                <a:path extrusionOk="0" h="2380" w="3582">
                  <a:moveTo>
                    <a:pt x="38" y="1"/>
                  </a:moveTo>
                  <a:cubicBezTo>
                    <a:pt x="16" y="1"/>
                    <a:pt x="0" y="45"/>
                    <a:pt x="25" y="70"/>
                  </a:cubicBezTo>
                  <a:cubicBezTo>
                    <a:pt x="663" y="404"/>
                    <a:pt x="1302" y="738"/>
                    <a:pt x="1910" y="1103"/>
                  </a:cubicBezTo>
                  <a:cubicBezTo>
                    <a:pt x="2183" y="1255"/>
                    <a:pt x="2487" y="1468"/>
                    <a:pt x="2761" y="1681"/>
                  </a:cubicBezTo>
                  <a:cubicBezTo>
                    <a:pt x="3065" y="1893"/>
                    <a:pt x="3277" y="2167"/>
                    <a:pt x="3521" y="2380"/>
                  </a:cubicBezTo>
                  <a:cubicBezTo>
                    <a:pt x="3551" y="2380"/>
                    <a:pt x="3581" y="2380"/>
                    <a:pt x="3581" y="2349"/>
                  </a:cubicBezTo>
                  <a:cubicBezTo>
                    <a:pt x="3429" y="2045"/>
                    <a:pt x="3217" y="1772"/>
                    <a:pt x="2943" y="1529"/>
                  </a:cubicBezTo>
                  <a:cubicBezTo>
                    <a:pt x="2700" y="1285"/>
                    <a:pt x="2426" y="1073"/>
                    <a:pt x="2122" y="890"/>
                  </a:cubicBezTo>
                  <a:cubicBezTo>
                    <a:pt x="1454" y="526"/>
                    <a:pt x="785" y="222"/>
                    <a:pt x="55" y="9"/>
                  </a:cubicBezTo>
                  <a:cubicBezTo>
                    <a:pt x="50" y="3"/>
                    <a:pt x="44" y="1"/>
                    <a:pt x="3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16"/>
            <p:cNvSpPr/>
            <p:nvPr/>
          </p:nvSpPr>
          <p:spPr>
            <a:xfrm>
              <a:off x="4925125" y="1924325"/>
              <a:ext cx="82850" cy="56275"/>
            </a:xfrm>
            <a:custGeom>
              <a:rect b="b" l="l" r="r" t="t"/>
              <a:pathLst>
                <a:path extrusionOk="0" h="2251" w="3314">
                  <a:moveTo>
                    <a:pt x="61" y="1"/>
                  </a:moveTo>
                  <a:cubicBezTo>
                    <a:pt x="31" y="1"/>
                    <a:pt x="1" y="31"/>
                    <a:pt x="31" y="62"/>
                  </a:cubicBezTo>
                  <a:cubicBezTo>
                    <a:pt x="639" y="335"/>
                    <a:pt x="1186" y="669"/>
                    <a:pt x="1733" y="1034"/>
                  </a:cubicBezTo>
                  <a:cubicBezTo>
                    <a:pt x="1976" y="1217"/>
                    <a:pt x="2250" y="1399"/>
                    <a:pt x="2493" y="1612"/>
                  </a:cubicBezTo>
                  <a:cubicBezTo>
                    <a:pt x="2736" y="1824"/>
                    <a:pt x="2979" y="2037"/>
                    <a:pt x="3253" y="2250"/>
                  </a:cubicBezTo>
                  <a:cubicBezTo>
                    <a:pt x="3283" y="2250"/>
                    <a:pt x="3314" y="2250"/>
                    <a:pt x="3283" y="2189"/>
                  </a:cubicBezTo>
                  <a:cubicBezTo>
                    <a:pt x="3071" y="1946"/>
                    <a:pt x="2858" y="1672"/>
                    <a:pt x="2615" y="1460"/>
                  </a:cubicBezTo>
                  <a:cubicBezTo>
                    <a:pt x="2372" y="1217"/>
                    <a:pt x="2098" y="1004"/>
                    <a:pt x="1824" y="791"/>
                  </a:cubicBezTo>
                  <a:cubicBezTo>
                    <a:pt x="1277" y="426"/>
                    <a:pt x="700" y="153"/>
                    <a:pt x="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16"/>
            <p:cNvSpPr/>
            <p:nvPr/>
          </p:nvSpPr>
          <p:spPr>
            <a:xfrm>
              <a:off x="4979850" y="1907625"/>
              <a:ext cx="68400" cy="55475"/>
            </a:xfrm>
            <a:custGeom>
              <a:rect b="b" l="l" r="r" t="t"/>
              <a:pathLst>
                <a:path extrusionOk="0" h="2219" w="2736">
                  <a:moveTo>
                    <a:pt x="31" y="0"/>
                  </a:moveTo>
                  <a:cubicBezTo>
                    <a:pt x="0" y="0"/>
                    <a:pt x="0" y="61"/>
                    <a:pt x="31" y="91"/>
                  </a:cubicBezTo>
                  <a:cubicBezTo>
                    <a:pt x="517" y="395"/>
                    <a:pt x="1003" y="730"/>
                    <a:pt x="1520" y="1064"/>
                  </a:cubicBezTo>
                  <a:cubicBezTo>
                    <a:pt x="1946" y="1398"/>
                    <a:pt x="2341" y="1793"/>
                    <a:pt x="2705" y="2219"/>
                  </a:cubicBezTo>
                  <a:cubicBezTo>
                    <a:pt x="2705" y="2219"/>
                    <a:pt x="2736" y="2219"/>
                    <a:pt x="2736" y="2189"/>
                  </a:cubicBezTo>
                  <a:cubicBezTo>
                    <a:pt x="2523" y="1641"/>
                    <a:pt x="2158" y="1185"/>
                    <a:pt x="1672" y="851"/>
                  </a:cubicBezTo>
                  <a:cubicBezTo>
                    <a:pt x="1398" y="699"/>
                    <a:pt x="1155" y="517"/>
                    <a:pt x="882" y="365"/>
                  </a:cubicBezTo>
                  <a:cubicBezTo>
                    <a:pt x="608" y="213"/>
                    <a:pt x="335" y="91"/>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16"/>
            <p:cNvSpPr/>
            <p:nvPr/>
          </p:nvSpPr>
          <p:spPr>
            <a:xfrm>
              <a:off x="5021625" y="1895450"/>
              <a:ext cx="69950" cy="55500"/>
            </a:xfrm>
            <a:custGeom>
              <a:rect b="b" l="l" r="r" t="t"/>
              <a:pathLst>
                <a:path extrusionOk="0" h="2220" w="2798">
                  <a:moveTo>
                    <a:pt x="62" y="1"/>
                  </a:moveTo>
                  <a:cubicBezTo>
                    <a:pt x="31" y="1"/>
                    <a:pt x="1" y="61"/>
                    <a:pt x="31" y="92"/>
                  </a:cubicBezTo>
                  <a:cubicBezTo>
                    <a:pt x="578" y="305"/>
                    <a:pt x="1065" y="609"/>
                    <a:pt x="1521" y="973"/>
                  </a:cubicBezTo>
                  <a:cubicBezTo>
                    <a:pt x="1977" y="1338"/>
                    <a:pt x="2372" y="1764"/>
                    <a:pt x="2737" y="2220"/>
                  </a:cubicBezTo>
                  <a:cubicBezTo>
                    <a:pt x="2737" y="2220"/>
                    <a:pt x="2797" y="2220"/>
                    <a:pt x="2797" y="2189"/>
                  </a:cubicBezTo>
                  <a:cubicBezTo>
                    <a:pt x="2524" y="1642"/>
                    <a:pt x="2159" y="1186"/>
                    <a:pt x="1673" y="791"/>
                  </a:cubicBezTo>
                  <a:cubicBezTo>
                    <a:pt x="1186" y="426"/>
                    <a:pt x="639" y="183"/>
                    <a:pt x="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16"/>
            <p:cNvSpPr/>
            <p:nvPr/>
          </p:nvSpPr>
          <p:spPr>
            <a:xfrm>
              <a:off x="5065250" y="1891450"/>
              <a:ext cx="60525" cy="53425"/>
            </a:xfrm>
            <a:custGeom>
              <a:rect b="b" l="l" r="r" t="t"/>
              <a:pathLst>
                <a:path extrusionOk="0" h="2137" w="2421">
                  <a:moveTo>
                    <a:pt x="33" y="0"/>
                  </a:moveTo>
                  <a:cubicBezTo>
                    <a:pt x="11" y="0"/>
                    <a:pt x="0" y="45"/>
                    <a:pt x="49" y="70"/>
                  </a:cubicBezTo>
                  <a:cubicBezTo>
                    <a:pt x="505" y="313"/>
                    <a:pt x="931" y="617"/>
                    <a:pt x="1356" y="981"/>
                  </a:cubicBezTo>
                  <a:cubicBezTo>
                    <a:pt x="1539" y="1133"/>
                    <a:pt x="1721" y="1316"/>
                    <a:pt x="1903" y="1529"/>
                  </a:cubicBezTo>
                  <a:cubicBezTo>
                    <a:pt x="1964" y="1620"/>
                    <a:pt x="2055" y="1711"/>
                    <a:pt x="2116" y="1832"/>
                  </a:cubicBezTo>
                  <a:cubicBezTo>
                    <a:pt x="2177" y="1924"/>
                    <a:pt x="2268" y="2045"/>
                    <a:pt x="2359" y="2136"/>
                  </a:cubicBezTo>
                  <a:cubicBezTo>
                    <a:pt x="2359" y="2136"/>
                    <a:pt x="2420" y="2136"/>
                    <a:pt x="2420" y="2106"/>
                  </a:cubicBezTo>
                  <a:cubicBezTo>
                    <a:pt x="2390" y="1984"/>
                    <a:pt x="2329" y="1863"/>
                    <a:pt x="2268" y="1741"/>
                  </a:cubicBezTo>
                  <a:cubicBezTo>
                    <a:pt x="2177" y="1650"/>
                    <a:pt x="2116" y="1529"/>
                    <a:pt x="2025" y="1437"/>
                  </a:cubicBezTo>
                  <a:cubicBezTo>
                    <a:pt x="1843" y="1225"/>
                    <a:pt x="1660" y="1042"/>
                    <a:pt x="1448" y="860"/>
                  </a:cubicBezTo>
                  <a:cubicBezTo>
                    <a:pt x="1022" y="525"/>
                    <a:pt x="566" y="252"/>
                    <a:pt x="49" y="9"/>
                  </a:cubicBezTo>
                  <a:cubicBezTo>
                    <a:pt x="43" y="3"/>
                    <a:pt x="38" y="0"/>
                    <a:pt x="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16"/>
            <p:cNvSpPr/>
            <p:nvPr/>
          </p:nvSpPr>
          <p:spPr>
            <a:xfrm>
              <a:off x="5115475" y="1903300"/>
              <a:ext cx="51100" cy="45675"/>
            </a:xfrm>
            <a:custGeom>
              <a:rect b="b" l="l" r="r" t="t"/>
              <a:pathLst>
                <a:path extrusionOk="0" h="1827" w="2044">
                  <a:moveTo>
                    <a:pt x="52" y="1"/>
                  </a:moveTo>
                  <a:cubicBezTo>
                    <a:pt x="24" y="1"/>
                    <a:pt x="0" y="59"/>
                    <a:pt x="46" y="82"/>
                  </a:cubicBezTo>
                  <a:cubicBezTo>
                    <a:pt x="229" y="203"/>
                    <a:pt x="411" y="325"/>
                    <a:pt x="563" y="507"/>
                  </a:cubicBezTo>
                  <a:lnTo>
                    <a:pt x="1049" y="933"/>
                  </a:lnTo>
                  <a:lnTo>
                    <a:pt x="1505" y="1358"/>
                  </a:lnTo>
                  <a:cubicBezTo>
                    <a:pt x="1657" y="1510"/>
                    <a:pt x="1809" y="1693"/>
                    <a:pt x="1992" y="1814"/>
                  </a:cubicBezTo>
                  <a:cubicBezTo>
                    <a:pt x="2001" y="1823"/>
                    <a:pt x="2010" y="1827"/>
                    <a:pt x="2017" y="1827"/>
                  </a:cubicBezTo>
                  <a:cubicBezTo>
                    <a:pt x="2035" y="1827"/>
                    <a:pt x="2044" y="1805"/>
                    <a:pt x="2022" y="1784"/>
                  </a:cubicBezTo>
                  <a:cubicBezTo>
                    <a:pt x="1901" y="1602"/>
                    <a:pt x="1779" y="1419"/>
                    <a:pt x="1627" y="1267"/>
                  </a:cubicBezTo>
                  <a:cubicBezTo>
                    <a:pt x="1475" y="1085"/>
                    <a:pt x="1323" y="933"/>
                    <a:pt x="1141" y="811"/>
                  </a:cubicBezTo>
                  <a:cubicBezTo>
                    <a:pt x="989" y="659"/>
                    <a:pt x="806" y="507"/>
                    <a:pt x="624" y="386"/>
                  </a:cubicBezTo>
                  <a:cubicBezTo>
                    <a:pt x="442" y="264"/>
                    <a:pt x="259" y="143"/>
                    <a:pt x="77" y="21"/>
                  </a:cubicBezTo>
                  <a:cubicBezTo>
                    <a:pt x="70" y="6"/>
                    <a:pt x="60" y="1"/>
                    <a:pt x="5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16"/>
            <p:cNvSpPr/>
            <p:nvPr/>
          </p:nvSpPr>
          <p:spPr>
            <a:xfrm>
              <a:off x="3840875" y="1763175"/>
              <a:ext cx="1152350" cy="1214600"/>
            </a:xfrm>
            <a:custGeom>
              <a:rect b="b" l="l" r="r" t="t"/>
              <a:pathLst>
                <a:path extrusionOk="0" h="48584" w="46094">
                  <a:moveTo>
                    <a:pt x="14096" y="0"/>
                  </a:moveTo>
                  <a:cubicBezTo>
                    <a:pt x="8868" y="0"/>
                    <a:pt x="0" y="1723"/>
                    <a:pt x="330" y="3286"/>
                  </a:cubicBezTo>
                  <a:cubicBezTo>
                    <a:pt x="2428" y="13073"/>
                    <a:pt x="6896" y="28544"/>
                    <a:pt x="11303" y="32313"/>
                  </a:cubicBezTo>
                  <a:cubicBezTo>
                    <a:pt x="15224" y="35687"/>
                    <a:pt x="27261" y="44289"/>
                    <a:pt x="36501" y="48119"/>
                  </a:cubicBezTo>
                  <a:cubicBezTo>
                    <a:pt x="37265" y="48436"/>
                    <a:pt x="38018" y="48583"/>
                    <a:pt x="38730" y="48583"/>
                  </a:cubicBezTo>
                  <a:cubicBezTo>
                    <a:pt x="43207" y="48583"/>
                    <a:pt x="46093" y="42777"/>
                    <a:pt x="40088" y="36903"/>
                  </a:cubicBezTo>
                  <a:cubicBezTo>
                    <a:pt x="34495" y="31462"/>
                    <a:pt x="24921" y="24289"/>
                    <a:pt x="23765" y="22252"/>
                  </a:cubicBezTo>
                  <a:cubicBezTo>
                    <a:pt x="21942" y="19061"/>
                    <a:pt x="19723" y="5960"/>
                    <a:pt x="17778" y="854"/>
                  </a:cubicBezTo>
                  <a:cubicBezTo>
                    <a:pt x="17551" y="250"/>
                    <a:pt x="16088" y="0"/>
                    <a:pt x="14096"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16"/>
            <p:cNvSpPr/>
            <p:nvPr/>
          </p:nvSpPr>
          <p:spPr>
            <a:xfrm>
              <a:off x="3817975" y="1179775"/>
              <a:ext cx="520550" cy="679225"/>
            </a:xfrm>
            <a:custGeom>
              <a:rect b="b" l="l" r="r" t="t"/>
              <a:pathLst>
                <a:path extrusionOk="0" h="27169" w="20822">
                  <a:moveTo>
                    <a:pt x="9896" y="0"/>
                  </a:moveTo>
                  <a:cubicBezTo>
                    <a:pt x="7953" y="0"/>
                    <a:pt x="6748" y="2822"/>
                    <a:pt x="6748" y="2822"/>
                  </a:cubicBezTo>
                  <a:cubicBezTo>
                    <a:pt x="6748" y="2822"/>
                    <a:pt x="7113" y="512"/>
                    <a:pt x="5015" y="360"/>
                  </a:cubicBezTo>
                  <a:cubicBezTo>
                    <a:pt x="4995" y="358"/>
                    <a:pt x="4974" y="358"/>
                    <a:pt x="4954" y="358"/>
                  </a:cubicBezTo>
                  <a:cubicBezTo>
                    <a:pt x="2850" y="358"/>
                    <a:pt x="908" y="7985"/>
                    <a:pt x="456" y="10694"/>
                  </a:cubicBezTo>
                  <a:cubicBezTo>
                    <a:pt x="0" y="13400"/>
                    <a:pt x="942" y="24524"/>
                    <a:pt x="1216" y="26622"/>
                  </a:cubicBezTo>
                  <a:lnTo>
                    <a:pt x="17052" y="27169"/>
                  </a:lnTo>
                  <a:cubicBezTo>
                    <a:pt x="17052" y="27169"/>
                    <a:pt x="17356" y="13734"/>
                    <a:pt x="17447" y="13065"/>
                  </a:cubicBezTo>
                  <a:cubicBezTo>
                    <a:pt x="17751" y="9995"/>
                    <a:pt x="20821" y="4889"/>
                    <a:pt x="18967" y="3521"/>
                  </a:cubicBezTo>
                  <a:cubicBezTo>
                    <a:pt x="18712" y="3339"/>
                    <a:pt x="18463" y="3263"/>
                    <a:pt x="18227" y="3263"/>
                  </a:cubicBezTo>
                  <a:cubicBezTo>
                    <a:pt x="16998" y="3263"/>
                    <a:pt x="16079" y="5314"/>
                    <a:pt x="16079" y="5314"/>
                  </a:cubicBezTo>
                  <a:cubicBezTo>
                    <a:pt x="16079" y="5314"/>
                    <a:pt x="17387" y="1849"/>
                    <a:pt x="15320" y="1332"/>
                  </a:cubicBezTo>
                  <a:cubicBezTo>
                    <a:pt x="15168" y="1297"/>
                    <a:pt x="15020" y="1281"/>
                    <a:pt x="14874" y="1281"/>
                  </a:cubicBezTo>
                  <a:cubicBezTo>
                    <a:pt x="12998" y="1281"/>
                    <a:pt x="11611" y="3977"/>
                    <a:pt x="11611" y="3977"/>
                  </a:cubicBezTo>
                  <a:cubicBezTo>
                    <a:pt x="11611" y="3977"/>
                    <a:pt x="12310" y="390"/>
                    <a:pt x="10213" y="25"/>
                  </a:cubicBezTo>
                  <a:cubicBezTo>
                    <a:pt x="10105" y="9"/>
                    <a:pt x="9999" y="0"/>
                    <a:pt x="9896"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16"/>
            <p:cNvSpPr/>
            <p:nvPr/>
          </p:nvSpPr>
          <p:spPr>
            <a:xfrm>
              <a:off x="4145475" y="1300075"/>
              <a:ext cx="79025" cy="260025"/>
            </a:xfrm>
            <a:custGeom>
              <a:rect b="b" l="l" r="r" t="t"/>
              <a:pathLst>
                <a:path extrusionOk="0" h="10401" w="3161">
                  <a:moveTo>
                    <a:pt x="3060" y="0"/>
                  </a:moveTo>
                  <a:cubicBezTo>
                    <a:pt x="3022" y="0"/>
                    <a:pt x="2972" y="23"/>
                    <a:pt x="2919" y="77"/>
                  </a:cubicBezTo>
                  <a:cubicBezTo>
                    <a:pt x="31" y="3481"/>
                    <a:pt x="1" y="6095"/>
                    <a:pt x="487" y="10320"/>
                  </a:cubicBezTo>
                  <a:cubicBezTo>
                    <a:pt x="487" y="10377"/>
                    <a:pt x="513" y="10400"/>
                    <a:pt x="541" y="10400"/>
                  </a:cubicBezTo>
                  <a:cubicBezTo>
                    <a:pt x="574" y="10400"/>
                    <a:pt x="609" y="10369"/>
                    <a:pt x="609" y="10320"/>
                  </a:cubicBezTo>
                  <a:cubicBezTo>
                    <a:pt x="517" y="6004"/>
                    <a:pt x="852" y="3967"/>
                    <a:pt x="3101" y="198"/>
                  </a:cubicBezTo>
                  <a:cubicBezTo>
                    <a:pt x="3160" y="80"/>
                    <a:pt x="3130" y="0"/>
                    <a:pt x="306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16"/>
            <p:cNvSpPr/>
            <p:nvPr/>
          </p:nvSpPr>
          <p:spPr>
            <a:xfrm>
              <a:off x="4041375" y="1267325"/>
              <a:ext cx="72775" cy="276700"/>
            </a:xfrm>
            <a:custGeom>
              <a:rect b="b" l="l" r="r" t="t"/>
              <a:pathLst>
                <a:path extrusionOk="0" h="11068" w="2911">
                  <a:moveTo>
                    <a:pt x="2805" y="0"/>
                  </a:moveTo>
                  <a:cubicBezTo>
                    <a:pt x="2757" y="0"/>
                    <a:pt x="2696" y="34"/>
                    <a:pt x="2645" y="110"/>
                  </a:cubicBezTo>
                  <a:cubicBezTo>
                    <a:pt x="122" y="3940"/>
                    <a:pt x="0" y="6554"/>
                    <a:pt x="152" y="11022"/>
                  </a:cubicBezTo>
                  <a:cubicBezTo>
                    <a:pt x="152" y="11053"/>
                    <a:pt x="183" y="11068"/>
                    <a:pt x="213" y="11068"/>
                  </a:cubicBezTo>
                  <a:cubicBezTo>
                    <a:pt x="244" y="11068"/>
                    <a:pt x="274" y="11053"/>
                    <a:pt x="274" y="11022"/>
                  </a:cubicBezTo>
                  <a:cubicBezTo>
                    <a:pt x="487" y="6493"/>
                    <a:pt x="882" y="4274"/>
                    <a:pt x="2858" y="171"/>
                  </a:cubicBezTo>
                  <a:cubicBezTo>
                    <a:pt x="2911" y="65"/>
                    <a:pt x="2871" y="0"/>
                    <a:pt x="28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16"/>
            <p:cNvSpPr/>
            <p:nvPr/>
          </p:nvSpPr>
          <p:spPr>
            <a:xfrm>
              <a:off x="3917500" y="1251050"/>
              <a:ext cx="70400" cy="281300"/>
            </a:xfrm>
            <a:custGeom>
              <a:rect b="b" l="l" r="r" t="t"/>
              <a:pathLst>
                <a:path extrusionOk="0" h="11252" w="2816">
                  <a:moveTo>
                    <a:pt x="2781" y="1"/>
                  </a:moveTo>
                  <a:cubicBezTo>
                    <a:pt x="2753" y="1"/>
                    <a:pt x="2702" y="54"/>
                    <a:pt x="2645" y="153"/>
                  </a:cubicBezTo>
                  <a:cubicBezTo>
                    <a:pt x="609" y="3710"/>
                    <a:pt x="1" y="6719"/>
                    <a:pt x="791" y="11187"/>
                  </a:cubicBezTo>
                  <a:cubicBezTo>
                    <a:pt x="791" y="11229"/>
                    <a:pt x="831" y="11252"/>
                    <a:pt x="870" y="11252"/>
                  </a:cubicBezTo>
                  <a:cubicBezTo>
                    <a:pt x="915" y="11252"/>
                    <a:pt x="960" y="11222"/>
                    <a:pt x="943" y="11156"/>
                  </a:cubicBezTo>
                  <a:cubicBezTo>
                    <a:pt x="609" y="6749"/>
                    <a:pt x="1126" y="4317"/>
                    <a:pt x="2767" y="214"/>
                  </a:cubicBezTo>
                  <a:cubicBezTo>
                    <a:pt x="2815" y="69"/>
                    <a:pt x="2812" y="1"/>
                    <a:pt x="27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16"/>
            <p:cNvSpPr/>
            <p:nvPr/>
          </p:nvSpPr>
          <p:spPr>
            <a:xfrm>
              <a:off x="3979825" y="1462025"/>
              <a:ext cx="451400" cy="466125"/>
            </a:xfrm>
            <a:custGeom>
              <a:rect b="b" l="l" r="r" t="t"/>
              <a:pathLst>
                <a:path extrusionOk="0" h="18645" w="18056">
                  <a:moveTo>
                    <a:pt x="15590" y="0"/>
                  </a:moveTo>
                  <a:cubicBezTo>
                    <a:pt x="13093" y="0"/>
                    <a:pt x="11308" y="5045"/>
                    <a:pt x="10730" y="7702"/>
                  </a:cubicBezTo>
                  <a:cubicBezTo>
                    <a:pt x="10730" y="7702"/>
                    <a:pt x="9623" y="7470"/>
                    <a:pt x="8173" y="7470"/>
                  </a:cubicBezTo>
                  <a:cubicBezTo>
                    <a:pt x="6184" y="7470"/>
                    <a:pt x="3551" y="7907"/>
                    <a:pt x="2250" y="9982"/>
                  </a:cubicBezTo>
                  <a:cubicBezTo>
                    <a:pt x="0" y="13569"/>
                    <a:pt x="10548" y="18645"/>
                    <a:pt x="10548" y="18645"/>
                  </a:cubicBezTo>
                  <a:cubicBezTo>
                    <a:pt x="10548" y="18645"/>
                    <a:pt x="14195" y="14511"/>
                    <a:pt x="15381" y="12353"/>
                  </a:cubicBezTo>
                  <a:cubicBezTo>
                    <a:pt x="16566" y="10195"/>
                    <a:pt x="18055" y="468"/>
                    <a:pt x="15989" y="43"/>
                  </a:cubicBezTo>
                  <a:cubicBezTo>
                    <a:pt x="15854" y="14"/>
                    <a:pt x="15721" y="0"/>
                    <a:pt x="15590"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16"/>
            <p:cNvSpPr/>
            <p:nvPr/>
          </p:nvSpPr>
          <p:spPr>
            <a:xfrm>
              <a:off x="4031850" y="1463850"/>
              <a:ext cx="327950" cy="243675"/>
            </a:xfrm>
            <a:custGeom>
              <a:rect b="b" l="l" r="r" t="t"/>
              <a:pathLst>
                <a:path extrusionOk="0" h="9747" w="13118">
                  <a:moveTo>
                    <a:pt x="13087" y="0"/>
                  </a:moveTo>
                  <a:cubicBezTo>
                    <a:pt x="9926" y="760"/>
                    <a:pt x="9166" y="4468"/>
                    <a:pt x="8406" y="7204"/>
                  </a:cubicBezTo>
                  <a:cubicBezTo>
                    <a:pt x="7712" y="7056"/>
                    <a:pt x="6966" y="6977"/>
                    <a:pt x="6208" y="6977"/>
                  </a:cubicBezTo>
                  <a:cubicBezTo>
                    <a:pt x="3849" y="6977"/>
                    <a:pt x="1382" y="7749"/>
                    <a:pt x="47" y="9635"/>
                  </a:cubicBezTo>
                  <a:cubicBezTo>
                    <a:pt x="0" y="9682"/>
                    <a:pt x="61" y="9747"/>
                    <a:pt x="120" y="9747"/>
                  </a:cubicBezTo>
                  <a:cubicBezTo>
                    <a:pt x="137" y="9747"/>
                    <a:pt x="155" y="9741"/>
                    <a:pt x="169" y="9727"/>
                  </a:cubicBezTo>
                  <a:cubicBezTo>
                    <a:pt x="1619" y="8184"/>
                    <a:pt x="4168" y="7670"/>
                    <a:pt x="6468" y="7670"/>
                  </a:cubicBezTo>
                  <a:cubicBezTo>
                    <a:pt x="7205" y="7670"/>
                    <a:pt x="7916" y="7723"/>
                    <a:pt x="8558" y="7812"/>
                  </a:cubicBezTo>
                  <a:cubicBezTo>
                    <a:pt x="8596" y="7840"/>
                    <a:pt x="8642" y="7854"/>
                    <a:pt x="8689" y="7854"/>
                  </a:cubicBezTo>
                  <a:cubicBezTo>
                    <a:pt x="8794" y="7854"/>
                    <a:pt x="8902" y="7786"/>
                    <a:pt x="8923" y="7660"/>
                  </a:cubicBezTo>
                  <a:cubicBezTo>
                    <a:pt x="9713" y="5015"/>
                    <a:pt x="10290" y="1307"/>
                    <a:pt x="13117" y="61"/>
                  </a:cubicBezTo>
                  <a:cubicBezTo>
                    <a:pt x="13117" y="30"/>
                    <a:pt x="13117" y="30"/>
                    <a:pt x="130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16"/>
            <p:cNvSpPr/>
            <p:nvPr/>
          </p:nvSpPr>
          <p:spPr>
            <a:xfrm>
              <a:off x="3826325" y="1928125"/>
              <a:ext cx="1150500" cy="1058400"/>
            </a:xfrm>
            <a:custGeom>
              <a:rect b="b" l="l" r="r" t="t"/>
              <a:pathLst>
                <a:path extrusionOk="0" h="42336" w="46020">
                  <a:moveTo>
                    <a:pt x="20791" y="1"/>
                  </a:moveTo>
                  <a:lnTo>
                    <a:pt x="1" y="6353"/>
                  </a:lnTo>
                  <a:cubicBezTo>
                    <a:pt x="1" y="6353"/>
                    <a:pt x="7295" y="22615"/>
                    <a:pt x="10700" y="25959"/>
                  </a:cubicBezTo>
                  <a:cubicBezTo>
                    <a:pt x="14135" y="29302"/>
                    <a:pt x="26384" y="37600"/>
                    <a:pt x="35472" y="41460"/>
                  </a:cubicBezTo>
                  <a:cubicBezTo>
                    <a:pt x="36912" y="42069"/>
                    <a:pt x="38180" y="42335"/>
                    <a:pt x="39274" y="42335"/>
                  </a:cubicBezTo>
                  <a:cubicBezTo>
                    <a:pt x="45064" y="42335"/>
                    <a:pt x="46019" y="34887"/>
                    <a:pt x="42159" y="31308"/>
                  </a:cubicBezTo>
                  <a:cubicBezTo>
                    <a:pt x="37570" y="27083"/>
                    <a:pt x="25047" y="16566"/>
                    <a:pt x="24530" y="15107"/>
                  </a:cubicBezTo>
                  <a:cubicBezTo>
                    <a:pt x="24013" y="13648"/>
                    <a:pt x="20791" y="1"/>
                    <a:pt x="20791"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16"/>
            <p:cNvSpPr/>
            <p:nvPr/>
          </p:nvSpPr>
          <p:spPr>
            <a:xfrm>
              <a:off x="3908400" y="2035200"/>
              <a:ext cx="438300" cy="143875"/>
            </a:xfrm>
            <a:custGeom>
              <a:rect b="b" l="l" r="r" t="t"/>
              <a:pathLst>
                <a:path extrusionOk="0" h="5755" w="17532">
                  <a:moveTo>
                    <a:pt x="17431" y="0"/>
                  </a:moveTo>
                  <a:cubicBezTo>
                    <a:pt x="17426" y="0"/>
                    <a:pt x="17422" y="1"/>
                    <a:pt x="17417" y="3"/>
                  </a:cubicBezTo>
                  <a:cubicBezTo>
                    <a:pt x="15806" y="490"/>
                    <a:pt x="10092" y="2162"/>
                    <a:pt x="8663" y="2648"/>
                  </a:cubicBezTo>
                  <a:cubicBezTo>
                    <a:pt x="5775" y="3621"/>
                    <a:pt x="2888" y="4593"/>
                    <a:pt x="31" y="5687"/>
                  </a:cubicBezTo>
                  <a:cubicBezTo>
                    <a:pt x="5" y="5687"/>
                    <a:pt x="1" y="5754"/>
                    <a:pt x="39" y="5754"/>
                  </a:cubicBezTo>
                  <a:cubicBezTo>
                    <a:pt x="45" y="5754"/>
                    <a:pt x="52" y="5753"/>
                    <a:pt x="61" y="5748"/>
                  </a:cubicBezTo>
                  <a:cubicBezTo>
                    <a:pt x="2979" y="4928"/>
                    <a:pt x="5897" y="4046"/>
                    <a:pt x="8815" y="3134"/>
                  </a:cubicBezTo>
                  <a:cubicBezTo>
                    <a:pt x="10244" y="2678"/>
                    <a:pt x="15988" y="763"/>
                    <a:pt x="17447" y="186"/>
                  </a:cubicBezTo>
                  <a:cubicBezTo>
                    <a:pt x="17532" y="158"/>
                    <a:pt x="17486" y="0"/>
                    <a:pt x="174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16"/>
            <p:cNvSpPr/>
            <p:nvPr/>
          </p:nvSpPr>
          <p:spPr>
            <a:xfrm>
              <a:off x="4598375" y="2906100"/>
              <a:ext cx="132725" cy="131925"/>
            </a:xfrm>
            <a:custGeom>
              <a:rect b="b" l="l" r="r" t="t"/>
              <a:pathLst>
                <a:path extrusionOk="0" h="5277" w="5309">
                  <a:moveTo>
                    <a:pt x="31" y="1"/>
                  </a:moveTo>
                  <a:cubicBezTo>
                    <a:pt x="1" y="1"/>
                    <a:pt x="1" y="62"/>
                    <a:pt x="31" y="62"/>
                  </a:cubicBezTo>
                  <a:cubicBezTo>
                    <a:pt x="1216" y="457"/>
                    <a:pt x="2250" y="1156"/>
                    <a:pt x="3040" y="2129"/>
                  </a:cubicBezTo>
                  <a:cubicBezTo>
                    <a:pt x="3435" y="2584"/>
                    <a:pt x="3800" y="3071"/>
                    <a:pt x="4134" y="3587"/>
                  </a:cubicBezTo>
                  <a:cubicBezTo>
                    <a:pt x="4499" y="4104"/>
                    <a:pt x="4803" y="4621"/>
                    <a:pt x="5046" y="5198"/>
                  </a:cubicBezTo>
                  <a:cubicBezTo>
                    <a:pt x="5068" y="5253"/>
                    <a:pt x="5110" y="5277"/>
                    <a:pt x="5153" y="5277"/>
                  </a:cubicBezTo>
                  <a:cubicBezTo>
                    <a:pt x="5229" y="5277"/>
                    <a:pt x="5309" y="5204"/>
                    <a:pt x="5289" y="5107"/>
                  </a:cubicBezTo>
                  <a:cubicBezTo>
                    <a:pt x="5107" y="4469"/>
                    <a:pt x="4894" y="3861"/>
                    <a:pt x="4590" y="3284"/>
                  </a:cubicBezTo>
                  <a:cubicBezTo>
                    <a:pt x="4256" y="2706"/>
                    <a:pt x="3861" y="2189"/>
                    <a:pt x="3374" y="1733"/>
                  </a:cubicBezTo>
                  <a:cubicBezTo>
                    <a:pt x="2432" y="882"/>
                    <a:pt x="1277" y="274"/>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16"/>
            <p:cNvSpPr/>
            <p:nvPr/>
          </p:nvSpPr>
          <p:spPr>
            <a:xfrm>
              <a:off x="4100425" y="3065075"/>
              <a:ext cx="1335400" cy="1237350"/>
            </a:xfrm>
            <a:custGeom>
              <a:rect b="b" l="l" r="r" t="t"/>
              <a:pathLst>
                <a:path extrusionOk="0" h="49494" w="53416">
                  <a:moveTo>
                    <a:pt x="2859" y="1"/>
                  </a:moveTo>
                  <a:cubicBezTo>
                    <a:pt x="980" y="1"/>
                    <a:pt x="1" y="2628"/>
                    <a:pt x="222" y="5709"/>
                  </a:cubicBezTo>
                  <a:cubicBezTo>
                    <a:pt x="708" y="11727"/>
                    <a:pt x="8885" y="45223"/>
                    <a:pt x="19827" y="49083"/>
                  </a:cubicBezTo>
                  <a:cubicBezTo>
                    <a:pt x="20626" y="49363"/>
                    <a:pt x="21473" y="49494"/>
                    <a:pt x="22360" y="49494"/>
                  </a:cubicBezTo>
                  <a:cubicBezTo>
                    <a:pt x="32744" y="49494"/>
                    <a:pt x="48435" y="31544"/>
                    <a:pt x="52412" y="24767"/>
                  </a:cubicBezTo>
                  <a:cubicBezTo>
                    <a:pt x="53415" y="23017"/>
                    <a:pt x="41059" y="16319"/>
                    <a:pt x="35681" y="16319"/>
                  </a:cubicBezTo>
                  <a:cubicBezTo>
                    <a:pt x="34707" y="16319"/>
                    <a:pt x="33962" y="16539"/>
                    <a:pt x="33566" y="17046"/>
                  </a:cubicBezTo>
                  <a:cubicBezTo>
                    <a:pt x="29747" y="21908"/>
                    <a:pt x="25789" y="28036"/>
                    <a:pt x="24526" y="28036"/>
                  </a:cubicBezTo>
                  <a:cubicBezTo>
                    <a:pt x="24463" y="28036"/>
                    <a:pt x="24406" y="28021"/>
                    <a:pt x="24356" y="27989"/>
                  </a:cubicBezTo>
                  <a:cubicBezTo>
                    <a:pt x="22259" y="26591"/>
                    <a:pt x="13444" y="10755"/>
                    <a:pt x="6392" y="2335"/>
                  </a:cubicBezTo>
                  <a:cubicBezTo>
                    <a:pt x="5007" y="683"/>
                    <a:pt x="3816" y="1"/>
                    <a:pt x="2859"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16"/>
            <p:cNvSpPr/>
            <p:nvPr/>
          </p:nvSpPr>
          <p:spPr>
            <a:xfrm>
              <a:off x="4925900" y="3027475"/>
              <a:ext cx="605075" cy="703475"/>
            </a:xfrm>
            <a:custGeom>
              <a:rect b="b" l="l" r="r" t="t"/>
              <a:pathLst>
                <a:path extrusionOk="0" h="28139" w="24203">
                  <a:moveTo>
                    <a:pt x="6371" y="0"/>
                  </a:moveTo>
                  <a:cubicBezTo>
                    <a:pt x="5617" y="0"/>
                    <a:pt x="5022" y="191"/>
                    <a:pt x="4651" y="617"/>
                  </a:cubicBezTo>
                  <a:cubicBezTo>
                    <a:pt x="1733" y="3991"/>
                    <a:pt x="0" y="18642"/>
                    <a:pt x="699" y="21073"/>
                  </a:cubicBezTo>
                  <a:cubicBezTo>
                    <a:pt x="1312" y="23230"/>
                    <a:pt x="13001" y="28138"/>
                    <a:pt x="17057" y="28138"/>
                  </a:cubicBezTo>
                  <a:cubicBezTo>
                    <a:pt x="17632" y="28138"/>
                    <a:pt x="18053" y="28040"/>
                    <a:pt x="18268" y="27821"/>
                  </a:cubicBezTo>
                  <a:cubicBezTo>
                    <a:pt x="20000" y="26058"/>
                    <a:pt x="23861" y="17274"/>
                    <a:pt x="24043" y="12927"/>
                  </a:cubicBezTo>
                  <a:cubicBezTo>
                    <a:pt x="24202" y="8975"/>
                    <a:pt x="11538" y="0"/>
                    <a:pt x="6371"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16"/>
            <p:cNvSpPr/>
            <p:nvPr/>
          </p:nvSpPr>
          <p:spPr>
            <a:xfrm>
              <a:off x="4972250" y="2668250"/>
              <a:ext cx="572975" cy="808825"/>
            </a:xfrm>
            <a:custGeom>
              <a:rect b="b" l="l" r="r" t="t"/>
              <a:pathLst>
                <a:path extrusionOk="0" h="32353" w="22919">
                  <a:moveTo>
                    <a:pt x="12154" y="1"/>
                  </a:moveTo>
                  <a:cubicBezTo>
                    <a:pt x="12145" y="1"/>
                    <a:pt x="12137" y="1"/>
                    <a:pt x="12128" y="1"/>
                  </a:cubicBezTo>
                  <a:cubicBezTo>
                    <a:pt x="8450" y="62"/>
                    <a:pt x="7295" y="14165"/>
                    <a:pt x="7295" y="14165"/>
                  </a:cubicBezTo>
                  <a:cubicBezTo>
                    <a:pt x="7295" y="14165"/>
                    <a:pt x="7536" y="335"/>
                    <a:pt x="3908" y="335"/>
                  </a:cubicBezTo>
                  <a:cubicBezTo>
                    <a:pt x="3892" y="335"/>
                    <a:pt x="3876" y="335"/>
                    <a:pt x="3860" y="335"/>
                  </a:cubicBezTo>
                  <a:cubicBezTo>
                    <a:pt x="0" y="457"/>
                    <a:pt x="304" y="20336"/>
                    <a:pt x="1216" y="21065"/>
                  </a:cubicBezTo>
                  <a:cubicBezTo>
                    <a:pt x="2905" y="22492"/>
                    <a:pt x="6129" y="24756"/>
                    <a:pt x="6503" y="24756"/>
                  </a:cubicBezTo>
                  <a:cubicBezTo>
                    <a:pt x="6519" y="24756"/>
                    <a:pt x="6530" y="24752"/>
                    <a:pt x="6535" y="24743"/>
                  </a:cubicBezTo>
                  <a:lnTo>
                    <a:pt x="6535" y="24743"/>
                  </a:lnTo>
                  <a:cubicBezTo>
                    <a:pt x="6475" y="24956"/>
                    <a:pt x="5016" y="28816"/>
                    <a:pt x="7174" y="30275"/>
                  </a:cubicBezTo>
                  <a:cubicBezTo>
                    <a:pt x="7576" y="30551"/>
                    <a:pt x="7954" y="30664"/>
                    <a:pt x="8305" y="30664"/>
                  </a:cubicBezTo>
                  <a:cubicBezTo>
                    <a:pt x="9887" y="30664"/>
                    <a:pt x="10898" y="28346"/>
                    <a:pt x="10973" y="28147"/>
                  </a:cubicBezTo>
                  <a:lnTo>
                    <a:pt x="10973" y="28147"/>
                  </a:lnTo>
                  <a:cubicBezTo>
                    <a:pt x="10973" y="28360"/>
                    <a:pt x="10791" y="31491"/>
                    <a:pt x="12675" y="32220"/>
                  </a:cubicBezTo>
                  <a:cubicBezTo>
                    <a:pt x="12908" y="32310"/>
                    <a:pt x="13127" y="32352"/>
                    <a:pt x="13334" y="32352"/>
                  </a:cubicBezTo>
                  <a:cubicBezTo>
                    <a:pt x="15993" y="32352"/>
                    <a:pt x="16665" y="25408"/>
                    <a:pt x="18724" y="23801"/>
                  </a:cubicBezTo>
                  <a:cubicBezTo>
                    <a:pt x="18724" y="23801"/>
                    <a:pt x="22068" y="27205"/>
                    <a:pt x="22189" y="27296"/>
                  </a:cubicBezTo>
                  <a:cubicBezTo>
                    <a:pt x="22189" y="27296"/>
                    <a:pt x="22919" y="19758"/>
                    <a:pt x="20426" y="16931"/>
                  </a:cubicBezTo>
                  <a:cubicBezTo>
                    <a:pt x="19959" y="16367"/>
                    <a:pt x="19280" y="16077"/>
                    <a:pt x="18588" y="16077"/>
                  </a:cubicBezTo>
                  <a:cubicBezTo>
                    <a:pt x="18200" y="16077"/>
                    <a:pt x="17808" y="16168"/>
                    <a:pt x="17447" y="16354"/>
                  </a:cubicBezTo>
                  <a:cubicBezTo>
                    <a:pt x="17447" y="16354"/>
                    <a:pt x="17964" y="13953"/>
                    <a:pt x="16323" y="12767"/>
                  </a:cubicBezTo>
                  <a:cubicBezTo>
                    <a:pt x="16093" y="12603"/>
                    <a:pt x="15798" y="12543"/>
                    <a:pt x="15491" y="12543"/>
                  </a:cubicBezTo>
                  <a:cubicBezTo>
                    <a:pt x="14662" y="12543"/>
                    <a:pt x="13739" y="12980"/>
                    <a:pt x="13739" y="12980"/>
                  </a:cubicBezTo>
                  <a:cubicBezTo>
                    <a:pt x="13739" y="12980"/>
                    <a:pt x="15796" y="1"/>
                    <a:pt x="12154"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16"/>
            <p:cNvSpPr/>
            <p:nvPr/>
          </p:nvSpPr>
          <p:spPr>
            <a:xfrm>
              <a:off x="5131275" y="2989400"/>
              <a:ext cx="185775" cy="303900"/>
            </a:xfrm>
            <a:custGeom>
              <a:rect b="b" l="l" r="r" t="t"/>
              <a:pathLst>
                <a:path extrusionOk="0" h="12156" w="7431">
                  <a:moveTo>
                    <a:pt x="7364" y="0"/>
                  </a:moveTo>
                  <a:cubicBezTo>
                    <a:pt x="7350" y="0"/>
                    <a:pt x="7334" y="4"/>
                    <a:pt x="7317" y="12"/>
                  </a:cubicBezTo>
                  <a:cubicBezTo>
                    <a:pt x="3913" y="2657"/>
                    <a:pt x="843" y="7095"/>
                    <a:pt x="22" y="11927"/>
                  </a:cubicBezTo>
                  <a:cubicBezTo>
                    <a:pt x="1" y="12034"/>
                    <a:pt x="55" y="12156"/>
                    <a:pt x="109" y="12156"/>
                  </a:cubicBezTo>
                  <a:cubicBezTo>
                    <a:pt x="133" y="12156"/>
                    <a:pt x="156" y="12134"/>
                    <a:pt x="174" y="12079"/>
                  </a:cubicBezTo>
                  <a:cubicBezTo>
                    <a:pt x="965" y="8918"/>
                    <a:pt x="4642" y="2991"/>
                    <a:pt x="7408" y="73"/>
                  </a:cubicBezTo>
                  <a:cubicBezTo>
                    <a:pt x="7431" y="29"/>
                    <a:pt x="7404" y="0"/>
                    <a:pt x="73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16"/>
            <p:cNvSpPr/>
            <p:nvPr/>
          </p:nvSpPr>
          <p:spPr>
            <a:xfrm>
              <a:off x="5244275" y="3078300"/>
              <a:ext cx="161475" cy="303900"/>
            </a:xfrm>
            <a:custGeom>
              <a:rect b="b" l="l" r="r" t="t"/>
              <a:pathLst>
                <a:path extrusionOk="0" h="12156" w="6459">
                  <a:moveTo>
                    <a:pt x="6387" y="1"/>
                  </a:moveTo>
                  <a:cubicBezTo>
                    <a:pt x="6374" y="1"/>
                    <a:pt x="6362" y="4"/>
                    <a:pt x="6354" y="13"/>
                  </a:cubicBezTo>
                  <a:cubicBezTo>
                    <a:pt x="4408" y="1350"/>
                    <a:pt x="2767" y="3842"/>
                    <a:pt x="1642" y="5879"/>
                  </a:cubicBezTo>
                  <a:cubicBezTo>
                    <a:pt x="548" y="7763"/>
                    <a:pt x="1" y="9891"/>
                    <a:pt x="1" y="12049"/>
                  </a:cubicBezTo>
                  <a:cubicBezTo>
                    <a:pt x="1" y="12109"/>
                    <a:pt x="65" y="12155"/>
                    <a:pt x="110" y="12155"/>
                  </a:cubicBezTo>
                  <a:cubicBezTo>
                    <a:pt x="134" y="12155"/>
                    <a:pt x="153" y="12142"/>
                    <a:pt x="153" y="12110"/>
                  </a:cubicBezTo>
                  <a:cubicBezTo>
                    <a:pt x="1126" y="7490"/>
                    <a:pt x="3466" y="3660"/>
                    <a:pt x="6414" y="73"/>
                  </a:cubicBezTo>
                  <a:cubicBezTo>
                    <a:pt x="6459" y="29"/>
                    <a:pt x="6422" y="1"/>
                    <a:pt x="638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16"/>
            <p:cNvSpPr/>
            <p:nvPr/>
          </p:nvSpPr>
          <p:spPr>
            <a:xfrm>
              <a:off x="5106750" y="3246550"/>
              <a:ext cx="333600" cy="238475"/>
            </a:xfrm>
            <a:custGeom>
              <a:rect b="b" l="l" r="r" t="t"/>
              <a:pathLst>
                <a:path extrusionOk="0" h="9539" w="13344">
                  <a:moveTo>
                    <a:pt x="1368" y="0"/>
                  </a:moveTo>
                  <a:cubicBezTo>
                    <a:pt x="1368" y="0"/>
                    <a:pt x="0" y="2736"/>
                    <a:pt x="152" y="4955"/>
                  </a:cubicBezTo>
                  <a:cubicBezTo>
                    <a:pt x="183" y="5958"/>
                    <a:pt x="639" y="6900"/>
                    <a:pt x="1429" y="7508"/>
                  </a:cubicBezTo>
                  <a:cubicBezTo>
                    <a:pt x="1854" y="7812"/>
                    <a:pt x="2371" y="7994"/>
                    <a:pt x="2888" y="8024"/>
                  </a:cubicBezTo>
                  <a:cubicBezTo>
                    <a:pt x="3435" y="8024"/>
                    <a:pt x="3952" y="7842"/>
                    <a:pt x="4347" y="7508"/>
                  </a:cubicBezTo>
                  <a:cubicBezTo>
                    <a:pt x="4712" y="7204"/>
                    <a:pt x="5046" y="6839"/>
                    <a:pt x="5289" y="6444"/>
                  </a:cubicBezTo>
                  <a:cubicBezTo>
                    <a:pt x="5320" y="6657"/>
                    <a:pt x="5350" y="6869"/>
                    <a:pt x="5411" y="7052"/>
                  </a:cubicBezTo>
                  <a:cubicBezTo>
                    <a:pt x="5532" y="7781"/>
                    <a:pt x="5897" y="8450"/>
                    <a:pt x="6383" y="8967"/>
                  </a:cubicBezTo>
                  <a:cubicBezTo>
                    <a:pt x="6793" y="9336"/>
                    <a:pt x="7314" y="9539"/>
                    <a:pt x="7833" y="9539"/>
                  </a:cubicBezTo>
                  <a:cubicBezTo>
                    <a:pt x="8084" y="9539"/>
                    <a:pt x="8334" y="9491"/>
                    <a:pt x="8572" y="9392"/>
                  </a:cubicBezTo>
                  <a:cubicBezTo>
                    <a:pt x="9210" y="9028"/>
                    <a:pt x="9727" y="8511"/>
                    <a:pt x="10061" y="7872"/>
                  </a:cubicBezTo>
                  <a:cubicBezTo>
                    <a:pt x="10730" y="6687"/>
                    <a:pt x="11247" y="5471"/>
                    <a:pt x="11672" y="4195"/>
                  </a:cubicBezTo>
                  <a:cubicBezTo>
                    <a:pt x="11885" y="3587"/>
                    <a:pt x="12098" y="2979"/>
                    <a:pt x="12341" y="2371"/>
                  </a:cubicBezTo>
                  <a:cubicBezTo>
                    <a:pt x="12554" y="1733"/>
                    <a:pt x="12888" y="1185"/>
                    <a:pt x="13344" y="699"/>
                  </a:cubicBezTo>
                  <a:lnTo>
                    <a:pt x="13344" y="699"/>
                  </a:lnTo>
                  <a:cubicBezTo>
                    <a:pt x="12827" y="1125"/>
                    <a:pt x="12463" y="1672"/>
                    <a:pt x="12189" y="2310"/>
                  </a:cubicBezTo>
                  <a:cubicBezTo>
                    <a:pt x="11885" y="2888"/>
                    <a:pt x="11611" y="3496"/>
                    <a:pt x="11368" y="4103"/>
                  </a:cubicBezTo>
                  <a:cubicBezTo>
                    <a:pt x="10882" y="5289"/>
                    <a:pt x="10274" y="6474"/>
                    <a:pt x="9605" y="7569"/>
                  </a:cubicBezTo>
                  <a:cubicBezTo>
                    <a:pt x="9301" y="8085"/>
                    <a:pt x="8876" y="8511"/>
                    <a:pt x="8329" y="8784"/>
                  </a:cubicBezTo>
                  <a:cubicBezTo>
                    <a:pt x="8171" y="8840"/>
                    <a:pt x="8011" y="8867"/>
                    <a:pt x="7853" y="8867"/>
                  </a:cubicBezTo>
                  <a:cubicBezTo>
                    <a:pt x="7493" y="8867"/>
                    <a:pt x="7144" y="8725"/>
                    <a:pt x="6870" y="8450"/>
                  </a:cubicBezTo>
                  <a:cubicBezTo>
                    <a:pt x="6475" y="8024"/>
                    <a:pt x="6201" y="7477"/>
                    <a:pt x="6110" y="6900"/>
                  </a:cubicBezTo>
                  <a:cubicBezTo>
                    <a:pt x="5988" y="6292"/>
                    <a:pt x="5927" y="5684"/>
                    <a:pt x="5988" y="5046"/>
                  </a:cubicBezTo>
                  <a:lnTo>
                    <a:pt x="6079" y="2827"/>
                  </a:lnTo>
                  <a:lnTo>
                    <a:pt x="5228" y="4894"/>
                  </a:lnTo>
                  <a:cubicBezTo>
                    <a:pt x="4955" y="5654"/>
                    <a:pt x="4499" y="6353"/>
                    <a:pt x="3861" y="6869"/>
                  </a:cubicBezTo>
                  <a:cubicBezTo>
                    <a:pt x="3583" y="7117"/>
                    <a:pt x="3226" y="7238"/>
                    <a:pt x="2867" y="7238"/>
                  </a:cubicBezTo>
                  <a:cubicBezTo>
                    <a:pt x="2519" y="7238"/>
                    <a:pt x="2169" y="7124"/>
                    <a:pt x="1885" y="6900"/>
                  </a:cubicBezTo>
                  <a:cubicBezTo>
                    <a:pt x="1277" y="6383"/>
                    <a:pt x="882" y="5654"/>
                    <a:pt x="851" y="4863"/>
                  </a:cubicBezTo>
                  <a:cubicBezTo>
                    <a:pt x="821" y="3435"/>
                    <a:pt x="1034" y="2037"/>
                    <a:pt x="1520" y="699"/>
                  </a:cubicBezTo>
                  <a:lnTo>
                    <a:pt x="136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16"/>
            <p:cNvSpPr/>
            <p:nvPr/>
          </p:nvSpPr>
          <p:spPr>
            <a:xfrm>
              <a:off x="4782175" y="3075750"/>
              <a:ext cx="491775" cy="420825"/>
            </a:xfrm>
            <a:custGeom>
              <a:rect b="b" l="l" r="r" t="t"/>
              <a:pathLst>
                <a:path extrusionOk="0" h="16833" w="19671">
                  <a:moveTo>
                    <a:pt x="7277" y="1"/>
                  </a:moveTo>
                  <a:cubicBezTo>
                    <a:pt x="0" y="1"/>
                    <a:pt x="6327" y="16589"/>
                    <a:pt x="6327" y="16589"/>
                  </a:cubicBezTo>
                  <a:cubicBezTo>
                    <a:pt x="6327" y="16589"/>
                    <a:pt x="6961" y="16832"/>
                    <a:pt x="7848" y="16832"/>
                  </a:cubicBezTo>
                  <a:cubicBezTo>
                    <a:pt x="8762" y="16832"/>
                    <a:pt x="9944" y="16574"/>
                    <a:pt x="10977" y="15525"/>
                  </a:cubicBezTo>
                  <a:cubicBezTo>
                    <a:pt x="14229" y="12243"/>
                    <a:pt x="11160" y="6650"/>
                    <a:pt x="11160" y="6650"/>
                  </a:cubicBezTo>
                  <a:lnTo>
                    <a:pt x="11160" y="6650"/>
                  </a:lnTo>
                  <a:cubicBezTo>
                    <a:pt x="12468" y="7127"/>
                    <a:pt x="14214" y="7573"/>
                    <a:pt x="15737" y="7573"/>
                  </a:cubicBezTo>
                  <a:cubicBezTo>
                    <a:pt x="17220" y="7573"/>
                    <a:pt x="18491" y="7150"/>
                    <a:pt x="18941" y="5920"/>
                  </a:cubicBezTo>
                  <a:cubicBezTo>
                    <a:pt x="19670" y="4005"/>
                    <a:pt x="10126" y="236"/>
                    <a:pt x="7755" y="23"/>
                  </a:cubicBezTo>
                  <a:cubicBezTo>
                    <a:pt x="7589" y="8"/>
                    <a:pt x="7430" y="1"/>
                    <a:pt x="7277"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16"/>
            <p:cNvSpPr/>
            <p:nvPr/>
          </p:nvSpPr>
          <p:spPr>
            <a:xfrm>
              <a:off x="4959325" y="3076200"/>
              <a:ext cx="307775" cy="367925"/>
            </a:xfrm>
            <a:custGeom>
              <a:rect b="b" l="l" r="r" t="t"/>
              <a:pathLst>
                <a:path extrusionOk="0" h="14717" w="12311">
                  <a:moveTo>
                    <a:pt x="286" y="1"/>
                  </a:moveTo>
                  <a:cubicBezTo>
                    <a:pt x="191" y="1"/>
                    <a:pt x="96" y="2"/>
                    <a:pt x="1" y="5"/>
                  </a:cubicBezTo>
                  <a:cubicBezTo>
                    <a:pt x="1855" y="157"/>
                    <a:pt x="3587" y="917"/>
                    <a:pt x="5289" y="1647"/>
                  </a:cubicBezTo>
                  <a:cubicBezTo>
                    <a:pt x="6140" y="2042"/>
                    <a:pt x="6961" y="2467"/>
                    <a:pt x="7782" y="2893"/>
                  </a:cubicBezTo>
                  <a:cubicBezTo>
                    <a:pt x="8602" y="3349"/>
                    <a:pt x="9454" y="3774"/>
                    <a:pt x="10183" y="4291"/>
                  </a:cubicBezTo>
                  <a:cubicBezTo>
                    <a:pt x="10913" y="4778"/>
                    <a:pt x="11703" y="5446"/>
                    <a:pt x="11429" y="6024"/>
                  </a:cubicBezTo>
                  <a:cubicBezTo>
                    <a:pt x="11186" y="6692"/>
                    <a:pt x="10335" y="7088"/>
                    <a:pt x="9484" y="7179"/>
                  </a:cubicBezTo>
                  <a:cubicBezTo>
                    <a:pt x="9168" y="7212"/>
                    <a:pt x="8847" y="7229"/>
                    <a:pt x="8527" y="7229"/>
                  </a:cubicBezTo>
                  <a:cubicBezTo>
                    <a:pt x="7956" y="7229"/>
                    <a:pt x="7385" y="7174"/>
                    <a:pt x="6840" y="7057"/>
                  </a:cubicBezTo>
                  <a:cubicBezTo>
                    <a:pt x="5928" y="6875"/>
                    <a:pt x="5046" y="6632"/>
                    <a:pt x="4165" y="6358"/>
                  </a:cubicBezTo>
                  <a:lnTo>
                    <a:pt x="3344" y="6085"/>
                  </a:lnTo>
                  <a:lnTo>
                    <a:pt x="3770" y="6814"/>
                  </a:lnTo>
                  <a:cubicBezTo>
                    <a:pt x="4104" y="7422"/>
                    <a:pt x="4377" y="8030"/>
                    <a:pt x="4621" y="8668"/>
                  </a:cubicBezTo>
                  <a:cubicBezTo>
                    <a:pt x="4833" y="9337"/>
                    <a:pt x="5016" y="10006"/>
                    <a:pt x="5107" y="10674"/>
                  </a:cubicBezTo>
                  <a:cubicBezTo>
                    <a:pt x="5198" y="11343"/>
                    <a:pt x="5198" y="12042"/>
                    <a:pt x="5137" y="12741"/>
                  </a:cubicBezTo>
                  <a:cubicBezTo>
                    <a:pt x="5046" y="13440"/>
                    <a:pt x="4833" y="14109"/>
                    <a:pt x="4499" y="14717"/>
                  </a:cubicBezTo>
                  <a:cubicBezTo>
                    <a:pt x="4925" y="14139"/>
                    <a:pt x="5198" y="13471"/>
                    <a:pt x="5350" y="12772"/>
                  </a:cubicBezTo>
                  <a:cubicBezTo>
                    <a:pt x="5502" y="12072"/>
                    <a:pt x="5563" y="11343"/>
                    <a:pt x="5502" y="10644"/>
                  </a:cubicBezTo>
                  <a:cubicBezTo>
                    <a:pt x="5472" y="9914"/>
                    <a:pt x="5320" y="9215"/>
                    <a:pt x="5137" y="8516"/>
                  </a:cubicBezTo>
                  <a:cubicBezTo>
                    <a:pt x="5003" y="8075"/>
                    <a:pt x="4857" y="7646"/>
                    <a:pt x="4683" y="7221"/>
                  </a:cubicBezTo>
                  <a:lnTo>
                    <a:pt x="4683" y="7221"/>
                  </a:lnTo>
                  <a:cubicBezTo>
                    <a:pt x="5353" y="7442"/>
                    <a:pt x="6027" y="7631"/>
                    <a:pt x="6718" y="7787"/>
                  </a:cubicBezTo>
                  <a:cubicBezTo>
                    <a:pt x="7378" y="7936"/>
                    <a:pt x="8067" y="8010"/>
                    <a:pt x="8755" y="8010"/>
                  </a:cubicBezTo>
                  <a:cubicBezTo>
                    <a:pt x="9050" y="8010"/>
                    <a:pt x="9344" y="7996"/>
                    <a:pt x="9636" y="7969"/>
                  </a:cubicBezTo>
                  <a:cubicBezTo>
                    <a:pt x="10153" y="7908"/>
                    <a:pt x="10639" y="7756"/>
                    <a:pt x="11095" y="7513"/>
                  </a:cubicBezTo>
                  <a:cubicBezTo>
                    <a:pt x="11612" y="7240"/>
                    <a:pt x="12007" y="6814"/>
                    <a:pt x="12220" y="6267"/>
                  </a:cubicBezTo>
                  <a:cubicBezTo>
                    <a:pt x="12250" y="6115"/>
                    <a:pt x="12280" y="5963"/>
                    <a:pt x="12311" y="5811"/>
                  </a:cubicBezTo>
                  <a:cubicBezTo>
                    <a:pt x="12311" y="5659"/>
                    <a:pt x="12280" y="5507"/>
                    <a:pt x="12220" y="5355"/>
                  </a:cubicBezTo>
                  <a:cubicBezTo>
                    <a:pt x="12159" y="5051"/>
                    <a:pt x="12007" y="4808"/>
                    <a:pt x="11794" y="4595"/>
                  </a:cubicBezTo>
                  <a:cubicBezTo>
                    <a:pt x="11460" y="4230"/>
                    <a:pt x="11065" y="3896"/>
                    <a:pt x="10639" y="3653"/>
                  </a:cubicBezTo>
                  <a:cubicBezTo>
                    <a:pt x="8998" y="2680"/>
                    <a:pt x="7265" y="1860"/>
                    <a:pt x="5502" y="1191"/>
                  </a:cubicBezTo>
                  <a:cubicBezTo>
                    <a:pt x="4621" y="857"/>
                    <a:pt x="3709" y="553"/>
                    <a:pt x="2797" y="340"/>
                  </a:cubicBezTo>
                  <a:cubicBezTo>
                    <a:pt x="1977" y="121"/>
                    <a:pt x="1133" y="1"/>
                    <a:pt x="28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16"/>
            <p:cNvSpPr/>
            <p:nvPr/>
          </p:nvSpPr>
          <p:spPr>
            <a:xfrm>
              <a:off x="4083375" y="3052650"/>
              <a:ext cx="534025" cy="911250"/>
            </a:xfrm>
            <a:custGeom>
              <a:rect b="b" l="l" r="r" t="t"/>
              <a:pathLst>
                <a:path extrusionOk="0" h="36450" w="21361">
                  <a:moveTo>
                    <a:pt x="3093" y="0"/>
                  </a:moveTo>
                  <a:cubicBezTo>
                    <a:pt x="1146" y="0"/>
                    <a:pt x="1" y="2762"/>
                    <a:pt x="813" y="10765"/>
                  </a:cubicBezTo>
                  <a:cubicBezTo>
                    <a:pt x="2211" y="24565"/>
                    <a:pt x="7591" y="36449"/>
                    <a:pt x="7591" y="36449"/>
                  </a:cubicBezTo>
                  <a:lnTo>
                    <a:pt x="21360" y="22650"/>
                  </a:lnTo>
                  <a:cubicBezTo>
                    <a:pt x="21360" y="22650"/>
                    <a:pt x="15129" y="12163"/>
                    <a:pt x="10327" y="5993"/>
                  </a:cubicBezTo>
                  <a:cubicBezTo>
                    <a:pt x="7901" y="2877"/>
                    <a:pt x="5080" y="0"/>
                    <a:pt x="309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16"/>
            <p:cNvSpPr/>
            <p:nvPr/>
          </p:nvSpPr>
          <p:spPr>
            <a:xfrm>
              <a:off x="4165225" y="3180425"/>
              <a:ext cx="389100" cy="718875"/>
            </a:xfrm>
            <a:custGeom>
              <a:rect b="b" l="l" r="r" t="t"/>
              <a:pathLst>
                <a:path extrusionOk="0" h="28755" w="15564">
                  <a:moveTo>
                    <a:pt x="2281" y="1"/>
                  </a:moveTo>
                  <a:cubicBezTo>
                    <a:pt x="1886" y="396"/>
                    <a:pt x="1521" y="852"/>
                    <a:pt x="1247" y="1338"/>
                  </a:cubicBezTo>
                  <a:cubicBezTo>
                    <a:pt x="943" y="1824"/>
                    <a:pt x="730" y="2341"/>
                    <a:pt x="579" y="2888"/>
                  </a:cubicBezTo>
                  <a:cubicBezTo>
                    <a:pt x="974" y="2493"/>
                    <a:pt x="1338" y="2068"/>
                    <a:pt x="1612" y="1581"/>
                  </a:cubicBezTo>
                  <a:cubicBezTo>
                    <a:pt x="1916" y="1095"/>
                    <a:pt x="2159" y="548"/>
                    <a:pt x="2281" y="1"/>
                  </a:cubicBezTo>
                  <a:close/>
                  <a:moveTo>
                    <a:pt x="8269" y="3800"/>
                  </a:moveTo>
                  <a:cubicBezTo>
                    <a:pt x="8269" y="4347"/>
                    <a:pt x="8329" y="4925"/>
                    <a:pt x="8481" y="5472"/>
                  </a:cubicBezTo>
                  <a:cubicBezTo>
                    <a:pt x="8603" y="6019"/>
                    <a:pt x="8816" y="6566"/>
                    <a:pt x="9120" y="7052"/>
                  </a:cubicBezTo>
                  <a:cubicBezTo>
                    <a:pt x="9120" y="6505"/>
                    <a:pt x="9059" y="5928"/>
                    <a:pt x="8907" y="5381"/>
                  </a:cubicBezTo>
                  <a:cubicBezTo>
                    <a:pt x="8785" y="4834"/>
                    <a:pt x="8573" y="4286"/>
                    <a:pt x="8269" y="3800"/>
                  </a:cubicBezTo>
                  <a:close/>
                  <a:moveTo>
                    <a:pt x="3952" y="10487"/>
                  </a:moveTo>
                  <a:lnTo>
                    <a:pt x="3952" y="10487"/>
                  </a:lnTo>
                  <a:cubicBezTo>
                    <a:pt x="4348" y="10882"/>
                    <a:pt x="4804" y="11247"/>
                    <a:pt x="5290" y="11521"/>
                  </a:cubicBezTo>
                  <a:cubicBezTo>
                    <a:pt x="5776" y="11825"/>
                    <a:pt x="6293" y="12037"/>
                    <a:pt x="6840" y="12189"/>
                  </a:cubicBezTo>
                  <a:cubicBezTo>
                    <a:pt x="6475" y="11794"/>
                    <a:pt x="6019" y="11429"/>
                    <a:pt x="5533" y="11156"/>
                  </a:cubicBezTo>
                  <a:cubicBezTo>
                    <a:pt x="5047" y="10852"/>
                    <a:pt x="4500" y="10609"/>
                    <a:pt x="3952" y="10487"/>
                  </a:cubicBezTo>
                  <a:close/>
                  <a:moveTo>
                    <a:pt x="15564" y="15837"/>
                  </a:moveTo>
                  <a:cubicBezTo>
                    <a:pt x="15016" y="15837"/>
                    <a:pt x="14439" y="15898"/>
                    <a:pt x="13892" y="16049"/>
                  </a:cubicBezTo>
                  <a:cubicBezTo>
                    <a:pt x="13345" y="16171"/>
                    <a:pt x="12798" y="16384"/>
                    <a:pt x="12311" y="16657"/>
                  </a:cubicBezTo>
                  <a:cubicBezTo>
                    <a:pt x="12408" y="16662"/>
                    <a:pt x="12503" y="16665"/>
                    <a:pt x="12598" y="16665"/>
                  </a:cubicBezTo>
                  <a:cubicBezTo>
                    <a:pt x="13071" y="16665"/>
                    <a:pt x="13527" y="16602"/>
                    <a:pt x="13983" y="16475"/>
                  </a:cubicBezTo>
                  <a:cubicBezTo>
                    <a:pt x="14561" y="16323"/>
                    <a:pt x="15077" y="16110"/>
                    <a:pt x="15564" y="15837"/>
                  </a:cubicBezTo>
                  <a:close/>
                  <a:moveTo>
                    <a:pt x="913" y="17600"/>
                  </a:moveTo>
                  <a:lnTo>
                    <a:pt x="913" y="17600"/>
                  </a:lnTo>
                  <a:cubicBezTo>
                    <a:pt x="548" y="17934"/>
                    <a:pt x="244" y="18329"/>
                    <a:pt x="1" y="18755"/>
                  </a:cubicBezTo>
                  <a:cubicBezTo>
                    <a:pt x="31" y="18937"/>
                    <a:pt x="92" y="19119"/>
                    <a:pt x="153" y="19332"/>
                  </a:cubicBezTo>
                  <a:lnTo>
                    <a:pt x="244" y="19180"/>
                  </a:lnTo>
                  <a:cubicBezTo>
                    <a:pt x="548" y="18694"/>
                    <a:pt x="761" y="18147"/>
                    <a:pt x="913" y="17600"/>
                  </a:cubicBezTo>
                  <a:close/>
                  <a:moveTo>
                    <a:pt x="7661" y="18481"/>
                  </a:moveTo>
                  <a:lnTo>
                    <a:pt x="7661" y="18481"/>
                  </a:lnTo>
                  <a:cubicBezTo>
                    <a:pt x="7630" y="19059"/>
                    <a:pt x="7691" y="19636"/>
                    <a:pt x="7843" y="20183"/>
                  </a:cubicBezTo>
                  <a:cubicBezTo>
                    <a:pt x="7995" y="20730"/>
                    <a:pt x="8177" y="21247"/>
                    <a:pt x="8481" y="21764"/>
                  </a:cubicBezTo>
                  <a:cubicBezTo>
                    <a:pt x="8481" y="20609"/>
                    <a:pt x="8208" y="19484"/>
                    <a:pt x="7661" y="18481"/>
                  </a:cubicBezTo>
                  <a:close/>
                  <a:moveTo>
                    <a:pt x="5959" y="27965"/>
                  </a:moveTo>
                  <a:cubicBezTo>
                    <a:pt x="5972" y="27968"/>
                    <a:pt x="5985" y="27972"/>
                    <a:pt x="5999" y="27975"/>
                  </a:cubicBezTo>
                  <a:lnTo>
                    <a:pt x="5999" y="27975"/>
                  </a:lnTo>
                  <a:cubicBezTo>
                    <a:pt x="5995" y="27972"/>
                    <a:pt x="5992" y="27968"/>
                    <a:pt x="5989" y="27965"/>
                  </a:cubicBezTo>
                  <a:close/>
                  <a:moveTo>
                    <a:pt x="5999" y="27975"/>
                  </a:moveTo>
                  <a:cubicBezTo>
                    <a:pt x="6270" y="28275"/>
                    <a:pt x="6570" y="28545"/>
                    <a:pt x="6901" y="28755"/>
                  </a:cubicBezTo>
                  <a:lnTo>
                    <a:pt x="7205" y="28451"/>
                  </a:lnTo>
                  <a:cubicBezTo>
                    <a:pt x="6821" y="28244"/>
                    <a:pt x="6438" y="28095"/>
                    <a:pt x="5999" y="27975"/>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16"/>
            <p:cNvSpPr/>
            <p:nvPr/>
          </p:nvSpPr>
          <p:spPr>
            <a:xfrm>
              <a:off x="4248300" y="3545925"/>
              <a:ext cx="304500" cy="297475"/>
            </a:xfrm>
            <a:custGeom>
              <a:rect b="b" l="l" r="r" t="t"/>
              <a:pathLst>
                <a:path extrusionOk="0" h="11899" w="12180">
                  <a:moveTo>
                    <a:pt x="12119" y="1"/>
                  </a:moveTo>
                  <a:cubicBezTo>
                    <a:pt x="10386" y="1369"/>
                    <a:pt x="8836" y="2949"/>
                    <a:pt x="7256" y="4469"/>
                  </a:cubicBezTo>
                  <a:cubicBezTo>
                    <a:pt x="5675" y="5989"/>
                    <a:pt x="4125" y="7539"/>
                    <a:pt x="2605" y="9120"/>
                  </a:cubicBezTo>
                  <a:cubicBezTo>
                    <a:pt x="1724" y="10001"/>
                    <a:pt x="873" y="10943"/>
                    <a:pt x="22" y="11855"/>
                  </a:cubicBezTo>
                  <a:cubicBezTo>
                    <a:pt x="0" y="11877"/>
                    <a:pt x="9" y="11898"/>
                    <a:pt x="27" y="11898"/>
                  </a:cubicBezTo>
                  <a:cubicBezTo>
                    <a:pt x="34" y="11898"/>
                    <a:pt x="43" y="11894"/>
                    <a:pt x="52" y="11886"/>
                  </a:cubicBezTo>
                  <a:cubicBezTo>
                    <a:pt x="842" y="11126"/>
                    <a:pt x="1693" y="10427"/>
                    <a:pt x="2484" y="9667"/>
                  </a:cubicBezTo>
                  <a:cubicBezTo>
                    <a:pt x="3274" y="8907"/>
                    <a:pt x="4064" y="8147"/>
                    <a:pt x="4854" y="7417"/>
                  </a:cubicBezTo>
                  <a:cubicBezTo>
                    <a:pt x="6435" y="5898"/>
                    <a:pt x="8016" y="4347"/>
                    <a:pt x="9566" y="2797"/>
                  </a:cubicBezTo>
                  <a:cubicBezTo>
                    <a:pt x="10478" y="1916"/>
                    <a:pt x="11359" y="1004"/>
                    <a:pt x="12149" y="62"/>
                  </a:cubicBezTo>
                  <a:cubicBezTo>
                    <a:pt x="12180" y="31"/>
                    <a:pt x="12149" y="1"/>
                    <a:pt x="121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16"/>
            <p:cNvSpPr/>
            <p:nvPr/>
          </p:nvSpPr>
          <p:spPr>
            <a:xfrm>
              <a:off x="4082775" y="3052675"/>
              <a:ext cx="386450" cy="911225"/>
            </a:xfrm>
            <a:custGeom>
              <a:rect b="b" l="l" r="r" t="t"/>
              <a:pathLst>
                <a:path extrusionOk="0" h="36449" w="15458">
                  <a:moveTo>
                    <a:pt x="3095" y="0"/>
                  </a:moveTo>
                  <a:cubicBezTo>
                    <a:pt x="1160" y="0"/>
                    <a:pt x="0" y="2758"/>
                    <a:pt x="837" y="10764"/>
                  </a:cubicBezTo>
                  <a:cubicBezTo>
                    <a:pt x="2235" y="24564"/>
                    <a:pt x="7615" y="36448"/>
                    <a:pt x="7615" y="36448"/>
                  </a:cubicBezTo>
                  <a:lnTo>
                    <a:pt x="15457" y="28606"/>
                  </a:lnTo>
                  <a:lnTo>
                    <a:pt x="3633" y="65"/>
                  </a:lnTo>
                  <a:cubicBezTo>
                    <a:pt x="3448" y="22"/>
                    <a:pt x="3269" y="0"/>
                    <a:pt x="30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16"/>
            <p:cNvSpPr/>
            <p:nvPr/>
          </p:nvSpPr>
          <p:spPr>
            <a:xfrm>
              <a:off x="3344550" y="2980375"/>
              <a:ext cx="1119350" cy="1256325"/>
            </a:xfrm>
            <a:custGeom>
              <a:rect b="b" l="l" r="r" t="t"/>
              <a:pathLst>
                <a:path extrusionOk="0" h="50253" w="44774">
                  <a:moveTo>
                    <a:pt x="26070" y="1"/>
                  </a:moveTo>
                  <a:cubicBezTo>
                    <a:pt x="24211" y="1"/>
                    <a:pt x="22488" y="425"/>
                    <a:pt x="21460" y="1407"/>
                  </a:cubicBezTo>
                  <a:cubicBezTo>
                    <a:pt x="5046" y="17182"/>
                    <a:pt x="1" y="50252"/>
                    <a:pt x="1" y="50252"/>
                  </a:cubicBezTo>
                  <a:lnTo>
                    <a:pt x="44652" y="50161"/>
                  </a:lnTo>
                  <a:cubicBezTo>
                    <a:pt x="44774" y="49979"/>
                    <a:pt x="39424" y="17395"/>
                    <a:pt x="38086" y="12197"/>
                  </a:cubicBezTo>
                  <a:cubicBezTo>
                    <a:pt x="36719" y="7000"/>
                    <a:pt x="32554" y="1620"/>
                    <a:pt x="31399" y="1103"/>
                  </a:cubicBezTo>
                  <a:cubicBezTo>
                    <a:pt x="29848" y="410"/>
                    <a:pt x="27894" y="1"/>
                    <a:pt x="2607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16"/>
            <p:cNvSpPr/>
            <p:nvPr/>
          </p:nvSpPr>
          <p:spPr>
            <a:xfrm>
              <a:off x="3428900" y="3051050"/>
              <a:ext cx="958250" cy="1155400"/>
            </a:xfrm>
            <a:custGeom>
              <a:rect b="b" l="l" r="r" t="t"/>
              <a:pathLst>
                <a:path extrusionOk="0" h="46216" w="38330">
                  <a:moveTo>
                    <a:pt x="24031" y="1"/>
                  </a:moveTo>
                  <a:cubicBezTo>
                    <a:pt x="23556" y="1"/>
                    <a:pt x="23096" y="64"/>
                    <a:pt x="22615" y="191"/>
                  </a:cubicBezTo>
                  <a:cubicBezTo>
                    <a:pt x="22068" y="343"/>
                    <a:pt x="21551" y="555"/>
                    <a:pt x="21065" y="829"/>
                  </a:cubicBezTo>
                  <a:cubicBezTo>
                    <a:pt x="21612" y="829"/>
                    <a:pt x="22189" y="768"/>
                    <a:pt x="22737" y="616"/>
                  </a:cubicBezTo>
                  <a:cubicBezTo>
                    <a:pt x="23284" y="495"/>
                    <a:pt x="23831" y="282"/>
                    <a:pt x="24317" y="8"/>
                  </a:cubicBezTo>
                  <a:cubicBezTo>
                    <a:pt x="24221" y="3"/>
                    <a:pt x="24125" y="1"/>
                    <a:pt x="24031" y="1"/>
                  </a:cubicBezTo>
                  <a:close/>
                  <a:moveTo>
                    <a:pt x="12767" y="4780"/>
                  </a:moveTo>
                  <a:lnTo>
                    <a:pt x="12524" y="5115"/>
                  </a:lnTo>
                  <a:lnTo>
                    <a:pt x="12888" y="5358"/>
                  </a:lnTo>
                  <a:cubicBezTo>
                    <a:pt x="13375" y="5662"/>
                    <a:pt x="13922" y="5905"/>
                    <a:pt x="14469" y="6057"/>
                  </a:cubicBezTo>
                  <a:cubicBezTo>
                    <a:pt x="14074" y="5632"/>
                    <a:pt x="13618" y="5267"/>
                    <a:pt x="13132" y="4993"/>
                  </a:cubicBezTo>
                  <a:cubicBezTo>
                    <a:pt x="13010" y="4932"/>
                    <a:pt x="12888" y="4841"/>
                    <a:pt x="12767" y="4780"/>
                  </a:cubicBezTo>
                  <a:close/>
                  <a:moveTo>
                    <a:pt x="31734" y="5176"/>
                  </a:moveTo>
                  <a:cubicBezTo>
                    <a:pt x="31339" y="5571"/>
                    <a:pt x="30974" y="6027"/>
                    <a:pt x="30700" y="6513"/>
                  </a:cubicBezTo>
                  <a:cubicBezTo>
                    <a:pt x="30396" y="6999"/>
                    <a:pt x="30183" y="7516"/>
                    <a:pt x="30032" y="8063"/>
                  </a:cubicBezTo>
                  <a:cubicBezTo>
                    <a:pt x="30427" y="7668"/>
                    <a:pt x="30791" y="7243"/>
                    <a:pt x="31065" y="6756"/>
                  </a:cubicBezTo>
                  <a:cubicBezTo>
                    <a:pt x="31369" y="6270"/>
                    <a:pt x="31612" y="5723"/>
                    <a:pt x="31764" y="5176"/>
                  </a:cubicBezTo>
                  <a:close/>
                  <a:moveTo>
                    <a:pt x="20639" y="6999"/>
                  </a:moveTo>
                  <a:lnTo>
                    <a:pt x="20639" y="6999"/>
                  </a:lnTo>
                  <a:cubicBezTo>
                    <a:pt x="20214" y="7395"/>
                    <a:pt x="19879" y="7820"/>
                    <a:pt x="19575" y="8337"/>
                  </a:cubicBezTo>
                  <a:cubicBezTo>
                    <a:pt x="19271" y="8823"/>
                    <a:pt x="19059" y="9340"/>
                    <a:pt x="18907" y="9887"/>
                  </a:cubicBezTo>
                  <a:cubicBezTo>
                    <a:pt x="19727" y="9097"/>
                    <a:pt x="20305" y="8094"/>
                    <a:pt x="20639" y="6999"/>
                  </a:cubicBezTo>
                  <a:close/>
                  <a:moveTo>
                    <a:pt x="25867" y="12410"/>
                  </a:moveTo>
                  <a:cubicBezTo>
                    <a:pt x="25867" y="12957"/>
                    <a:pt x="25928" y="13534"/>
                    <a:pt x="26080" y="14082"/>
                  </a:cubicBezTo>
                  <a:cubicBezTo>
                    <a:pt x="26202" y="14629"/>
                    <a:pt x="26414" y="15176"/>
                    <a:pt x="26688" y="15662"/>
                  </a:cubicBezTo>
                  <a:cubicBezTo>
                    <a:pt x="26718" y="15085"/>
                    <a:pt x="26658" y="14537"/>
                    <a:pt x="26506" y="13990"/>
                  </a:cubicBezTo>
                  <a:cubicBezTo>
                    <a:pt x="26354" y="13413"/>
                    <a:pt x="26171" y="12896"/>
                    <a:pt x="25867" y="12410"/>
                  </a:cubicBezTo>
                  <a:close/>
                  <a:moveTo>
                    <a:pt x="8694" y="14082"/>
                  </a:moveTo>
                  <a:cubicBezTo>
                    <a:pt x="9089" y="14477"/>
                    <a:pt x="9514" y="14841"/>
                    <a:pt x="10031" y="15145"/>
                  </a:cubicBezTo>
                  <a:cubicBezTo>
                    <a:pt x="10517" y="15419"/>
                    <a:pt x="11034" y="15662"/>
                    <a:pt x="11581" y="15814"/>
                  </a:cubicBezTo>
                  <a:cubicBezTo>
                    <a:pt x="11186" y="15389"/>
                    <a:pt x="10730" y="15024"/>
                    <a:pt x="10244" y="14750"/>
                  </a:cubicBezTo>
                  <a:cubicBezTo>
                    <a:pt x="9758" y="14446"/>
                    <a:pt x="9241" y="14234"/>
                    <a:pt x="8694" y="14082"/>
                  </a:cubicBezTo>
                  <a:close/>
                  <a:moveTo>
                    <a:pt x="33405" y="15662"/>
                  </a:moveTo>
                  <a:lnTo>
                    <a:pt x="33405" y="15662"/>
                  </a:lnTo>
                  <a:cubicBezTo>
                    <a:pt x="33801" y="16057"/>
                    <a:pt x="34257" y="16422"/>
                    <a:pt x="34743" y="16696"/>
                  </a:cubicBezTo>
                  <a:cubicBezTo>
                    <a:pt x="35229" y="17000"/>
                    <a:pt x="35746" y="17212"/>
                    <a:pt x="36293" y="17364"/>
                  </a:cubicBezTo>
                  <a:cubicBezTo>
                    <a:pt x="35898" y="16969"/>
                    <a:pt x="35472" y="16604"/>
                    <a:pt x="34986" y="16331"/>
                  </a:cubicBezTo>
                  <a:cubicBezTo>
                    <a:pt x="34500" y="16027"/>
                    <a:pt x="33953" y="15784"/>
                    <a:pt x="33405" y="15662"/>
                  </a:cubicBezTo>
                  <a:close/>
                  <a:moveTo>
                    <a:pt x="19849" y="17911"/>
                  </a:moveTo>
                  <a:cubicBezTo>
                    <a:pt x="18694" y="17911"/>
                    <a:pt x="17569" y="18185"/>
                    <a:pt x="16566" y="18762"/>
                  </a:cubicBezTo>
                  <a:cubicBezTo>
                    <a:pt x="17144" y="18762"/>
                    <a:pt x="17721" y="18702"/>
                    <a:pt x="18268" y="18550"/>
                  </a:cubicBezTo>
                  <a:cubicBezTo>
                    <a:pt x="18816" y="18428"/>
                    <a:pt x="19332" y="18215"/>
                    <a:pt x="19849" y="17911"/>
                  </a:cubicBezTo>
                  <a:close/>
                  <a:moveTo>
                    <a:pt x="30366" y="22775"/>
                  </a:moveTo>
                  <a:lnTo>
                    <a:pt x="30366" y="22775"/>
                  </a:lnTo>
                  <a:cubicBezTo>
                    <a:pt x="29545" y="23595"/>
                    <a:pt x="28968" y="24568"/>
                    <a:pt x="28633" y="25662"/>
                  </a:cubicBezTo>
                  <a:cubicBezTo>
                    <a:pt x="29059" y="25297"/>
                    <a:pt x="29424" y="24842"/>
                    <a:pt x="29697" y="24355"/>
                  </a:cubicBezTo>
                  <a:cubicBezTo>
                    <a:pt x="30001" y="23869"/>
                    <a:pt x="30214" y="23322"/>
                    <a:pt x="30366" y="22775"/>
                  </a:cubicBezTo>
                  <a:close/>
                  <a:moveTo>
                    <a:pt x="37114" y="23656"/>
                  </a:moveTo>
                  <a:lnTo>
                    <a:pt x="37114" y="23656"/>
                  </a:lnTo>
                  <a:cubicBezTo>
                    <a:pt x="37083" y="24234"/>
                    <a:pt x="37144" y="24811"/>
                    <a:pt x="37296" y="25358"/>
                  </a:cubicBezTo>
                  <a:cubicBezTo>
                    <a:pt x="37448" y="25905"/>
                    <a:pt x="37630" y="26453"/>
                    <a:pt x="37934" y="26939"/>
                  </a:cubicBezTo>
                  <a:lnTo>
                    <a:pt x="37934" y="26635"/>
                  </a:lnTo>
                  <a:cubicBezTo>
                    <a:pt x="37843" y="26057"/>
                    <a:pt x="37752" y="25480"/>
                    <a:pt x="37630" y="24933"/>
                  </a:cubicBezTo>
                  <a:cubicBezTo>
                    <a:pt x="37509" y="24477"/>
                    <a:pt x="37326" y="24051"/>
                    <a:pt x="37114" y="23656"/>
                  </a:cubicBezTo>
                  <a:close/>
                  <a:moveTo>
                    <a:pt x="9636" y="24112"/>
                  </a:moveTo>
                  <a:cubicBezTo>
                    <a:pt x="9636" y="24690"/>
                    <a:pt x="9697" y="25267"/>
                    <a:pt x="9849" y="25814"/>
                  </a:cubicBezTo>
                  <a:cubicBezTo>
                    <a:pt x="9970" y="26361"/>
                    <a:pt x="10183" y="26878"/>
                    <a:pt x="10457" y="27395"/>
                  </a:cubicBezTo>
                  <a:cubicBezTo>
                    <a:pt x="10487" y="26240"/>
                    <a:pt x="10183" y="25115"/>
                    <a:pt x="9636" y="24112"/>
                  </a:cubicBezTo>
                  <a:close/>
                  <a:moveTo>
                    <a:pt x="17752" y="26057"/>
                  </a:moveTo>
                  <a:lnTo>
                    <a:pt x="17752" y="26057"/>
                  </a:lnTo>
                  <a:cubicBezTo>
                    <a:pt x="18542" y="26878"/>
                    <a:pt x="19545" y="27486"/>
                    <a:pt x="20639" y="27790"/>
                  </a:cubicBezTo>
                  <a:cubicBezTo>
                    <a:pt x="19849" y="26969"/>
                    <a:pt x="18846" y="26392"/>
                    <a:pt x="17752" y="26057"/>
                  </a:cubicBezTo>
                  <a:close/>
                  <a:moveTo>
                    <a:pt x="3496" y="26908"/>
                  </a:moveTo>
                  <a:cubicBezTo>
                    <a:pt x="3101" y="27273"/>
                    <a:pt x="2736" y="27729"/>
                    <a:pt x="2463" y="28215"/>
                  </a:cubicBezTo>
                  <a:cubicBezTo>
                    <a:pt x="2159" y="28702"/>
                    <a:pt x="1915" y="29249"/>
                    <a:pt x="1764" y="29796"/>
                  </a:cubicBezTo>
                  <a:cubicBezTo>
                    <a:pt x="2189" y="29401"/>
                    <a:pt x="2554" y="28945"/>
                    <a:pt x="2827" y="28459"/>
                  </a:cubicBezTo>
                  <a:cubicBezTo>
                    <a:pt x="3131" y="27972"/>
                    <a:pt x="3344" y="27456"/>
                    <a:pt x="3496" y="26908"/>
                  </a:cubicBezTo>
                  <a:close/>
                  <a:moveTo>
                    <a:pt x="24651" y="31498"/>
                  </a:moveTo>
                  <a:lnTo>
                    <a:pt x="24651" y="31498"/>
                  </a:lnTo>
                  <a:cubicBezTo>
                    <a:pt x="24621" y="32076"/>
                    <a:pt x="24712" y="32653"/>
                    <a:pt x="24834" y="33200"/>
                  </a:cubicBezTo>
                  <a:cubicBezTo>
                    <a:pt x="24986" y="33747"/>
                    <a:pt x="25199" y="34295"/>
                    <a:pt x="25472" y="34781"/>
                  </a:cubicBezTo>
                  <a:cubicBezTo>
                    <a:pt x="25472" y="33626"/>
                    <a:pt x="25199" y="32501"/>
                    <a:pt x="24651" y="31498"/>
                  </a:cubicBezTo>
                  <a:close/>
                  <a:moveTo>
                    <a:pt x="35412" y="33140"/>
                  </a:moveTo>
                  <a:lnTo>
                    <a:pt x="35412" y="33140"/>
                  </a:lnTo>
                  <a:cubicBezTo>
                    <a:pt x="36232" y="33960"/>
                    <a:pt x="37235" y="34538"/>
                    <a:pt x="38330" y="34872"/>
                  </a:cubicBezTo>
                  <a:cubicBezTo>
                    <a:pt x="37934" y="34447"/>
                    <a:pt x="37478" y="34112"/>
                    <a:pt x="36992" y="33808"/>
                  </a:cubicBezTo>
                  <a:cubicBezTo>
                    <a:pt x="36506" y="33504"/>
                    <a:pt x="35959" y="33292"/>
                    <a:pt x="35412" y="33140"/>
                  </a:cubicBezTo>
                  <a:close/>
                  <a:moveTo>
                    <a:pt x="11916" y="35358"/>
                  </a:moveTo>
                  <a:cubicBezTo>
                    <a:pt x="11369" y="35358"/>
                    <a:pt x="10791" y="35419"/>
                    <a:pt x="10244" y="35571"/>
                  </a:cubicBezTo>
                  <a:cubicBezTo>
                    <a:pt x="9697" y="35693"/>
                    <a:pt x="9150" y="35906"/>
                    <a:pt x="8663" y="36179"/>
                  </a:cubicBezTo>
                  <a:cubicBezTo>
                    <a:pt x="8739" y="36183"/>
                    <a:pt x="8815" y="36185"/>
                    <a:pt x="8890" y="36185"/>
                  </a:cubicBezTo>
                  <a:cubicBezTo>
                    <a:pt x="9385" y="36185"/>
                    <a:pt x="9860" y="36102"/>
                    <a:pt x="10335" y="35997"/>
                  </a:cubicBezTo>
                  <a:cubicBezTo>
                    <a:pt x="10913" y="35845"/>
                    <a:pt x="11429" y="35632"/>
                    <a:pt x="11916" y="35358"/>
                  </a:cubicBezTo>
                  <a:close/>
                  <a:moveTo>
                    <a:pt x="1" y="38915"/>
                  </a:moveTo>
                  <a:lnTo>
                    <a:pt x="1" y="38915"/>
                  </a:lnTo>
                  <a:cubicBezTo>
                    <a:pt x="396" y="39310"/>
                    <a:pt x="821" y="39675"/>
                    <a:pt x="1338" y="39948"/>
                  </a:cubicBezTo>
                  <a:cubicBezTo>
                    <a:pt x="1824" y="40252"/>
                    <a:pt x="2341" y="40465"/>
                    <a:pt x="2888" y="40617"/>
                  </a:cubicBezTo>
                  <a:cubicBezTo>
                    <a:pt x="2493" y="40222"/>
                    <a:pt x="2037" y="39857"/>
                    <a:pt x="1551" y="39583"/>
                  </a:cubicBezTo>
                  <a:cubicBezTo>
                    <a:pt x="1064" y="39279"/>
                    <a:pt x="548" y="39036"/>
                    <a:pt x="1" y="38915"/>
                  </a:cubicBezTo>
                  <a:close/>
                  <a:moveTo>
                    <a:pt x="18907" y="39067"/>
                  </a:moveTo>
                  <a:lnTo>
                    <a:pt x="18907" y="39067"/>
                  </a:lnTo>
                  <a:cubicBezTo>
                    <a:pt x="18512" y="39462"/>
                    <a:pt x="18147" y="39918"/>
                    <a:pt x="17873" y="40404"/>
                  </a:cubicBezTo>
                  <a:cubicBezTo>
                    <a:pt x="17569" y="40890"/>
                    <a:pt x="17326" y="41407"/>
                    <a:pt x="17205" y="41954"/>
                  </a:cubicBezTo>
                  <a:cubicBezTo>
                    <a:pt x="17600" y="41559"/>
                    <a:pt x="17964" y="41103"/>
                    <a:pt x="18238" y="40617"/>
                  </a:cubicBezTo>
                  <a:cubicBezTo>
                    <a:pt x="18542" y="40131"/>
                    <a:pt x="18755" y="39614"/>
                    <a:pt x="18907" y="39067"/>
                  </a:cubicBezTo>
                  <a:close/>
                  <a:moveTo>
                    <a:pt x="32433" y="42410"/>
                  </a:moveTo>
                  <a:cubicBezTo>
                    <a:pt x="31886" y="42410"/>
                    <a:pt x="31308" y="42471"/>
                    <a:pt x="30761" y="42623"/>
                  </a:cubicBezTo>
                  <a:cubicBezTo>
                    <a:pt x="30214" y="42745"/>
                    <a:pt x="29667" y="42957"/>
                    <a:pt x="29180" y="43231"/>
                  </a:cubicBezTo>
                  <a:cubicBezTo>
                    <a:pt x="29277" y="43236"/>
                    <a:pt x="29372" y="43238"/>
                    <a:pt x="29467" y="43238"/>
                  </a:cubicBezTo>
                  <a:cubicBezTo>
                    <a:pt x="29940" y="43238"/>
                    <a:pt x="30396" y="43175"/>
                    <a:pt x="30852" y="43049"/>
                  </a:cubicBezTo>
                  <a:cubicBezTo>
                    <a:pt x="31430" y="42897"/>
                    <a:pt x="31946" y="42714"/>
                    <a:pt x="32433" y="42410"/>
                  </a:cubicBezTo>
                  <a:close/>
                  <a:moveTo>
                    <a:pt x="11146" y="45383"/>
                  </a:moveTo>
                  <a:cubicBezTo>
                    <a:pt x="10650" y="45383"/>
                    <a:pt x="10173" y="45469"/>
                    <a:pt x="9697" y="45602"/>
                  </a:cubicBezTo>
                  <a:cubicBezTo>
                    <a:pt x="9119" y="45723"/>
                    <a:pt x="8603" y="45936"/>
                    <a:pt x="8116" y="46210"/>
                  </a:cubicBezTo>
                  <a:cubicBezTo>
                    <a:pt x="8188" y="46214"/>
                    <a:pt x="8261" y="46216"/>
                    <a:pt x="8333" y="46216"/>
                  </a:cubicBezTo>
                  <a:cubicBezTo>
                    <a:pt x="8815" y="46216"/>
                    <a:pt x="9313" y="46133"/>
                    <a:pt x="9788" y="46027"/>
                  </a:cubicBezTo>
                  <a:cubicBezTo>
                    <a:pt x="10335" y="45875"/>
                    <a:pt x="10882" y="45663"/>
                    <a:pt x="11369" y="45389"/>
                  </a:cubicBezTo>
                  <a:cubicBezTo>
                    <a:pt x="11294" y="45385"/>
                    <a:pt x="11220" y="45383"/>
                    <a:pt x="11146" y="45383"/>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16"/>
            <p:cNvSpPr/>
            <p:nvPr/>
          </p:nvSpPr>
          <p:spPr>
            <a:xfrm>
              <a:off x="4306575" y="3338675"/>
              <a:ext cx="96525" cy="517350"/>
            </a:xfrm>
            <a:custGeom>
              <a:rect b="b" l="l" r="r" t="t"/>
              <a:pathLst>
                <a:path extrusionOk="0" h="20694" w="3861">
                  <a:moveTo>
                    <a:pt x="35" y="1"/>
                  </a:moveTo>
                  <a:cubicBezTo>
                    <a:pt x="16" y="1"/>
                    <a:pt x="1" y="8"/>
                    <a:pt x="1" y="23"/>
                  </a:cubicBezTo>
                  <a:cubicBezTo>
                    <a:pt x="213" y="2029"/>
                    <a:pt x="517" y="4036"/>
                    <a:pt x="943" y="6011"/>
                  </a:cubicBezTo>
                  <a:cubicBezTo>
                    <a:pt x="1156" y="7014"/>
                    <a:pt x="3405" y="19811"/>
                    <a:pt x="3648" y="20571"/>
                  </a:cubicBezTo>
                  <a:cubicBezTo>
                    <a:pt x="3662" y="20654"/>
                    <a:pt x="3708" y="20693"/>
                    <a:pt x="3754" y="20693"/>
                  </a:cubicBezTo>
                  <a:cubicBezTo>
                    <a:pt x="3807" y="20693"/>
                    <a:pt x="3861" y="20639"/>
                    <a:pt x="3861" y="20540"/>
                  </a:cubicBezTo>
                  <a:cubicBezTo>
                    <a:pt x="3800" y="19780"/>
                    <a:pt x="1764" y="7105"/>
                    <a:pt x="1612" y="6072"/>
                  </a:cubicBezTo>
                  <a:cubicBezTo>
                    <a:pt x="1520" y="5555"/>
                    <a:pt x="1399" y="5008"/>
                    <a:pt x="1277" y="4461"/>
                  </a:cubicBezTo>
                  <a:cubicBezTo>
                    <a:pt x="1308" y="4127"/>
                    <a:pt x="1308" y="3792"/>
                    <a:pt x="1308" y="3458"/>
                  </a:cubicBezTo>
                  <a:cubicBezTo>
                    <a:pt x="1338" y="2759"/>
                    <a:pt x="1277" y="2060"/>
                    <a:pt x="1156" y="1391"/>
                  </a:cubicBezTo>
                  <a:cubicBezTo>
                    <a:pt x="1156" y="1365"/>
                    <a:pt x="1145" y="1356"/>
                    <a:pt x="1132" y="1356"/>
                  </a:cubicBezTo>
                  <a:cubicBezTo>
                    <a:pt x="1115" y="1356"/>
                    <a:pt x="1095" y="1374"/>
                    <a:pt x="1095" y="1391"/>
                  </a:cubicBezTo>
                  <a:cubicBezTo>
                    <a:pt x="1064" y="2060"/>
                    <a:pt x="1095" y="2759"/>
                    <a:pt x="1095" y="3458"/>
                  </a:cubicBezTo>
                  <a:lnTo>
                    <a:pt x="1095" y="3610"/>
                  </a:lnTo>
                  <a:cubicBezTo>
                    <a:pt x="821" y="2394"/>
                    <a:pt x="457" y="1178"/>
                    <a:pt x="92" y="23"/>
                  </a:cubicBezTo>
                  <a:cubicBezTo>
                    <a:pt x="77" y="8"/>
                    <a:pt x="54" y="1"/>
                    <a:pt x="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16"/>
            <p:cNvSpPr/>
            <p:nvPr/>
          </p:nvSpPr>
          <p:spPr>
            <a:xfrm>
              <a:off x="3294400" y="3113850"/>
              <a:ext cx="1338150" cy="1413125"/>
            </a:xfrm>
            <a:custGeom>
              <a:rect b="b" l="l" r="r" t="t"/>
              <a:pathLst>
                <a:path extrusionOk="0" h="56525" w="53526">
                  <a:moveTo>
                    <a:pt x="22066" y="0"/>
                  </a:moveTo>
                  <a:cubicBezTo>
                    <a:pt x="20111" y="0"/>
                    <a:pt x="17722" y="2720"/>
                    <a:pt x="16566" y="5278"/>
                  </a:cubicBezTo>
                  <a:cubicBezTo>
                    <a:pt x="12919" y="13272"/>
                    <a:pt x="1" y="44032"/>
                    <a:pt x="6688" y="49594"/>
                  </a:cubicBezTo>
                  <a:cubicBezTo>
                    <a:pt x="14955" y="56525"/>
                    <a:pt x="42646" y="56160"/>
                    <a:pt x="48208" y="56281"/>
                  </a:cubicBezTo>
                  <a:cubicBezTo>
                    <a:pt x="48210" y="56281"/>
                    <a:pt x="48212" y="56281"/>
                    <a:pt x="48215" y="56281"/>
                  </a:cubicBezTo>
                  <a:cubicBezTo>
                    <a:pt x="50645" y="56281"/>
                    <a:pt x="53526" y="39228"/>
                    <a:pt x="51612" y="37467"/>
                  </a:cubicBezTo>
                  <a:cubicBezTo>
                    <a:pt x="49728" y="35704"/>
                    <a:pt x="24378" y="36342"/>
                    <a:pt x="23162" y="34792"/>
                  </a:cubicBezTo>
                  <a:cubicBezTo>
                    <a:pt x="22676" y="34184"/>
                    <a:pt x="25746" y="15399"/>
                    <a:pt x="25016" y="5551"/>
                  </a:cubicBezTo>
                  <a:cubicBezTo>
                    <a:pt x="24707" y="1469"/>
                    <a:pt x="23504" y="0"/>
                    <a:pt x="22066"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16"/>
            <p:cNvSpPr/>
            <p:nvPr/>
          </p:nvSpPr>
          <p:spPr>
            <a:xfrm>
              <a:off x="4410675" y="4007975"/>
              <a:ext cx="855675" cy="621475"/>
            </a:xfrm>
            <a:custGeom>
              <a:rect b="b" l="l" r="r" t="t"/>
              <a:pathLst>
                <a:path extrusionOk="0" h="24859" w="34227">
                  <a:moveTo>
                    <a:pt x="10183" y="18024"/>
                  </a:moveTo>
                  <a:cubicBezTo>
                    <a:pt x="10393" y="19401"/>
                    <a:pt x="11369" y="19510"/>
                    <a:pt x="11399" y="19513"/>
                  </a:cubicBezTo>
                  <a:lnTo>
                    <a:pt x="11399" y="19513"/>
                  </a:lnTo>
                  <a:cubicBezTo>
                    <a:pt x="10764" y="19451"/>
                    <a:pt x="10063" y="19409"/>
                    <a:pt x="9370" y="19409"/>
                  </a:cubicBezTo>
                  <a:cubicBezTo>
                    <a:pt x="9175" y="19409"/>
                    <a:pt x="8980" y="19413"/>
                    <a:pt x="8788" y="19420"/>
                  </a:cubicBezTo>
                  <a:lnTo>
                    <a:pt x="8788" y="19420"/>
                  </a:lnTo>
                  <a:cubicBezTo>
                    <a:pt x="9875" y="18748"/>
                    <a:pt x="10183" y="18024"/>
                    <a:pt x="10183" y="18024"/>
                  </a:cubicBezTo>
                  <a:close/>
                  <a:moveTo>
                    <a:pt x="19510" y="1"/>
                  </a:moveTo>
                  <a:cubicBezTo>
                    <a:pt x="14686" y="1"/>
                    <a:pt x="8891" y="1128"/>
                    <a:pt x="7760" y="1128"/>
                  </a:cubicBezTo>
                  <a:cubicBezTo>
                    <a:pt x="7722" y="1128"/>
                    <a:pt x="7688" y="1127"/>
                    <a:pt x="7661" y="1124"/>
                  </a:cubicBezTo>
                  <a:cubicBezTo>
                    <a:pt x="6414" y="1002"/>
                    <a:pt x="1460" y="850"/>
                    <a:pt x="1460" y="850"/>
                  </a:cubicBezTo>
                  <a:lnTo>
                    <a:pt x="1" y="20152"/>
                  </a:lnTo>
                  <a:cubicBezTo>
                    <a:pt x="1512" y="20429"/>
                    <a:pt x="2806" y="20544"/>
                    <a:pt x="3914" y="20544"/>
                  </a:cubicBezTo>
                  <a:cubicBezTo>
                    <a:pt x="4498" y="20544"/>
                    <a:pt x="5030" y="20512"/>
                    <a:pt x="5514" y="20455"/>
                  </a:cubicBezTo>
                  <a:lnTo>
                    <a:pt x="5514" y="20455"/>
                  </a:lnTo>
                  <a:cubicBezTo>
                    <a:pt x="5301" y="20776"/>
                    <a:pt x="5264" y="21185"/>
                    <a:pt x="5472" y="21702"/>
                  </a:cubicBezTo>
                  <a:cubicBezTo>
                    <a:pt x="5985" y="23040"/>
                    <a:pt x="10257" y="24858"/>
                    <a:pt x="13719" y="24858"/>
                  </a:cubicBezTo>
                  <a:cubicBezTo>
                    <a:pt x="13953" y="24858"/>
                    <a:pt x="14183" y="24850"/>
                    <a:pt x="14408" y="24833"/>
                  </a:cubicBezTo>
                  <a:cubicBezTo>
                    <a:pt x="15898" y="24650"/>
                    <a:pt x="17266" y="23982"/>
                    <a:pt x="18299" y="22887"/>
                  </a:cubicBezTo>
                  <a:cubicBezTo>
                    <a:pt x="18299" y="22887"/>
                    <a:pt x="19075" y="23922"/>
                    <a:pt x="20790" y="23922"/>
                  </a:cubicBezTo>
                  <a:cubicBezTo>
                    <a:pt x="21112" y="23922"/>
                    <a:pt x="21467" y="23886"/>
                    <a:pt x="21855" y="23799"/>
                  </a:cubicBezTo>
                  <a:cubicBezTo>
                    <a:pt x="23041" y="23526"/>
                    <a:pt x="24013" y="22644"/>
                    <a:pt x="24348" y="21459"/>
                  </a:cubicBezTo>
                  <a:cubicBezTo>
                    <a:pt x="24920" y="21753"/>
                    <a:pt x="25536" y="21898"/>
                    <a:pt x="26154" y="21898"/>
                  </a:cubicBezTo>
                  <a:cubicBezTo>
                    <a:pt x="26684" y="21898"/>
                    <a:pt x="27216" y="21791"/>
                    <a:pt x="27722" y="21580"/>
                  </a:cubicBezTo>
                  <a:cubicBezTo>
                    <a:pt x="29241" y="20972"/>
                    <a:pt x="29728" y="19088"/>
                    <a:pt x="29728" y="19088"/>
                  </a:cubicBezTo>
                  <a:cubicBezTo>
                    <a:pt x="29728" y="19088"/>
                    <a:pt x="33193" y="18845"/>
                    <a:pt x="33588" y="15714"/>
                  </a:cubicBezTo>
                  <a:cubicBezTo>
                    <a:pt x="34226" y="10486"/>
                    <a:pt x="27934" y="2765"/>
                    <a:pt x="25168" y="1033"/>
                  </a:cubicBezTo>
                  <a:cubicBezTo>
                    <a:pt x="23924" y="261"/>
                    <a:pt x="21830" y="1"/>
                    <a:pt x="19510"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16"/>
            <p:cNvSpPr/>
            <p:nvPr/>
          </p:nvSpPr>
          <p:spPr>
            <a:xfrm>
              <a:off x="4753000" y="4189325"/>
              <a:ext cx="159225" cy="392300"/>
            </a:xfrm>
            <a:custGeom>
              <a:rect b="b" l="l" r="r" t="t"/>
              <a:pathLst>
                <a:path extrusionOk="0" h="15692" w="6369">
                  <a:moveTo>
                    <a:pt x="185" y="0"/>
                  </a:moveTo>
                  <a:cubicBezTo>
                    <a:pt x="97" y="0"/>
                    <a:pt x="0" y="129"/>
                    <a:pt x="47" y="223"/>
                  </a:cubicBezTo>
                  <a:cubicBezTo>
                    <a:pt x="1749" y="2198"/>
                    <a:pt x="2813" y="4569"/>
                    <a:pt x="3846" y="6940"/>
                  </a:cubicBezTo>
                  <a:cubicBezTo>
                    <a:pt x="5062" y="9706"/>
                    <a:pt x="5974" y="12685"/>
                    <a:pt x="4545" y="15572"/>
                  </a:cubicBezTo>
                  <a:cubicBezTo>
                    <a:pt x="4525" y="15632"/>
                    <a:pt x="4584" y="15692"/>
                    <a:pt x="4643" y="15692"/>
                  </a:cubicBezTo>
                  <a:cubicBezTo>
                    <a:pt x="4675" y="15692"/>
                    <a:pt x="4707" y="15675"/>
                    <a:pt x="4728" y="15633"/>
                  </a:cubicBezTo>
                  <a:cubicBezTo>
                    <a:pt x="6369" y="13141"/>
                    <a:pt x="5852" y="10253"/>
                    <a:pt x="4788" y="7609"/>
                  </a:cubicBezTo>
                  <a:cubicBezTo>
                    <a:pt x="3725" y="4934"/>
                    <a:pt x="2266" y="2077"/>
                    <a:pt x="259" y="40"/>
                  </a:cubicBezTo>
                  <a:cubicBezTo>
                    <a:pt x="238" y="12"/>
                    <a:pt x="212" y="0"/>
                    <a:pt x="18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16"/>
            <p:cNvSpPr/>
            <p:nvPr/>
          </p:nvSpPr>
          <p:spPr>
            <a:xfrm>
              <a:off x="4890750" y="4162150"/>
              <a:ext cx="190950" cy="382600"/>
            </a:xfrm>
            <a:custGeom>
              <a:rect b="b" l="l" r="r" t="t"/>
              <a:pathLst>
                <a:path extrusionOk="0" h="15304" w="7638">
                  <a:moveTo>
                    <a:pt x="133" y="1"/>
                  </a:moveTo>
                  <a:cubicBezTo>
                    <a:pt x="69" y="1"/>
                    <a:pt x="0" y="86"/>
                    <a:pt x="69" y="155"/>
                  </a:cubicBezTo>
                  <a:cubicBezTo>
                    <a:pt x="3078" y="4501"/>
                    <a:pt x="6421" y="9699"/>
                    <a:pt x="5114" y="15231"/>
                  </a:cubicBezTo>
                  <a:cubicBezTo>
                    <a:pt x="5114" y="15275"/>
                    <a:pt x="5147" y="15304"/>
                    <a:pt x="5188" y="15304"/>
                  </a:cubicBezTo>
                  <a:cubicBezTo>
                    <a:pt x="5203" y="15304"/>
                    <a:pt x="5220" y="15300"/>
                    <a:pt x="5236" y="15292"/>
                  </a:cubicBezTo>
                  <a:cubicBezTo>
                    <a:pt x="7637" y="10246"/>
                    <a:pt x="3534" y="3620"/>
                    <a:pt x="190" y="33"/>
                  </a:cubicBezTo>
                  <a:cubicBezTo>
                    <a:pt x="175" y="10"/>
                    <a:pt x="154" y="1"/>
                    <a:pt x="1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16"/>
            <p:cNvSpPr/>
            <p:nvPr/>
          </p:nvSpPr>
          <p:spPr>
            <a:xfrm>
              <a:off x="5015375" y="4127200"/>
              <a:ext cx="162825" cy="357725"/>
            </a:xfrm>
            <a:custGeom>
              <a:rect b="b" l="l" r="r" t="t"/>
              <a:pathLst>
                <a:path extrusionOk="0" h="14309" w="6513">
                  <a:moveTo>
                    <a:pt x="146" y="1"/>
                  </a:moveTo>
                  <a:cubicBezTo>
                    <a:pt x="69" y="1"/>
                    <a:pt x="0" y="86"/>
                    <a:pt x="69" y="154"/>
                  </a:cubicBezTo>
                  <a:cubicBezTo>
                    <a:pt x="3564" y="4167"/>
                    <a:pt x="6117" y="8787"/>
                    <a:pt x="5570" y="14258"/>
                  </a:cubicBezTo>
                  <a:cubicBezTo>
                    <a:pt x="5570" y="14294"/>
                    <a:pt x="5601" y="14308"/>
                    <a:pt x="5634" y="14308"/>
                  </a:cubicBezTo>
                  <a:cubicBezTo>
                    <a:pt x="5656" y="14308"/>
                    <a:pt x="5679" y="14301"/>
                    <a:pt x="5692" y="14288"/>
                  </a:cubicBezTo>
                  <a:cubicBezTo>
                    <a:pt x="6512" y="11583"/>
                    <a:pt x="6026" y="8848"/>
                    <a:pt x="4780" y="6386"/>
                  </a:cubicBezTo>
                  <a:cubicBezTo>
                    <a:pt x="3625" y="4106"/>
                    <a:pt x="2166" y="1705"/>
                    <a:pt x="221" y="33"/>
                  </a:cubicBezTo>
                  <a:cubicBezTo>
                    <a:pt x="198" y="10"/>
                    <a:pt x="171" y="1"/>
                    <a:pt x="14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16"/>
            <p:cNvSpPr/>
            <p:nvPr/>
          </p:nvSpPr>
          <p:spPr>
            <a:xfrm>
              <a:off x="4545950" y="4403525"/>
              <a:ext cx="236350" cy="121475"/>
            </a:xfrm>
            <a:custGeom>
              <a:rect b="b" l="l" r="r" t="t"/>
              <a:pathLst>
                <a:path extrusionOk="0" h="4859" w="9454">
                  <a:moveTo>
                    <a:pt x="4833" y="2384"/>
                  </a:moveTo>
                  <a:cubicBezTo>
                    <a:pt x="4864" y="2658"/>
                    <a:pt x="4955" y="2931"/>
                    <a:pt x="5076" y="3175"/>
                  </a:cubicBezTo>
                  <a:cubicBezTo>
                    <a:pt x="4864" y="3175"/>
                    <a:pt x="4620" y="3144"/>
                    <a:pt x="4408" y="3144"/>
                  </a:cubicBezTo>
                  <a:cubicBezTo>
                    <a:pt x="4468" y="3083"/>
                    <a:pt x="4529" y="2992"/>
                    <a:pt x="4590" y="2931"/>
                  </a:cubicBezTo>
                  <a:cubicBezTo>
                    <a:pt x="4681" y="2779"/>
                    <a:pt x="4772" y="2597"/>
                    <a:pt x="4833" y="2384"/>
                  </a:cubicBezTo>
                  <a:close/>
                  <a:moveTo>
                    <a:pt x="5618" y="1"/>
                  </a:moveTo>
                  <a:cubicBezTo>
                    <a:pt x="5611" y="1"/>
                    <a:pt x="5602" y="5"/>
                    <a:pt x="5593" y="14"/>
                  </a:cubicBezTo>
                  <a:cubicBezTo>
                    <a:pt x="5046" y="530"/>
                    <a:pt x="4742" y="1260"/>
                    <a:pt x="4772" y="2020"/>
                  </a:cubicBezTo>
                  <a:cubicBezTo>
                    <a:pt x="4772" y="2050"/>
                    <a:pt x="4772" y="2080"/>
                    <a:pt x="4772" y="2111"/>
                  </a:cubicBezTo>
                  <a:cubicBezTo>
                    <a:pt x="4651" y="2354"/>
                    <a:pt x="4468" y="2597"/>
                    <a:pt x="4256" y="2810"/>
                  </a:cubicBezTo>
                  <a:cubicBezTo>
                    <a:pt x="4134" y="2931"/>
                    <a:pt x="4012" y="3023"/>
                    <a:pt x="3891" y="3144"/>
                  </a:cubicBezTo>
                  <a:cubicBezTo>
                    <a:pt x="2310" y="3205"/>
                    <a:pt x="821" y="3661"/>
                    <a:pt x="0" y="4816"/>
                  </a:cubicBezTo>
                  <a:cubicBezTo>
                    <a:pt x="0" y="4837"/>
                    <a:pt x="15" y="4859"/>
                    <a:pt x="35" y="4859"/>
                  </a:cubicBezTo>
                  <a:cubicBezTo>
                    <a:pt x="43" y="4859"/>
                    <a:pt x="52" y="4855"/>
                    <a:pt x="61" y="4846"/>
                  </a:cubicBezTo>
                  <a:cubicBezTo>
                    <a:pt x="922" y="3965"/>
                    <a:pt x="2212" y="3678"/>
                    <a:pt x="3605" y="3678"/>
                  </a:cubicBezTo>
                  <a:cubicBezTo>
                    <a:pt x="4276" y="3678"/>
                    <a:pt x="4971" y="3744"/>
                    <a:pt x="5654" y="3843"/>
                  </a:cubicBezTo>
                  <a:lnTo>
                    <a:pt x="5745" y="3843"/>
                  </a:lnTo>
                  <a:cubicBezTo>
                    <a:pt x="7022" y="4026"/>
                    <a:pt x="8268" y="4330"/>
                    <a:pt x="9210" y="4542"/>
                  </a:cubicBezTo>
                  <a:cubicBezTo>
                    <a:pt x="9362" y="4542"/>
                    <a:pt x="9453" y="4360"/>
                    <a:pt x="9301" y="4269"/>
                  </a:cubicBezTo>
                  <a:cubicBezTo>
                    <a:pt x="8146" y="3722"/>
                    <a:pt x="6900" y="3387"/>
                    <a:pt x="5654" y="3235"/>
                  </a:cubicBezTo>
                  <a:cubicBezTo>
                    <a:pt x="5411" y="2840"/>
                    <a:pt x="5259" y="2415"/>
                    <a:pt x="5168" y="1989"/>
                  </a:cubicBezTo>
                  <a:cubicBezTo>
                    <a:pt x="5137" y="1290"/>
                    <a:pt x="5289" y="621"/>
                    <a:pt x="5623" y="44"/>
                  </a:cubicBezTo>
                  <a:cubicBezTo>
                    <a:pt x="5645" y="22"/>
                    <a:pt x="5636" y="1"/>
                    <a:pt x="56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16"/>
            <p:cNvSpPr/>
            <p:nvPr/>
          </p:nvSpPr>
          <p:spPr>
            <a:xfrm>
              <a:off x="4422075" y="3996225"/>
              <a:ext cx="666650" cy="74100"/>
            </a:xfrm>
            <a:custGeom>
              <a:rect b="b" l="l" r="r" t="t"/>
              <a:pathLst>
                <a:path extrusionOk="0" h="2964" w="26666">
                  <a:moveTo>
                    <a:pt x="20303" y="1"/>
                  </a:moveTo>
                  <a:cubicBezTo>
                    <a:pt x="19314" y="1"/>
                    <a:pt x="18320" y="108"/>
                    <a:pt x="17357" y="196"/>
                  </a:cubicBezTo>
                  <a:cubicBezTo>
                    <a:pt x="15472" y="409"/>
                    <a:pt x="13618" y="621"/>
                    <a:pt x="11764" y="865"/>
                  </a:cubicBezTo>
                  <a:cubicBezTo>
                    <a:pt x="10852" y="986"/>
                    <a:pt x="9940" y="1138"/>
                    <a:pt x="9028" y="1260"/>
                  </a:cubicBezTo>
                  <a:cubicBezTo>
                    <a:pt x="8321" y="1378"/>
                    <a:pt x="7614" y="1422"/>
                    <a:pt x="6907" y="1422"/>
                  </a:cubicBezTo>
                  <a:cubicBezTo>
                    <a:pt x="6703" y="1422"/>
                    <a:pt x="6498" y="1419"/>
                    <a:pt x="6293" y="1412"/>
                  </a:cubicBezTo>
                  <a:cubicBezTo>
                    <a:pt x="5308" y="1325"/>
                    <a:pt x="1509" y="1045"/>
                    <a:pt x="259" y="1045"/>
                  </a:cubicBezTo>
                  <a:cubicBezTo>
                    <a:pt x="197" y="1045"/>
                    <a:pt x="141" y="1045"/>
                    <a:pt x="92" y="1047"/>
                  </a:cubicBezTo>
                  <a:cubicBezTo>
                    <a:pt x="1" y="1077"/>
                    <a:pt x="1" y="1169"/>
                    <a:pt x="92" y="1199"/>
                  </a:cubicBezTo>
                  <a:cubicBezTo>
                    <a:pt x="1885" y="1320"/>
                    <a:pt x="3709" y="1564"/>
                    <a:pt x="5502" y="1807"/>
                  </a:cubicBezTo>
                  <a:cubicBezTo>
                    <a:pt x="5997" y="1875"/>
                    <a:pt x="6502" y="1915"/>
                    <a:pt x="7005" y="1915"/>
                  </a:cubicBezTo>
                  <a:cubicBezTo>
                    <a:pt x="7398" y="1915"/>
                    <a:pt x="7791" y="1891"/>
                    <a:pt x="8177" y="1837"/>
                  </a:cubicBezTo>
                  <a:cubicBezTo>
                    <a:pt x="9059" y="1746"/>
                    <a:pt x="9971" y="1594"/>
                    <a:pt x="10852" y="1503"/>
                  </a:cubicBezTo>
                  <a:cubicBezTo>
                    <a:pt x="12676" y="1260"/>
                    <a:pt x="14499" y="1047"/>
                    <a:pt x="16323" y="865"/>
                  </a:cubicBezTo>
                  <a:cubicBezTo>
                    <a:pt x="17600" y="728"/>
                    <a:pt x="18911" y="557"/>
                    <a:pt x="20204" y="557"/>
                  </a:cubicBezTo>
                  <a:cubicBezTo>
                    <a:pt x="20636" y="557"/>
                    <a:pt x="21065" y="576"/>
                    <a:pt x="21491" y="621"/>
                  </a:cubicBezTo>
                  <a:cubicBezTo>
                    <a:pt x="22402" y="713"/>
                    <a:pt x="23314" y="986"/>
                    <a:pt x="24105" y="1442"/>
                  </a:cubicBezTo>
                  <a:cubicBezTo>
                    <a:pt x="24500" y="1655"/>
                    <a:pt x="24895" y="1837"/>
                    <a:pt x="25260" y="2080"/>
                  </a:cubicBezTo>
                  <a:cubicBezTo>
                    <a:pt x="25594" y="2324"/>
                    <a:pt x="26050" y="2658"/>
                    <a:pt x="26445" y="2931"/>
                  </a:cubicBezTo>
                  <a:cubicBezTo>
                    <a:pt x="26475" y="2954"/>
                    <a:pt x="26506" y="2964"/>
                    <a:pt x="26533" y="2964"/>
                  </a:cubicBezTo>
                  <a:cubicBezTo>
                    <a:pt x="26614" y="2964"/>
                    <a:pt x="26665" y="2878"/>
                    <a:pt x="26597" y="2810"/>
                  </a:cubicBezTo>
                  <a:cubicBezTo>
                    <a:pt x="26293" y="2536"/>
                    <a:pt x="25989" y="2263"/>
                    <a:pt x="25655" y="1989"/>
                  </a:cubicBezTo>
                  <a:cubicBezTo>
                    <a:pt x="25320" y="1746"/>
                    <a:pt x="25047" y="1472"/>
                    <a:pt x="24682" y="1229"/>
                  </a:cubicBezTo>
                  <a:cubicBezTo>
                    <a:pt x="24013" y="773"/>
                    <a:pt x="23253" y="439"/>
                    <a:pt x="22463" y="226"/>
                  </a:cubicBezTo>
                  <a:cubicBezTo>
                    <a:pt x="21755" y="59"/>
                    <a:pt x="21030" y="1"/>
                    <a:pt x="203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16"/>
            <p:cNvSpPr/>
            <p:nvPr/>
          </p:nvSpPr>
          <p:spPr>
            <a:xfrm>
              <a:off x="3428900" y="3089700"/>
              <a:ext cx="509925" cy="811125"/>
            </a:xfrm>
            <a:custGeom>
              <a:rect b="b" l="l" r="r" t="t"/>
              <a:pathLst>
                <a:path extrusionOk="0" h="32445" w="20397">
                  <a:moveTo>
                    <a:pt x="16770" y="0"/>
                  </a:moveTo>
                  <a:cubicBezTo>
                    <a:pt x="15181" y="0"/>
                    <a:pt x="12893" y="2090"/>
                    <a:pt x="9636" y="7672"/>
                  </a:cubicBezTo>
                  <a:cubicBezTo>
                    <a:pt x="2645" y="19678"/>
                    <a:pt x="1" y="32445"/>
                    <a:pt x="1" y="32445"/>
                  </a:cubicBezTo>
                  <a:lnTo>
                    <a:pt x="19241" y="29405"/>
                  </a:lnTo>
                  <a:cubicBezTo>
                    <a:pt x="19241" y="29405"/>
                    <a:pt x="20396" y="17247"/>
                    <a:pt x="20123" y="9466"/>
                  </a:cubicBezTo>
                  <a:cubicBezTo>
                    <a:pt x="19976" y="4766"/>
                    <a:pt x="19170" y="0"/>
                    <a:pt x="1677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16"/>
            <p:cNvSpPr/>
            <p:nvPr/>
          </p:nvSpPr>
          <p:spPr>
            <a:xfrm>
              <a:off x="3472975" y="3169025"/>
              <a:ext cx="455200" cy="626950"/>
            </a:xfrm>
            <a:custGeom>
              <a:rect b="b" l="l" r="r" t="t"/>
              <a:pathLst>
                <a:path extrusionOk="0" h="25078" w="18208">
                  <a:moveTo>
                    <a:pt x="10852" y="1"/>
                  </a:moveTo>
                  <a:cubicBezTo>
                    <a:pt x="10761" y="92"/>
                    <a:pt x="10700" y="183"/>
                    <a:pt x="10609" y="305"/>
                  </a:cubicBezTo>
                  <a:cubicBezTo>
                    <a:pt x="10791" y="426"/>
                    <a:pt x="10973" y="548"/>
                    <a:pt x="11156" y="639"/>
                  </a:cubicBezTo>
                  <a:cubicBezTo>
                    <a:pt x="11642" y="943"/>
                    <a:pt x="12159" y="1186"/>
                    <a:pt x="12706" y="1338"/>
                  </a:cubicBezTo>
                  <a:cubicBezTo>
                    <a:pt x="12311" y="913"/>
                    <a:pt x="11855" y="548"/>
                    <a:pt x="11369" y="274"/>
                  </a:cubicBezTo>
                  <a:cubicBezTo>
                    <a:pt x="11217" y="183"/>
                    <a:pt x="11034" y="92"/>
                    <a:pt x="10852" y="1"/>
                  </a:cubicBezTo>
                  <a:close/>
                  <a:moveTo>
                    <a:pt x="18147" y="3101"/>
                  </a:moveTo>
                  <a:cubicBezTo>
                    <a:pt x="18025" y="3283"/>
                    <a:pt x="17934" y="3435"/>
                    <a:pt x="17812" y="3618"/>
                  </a:cubicBezTo>
                  <a:cubicBezTo>
                    <a:pt x="17508" y="4104"/>
                    <a:pt x="17296" y="4621"/>
                    <a:pt x="17144" y="5168"/>
                  </a:cubicBezTo>
                  <a:cubicBezTo>
                    <a:pt x="17569" y="4773"/>
                    <a:pt x="17904" y="4317"/>
                    <a:pt x="18208" y="3831"/>
                  </a:cubicBezTo>
                  <a:lnTo>
                    <a:pt x="18208" y="3800"/>
                  </a:lnTo>
                  <a:cubicBezTo>
                    <a:pt x="18208" y="3557"/>
                    <a:pt x="18177" y="3344"/>
                    <a:pt x="18147" y="3101"/>
                  </a:cubicBezTo>
                  <a:close/>
                  <a:moveTo>
                    <a:pt x="6931" y="9363"/>
                  </a:moveTo>
                  <a:cubicBezTo>
                    <a:pt x="7326" y="9758"/>
                    <a:pt x="7751" y="10122"/>
                    <a:pt x="8268" y="10426"/>
                  </a:cubicBezTo>
                  <a:cubicBezTo>
                    <a:pt x="8754" y="10700"/>
                    <a:pt x="9271" y="10943"/>
                    <a:pt x="9818" y="11095"/>
                  </a:cubicBezTo>
                  <a:cubicBezTo>
                    <a:pt x="9423" y="10670"/>
                    <a:pt x="8967" y="10305"/>
                    <a:pt x="8481" y="10031"/>
                  </a:cubicBezTo>
                  <a:cubicBezTo>
                    <a:pt x="7995" y="9727"/>
                    <a:pt x="7478" y="9515"/>
                    <a:pt x="6931" y="9363"/>
                  </a:cubicBezTo>
                  <a:close/>
                  <a:moveTo>
                    <a:pt x="18086" y="13192"/>
                  </a:moveTo>
                  <a:cubicBezTo>
                    <a:pt x="16931" y="13192"/>
                    <a:pt x="15806" y="13466"/>
                    <a:pt x="14803" y="14043"/>
                  </a:cubicBezTo>
                  <a:cubicBezTo>
                    <a:pt x="15381" y="14043"/>
                    <a:pt x="15958" y="13983"/>
                    <a:pt x="16505" y="13831"/>
                  </a:cubicBezTo>
                  <a:cubicBezTo>
                    <a:pt x="17053" y="13709"/>
                    <a:pt x="17569" y="13496"/>
                    <a:pt x="18086" y="13192"/>
                  </a:cubicBezTo>
                  <a:close/>
                  <a:moveTo>
                    <a:pt x="15989" y="21338"/>
                  </a:moveTo>
                  <a:lnTo>
                    <a:pt x="15989" y="21338"/>
                  </a:lnTo>
                  <a:cubicBezTo>
                    <a:pt x="16384" y="21734"/>
                    <a:pt x="16809" y="22098"/>
                    <a:pt x="17326" y="22402"/>
                  </a:cubicBezTo>
                  <a:cubicBezTo>
                    <a:pt x="17478" y="22463"/>
                    <a:pt x="17630" y="22554"/>
                    <a:pt x="17782" y="22645"/>
                  </a:cubicBezTo>
                  <a:cubicBezTo>
                    <a:pt x="17782" y="22493"/>
                    <a:pt x="17812" y="22341"/>
                    <a:pt x="17812" y="22189"/>
                  </a:cubicBezTo>
                  <a:cubicBezTo>
                    <a:pt x="17721" y="22129"/>
                    <a:pt x="17660" y="22068"/>
                    <a:pt x="17539" y="22007"/>
                  </a:cubicBezTo>
                  <a:cubicBezTo>
                    <a:pt x="17053" y="21703"/>
                    <a:pt x="16536" y="21490"/>
                    <a:pt x="15989" y="21338"/>
                  </a:cubicBezTo>
                  <a:close/>
                  <a:moveTo>
                    <a:pt x="7873" y="19393"/>
                  </a:moveTo>
                  <a:cubicBezTo>
                    <a:pt x="7873" y="19971"/>
                    <a:pt x="7934" y="20548"/>
                    <a:pt x="8086" y="21095"/>
                  </a:cubicBezTo>
                  <a:cubicBezTo>
                    <a:pt x="8207" y="21642"/>
                    <a:pt x="8420" y="22159"/>
                    <a:pt x="8694" y="22676"/>
                  </a:cubicBezTo>
                  <a:cubicBezTo>
                    <a:pt x="8724" y="22098"/>
                    <a:pt x="8663" y="21521"/>
                    <a:pt x="8511" y="20974"/>
                  </a:cubicBezTo>
                  <a:cubicBezTo>
                    <a:pt x="8359" y="20427"/>
                    <a:pt x="8147" y="19879"/>
                    <a:pt x="7873" y="19393"/>
                  </a:cubicBezTo>
                  <a:close/>
                  <a:moveTo>
                    <a:pt x="1733" y="22189"/>
                  </a:moveTo>
                  <a:cubicBezTo>
                    <a:pt x="1338" y="22554"/>
                    <a:pt x="973" y="23010"/>
                    <a:pt x="700" y="23527"/>
                  </a:cubicBezTo>
                  <a:cubicBezTo>
                    <a:pt x="396" y="23983"/>
                    <a:pt x="152" y="24530"/>
                    <a:pt x="1" y="25077"/>
                  </a:cubicBezTo>
                  <a:cubicBezTo>
                    <a:pt x="426" y="24682"/>
                    <a:pt x="791" y="24226"/>
                    <a:pt x="1064" y="23740"/>
                  </a:cubicBezTo>
                  <a:cubicBezTo>
                    <a:pt x="1368" y="23253"/>
                    <a:pt x="1581" y="22737"/>
                    <a:pt x="1733" y="22189"/>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16"/>
            <p:cNvSpPr/>
            <p:nvPr/>
          </p:nvSpPr>
          <p:spPr>
            <a:xfrm>
              <a:off x="3884075" y="3395475"/>
              <a:ext cx="65375" cy="436975"/>
            </a:xfrm>
            <a:custGeom>
              <a:rect b="b" l="l" r="r" t="t"/>
              <a:pathLst>
                <a:path extrusionOk="0" h="17479" w="2615">
                  <a:moveTo>
                    <a:pt x="1976" y="1"/>
                  </a:moveTo>
                  <a:cubicBezTo>
                    <a:pt x="1824" y="2371"/>
                    <a:pt x="1672" y="4742"/>
                    <a:pt x="1551" y="7083"/>
                  </a:cubicBezTo>
                  <a:cubicBezTo>
                    <a:pt x="1429" y="9454"/>
                    <a:pt x="1247" y="11794"/>
                    <a:pt x="1125" y="14135"/>
                  </a:cubicBezTo>
                  <a:cubicBezTo>
                    <a:pt x="1095" y="14803"/>
                    <a:pt x="1034" y="15442"/>
                    <a:pt x="1004" y="16080"/>
                  </a:cubicBezTo>
                  <a:lnTo>
                    <a:pt x="1004" y="16597"/>
                  </a:lnTo>
                  <a:cubicBezTo>
                    <a:pt x="1034" y="16749"/>
                    <a:pt x="1034" y="16870"/>
                    <a:pt x="1004" y="17022"/>
                  </a:cubicBezTo>
                  <a:cubicBezTo>
                    <a:pt x="943" y="17204"/>
                    <a:pt x="700" y="17204"/>
                    <a:pt x="578" y="17235"/>
                  </a:cubicBezTo>
                  <a:cubicBezTo>
                    <a:pt x="426" y="17296"/>
                    <a:pt x="213" y="17356"/>
                    <a:pt x="61" y="17387"/>
                  </a:cubicBezTo>
                  <a:cubicBezTo>
                    <a:pt x="1" y="17387"/>
                    <a:pt x="31" y="17478"/>
                    <a:pt x="61" y="17478"/>
                  </a:cubicBezTo>
                  <a:cubicBezTo>
                    <a:pt x="335" y="17448"/>
                    <a:pt x="609" y="17417"/>
                    <a:pt x="852" y="17356"/>
                  </a:cubicBezTo>
                  <a:cubicBezTo>
                    <a:pt x="1034" y="17356"/>
                    <a:pt x="1216" y="17235"/>
                    <a:pt x="1277" y="17083"/>
                  </a:cubicBezTo>
                  <a:cubicBezTo>
                    <a:pt x="1338" y="16809"/>
                    <a:pt x="1399" y="16566"/>
                    <a:pt x="1399" y="16323"/>
                  </a:cubicBezTo>
                  <a:cubicBezTo>
                    <a:pt x="1460" y="15989"/>
                    <a:pt x="1490" y="15654"/>
                    <a:pt x="1520" y="15320"/>
                  </a:cubicBezTo>
                  <a:cubicBezTo>
                    <a:pt x="1672" y="14135"/>
                    <a:pt x="1764" y="12919"/>
                    <a:pt x="1824" y="11703"/>
                  </a:cubicBezTo>
                  <a:cubicBezTo>
                    <a:pt x="1946" y="9818"/>
                    <a:pt x="2037" y="7964"/>
                    <a:pt x="2098" y="6110"/>
                  </a:cubicBezTo>
                  <a:cubicBezTo>
                    <a:pt x="2463" y="4681"/>
                    <a:pt x="2615" y="3253"/>
                    <a:pt x="2615" y="1794"/>
                  </a:cubicBezTo>
                  <a:cubicBezTo>
                    <a:pt x="2615" y="1779"/>
                    <a:pt x="2607" y="1771"/>
                    <a:pt x="2599" y="1771"/>
                  </a:cubicBezTo>
                  <a:cubicBezTo>
                    <a:pt x="2592" y="1771"/>
                    <a:pt x="2584" y="1779"/>
                    <a:pt x="2584" y="1794"/>
                  </a:cubicBezTo>
                  <a:cubicBezTo>
                    <a:pt x="2402" y="2888"/>
                    <a:pt x="2219" y="4013"/>
                    <a:pt x="2098" y="5107"/>
                  </a:cubicBezTo>
                  <a:lnTo>
                    <a:pt x="2098" y="4256"/>
                  </a:lnTo>
                  <a:cubicBezTo>
                    <a:pt x="2098" y="2827"/>
                    <a:pt x="2037" y="1429"/>
                    <a:pt x="200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16"/>
            <p:cNvSpPr/>
            <p:nvPr/>
          </p:nvSpPr>
          <p:spPr>
            <a:xfrm>
              <a:off x="3467650" y="3752625"/>
              <a:ext cx="422525" cy="50925"/>
            </a:xfrm>
            <a:custGeom>
              <a:rect b="b" l="l" r="r" t="t"/>
              <a:pathLst>
                <a:path extrusionOk="0" h="2037" w="16901">
                  <a:moveTo>
                    <a:pt x="16840" y="0"/>
                  </a:moveTo>
                  <a:cubicBezTo>
                    <a:pt x="14651" y="0"/>
                    <a:pt x="12463" y="335"/>
                    <a:pt x="10274" y="548"/>
                  </a:cubicBezTo>
                  <a:cubicBezTo>
                    <a:pt x="8086" y="791"/>
                    <a:pt x="5928" y="1064"/>
                    <a:pt x="3739" y="1368"/>
                  </a:cubicBezTo>
                  <a:cubicBezTo>
                    <a:pt x="2493" y="1551"/>
                    <a:pt x="1277" y="1794"/>
                    <a:pt x="31" y="1976"/>
                  </a:cubicBezTo>
                  <a:cubicBezTo>
                    <a:pt x="1" y="1976"/>
                    <a:pt x="1" y="2037"/>
                    <a:pt x="31" y="2037"/>
                  </a:cubicBezTo>
                  <a:cubicBezTo>
                    <a:pt x="1125" y="1946"/>
                    <a:pt x="2220" y="1885"/>
                    <a:pt x="3314" y="1763"/>
                  </a:cubicBezTo>
                  <a:lnTo>
                    <a:pt x="6566" y="1429"/>
                  </a:lnTo>
                  <a:cubicBezTo>
                    <a:pt x="8755" y="1186"/>
                    <a:pt x="10943" y="912"/>
                    <a:pt x="13132" y="669"/>
                  </a:cubicBezTo>
                  <a:cubicBezTo>
                    <a:pt x="14378" y="517"/>
                    <a:pt x="15624" y="335"/>
                    <a:pt x="16840" y="92"/>
                  </a:cubicBezTo>
                  <a:cubicBezTo>
                    <a:pt x="16901" y="92"/>
                    <a:pt x="16901" y="0"/>
                    <a:pt x="1684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16"/>
            <p:cNvSpPr/>
            <p:nvPr/>
          </p:nvSpPr>
          <p:spPr>
            <a:xfrm>
              <a:off x="3897000" y="2753375"/>
              <a:ext cx="326025" cy="464825"/>
            </a:xfrm>
            <a:custGeom>
              <a:rect b="b" l="l" r="r" t="t"/>
              <a:pathLst>
                <a:path extrusionOk="0" h="18593" w="13041">
                  <a:moveTo>
                    <a:pt x="1976" y="0"/>
                  </a:moveTo>
                  <a:cubicBezTo>
                    <a:pt x="1794" y="1824"/>
                    <a:pt x="1459" y="3769"/>
                    <a:pt x="1125" y="5502"/>
                  </a:cubicBezTo>
                  <a:cubicBezTo>
                    <a:pt x="578" y="8389"/>
                    <a:pt x="0" y="10730"/>
                    <a:pt x="92" y="10973"/>
                  </a:cubicBezTo>
                  <a:cubicBezTo>
                    <a:pt x="1524" y="14305"/>
                    <a:pt x="5429" y="18593"/>
                    <a:pt x="8133" y="18593"/>
                  </a:cubicBezTo>
                  <a:cubicBezTo>
                    <a:pt x="8240" y="18593"/>
                    <a:pt x="8346" y="18586"/>
                    <a:pt x="8450" y="18572"/>
                  </a:cubicBezTo>
                  <a:cubicBezTo>
                    <a:pt x="11064" y="18207"/>
                    <a:pt x="11368" y="12979"/>
                    <a:pt x="11277" y="11581"/>
                  </a:cubicBezTo>
                  <a:lnTo>
                    <a:pt x="11277" y="11459"/>
                  </a:lnTo>
                  <a:cubicBezTo>
                    <a:pt x="11247" y="11186"/>
                    <a:pt x="11247" y="10943"/>
                    <a:pt x="11277" y="10700"/>
                  </a:cubicBezTo>
                  <a:cubicBezTo>
                    <a:pt x="11551" y="7538"/>
                    <a:pt x="13040" y="3861"/>
                    <a:pt x="13040" y="3861"/>
                  </a:cubicBezTo>
                  <a:lnTo>
                    <a:pt x="1976"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16"/>
            <p:cNvSpPr/>
            <p:nvPr/>
          </p:nvSpPr>
          <p:spPr>
            <a:xfrm>
              <a:off x="3959300" y="2758700"/>
              <a:ext cx="263725" cy="283775"/>
            </a:xfrm>
            <a:custGeom>
              <a:rect b="b" l="l" r="r" t="t"/>
              <a:pathLst>
                <a:path extrusionOk="0" h="11351" w="10549">
                  <a:moveTo>
                    <a:pt x="1" y="0"/>
                  </a:moveTo>
                  <a:cubicBezTo>
                    <a:pt x="92" y="1885"/>
                    <a:pt x="852" y="10487"/>
                    <a:pt x="7600" y="11307"/>
                  </a:cubicBezTo>
                  <a:cubicBezTo>
                    <a:pt x="7879" y="11329"/>
                    <a:pt x="8159" y="11350"/>
                    <a:pt x="8438" y="11350"/>
                  </a:cubicBezTo>
                  <a:cubicBezTo>
                    <a:pt x="8554" y="11350"/>
                    <a:pt x="8669" y="11347"/>
                    <a:pt x="8785" y="11338"/>
                  </a:cubicBezTo>
                  <a:cubicBezTo>
                    <a:pt x="8785" y="11307"/>
                    <a:pt x="8785" y="11277"/>
                    <a:pt x="8785" y="11216"/>
                  </a:cubicBezTo>
                  <a:cubicBezTo>
                    <a:pt x="8755" y="10973"/>
                    <a:pt x="8755" y="10730"/>
                    <a:pt x="8755" y="10487"/>
                  </a:cubicBezTo>
                  <a:cubicBezTo>
                    <a:pt x="9059" y="7325"/>
                    <a:pt x="10548" y="3648"/>
                    <a:pt x="10548" y="3648"/>
                  </a:cubicBezTo>
                  <a:lnTo>
                    <a:pt x="2980" y="1034"/>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16"/>
            <p:cNvSpPr/>
            <p:nvPr/>
          </p:nvSpPr>
          <p:spPr>
            <a:xfrm>
              <a:off x="3868875" y="2252050"/>
              <a:ext cx="576775" cy="686775"/>
            </a:xfrm>
            <a:custGeom>
              <a:rect b="b" l="l" r="r" t="t"/>
              <a:pathLst>
                <a:path extrusionOk="0" h="27471" w="23071">
                  <a:moveTo>
                    <a:pt x="10699" y="0"/>
                  </a:moveTo>
                  <a:cubicBezTo>
                    <a:pt x="6282" y="0"/>
                    <a:pt x="1625" y="3028"/>
                    <a:pt x="761" y="7622"/>
                  </a:cubicBezTo>
                  <a:cubicBezTo>
                    <a:pt x="1" y="11755"/>
                    <a:pt x="3375" y="23093"/>
                    <a:pt x="6536" y="25373"/>
                  </a:cubicBezTo>
                  <a:cubicBezTo>
                    <a:pt x="8436" y="26741"/>
                    <a:pt x="10722" y="27470"/>
                    <a:pt x="12934" y="27470"/>
                  </a:cubicBezTo>
                  <a:cubicBezTo>
                    <a:pt x="16028" y="27470"/>
                    <a:pt x="18976" y="26043"/>
                    <a:pt x="20518" y="22941"/>
                  </a:cubicBezTo>
                  <a:cubicBezTo>
                    <a:pt x="23071" y="17774"/>
                    <a:pt x="18360" y="3093"/>
                    <a:pt x="14925" y="1086"/>
                  </a:cubicBezTo>
                  <a:cubicBezTo>
                    <a:pt x="13646" y="344"/>
                    <a:pt x="12186" y="0"/>
                    <a:pt x="10699"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16"/>
            <p:cNvSpPr/>
            <p:nvPr/>
          </p:nvSpPr>
          <p:spPr>
            <a:xfrm>
              <a:off x="4187275" y="2598950"/>
              <a:ext cx="21300" cy="56625"/>
            </a:xfrm>
            <a:custGeom>
              <a:rect b="b" l="l" r="r" t="t"/>
              <a:pathLst>
                <a:path extrusionOk="0" h="2265" w="852">
                  <a:moveTo>
                    <a:pt x="271" y="1"/>
                  </a:moveTo>
                  <a:cubicBezTo>
                    <a:pt x="258" y="1"/>
                    <a:pt x="213" y="72"/>
                    <a:pt x="213" y="98"/>
                  </a:cubicBezTo>
                  <a:cubicBezTo>
                    <a:pt x="487" y="858"/>
                    <a:pt x="639" y="1770"/>
                    <a:pt x="0" y="2226"/>
                  </a:cubicBezTo>
                  <a:cubicBezTo>
                    <a:pt x="0" y="2226"/>
                    <a:pt x="0" y="2265"/>
                    <a:pt x="16" y="2265"/>
                  </a:cubicBezTo>
                  <a:cubicBezTo>
                    <a:pt x="20" y="2265"/>
                    <a:pt x="25" y="2262"/>
                    <a:pt x="31" y="2256"/>
                  </a:cubicBezTo>
                  <a:cubicBezTo>
                    <a:pt x="852" y="1892"/>
                    <a:pt x="639" y="706"/>
                    <a:pt x="274" y="7"/>
                  </a:cubicBezTo>
                  <a:cubicBezTo>
                    <a:pt x="274" y="3"/>
                    <a:pt x="273" y="1"/>
                    <a:pt x="2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16"/>
            <p:cNvSpPr/>
            <p:nvPr/>
          </p:nvSpPr>
          <p:spPr>
            <a:xfrm>
              <a:off x="4141000" y="2584250"/>
              <a:ext cx="70800" cy="63275"/>
            </a:xfrm>
            <a:custGeom>
              <a:rect b="b" l="l" r="r" t="t"/>
              <a:pathLst>
                <a:path extrusionOk="0" h="2531" w="2832">
                  <a:moveTo>
                    <a:pt x="1328" y="1"/>
                  </a:moveTo>
                  <a:cubicBezTo>
                    <a:pt x="1281" y="1"/>
                    <a:pt x="1232" y="6"/>
                    <a:pt x="1183" y="17"/>
                  </a:cubicBezTo>
                  <a:cubicBezTo>
                    <a:pt x="0" y="248"/>
                    <a:pt x="487" y="2531"/>
                    <a:pt x="1552" y="2531"/>
                  </a:cubicBezTo>
                  <a:cubicBezTo>
                    <a:pt x="1610" y="2531"/>
                    <a:pt x="1669" y="2524"/>
                    <a:pt x="1730" y="2510"/>
                  </a:cubicBezTo>
                  <a:cubicBezTo>
                    <a:pt x="2831" y="2278"/>
                    <a:pt x="2302" y="1"/>
                    <a:pt x="132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16"/>
            <p:cNvSpPr/>
            <p:nvPr/>
          </p:nvSpPr>
          <p:spPr>
            <a:xfrm>
              <a:off x="4302775" y="2567000"/>
              <a:ext cx="34225" cy="45950"/>
            </a:xfrm>
            <a:custGeom>
              <a:rect b="b" l="l" r="r" t="t"/>
              <a:pathLst>
                <a:path extrusionOk="0" h="1838" w="1369">
                  <a:moveTo>
                    <a:pt x="7" y="0"/>
                  </a:moveTo>
                  <a:cubicBezTo>
                    <a:pt x="3" y="0"/>
                    <a:pt x="1" y="3"/>
                    <a:pt x="1" y="8"/>
                  </a:cubicBezTo>
                  <a:cubicBezTo>
                    <a:pt x="30" y="768"/>
                    <a:pt x="424" y="1837"/>
                    <a:pt x="1238" y="1837"/>
                  </a:cubicBezTo>
                  <a:cubicBezTo>
                    <a:pt x="1271" y="1837"/>
                    <a:pt x="1304" y="1836"/>
                    <a:pt x="1338" y="1832"/>
                  </a:cubicBezTo>
                  <a:cubicBezTo>
                    <a:pt x="1368" y="1832"/>
                    <a:pt x="1368" y="1802"/>
                    <a:pt x="1338" y="1802"/>
                  </a:cubicBezTo>
                  <a:cubicBezTo>
                    <a:pt x="578" y="1711"/>
                    <a:pt x="244" y="859"/>
                    <a:pt x="92" y="69"/>
                  </a:cubicBezTo>
                  <a:cubicBezTo>
                    <a:pt x="67" y="45"/>
                    <a:pt x="23" y="0"/>
                    <a:pt x="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16"/>
            <p:cNvSpPr/>
            <p:nvPr/>
          </p:nvSpPr>
          <p:spPr>
            <a:xfrm>
              <a:off x="4291000" y="2541800"/>
              <a:ext cx="70525" cy="62950"/>
            </a:xfrm>
            <a:custGeom>
              <a:rect b="b" l="l" r="r" t="t"/>
              <a:pathLst>
                <a:path extrusionOk="0" h="2518" w="2821">
                  <a:moveTo>
                    <a:pt x="1219" y="1"/>
                  </a:moveTo>
                  <a:cubicBezTo>
                    <a:pt x="1135" y="1"/>
                    <a:pt x="1048" y="15"/>
                    <a:pt x="958" y="44"/>
                  </a:cubicBezTo>
                  <a:cubicBezTo>
                    <a:pt x="0" y="354"/>
                    <a:pt x="531" y="2518"/>
                    <a:pt x="1533" y="2518"/>
                  </a:cubicBezTo>
                  <a:cubicBezTo>
                    <a:pt x="1612" y="2518"/>
                    <a:pt x="1694" y="2504"/>
                    <a:pt x="1779" y="2475"/>
                  </a:cubicBezTo>
                  <a:cubicBezTo>
                    <a:pt x="2820" y="2138"/>
                    <a:pt x="2271" y="1"/>
                    <a:pt x="12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16"/>
            <p:cNvSpPr/>
            <p:nvPr/>
          </p:nvSpPr>
          <p:spPr>
            <a:xfrm>
              <a:off x="4115725" y="2510675"/>
              <a:ext cx="67025" cy="53075"/>
            </a:xfrm>
            <a:custGeom>
              <a:rect b="b" l="l" r="r" t="t"/>
              <a:pathLst>
                <a:path extrusionOk="0" h="2123" w="2681">
                  <a:moveTo>
                    <a:pt x="1818" y="1"/>
                  </a:moveTo>
                  <a:cubicBezTo>
                    <a:pt x="1524" y="1"/>
                    <a:pt x="1236" y="96"/>
                    <a:pt x="1008" y="286"/>
                  </a:cubicBezTo>
                  <a:cubicBezTo>
                    <a:pt x="583" y="529"/>
                    <a:pt x="248" y="924"/>
                    <a:pt x="96" y="1410"/>
                  </a:cubicBezTo>
                  <a:cubicBezTo>
                    <a:pt x="0" y="1795"/>
                    <a:pt x="303" y="2122"/>
                    <a:pt x="660" y="2122"/>
                  </a:cubicBezTo>
                  <a:cubicBezTo>
                    <a:pt x="754" y="2122"/>
                    <a:pt x="852" y="2100"/>
                    <a:pt x="948" y="2049"/>
                  </a:cubicBezTo>
                  <a:cubicBezTo>
                    <a:pt x="1252" y="1866"/>
                    <a:pt x="1525" y="1684"/>
                    <a:pt x="1829" y="1471"/>
                  </a:cubicBezTo>
                  <a:cubicBezTo>
                    <a:pt x="2163" y="1228"/>
                    <a:pt x="2437" y="1076"/>
                    <a:pt x="2589" y="711"/>
                  </a:cubicBezTo>
                  <a:cubicBezTo>
                    <a:pt x="2680" y="468"/>
                    <a:pt x="2559" y="225"/>
                    <a:pt x="2346" y="103"/>
                  </a:cubicBezTo>
                  <a:cubicBezTo>
                    <a:pt x="2175" y="35"/>
                    <a:pt x="1995" y="1"/>
                    <a:pt x="18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16"/>
            <p:cNvSpPr/>
            <p:nvPr/>
          </p:nvSpPr>
          <p:spPr>
            <a:xfrm>
              <a:off x="4271625" y="2469100"/>
              <a:ext cx="76775" cy="36750"/>
            </a:xfrm>
            <a:custGeom>
              <a:rect b="b" l="l" r="r" t="t"/>
              <a:pathLst>
                <a:path extrusionOk="0" h="1470" w="3071">
                  <a:moveTo>
                    <a:pt x="1474" y="0"/>
                  </a:moveTo>
                  <a:cubicBezTo>
                    <a:pt x="1439" y="0"/>
                    <a:pt x="1403" y="1"/>
                    <a:pt x="1368" y="3"/>
                  </a:cubicBezTo>
                  <a:cubicBezTo>
                    <a:pt x="1338" y="1"/>
                    <a:pt x="1307" y="1"/>
                    <a:pt x="1276" y="1"/>
                  </a:cubicBezTo>
                  <a:cubicBezTo>
                    <a:pt x="821" y="1"/>
                    <a:pt x="378" y="211"/>
                    <a:pt x="122" y="581"/>
                  </a:cubicBezTo>
                  <a:cubicBezTo>
                    <a:pt x="0" y="794"/>
                    <a:pt x="61" y="1067"/>
                    <a:pt x="244" y="1250"/>
                  </a:cubicBezTo>
                  <a:cubicBezTo>
                    <a:pt x="524" y="1402"/>
                    <a:pt x="825" y="1470"/>
                    <a:pt x="1148" y="1470"/>
                  </a:cubicBezTo>
                  <a:cubicBezTo>
                    <a:pt x="1210" y="1470"/>
                    <a:pt x="1274" y="1467"/>
                    <a:pt x="1338" y="1462"/>
                  </a:cubicBezTo>
                  <a:lnTo>
                    <a:pt x="2371" y="1462"/>
                  </a:lnTo>
                  <a:cubicBezTo>
                    <a:pt x="2858" y="1402"/>
                    <a:pt x="3070" y="794"/>
                    <a:pt x="2706" y="459"/>
                  </a:cubicBezTo>
                  <a:cubicBezTo>
                    <a:pt x="2367" y="177"/>
                    <a:pt x="1924" y="0"/>
                    <a:pt x="14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16"/>
            <p:cNvSpPr/>
            <p:nvPr/>
          </p:nvSpPr>
          <p:spPr>
            <a:xfrm>
              <a:off x="4210075" y="2774325"/>
              <a:ext cx="41825" cy="17825"/>
            </a:xfrm>
            <a:custGeom>
              <a:rect b="b" l="l" r="r" t="t"/>
              <a:pathLst>
                <a:path extrusionOk="0" h="713" w="1673">
                  <a:moveTo>
                    <a:pt x="1637" y="1"/>
                  </a:moveTo>
                  <a:cubicBezTo>
                    <a:pt x="1629" y="1"/>
                    <a:pt x="1620" y="4"/>
                    <a:pt x="1611" y="13"/>
                  </a:cubicBezTo>
                  <a:cubicBezTo>
                    <a:pt x="1399" y="196"/>
                    <a:pt x="1125" y="317"/>
                    <a:pt x="851" y="409"/>
                  </a:cubicBezTo>
                  <a:cubicBezTo>
                    <a:pt x="547" y="409"/>
                    <a:pt x="274" y="287"/>
                    <a:pt x="92" y="105"/>
                  </a:cubicBezTo>
                  <a:cubicBezTo>
                    <a:pt x="31" y="105"/>
                    <a:pt x="0" y="135"/>
                    <a:pt x="0" y="165"/>
                  </a:cubicBezTo>
                  <a:cubicBezTo>
                    <a:pt x="122" y="500"/>
                    <a:pt x="456" y="682"/>
                    <a:pt x="791" y="712"/>
                  </a:cubicBezTo>
                  <a:cubicBezTo>
                    <a:pt x="1186" y="652"/>
                    <a:pt x="1520" y="409"/>
                    <a:pt x="1672" y="44"/>
                  </a:cubicBezTo>
                  <a:cubicBezTo>
                    <a:pt x="1672" y="22"/>
                    <a:pt x="1657" y="1"/>
                    <a:pt x="16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16"/>
            <p:cNvSpPr/>
            <p:nvPr/>
          </p:nvSpPr>
          <p:spPr>
            <a:xfrm>
              <a:off x="4216575" y="2483250"/>
              <a:ext cx="112200" cy="249075"/>
            </a:xfrm>
            <a:custGeom>
              <a:rect b="b" l="l" r="r" t="t"/>
              <a:pathLst>
                <a:path extrusionOk="0" h="9963" w="4488">
                  <a:moveTo>
                    <a:pt x="1350" y="0"/>
                  </a:moveTo>
                  <a:cubicBezTo>
                    <a:pt x="1302" y="0"/>
                    <a:pt x="1251" y="47"/>
                    <a:pt x="1291" y="106"/>
                  </a:cubicBezTo>
                  <a:cubicBezTo>
                    <a:pt x="1959" y="2568"/>
                    <a:pt x="3053" y="4909"/>
                    <a:pt x="3783" y="7371"/>
                  </a:cubicBezTo>
                  <a:cubicBezTo>
                    <a:pt x="3489" y="7312"/>
                    <a:pt x="3194" y="7278"/>
                    <a:pt x="2908" y="7278"/>
                  </a:cubicBezTo>
                  <a:cubicBezTo>
                    <a:pt x="2751" y="7278"/>
                    <a:pt x="2596" y="7288"/>
                    <a:pt x="2446" y="7310"/>
                  </a:cubicBezTo>
                  <a:cubicBezTo>
                    <a:pt x="2354" y="7340"/>
                    <a:pt x="3023" y="9012"/>
                    <a:pt x="3053" y="9286"/>
                  </a:cubicBezTo>
                  <a:cubicBezTo>
                    <a:pt x="3053" y="9286"/>
                    <a:pt x="3053" y="9316"/>
                    <a:pt x="3053" y="9316"/>
                  </a:cubicBezTo>
                  <a:cubicBezTo>
                    <a:pt x="2647" y="9481"/>
                    <a:pt x="2266" y="9556"/>
                    <a:pt x="1879" y="9556"/>
                  </a:cubicBezTo>
                  <a:cubicBezTo>
                    <a:pt x="1341" y="9556"/>
                    <a:pt x="790" y="9411"/>
                    <a:pt x="135" y="9164"/>
                  </a:cubicBezTo>
                  <a:cubicBezTo>
                    <a:pt x="118" y="9158"/>
                    <a:pt x="102" y="9156"/>
                    <a:pt x="87" y="9156"/>
                  </a:cubicBezTo>
                  <a:cubicBezTo>
                    <a:pt x="27" y="9156"/>
                    <a:pt x="1" y="9200"/>
                    <a:pt x="75" y="9225"/>
                  </a:cubicBezTo>
                  <a:cubicBezTo>
                    <a:pt x="571" y="9694"/>
                    <a:pt x="1219" y="9963"/>
                    <a:pt x="1902" y="9963"/>
                  </a:cubicBezTo>
                  <a:cubicBezTo>
                    <a:pt x="1972" y="9963"/>
                    <a:pt x="2041" y="9960"/>
                    <a:pt x="2111" y="9954"/>
                  </a:cubicBezTo>
                  <a:cubicBezTo>
                    <a:pt x="2446" y="9954"/>
                    <a:pt x="2750" y="9893"/>
                    <a:pt x="3084" y="9772"/>
                  </a:cubicBezTo>
                  <a:cubicBezTo>
                    <a:pt x="3145" y="9741"/>
                    <a:pt x="3205" y="9741"/>
                    <a:pt x="3236" y="9711"/>
                  </a:cubicBezTo>
                  <a:lnTo>
                    <a:pt x="3418" y="9620"/>
                  </a:lnTo>
                  <a:cubicBezTo>
                    <a:pt x="3479" y="9589"/>
                    <a:pt x="3540" y="9498"/>
                    <a:pt x="3509" y="9407"/>
                  </a:cubicBezTo>
                  <a:cubicBezTo>
                    <a:pt x="3509" y="9407"/>
                    <a:pt x="3509" y="9377"/>
                    <a:pt x="3509" y="9346"/>
                  </a:cubicBezTo>
                  <a:lnTo>
                    <a:pt x="3509" y="9286"/>
                  </a:lnTo>
                  <a:cubicBezTo>
                    <a:pt x="3357" y="8678"/>
                    <a:pt x="3084" y="7796"/>
                    <a:pt x="3084" y="7796"/>
                  </a:cubicBezTo>
                  <a:lnTo>
                    <a:pt x="3084" y="7796"/>
                  </a:lnTo>
                  <a:cubicBezTo>
                    <a:pt x="3231" y="7833"/>
                    <a:pt x="3734" y="7925"/>
                    <a:pt x="4088" y="7925"/>
                  </a:cubicBezTo>
                  <a:cubicBezTo>
                    <a:pt x="4320" y="7925"/>
                    <a:pt x="4488" y="7886"/>
                    <a:pt x="4452" y="7766"/>
                  </a:cubicBezTo>
                  <a:cubicBezTo>
                    <a:pt x="3661" y="5213"/>
                    <a:pt x="2750" y="2386"/>
                    <a:pt x="1412" y="45"/>
                  </a:cubicBezTo>
                  <a:cubicBezTo>
                    <a:pt x="1402" y="13"/>
                    <a:pt x="1376" y="0"/>
                    <a:pt x="135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16"/>
            <p:cNvSpPr/>
            <p:nvPr/>
          </p:nvSpPr>
          <p:spPr>
            <a:xfrm>
              <a:off x="4215400" y="2713100"/>
              <a:ext cx="66875" cy="47900"/>
            </a:xfrm>
            <a:custGeom>
              <a:rect b="b" l="l" r="r" t="t"/>
              <a:pathLst>
                <a:path extrusionOk="0" h="1916" w="2675">
                  <a:moveTo>
                    <a:pt x="91" y="0"/>
                  </a:moveTo>
                  <a:cubicBezTo>
                    <a:pt x="31" y="274"/>
                    <a:pt x="0" y="547"/>
                    <a:pt x="0" y="821"/>
                  </a:cubicBezTo>
                  <a:cubicBezTo>
                    <a:pt x="0" y="1338"/>
                    <a:pt x="182" y="1915"/>
                    <a:pt x="821" y="1915"/>
                  </a:cubicBezTo>
                  <a:cubicBezTo>
                    <a:pt x="1125" y="1915"/>
                    <a:pt x="1429" y="1824"/>
                    <a:pt x="1672" y="1642"/>
                  </a:cubicBezTo>
                  <a:cubicBezTo>
                    <a:pt x="2097" y="1307"/>
                    <a:pt x="2462" y="851"/>
                    <a:pt x="2675" y="365"/>
                  </a:cubicBezTo>
                  <a:lnTo>
                    <a:pt x="2675" y="365"/>
                  </a:lnTo>
                  <a:cubicBezTo>
                    <a:pt x="2430" y="407"/>
                    <a:pt x="2183" y="428"/>
                    <a:pt x="1937" y="428"/>
                  </a:cubicBezTo>
                  <a:cubicBezTo>
                    <a:pt x="1296" y="428"/>
                    <a:pt x="662" y="286"/>
                    <a:pt x="9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16"/>
            <p:cNvSpPr/>
            <p:nvPr/>
          </p:nvSpPr>
          <p:spPr>
            <a:xfrm>
              <a:off x="4215400" y="2733225"/>
              <a:ext cx="41800" cy="27775"/>
            </a:xfrm>
            <a:custGeom>
              <a:rect b="b" l="l" r="r" t="t"/>
              <a:pathLst>
                <a:path extrusionOk="0" h="1111" w="1672">
                  <a:moveTo>
                    <a:pt x="247" y="0"/>
                  </a:moveTo>
                  <a:cubicBezTo>
                    <a:pt x="164" y="0"/>
                    <a:pt x="82" y="5"/>
                    <a:pt x="0" y="16"/>
                  </a:cubicBezTo>
                  <a:cubicBezTo>
                    <a:pt x="0" y="533"/>
                    <a:pt x="182" y="1110"/>
                    <a:pt x="821" y="1110"/>
                  </a:cubicBezTo>
                  <a:cubicBezTo>
                    <a:pt x="1125" y="1110"/>
                    <a:pt x="1429" y="1019"/>
                    <a:pt x="1672" y="837"/>
                  </a:cubicBezTo>
                  <a:cubicBezTo>
                    <a:pt x="1484" y="300"/>
                    <a:pt x="869" y="0"/>
                    <a:pt x="247" y="0"/>
                  </a:cubicBezTo>
                  <a:close/>
                </a:path>
              </a:pathLst>
            </a:custGeom>
            <a:solidFill>
              <a:srgbClr val="FF9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16"/>
            <p:cNvSpPr/>
            <p:nvPr/>
          </p:nvSpPr>
          <p:spPr>
            <a:xfrm>
              <a:off x="3783775" y="2140750"/>
              <a:ext cx="526625" cy="553475"/>
            </a:xfrm>
            <a:custGeom>
              <a:rect b="b" l="l" r="r" t="t"/>
              <a:pathLst>
                <a:path extrusionOk="0" h="22139" w="21065">
                  <a:moveTo>
                    <a:pt x="17214" y="1"/>
                  </a:moveTo>
                  <a:cubicBezTo>
                    <a:pt x="16396" y="1"/>
                    <a:pt x="16201" y="949"/>
                    <a:pt x="16201" y="949"/>
                  </a:cubicBezTo>
                  <a:cubicBezTo>
                    <a:pt x="16201" y="949"/>
                    <a:pt x="15840" y="31"/>
                    <a:pt x="15143" y="31"/>
                  </a:cubicBezTo>
                  <a:cubicBezTo>
                    <a:pt x="15112" y="31"/>
                    <a:pt x="15079" y="33"/>
                    <a:pt x="15046" y="37"/>
                  </a:cubicBezTo>
                  <a:cubicBezTo>
                    <a:pt x="14286" y="128"/>
                    <a:pt x="14134" y="1070"/>
                    <a:pt x="14134" y="1070"/>
                  </a:cubicBezTo>
                  <a:cubicBezTo>
                    <a:pt x="14134" y="1070"/>
                    <a:pt x="13755" y="287"/>
                    <a:pt x="13089" y="287"/>
                  </a:cubicBezTo>
                  <a:cubicBezTo>
                    <a:pt x="13025" y="287"/>
                    <a:pt x="12958" y="294"/>
                    <a:pt x="12888" y="310"/>
                  </a:cubicBezTo>
                  <a:cubicBezTo>
                    <a:pt x="12098" y="493"/>
                    <a:pt x="11794" y="1465"/>
                    <a:pt x="11794" y="1465"/>
                  </a:cubicBezTo>
                  <a:cubicBezTo>
                    <a:pt x="11794" y="1465"/>
                    <a:pt x="11372" y="771"/>
                    <a:pt x="10664" y="771"/>
                  </a:cubicBezTo>
                  <a:cubicBezTo>
                    <a:pt x="10588" y="771"/>
                    <a:pt x="10508" y="779"/>
                    <a:pt x="10426" y="797"/>
                  </a:cubicBezTo>
                  <a:cubicBezTo>
                    <a:pt x="9605" y="979"/>
                    <a:pt x="9393" y="1982"/>
                    <a:pt x="9393" y="1982"/>
                  </a:cubicBezTo>
                  <a:cubicBezTo>
                    <a:pt x="9393" y="1982"/>
                    <a:pt x="8915" y="1581"/>
                    <a:pt x="8385" y="1581"/>
                  </a:cubicBezTo>
                  <a:cubicBezTo>
                    <a:pt x="8246" y="1581"/>
                    <a:pt x="8103" y="1609"/>
                    <a:pt x="7964" y="1678"/>
                  </a:cubicBezTo>
                  <a:cubicBezTo>
                    <a:pt x="7326" y="2013"/>
                    <a:pt x="7235" y="3076"/>
                    <a:pt x="7235" y="3076"/>
                  </a:cubicBezTo>
                  <a:cubicBezTo>
                    <a:pt x="6999" y="2841"/>
                    <a:pt x="6687" y="2707"/>
                    <a:pt x="6373" y="2707"/>
                  </a:cubicBezTo>
                  <a:cubicBezTo>
                    <a:pt x="6201" y="2707"/>
                    <a:pt x="6028" y="2747"/>
                    <a:pt x="5867" y="2833"/>
                  </a:cubicBezTo>
                  <a:cubicBezTo>
                    <a:pt x="5076" y="3259"/>
                    <a:pt x="5046" y="4323"/>
                    <a:pt x="5046" y="4323"/>
                  </a:cubicBezTo>
                  <a:cubicBezTo>
                    <a:pt x="5046" y="4323"/>
                    <a:pt x="4707" y="4111"/>
                    <a:pt x="4298" y="4111"/>
                  </a:cubicBezTo>
                  <a:cubicBezTo>
                    <a:pt x="4108" y="4111"/>
                    <a:pt x="3902" y="4157"/>
                    <a:pt x="3709" y="4292"/>
                  </a:cubicBezTo>
                  <a:cubicBezTo>
                    <a:pt x="3101" y="4718"/>
                    <a:pt x="3101" y="5812"/>
                    <a:pt x="3101" y="5812"/>
                  </a:cubicBezTo>
                  <a:cubicBezTo>
                    <a:pt x="3101" y="5812"/>
                    <a:pt x="2902" y="5762"/>
                    <a:pt x="2642" y="5762"/>
                  </a:cubicBezTo>
                  <a:cubicBezTo>
                    <a:pt x="2364" y="5762"/>
                    <a:pt x="2015" y="5819"/>
                    <a:pt x="1763" y="6055"/>
                  </a:cubicBezTo>
                  <a:cubicBezTo>
                    <a:pt x="1216" y="6542"/>
                    <a:pt x="1399" y="7545"/>
                    <a:pt x="1368" y="7636"/>
                  </a:cubicBezTo>
                  <a:cubicBezTo>
                    <a:pt x="1368" y="7697"/>
                    <a:pt x="92" y="7484"/>
                    <a:pt x="31" y="8639"/>
                  </a:cubicBezTo>
                  <a:cubicBezTo>
                    <a:pt x="0" y="9885"/>
                    <a:pt x="4833" y="20432"/>
                    <a:pt x="5320" y="21405"/>
                  </a:cubicBezTo>
                  <a:cubicBezTo>
                    <a:pt x="5574" y="21914"/>
                    <a:pt x="5869" y="22138"/>
                    <a:pt x="6174" y="22138"/>
                  </a:cubicBezTo>
                  <a:cubicBezTo>
                    <a:pt x="7256" y="22138"/>
                    <a:pt x="8477" y="19335"/>
                    <a:pt x="8572" y="16420"/>
                  </a:cubicBezTo>
                  <a:cubicBezTo>
                    <a:pt x="8663" y="13107"/>
                    <a:pt x="9666" y="10706"/>
                    <a:pt x="11672" y="9824"/>
                  </a:cubicBezTo>
                  <a:cubicBezTo>
                    <a:pt x="12211" y="9596"/>
                    <a:pt x="12811" y="9521"/>
                    <a:pt x="13429" y="9521"/>
                  </a:cubicBezTo>
                  <a:cubicBezTo>
                    <a:pt x="14615" y="9521"/>
                    <a:pt x="15867" y="9798"/>
                    <a:pt x="16877" y="9798"/>
                  </a:cubicBezTo>
                  <a:cubicBezTo>
                    <a:pt x="17300" y="9798"/>
                    <a:pt x="17680" y="9749"/>
                    <a:pt x="17995" y="9611"/>
                  </a:cubicBezTo>
                  <a:cubicBezTo>
                    <a:pt x="18998" y="9156"/>
                    <a:pt x="19271" y="8152"/>
                    <a:pt x="19849" y="8092"/>
                  </a:cubicBezTo>
                  <a:cubicBezTo>
                    <a:pt x="19862" y="8090"/>
                    <a:pt x="19876" y="8090"/>
                    <a:pt x="19889" y="8090"/>
                  </a:cubicBezTo>
                  <a:cubicBezTo>
                    <a:pt x="20456" y="8090"/>
                    <a:pt x="21065" y="9308"/>
                    <a:pt x="21065" y="9308"/>
                  </a:cubicBezTo>
                  <a:cubicBezTo>
                    <a:pt x="20213" y="6572"/>
                    <a:pt x="18755" y="189"/>
                    <a:pt x="17326" y="6"/>
                  </a:cubicBezTo>
                  <a:cubicBezTo>
                    <a:pt x="17287" y="3"/>
                    <a:pt x="17250" y="1"/>
                    <a:pt x="172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16"/>
            <p:cNvSpPr/>
            <p:nvPr/>
          </p:nvSpPr>
          <p:spPr>
            <a:xfrm>
              <a:off x="4060975" y="2534650"/>
              <a:ext cx="204600" cy="170975"/>
            </a:xfrm>
            <a:custGeom>
              <a:rect b="b" l="l" r="r" t="t"/>
              <a:pathLst>
                <a:path extrusionOk="0" h="6839" w="8184">
                  <a:moveTo>
                    <a:pt x="4332" y="454"/>
                  </a:moveTo>
                  <a:cubicBezTo>
                    <a:pt x="5720" y="454"/>
                    <a:pt x="6933" y="1436"/>
                    <a:pt x="7211" y="2822"/>
                  </a:cubicBezTo>
                  <a:cubicBezTo>
                    <a:pt x="7515" y="4372"/>
                    <a:pt x="6603" y="5862"/>
                    <a:pt x="5083" y="6287"/>
                  </a:cubicBezTo>
                  <a:cubicBezTo>
                    <a:pt x="4831" y="6353"/>
                    <a:pt x="4579" y="6384"/>
                    <a:pt x="4331" y="6384"/>
                  </a:cubicBezTo>
                  <a:cubicBezTo>
                    <a:pt x="3079" y="6384"/>
                    <a:pt x="1932" y="5590"/>
                    <a:pt x="1527" y="4372"/>
                  </a:cubicBezTo>
                  <a:cubicBezTo>
                    <a:pt x="1010" y="2883"/>
                    <a:pt x="1770" y="1272"/>
                    <a:pt x="3198" y="694"/>
                  </a:cubicBezTo>
                  <a:cubicBezTo>
                    <a:pt x="3442" y="603"/>
                    <a:pt x="3685" y="512"/>
                    <a:pt x="3928" y="482"/>
                  </a:cubicBezTo>
                  <a:cubicBezTo>
                    <a:pt x="4064" y="463"/>
                    <a:pt x="4199" y="454"/>
                    <a:pt x="4332" y="454"/>
                  </a:cubicBezTo>
                  <a:close/>
                  <a:moveTo>
                    <a:pt x="4289" y="1"/>
                  </a:moveTo>
                  <a:cubicBezTo>
                    <a:pt x="3150" y="1"/>
                    <a:pt x="2008" y="554"/>
                    <a:pt x="1344" y="1698"/>
                  </a:cubicBezTo>
                  <a:cubicBezTo>
                    <a:pt x="1" y="4013"/>
                    <a:pt x="1722" y="6839"/>
                    <a:pt x="4282" y="6839"/>
                  </a:cubicBezTo>
                  <a:cubicBezTo>
                    <a:pt x="4445" y="6839"/>
                    <a:pt x="4610" y="6828"/>
                    <a:pt x="4779" y="6804"/>
                  </a:cubicBezTo>
                  <a:cubicBezTo>
                    <a:pt x="5052" y="6774"/>
                    <a:pt x="5326" y="6682"/>
                    <a:pt x="5600" y="6591"/>
                  </a:cubicBezTo>
                  <a:cubicBezTo>
                    <a:pt x="7332" y="5892"/>
                    <a:pt x="8183" y="3886"/>
                    <a:pt x="7484" y="2153"/>
                  </a:cubicBezTo>
                  <a:cubicBezTo>
                    <a:pt x="6914" y="737"/>
                    <a:pt x="5603" y="1"/>
                    <a:pt x="4289"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16"/>
            <p:cNvSpPr/>
            <p:nvPr/>
          </p:nvSpPr>
          <p:spPr>
            <a:xfrm>
              <a:off x="4286825" y="2486675"/>
              <a:ext cx="140600" cy="168400"/>
            </a:xfrm>
            <a:custGeom>
              <a:rect b="b" l="l" r="r" t="t"/>
              <a:pathLst>
                <a:path extrusionOk="0" h="6736" w="5624">
                  <a:moveTo>
                    <a:pt x="2326" y="474"/>
                  </a:moveTo>
                  <a:cubicBezTo>
                    <a:pt x="2776" y="474"/>
                    <a:pt x="3216" y="650"/>
                    <a:pt x="3587" y="942"/>
                  </a:cubicBezTo>
                  <a:cubicBezTo>
                    <a:pt x="4134" y="1458"/>
                    <a:pt x="4529" y="2127"/>
                    <a:pt x="4712" y="2857"/>
                  </a:cubicBezTo>
                  <a:cubicBezTo>
                    <a:pt x="5107" y="4437"/>
                    <a:pt x="4560" y="5957"/>
                    <a:pt x="3435" y="6231"/>
                  </a:cubicBezTo>
                  <a:cubicBezTo>
                    <a:pt x="3305" y="6266"/>
                    <a:pt x="3175" y="6282"/>
                    <a:pt x="3044" y="6282"/>
                  </a:cubicBezTo>
                  <a:cubicBezTo>
                    <a:pt x="2041" y="6282"/>
                    <a:pt x="1046" y="5289"/>
                    <a:pt x="669" y="3890"/>
                  </a:cubicBezTo>
                  <a:cubicBezTo>
                    <a:pt x="456" y="3161"/>
                    <a:pt x="487" y="2401"/>
                    <a:pt x="760" y="1702"/>
                  </a:cubicBezTo>
                  <a:cubicBezTo>
                    <a:pt x="943" y="1124"/>
                    <a:pt x="1399" y="699"/>
                    <a:pt x="1946" y="516"/>
                  </a:cubicBezTo>
                  <a:cubicBezTo>
                    <a:pt x="2006" y="486"/>
                    <a:pt x="2067" y="486"/>
                    <a:pt x="2128" y="486"/>
                  </a:cubicBezTo>
                  <a:cubicBezTo>
                    <a:pt x="2194" y="478"/>
                    <a:pt x="2260" y="474"/>
                    <a:pt x="2326" y="474"/>
                  </a:cubicBezTo>
                  <a:close/>
                  <a:moveTo>
                    <a:pt x="2383" y="1"/>
                  </a:moveTo>
                  <a:cubicBezTo>
                    <a:pt x="1491" y="1"/>
                    <a:pt x="622" y="560"/>
                    <a:pt x="335" y="1519"/>
                  </a:cubicBezTo>
                  <a:cubicBezTo>
                    <a:pt x="31" y="2310"/>
                    <a:pt x="0" y="3191"/>
                    <a:pt x="243" y="4012"/>
                  </a:cubicBezTo>
                  <a:cubicBezTo>
                    <a:pt x="639" y="5624"/>
                    <a:pt x="1851" y="6736"/>
                    <a:pt x="3071" y="6736"/>
                  </a:cubicBezTo>
                  <a:cubicBezTo>
                    <a:pt x="3162" y="6736"/>
                    <a:pt x="3253" y="6730"/>
                    <a:pt x="3344" y="6717"/>
                  </a:cubicBezTo>
                  <a:lnTo>
                    <a:pt x="3557" y="6686"/>
                  </a:lnTo>
                  <a:cubicBezTo>
                    <a:pt x="4894" y="6322"/>
                    <a:pt x="5624" y="4559"/>
                    <a:pt x="5168" y="2735"/>
                  </a:cubicBezTo>
                  <a:cubicBezTo>
                    <a:pt x="4955" y="1914"/>
                    <a:pt x="4499" y="1154"/>
                    <a:pt x="3861" y="607"/>
                  </a:cubicBezTo>
                  <a:cubicBezTo>
                    <a:pt x="3434" y="192"/>
                    <a:pt x="2904" y="1"/>
                    <a:pt x="2383"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16"/>
            <p:cNvSpPr/>
            <p:nvPr/>
          </p:nvSpPr>
          <p:spPr>
            <a:xfrm>
              <a:off x="4238175" y="2566825"/>
              <a:ext cx="60825" cy="31550"/>
            </a:xfrm>
            <a:custGeom>
              <a:rect b="b" l="l" r="r" t="t"/>
              <a:pathLst>
                <a:path extrusionOk="0" h="1262" w="2433">
                  <a:moveTo>
                    <a:pt x="1664" y="1"/>
                  </a:moveTo>
                  <a:cubicBezTo>
                    <a:pt x="931" y="1"/>
                    <a:pt x="296" y="579"/>
                    <a:pt x="1" y="988"/>
                  </a:cubicBezTo>
                  <a:lnTo>
                    <a:pt x="396" y="1262"/>
                  </a:lnTo>
                  <a:cubicBezTo>
                    <a:pt x="420" y="1213"/>
                    <a:pt x="971" y="462"/>
                    <a:pt x="1658" y="462"/>
                  </a:cubicBezTo>
                  <a:cubicBezTo>
                    <a:pt x="1829" y="462"/>
                    <a:pt x="2008" y="508"/>
                    <a:pt x="2189" y="623"/>
                  </a:cubicBezTo>
                  <a:lnTo>
                    <a:pt x="2433" y="228"/>
                  </a:lnTo>
                  <a:cubicBezTo>
                    <a:pt x="2171" y="67"/>
                    <a:pt x="1912" y="1"/>
                    <a:pt x="166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16"/>
            <p:cNvSpPr/>
            <p:nvPr/>
          </p:nvSpPr>
          <p:spPr>
            <a:xfrm>
              <a:off x="3874200" y="2615825"/>
              <a:ext cx="218100" cy="99575"/>
            </a:xfrm>
            <a:custGeom>
              <a:rect b="b" l="l" r="r" t="t"/>
              <a:pathLst>
                <a:path extrusionOk="0" h="3983" w="8724">
                  <a:moveTo>
                    <a:pt x="8663" y="1"/>
                  </a:moveTo>
                  <a:cubicBezTo>
                    <a:pt x="8390" y="31"/>
                    <a:pt x="2341" y="1034"/>
                    <a:pt x="1459" y="1399"/>
                  </a:cubicBezTo>
                  <a:cubicBezTo>
                    <a:pt x="517" y="1824"/>
                    <a:pt x="61" y="3648"/>
                    <a:pt x="0" y="3861"/>
                  </a:cubicBezTo>
                  <a:lnTo>
                    <a:pt x="456" y="3983"/>
                  </a:lnTo>
                  <a:cubicBezTo>
                    <a:pt x="548" y="3496"/>
                    <a:pt x="973" y="2128"/>
                    <a:pt x="1642" y="1824"/>
                  </a:cubicBezTo>
                  <a:cubicBezTo>
                    <a:pt x="2311" y="1520"/>
                    <a:pt x="6991" y="730"/>
                    <a:pt x="8724" y="457"/>
                  </a:cubicBezTo>
                  <a:lnTo>
                    <a:pt x="8663"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16"/>
            <p:cNvSpPr/>
            <p:nvPr/>
          </p:nvSpPr>
          <p:spPr>
            <a:xfrm>
              <a:off x="3844575" y="2609850"/>
              <a:ext cx="183150" cy="178375"/>
            </a:xfrm>
            <a:custGeom>
              <a:rect b="b" l="l" r="r" t="t"/>
              <a:pathLst>
                <a:path extrusionOk="0" h="7135" w="7326">
                  <a:moveTo>
                    <a:pt x="2350" y="1"/>
                  </a:moveTo>
                  <a:cubicBezTo>
                    <a:pt x="2071" y="1"/>
                    <a:pt x="1810" y="72"/>
                    <a:pt x="1581" y="240"/>
                  </a:cubicBezTo>
                  <a:cubicBezTo>
                    <a:pt x="0" y="1395"/>
                    <a:pt x="2675" y="6562"/>
                    <a:pt x="4772" y="7048"/>
                  </a:cubicBezTo>
                  <a:cubicBezTo>
                    <a:pt x="4964" y="7107"/>
                    <a:pt x="5158" y="7135"/>
                    <a:pt x="5350" y="7135"/>
                  </a:cubicBezTo>
                  <a:cubicBezTo>
                    <a:pt x="6253" y="7135"/>
                    <a:pt x="7100" y="6517"/>
                    <a:pt x="7325" y="5589"/>
                  </a:cubicBezTo>
                  <a:lnTo>
                    <a:pt x="6262" y="2489"/>
                  </a:lnTo>
                  <a:cubicBezTo>
                    <a:pt x="6262" y="2489"/>
                    <a:pt x="3995" y="1"/>
                    <a:pt x="2350"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16"/>
            <p:cNvSpPr/>
            <p:nvPr/>
          </p:nvSpPr>
          <p:spPr>
            <a:xfrm>
              <a:off x="3903825" y="2652275"/>
              <a:ext cx="98325" cy="105575"/>
            </a:xfrm>
            <a:custGeom>
              <a:rect b="b" l="l" r="r" t="t"/>
              <a:pathLst>
                <a:path extrusionOk="0" h="4223" w="3933">
                  <a:moveTo>
                    <a:pt x="105" y="1"/>
                  </a:moveTo>
                  <a:cubicBezTo>
                    <a:pt x="81" y="1"/>
                    <a:pt x="56" y="1"/>
                    <a:pt x="31" y="2"/>
                  </a:cubicBezTo>
                  <a:cubicBezTo>
                    <a:pt x="1" y="2"/>
                    <a:pt x="1" y="62"/>
                    <a:pt x="31" y="62"/>
                  </a:cubicBezTo>
                  <a:cubicBezTo>
                    <a:pt x="1490" y="427"/>
                    <a:pt x="2402" y="1643"/>
                    <a:pt x="3101" y="2920"/>
                  </a:cubicBezTo>
                  <a:cubicBezTo>
                    <a:pt x="2824" y="2659"/>
                    <a:pt x="2506" y="2478"/>
                    <a:pt x="2166" y="2478"/>
                  </a:cubicBezTo>
                  <a:cubicBezTo>
                    <a:pt x="1911" y="2478"/>
                    <a:pt x="1643" y="2581"/>
                    <a:pt x="1369" y="2828"/>
                  </a:cubicBezTo>
                  <a:cubicBezTo>
                    <a:pt x="1344" y="2853"/>
                    <a:pt x="1359" y="2898"/>
                    <a:pt x="1398" y="2898"/>
                  </a:cubicBezTo>
                  <a:cubicBezTo>
                    <a:pt x="1407" y="2898"/>
                    <a:pt x="1418" y="2895"/>
                    <a:pt x="1429" y="2889"/>
                  </a:cubicBezTo>
                  <a:cubicBezTo>
                    <a:pt x="1600" y="2815"/>
                    <a:pt x="1781" y="2778"/>
                    <a:pt x="1961" y="2778"/>
                  </a:cubicBezTo>
                  <a:cubicBezTo>
                    <a:pt x="2294" y="2778"/>
                    <a:pt x="2621" y="2906"/>
                    <a:pt x="2858" y="3163"/>
                  </a:cubicBezTo>
                  <a:cubicBezTo>
                    <a:pt x="3162" y="3467"/>
                    <a:pt x="3436" y="3801"/>
                    <a:pt x="3648" y="4166"/>
                  </a:cubicBezTo>
                  <a:cubicBezTo>
                    <a:pt x="3678" y="4205"/>
                    <a:pt x="3720" y="4222"/>
                    <a:pt x="3761" y="4222"/>
                  </a:cubicBezTo>
                  <a:cubicBezTo>
                    <a:pt x="3848" y="4222"/>
                    <a:pt x="3933" y="4147"/>
                    <a:pt x="3892" y="4044"/>
                  </a:cubicBezTo>
                  <a:cubicBezTo>
                    <a:pt x="3892" y="4044"/>
                    <a:pt x="3892" y="4044"/>
                    <a:pt x="3892" y="4014"/>
                  </a:cubicBezTo>
                  <a:cubicBezTo>
                    <a:pt x="3652" y="2274"/>
                    <a:pt x="1990" y="1"/>
                    <a:pt x="1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16"/>
            <p:cNvSpPr/>
            <p:nvPr/>
          </p:nvSpPr>
          <p:spPr>
            <a:xfrm>
              <a:off x="3117325" y="3071825"/>
              <a:ext cx="373900" cy="873075"/>
            </a:xfrm>
            <a:custGeom>
              <a:rect b="b" l="l" r="r" t="t"/>
              <a:pathLst>
                <a:path extrusionOk="0" h="34923" w="14956">
                  <a:moveTo>
                    <a:pt x="3250" y="0"/>
                  </a:moveTo>
                  <a:cubicBezTo>
                    <a:pt x="1065" y="0"/>
                    <a:pt x="1" y="3871"/>
                    <a:pt x="184" y="10667"/>
                  </a:cubicBezTo>
                  <a:cubicBezTo>
                    <a:pt x="396" y="17779"/>
                    <a:pt x="1065" y="24862"/>
                    <a:pt x="2190" y="31883"/>
                  </a:cubicBezTo>
                  <a:lnTo>
                    <a:pt x="13132" y="34923"/>
                  </a:lnTo>
                  <a:cubicBezTo>
                    <a:pt x="13132" y="34923"/>
                    <a:pt x="14956" y="14466"/>
                    <a:pt x="8998" y="5317"/>
                  </a:cubicBezTo>
                  <a:cubicBezTo>
                    <a:pt x="6619" y="1682"/>
                    <a:pt x="4691" y="0"/>
                    <a:pt x="325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16"/>
            <p:cNvSpPr/>
            <p:nvPr/>
          </p:nvSpPr>
          <p:spPr>
            <a:xfrm>
              <a:off x="3522375" y="3723550"/>
              <a:ext cx="72200" cy="40325"/>
            </a:xfrm>
            <a:custGeom>
              <a:rect b="b" l="l" r="r" t="t"/>
              <a:pathLst>
                <a:path extrusionOk="0" h="1613" w="2888">
                  <a:moveTo>
                    <a:pt x="1921" y="0"/>
                  </a:moveTo>
                  <a:cubicBezTo>
                    <a:pt x="1197" y="0"/>
                    <a:pt x="504" y="300"/>
                    <a:pt x="0" y="829"/>
                  </a:cubicBezTo>
                  <a:lnTo>
                    <a:pt x="31" y="890"/>
                  </a:lnTo>
                  <a:cubicBezTo>
                    <a:pt x="544" y="1362"/>
                    <a:pt x="1211" y="1613"/>
                    <a:pt x="1898" y="1613"/>
                  </a:cubicBezTo>
                  <a:cubicBezTo>
                    <a:pt x="2228" y="1613"/>
                    <a:pt x="2563" y="1555"/>
                    <a:pt x="2888" y="1437"/>
                  </a:cubicBezTo>
                  <a:cubicBezTo>
                    <a:pt x="2736" y="981"/>
                    <a:pt x="2553" y="525"/>
                    <a:pt x="2371" y="39"/>
                  </a:cubicBezTo>
                  <a:cubicBezTo>
                    <a:pt x="2221" y="13"/>
                    <a:pt x="2070" y="0"/>
                    <a:pt x="19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16"/>
            <p:cNvSpPr/>
            <p:nvPr/>
          </p:nvSpPr>
          <p:spPr>
            <a:xfrm>
              <a:off x="3300475" y="3677375"/>
              <a:ext cx="221925" cy="138475"/>
            </a:xfrm>
            <a:custGeom>
              <a:rect b="b" l="l" r="r" t="t"/>
              <a:pathLst>
                <a:path extrusionOk="0" h="5539" w="8877">
                  <a:moveTo>
                    <a:pt x="1936" y="2045"/>
                  </a:moveTo>
                  <a:cubicBezTo>
                    <a:pt x="1321" y="2045"/>
                    <a:pt x="643" y="2247"/>
                    <a:pt x="1" y="2859"/>
                  </a:cubicBezTo>
                  <a:lnTo>
                    <a:pt x="31" y="2919"/>
                  </a:lnTo>
                  <a:cubicBezTo>
                    <a:pt x="660" y="3471"/>
                    <a:pt x="1299" y="3659"/>
                    <a:pt x="1877" y="3659"/>
                  </a:cubicBezTo>
                  <a:cubicBezTo>
                    <a:pt x="3114" y="3659"/>
                    <a:pt x="4074" y="2798"/>
                    <a:pt x="4074" y="2798"/>
                  </a:cubicBezTo>
                  <a:cubicBezTo>
                    <a:pt x="4074" y="2798"/>
                    <a:pt x="3123" y="2045"/>
                    <a:pt x="1936" y="2045"/>
                  </a:cubicBezTo>
                  <a:close/>
                  <a:moveTo>
                    <a:pt x="5130" y="0"/>
                  </a:moveTo>
                  <a:cubicBezTo>
                    <a:pt x="4818" y="0"/>
                    <a:pt x="4505" y="126"/>
                    <a:pt x="4195" y="427"/>
                  </a:cubicBezTo>
                  <a:cubicBezTo>
                    <a:pt x="3587" y="913"/>
                    <a:pt x="3587" y="1795"/>
                    <a:pt x="4165" y="2281"/>
                  </a:cubicBezTo>
                  <a:cubicBezTo>
                    <a:pt x="4347" y="2463"/>
                    <a:pt x="4590" y="2615"/>
                    <a:pt x="4834" y="2737"/>
                  </a:cubicBezTo>
                  <a:cubicBezTo>
                    <a:pt x="4894" y="2737"/>
                    <a:pt x="4925" y="2767"/>
                    <a:pt x="4955" y="2767"/>
                  </a:cubicBezTo>
                  <a:lnTo>
                    <a:pt x="4864" y="2798"/>
                  </a:lnTo>
                  <a:cubicBezTo>
                    <a:pt x="4590" y="2919"/>
                    <a:pt x="4378" y="3102"/>
                    <a:pt x="4165" y="3314"/>
                  </a:cubicBezTo>
                  <a:cubicBezTo>
                    <a:pt x="3618" y="3831"/>
                    <a:pt x="3679" y="4713"/>
                    <a:pt x="4286" y="5138"/>
                  </a:cubicBezTo>
                  <a:cubicBezTo>
                    <a:pt x="4603" y="5419"/>
                    <a:pt x="4912" y="5538"/>
                    <a:pt x="5213" y="5538"/>
                  </a:cubicBezTo>
                  <a:cubicBezTo>
                    <a:pt x="5953" y="5538"/>
                    <a:pt x="6648" y="4822"/>
                    <a:pt x="7296" y="4044"/>
                  </a:cubicBezTo>
                  <a:cubicBezTo>
                    <a:pt x="8208" y="2919"/>
                    <a:pt x="8876" y="2707"/>
                    <a:pt x="8876" y="2707"/>
                  </a:cubicBezTo>
                  <a:cubicBezTo>
                    <a:pt x="8876" y="2707"/>
                    <a:pt x="8208" y="2494"/>
                    <a:pt x="7235" y="1430"/>
                  </a:cubicBezTo>
                  <a:cubicBezTo>
                    <a:pt x="6575" y="685"/>
                    <a:pt x="5856" y="0"/>
                    <a:pt x="51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16"/>
            <p:cNvSpPr/>
            <p:nvPr/>
          </p:nvSpPr>
          <p:spPr>
            <a:xfrm>
              <a:off x="3153050" y="3682675"/>
              <a:ext cx="146700" cy="137975"/>
            </a:xfrm>
            <a:custGeom>
              <a:rect b="b" l="l" r="r" t="t"/>
              <a:pathLst>
                <a:path extrusionOk="0" h="5519" w="5868">
                  <a:moveTo>
                    <a:pt x="1" y="2221"/>
                  </a:moveTo>
                  <a:lnTo>
                    <a:pt x="1" y="2221"/>
                  </a:lnTo>
                  <a:cubicBezTo>
                    <a:pt x="62" y="2616"/>
                    <a:pt x="123" y="3011"/>
                    <a:pt x="153" y="3376"/>
                  </a:cubicBezTo>
                  <a:cubicBezTo>
                    <a:pt x="487" y="3224"/>
                    <a:pt x="791" y="3011"/>
                    <a:pt x="1065" y="2798"/>
                  </a:cubicBezTo>
                  <a:cubicBezTo>
                    <a:pt x="761" y="2555"/>
                    <a:pt x="396" y="2343"/>
                    <a:pt x="1" y="2221"/>
                  </a:cubicBezTo>
                  <a:close/>
                  <a:moveTo>
                    <a:pt x="2145" y="1"/>
                  </a:moveTo>
                  <a:cubicBezTo>
                    <a:pt x="1837" y="1"/>
                    <a:pt x="1527" y="127"/>
                    <a:pt x="1217" y="428"/>
                  </a:cubicBezTo>
                  <a:cubicBezTo>
                    <a:pt x="609" y="884"/>
                    <a:pt x="609" y="1795"/>
                    <a:pt x="1156" y="2282"/>
                  </a:cubicBezTo>
                  <a:cubicBezTo>
                    <a:pt x="1369" y="2464"/>
                    <a:pt x="1612" y="2616"/>
                    <a:pt x="1855" y="2707"/>
                  </a:cubicBezTo>
                  <a:cubicBezTo>
                    <a:pt x="1885" y="2738"/>
                    <a:pt x="1946" y="2738"/>
                    <a:pt x="1977" y="2768"/>
                  </a:cubicBezTo>
                  <a:lnTo>
                    <a:pt x="1855" y="2798"/>
                  </a:lnTo>
                  <a:cubicBezTo>
                    <a:pt x="1612" y="2920"/>
                    <a:pt x="1369" y="3072"/>
                    <a:pt x="1186" y="3285"/>
                  </a:cubicBezTo>
                  <a:cubicBezTo>
                    <a:pt x="639" y="3802"/>
                    <a:pt x="700" y="4683"/>
                    <a:pt x="1308" y="5139"/>
                  </a:cubicBezTo>
                  <a:cubicBezTo>
                    <a:pt x="1609" y="5405"/>
                    <a:pt x="1905" y="5519"/>
                    <a:pt x="2196" y="5519"/>
                  </a:cubicBezTo>
                  <a:cubicBezTo>
                    <a:pt x="2934" y="5519"/>
                    <a:pt x="3641" y="4790"/>
                    <a:pt x="4317" y="3984"/>
                  </a:cubicBezTo>
                  <a:cubicBezTo>
                    <a:pt x="5229" y="2890"/>
                    <a:pt x="5867" y="2647"/>
                    <a:pt x="5867" y="2647"/>
                  </a:cubicBezTo>
                  <a:cubicBezTo>
                    <a:pt x="5867" y="2647"/>
                    <a:pt x="5229" y="2464"/>
                    <a:pt x="4256" y="1431"/>
                  </a:cubicBezTo>
                  <a:cubicBezTo>
                    <a:pt x="3575" y="686"/>
                    <a:pt x="2865" y="1"/>
                    <a:pt x="214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16"/>
            <p:cNvSpPr/>
            <p:nvPr/>
          </p:nvSpPr>
          <p:spPr>
            <a:xfrm>
              <a:off x="2311850" y="3022600"/>
              <a:ext cx="1175600" cy="1214100"/>
            </a:xfrm>
            <a:custGeom>
              <a:rect b="b" l="l" r="r" t="t"/>
              <a:pathLst>
                <a:path extrusionOk="0" h="48564" w="47024">
                  <a:moveTo>
                    <a:pt x="28223" y="0"/>
                  </a:moveTo>
                  <a:cubicBezTo>
                    <a:pt x="25920" y="0"/>
                    <a:pt x="23336" y="939"/>
                    <a:pt x="20488" y="3335"/>
                  </a:cubicBezTo>
                  <a:cubicBezTo>
                    <a:pt x="8208" y="13609"/>
                    <a:pt x="1" y="48563"/>
                    <a:pt x="1" y="48563"/>
                  </a:cubicBezTo>
                  <a:lnTo>
                    <a:pt x="43649" y="48563"/>
                  </a:lnTo>
                  <a:lnTo>
                    <a:pt x="43284" y="35189"/>
                  </a:lnTo>
                  <a:cubicBezTo>
                    <a:pt x="43284" y="35189"/>
                    <a:pt x="47023" y="30387"/>
                    <a:pt x="46689" y="25554"/>
                  </a:cubicBezTo>
                  <a:cubicBezTo>
                    <a:pt x="46263" y="20052"/>
                    <a:pt x="36840" y="4763"/>
                    <a:pt x="35959" y="3852"/>
                  </a:cubicBezTo>
                  <a:cubicBezTo>
                    <a:pt x="33918" y="1706"/>
                    <a:pt x="31325" y="0"/>
                    <a:pt x="28223"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16"/>
            <p:cNvSpPr/>
            <p:nvPr/>
          </p:nvSpPr>
          <p:spPr>
            <a:xfrm>
              <a:off x="3335425" y="3313850"/>
              <a:ext cx="150500" cy="918675"/>
            </a:xfrm>
            <a:custGeom>
              <a:rect b="b" l="l" r="r" t="t"/>
              <a:pathLst>
                <a:path extrusionOk="0" h="36747" w="6020">
                  <a:moveTo>
                    <a:pt x="25" y="1"/>
                  </a:moveTo>
                  <a:cubicBezTo>
                    <a:pt x="16" y="1"/>
                    <a:pt x="1" y="22"/>
                    <a:pt x="1" y="44"/>
                  </a:cubicBezTo>
                  <a:cubicBezTo>
                    <a:pt x="1490" y="3083"/>
                    <a:pt x="2919" y="6123"/>
                    <a:pt x="4104" y="9284"/>
                  </a:cubicBezTo>
                  <a:cubicBezTo>
                    <a:pt x="4712" y="10864"/>
                    <a:pt x="5290" y="12445"/>
                    <a:pt x="5290" y="14147"/>
                  </a:cubicBezTo>
                  <a:cubicBezTo>
                    <a:pt x="5259" y="15789"/>
                    <a:pt x="4955" y="17400"/>
                    <a:pt x="4408" y="18950"/>
                  </a:cubicBezTo>
                  <a:cubicBezTo>
                    <a:pt x="4104" y="19770"/>
                    <a:pt x="3770" y="20591"/>
                    <a:pt x="3405" y="21351"/>
                  </a:cubicBezTo>
                  <a:cubicBezTo>
                    <a:pt x="3192" y="21776"/>
                    <a:pt x="2980" y="22141"/>
                    <a:pt x="2767" y="22536"/>
                  </a:cubicBezTo>
                  <a:cubicBezTo>
                    <a:pt x="2524" y="22932"/>
                    <a:pt x="2281" y="23357"/>
                    <a:pt x="2098" y="23783"/>
                  </a:cubicBezTo>
                  <a:cubicBezTo>
                    <a:pt x="2341" y="27156"/>
                    <a:pt x="2493" y="30530"/>
                    <a:pt x="2585" y="33904"/>
                  </a:cubicBezTo>
                  <a:cubicBezTo>
                    <a:pt x="2585" y="34391"/>
                    <a:pt x="2615" y="34847"/>
                    <a:pt x="2645" y="35333"/>
                  </a:cubicBezTo>
                  <a:cubicBezTo>
                    <a:pt x="2615" y="35789"/>
                    <a:pt x="2645" y="36245"/>
                    <a:pt x="2706" y="36701"/>
                  </a:cubicBezTo>
                  <a:cubicBezTo>
                    <a:pt x="2706" y="36731"/>
                    <a:pt x="2737" y="36746"/>
                    <a:pt x="2771" y="36746"/>
                  </a:cubicBezTo>
                  <a:cubicBezTo>
                    <a:pt x="2805" y="36746"/>
                    <a:pt x="2843" y="36731"/>
                    <a:pt x="2858" y="36701"/>
                  </a:cubicBezTo>
                  <a:cubicBezTo>
                    <a:pt x="2919" y="36306"/>
                    <a:pt x="2949" y="35910"/>
                    <a:pt x="2949" y="35515"/>
                  </a:cubicBezTo>
                  <a:cubicBezTo>
                    <a:pt x="2949" y="35090"/>
                    <a:pt x="2980" y="34664"/>
                    <a:pt x="2980" y="34239"/>
                  </a:cubicBezTo>
                  <a:cubicBezTo>
                    <a:pt x="3010" y="33388"/>
                    <a:pt x="3010" y="32537"/>
                    <a:pt x="3010" y="31685"/>
                  </a:cubicBezTo>
                  <a:cubicBezTo>
                    <a:pt x="3010" y="30014"/>
                    <a:pt x="2949" y="28312"/>
                    <a:pt x="2858" y="26640"/>
                  </a:cubicBezTo>
                  <a:cubicBezTo>
                    <a:pt x="2797" y="25698"/>
                    <a:pt x="2767" y="24755"/>
                    <a:pt x="2676" y="23783"/>
                  </a:cubicBezTo>
                  <a:cubicBezTo>
                    <a:pt x="3436" y="22476"/>
                    <a:pt x="4135" y="21108"/>
                    <a:pt x="4743" y="19740"/>
                  </a:cubicBezTo>
                  <a:cubicBezTo>
                    <a:pt x="5381" y="18190"/>
                    <a:pt x="5746" y="16579"/>
                    <a:pt x="5867" y="14907"/>
                  </a:cubicBezTo>
                  <a:cubicBezTo>
                    <a:pt x="6019" y="13175"/>
                    <a:pt x="5563" y="11503"/>
                    <a:pt x="4925" y="9892"/>
                  </a:cubicBezTo>
                  <a:cubicBezTo>
                    <a:pt x="4287" y="8281"/>
                    <a:pt x="3588" y="6700"/>
                    <a:pt x="2828" y="5150"/>
                  </a:cubicBezTo>
                  <a:cubicBezTo>
                    <a:pt x="2737" y="4968"/>
                    <a:pt x="2645" y="4785"/>
                    <a:pt x="2554" y="4633"/>
                  </a:cubicBezTo>
                  <a:cubicBezTo>
                    <a:pt x="2554" y="4542"/>
                    <a:pt x="2554" y="4481"/>
                    <a:pt x="2554" y="4421"/>
                  </a:cubicBezTo>
                  <a:cubicBezTo>
                    <a:pt x="2554" y="4299"/>
                    <a:pt x="2493" y="4177"/>
                    <a:pt x="2493" y="4056"/>
                  </a:cubicBezTo>
                  <a:cubicBezTo>
                    <a:pt x="2433" y="3782"/>
                    <a:pt x="2372" y="3509"/>
                    <a:pt x="2281" y="3235"/>
                  </a:cubicBezTo>
                  <a:cubicBezTo>
                    <a:pt x="2129" y="2688"/>
                    <a:pt x="1946" y="2141"/>
                    <a:pt x="1703" y="1655"/>
                  </a:cubicBezTo>
                  <a:cubicBezTo>
                    <a:pt x="1690" y="1616"/>
                    <a:pt x="1667" y="1600"/>
                    <a:pt x="1646" y="1600"/>
                  </a:cubicBezTo>
                  <a:cubicBezTo>
                    <a:pt x="1618" y="1600"/>
                    <a:pt x="1594" y="1632"/>
                    <a:pt x="1612" y="1685"/>
                  </a:cubicBezTo>
                  <a:cubicBezTo>
                    <a:pt x="1794" y="2202"/>
                    <a:pt x="1946" y="2749"/>
                    <a:pt x="2098" y="3296"/>
                  </a:cubicBezTo>
                  <a:cubicBezTo>
                    <a:pt x="2159" y="3509"/>
                    <a:pt x="2220" y="3752"/>
                    <a:pt x="2281" y="3995"/>
                  </a:cubicBezTo>
                  <a:cubicBezTo>
                    <a:pt x="1581" y="2627"/>
                    <a:pt x="852" y="1320"/>
                    <a:pt x="31" y="13"/>
                  </a:cubicBezTo>
                  <a:cubicBezTo>
                    <a:pt x="31" y="4"/>
                    <a:pt x="29" y="1"/>
                    <a:pt x="2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16"/>
            <p:cNvSpPr/>
            <p:nvPr/>
          </p:nvSpPr>
          <p:spPr>
            <a:xfrm>
              <a:off x="2579350" y="3096925"/>
              <a:ext cx="1037025" cy="1422450"/>
            </a:xfrm>
            <a:custGeom>
              <a:rect b="b" l="l" r="r" t="t"/>
              <a:pathLst>
                <a:path extrusionOk="0" h="56898" w="41481">
                  <a:moveTo>
                    <a:pt x="11009" y="0"/>
                  </a:moveTo>
                  <a:cubicBezTo>
                    <a:pt x="8493" y="0"/>
                    <a:pt x="5822" y="5580"/>
                    <a:pt x="4681" y="10605"/>
                  </a:cubicBezTo>
                  <a:cubicBezTo>
                    <a:pt x="0" y="30909"/>
                    <a:pt x="4347" y="56898"/>
                    <a:pt x="12645" y="56898"/>
                  </a:cubicBezTo>
                  <a:cubicBezTo>
                    <a:pt x="22949" y="56898"/>
                    <a:pt x="34347" y="46046"/>
                    <a:pt x="40578" y="32004"/>
                  </a:cubicBezTo>
                  <a:cubicBezTo>
                    <a:pt x="41481" y="29952"/>
                    <a:pt x="28603" y="22119"/>
                    <a:pt x="24861" y="22119"/>
                  </a:cubicBezTo>
                  <a:cubicBezTo>
                    <a:pt x="24444" y="22119"/>
                    <a:pt x="24141" y="22216"/>
                    <a:pt x="23982" y="22429"/>
                  </a:cubicBezTo>
                  <a:cubicBezTo>
                    <a:pt x="21794" y="25408"/>
                    <a:pt x="19849" y="30089"/>
                    <a:pt x="19545" y="30241"/>
                  </a:cubicBezTo>
                  <a:cubicBezTo>
                    <a:pt x="19539" y="30243"/>
                    <a:pt x="19534" y="30245"/>
                    <a:pt x="19528" y="30245"/>
                  </a:cubicBezTo>
                  <a:cubicBezTo>
                    <a:pt x="18896" y="30245"/>
                    <a:pt x="16608" y="13391"/>
                    <a:pt x="14560" y="5347"/>
                  </a:cubicBezTo>
                  <a:cubicBezTo>
                    <a:pt x="13574" y="1498"/>
                    <a:pt x="12313" y="0"/>
                    <a:pt x="11009"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16"/>
            <p:cNvSpPr/>
            <p:nvPr/>
          </p:nvSpPr>
          <p:spPr>
            <a:xfrm>
              <a:off x="2891650" y="3848825"/>
              <a:ext cx="180675" cy="410300"/>
            </a:xfrm>
            <a:custGeom>
              <a:rect b="b" l="l" r="r" t="t"/>
              <a:pathLst>
                <a:path extrusionOk="0" h="16412" w="7227">
                  <a:moveTo>
                    <a:pt x="7172" y="1"/>
                  </a:moveTo>
                  <a:cubicBezTo>
                    <a:pt x="7162" y="1"/>
                    <a:pt x="7152" y="5"/>
                    <a:pt x="7144" y="13"/>
                  </a:cubicBezTo>
                  <a:cubicBezTo>
                    <a:pt x="4834" y="2900"/>
                    <a:pt x="2980" y="6122"/>
                    <a:pt x="1581" y="9557"/>
                  </a:cubicBezTo>
                  <a:cubicBezTo>
                    <a:pt x="1156" y="10621"/>
                    <a:pt x="821" y="11745"/>
                    <a:pt x="578" y="12900"/>
                  </a:cubicBezTo>
                  <a:cubicBezTo>
                    <a:pt x="305" y="14025"/>
                    <a:pt x="92" y="15180"/>
                    <a:pt x="1" y="16366"/>
                  </a:cubicBezTo>
                  <a:cubicBezTo>
                    <a:pt x="1" y="16396"/>
                    <a:pt x="31" y="16411"/>
                    <a:pt x="62" y="16411"/>
                  </a:cubicBezTo>
                  <a:cubicBezTo>
                    <a:pt x="92" y="16411"/>
                    <a:pt x="122" y="16396"/>
                    <a:pt x="122" y="16366"/>
                  </a:cubicBezTo>
                  <a:cubicBezTo>
                    <a:pt x="305" y="15758"/>
                    <a:pt x="426" y="15089"/>
                    <a:pt x="578" y="14451"/>
                  </a:cubicBezTo>
                  <a:cubicBezTo>
                    <a:pt x="761" y="13812"/>
                    <a:pt x="913" y="13204"/>
                    <a:pt x="1125" y="12566"/>
                  </a:cubicBezTo>
                  <a:cubicBezTo>
                    <a:pt x="1460" y="11472"/>
                    <a:pt x="1794" y="10378"/>
                    <a:pt x="2220" y="9314"/>
                  </a:cubicBezTo>
                  <a:cubicBezTo>
                    <a:pt x="3375" y="6517"/>
                    <a:pt x="6840" y="590"/>
                    <a:pt x="7205" y="74"/>
                  </a:cubicBezTo>
                  <a:cubicBezTo>
                    <a:pt x="7227" y="29"/>
                    <a:pt x="7200" y="1"/>
                    <a:pt x="71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16"/>
            <p:cNvSpPr/>
            <p:nvPr/>
          </p:nvSpPr>
          <p:spPr>
            <a:xfrm>
              <a:off x="3158375" y="3033800"/>
              <a:ext cx="764025" cy="971750"/>
            </a:xfrm>
            <a:custGeom>
              <a:rect b="b" l="l" r="r" t="t"/>
              <a:pathLst>
                <a:path extrusionOk="0" h="38870" w="30561">
                  <a:moveTo>
                    <a:pt x="25807" y="1"/>
                  </a:moveTo>
                  <a:cubicBezTo>
                    <a:pt x="21886" y="1"/>
                    <a:pt x="13029" y="5178"/>
                    <a:pt x="10852" y="6899"/>
                  </a:cubicBezTo>
                  <a:cubicBezTo>
                    <a:pt x="9089" y="8297"/>
                    <a:pt x="6566" y="12340"/>
                    <a:pt x="5320" y="14832"/>
                  </a:cubicBezTo>
                  <a:cubicBezTo>
                    <a:pt x="3101" y="19240"/>
                    <a:pt x="1" y="26139"/>
                    <a:pt x="1" y="26139"/>
                  </a:cubicBezTo>
                  <a:cubicBezTo>
                    <a:pt x="1" y="26139"/>
                    <a:pt x="13685" y="38869"/>
                    <a:pt x="14832" y="38869"/>
                  </a:cubicBezTo>
                  <a:cubicBezTo>
                    <a:pt x="14861" y="38869"/>
                    <a:pt x="14882" y="38861"/>
                    <a:pt x="14895" y="38845"/>
                  </a:cubicBezTo>
                  <a:cubicBezTo>
                    <a:pt x="17053" y="35927"/>
                    <a:pt x="19211" y="31307"/>
                    <a:pt x="20548" y="24954"/>
                  </a:cubicBezTo>
                  <a:cubicBezTo>
                    <a:pt x="20548" y="24954"/>
                    <a:pt x="30244" y="19665"/>
                    <a:pt x="29393" y="16352"/>
                  </a:cubicBezTo>
                  <a:cubicBezTo>
                    <a:pt x="29168" y="15467"/>
                    <a:pt x="28588" y="15157"/>
                    <a:pt x="27885" y="15157"/>
                  </a:cubicBezTo>
                  <a:cubicBezTo>
                    <a:pt x="27635" y="15157"/>
                    <a:pt x="27369" y="15196"/>
                    <a:pt x="27097" y="15263"/>
                  </a:cubicBezTo>
                  <a:lnTo>
                    <a:pt x="27097" y="15263"/>
                  </a:lnTo>
                  <a:cubicBezTo>
                    <a:pt x="28781" y="14219"/>
                    <a:pt x="30447" y="12783"/>
                    <a:pt x="30214" y="11276"/>
                  </a:cubicBezTo>
                  <a:cubicBezTo>
                    <a:pt x="30019" y="9978"/>
                    <a:pt x="29203" y="9574"/>
                    <a:pt x="28263" y="9574"/>
                  </a:cubicBezTo>
                  <a:cubicBezTo>
                    <a:pt x="27955" y="9574"/>
                    <a:pt x="27635" y="9617"/>
                    <a:pt x="27318" y="9687"/>
                  </a:cubicBezTo>
                  <a:lnTo>
                    <a:pt x="27318" y="9687"/>
                  </a:lnTo>
                  <a:cubicBezTo>
                    <a:pt x="28894" y="8884"/>
                    <a:pt x="30560" y="7598"/>
                    <a:pt x="30123" y="5866"/>
                  </a:cubicBezTo>
                  <a:cubicBezTo>
                    <a:pt x="29806" y="4611"/>
                    <a:pt x="28855" y="4235"/>
                    <a:pt x="27828" y="4235"/>
                  </a:cubicBezTo>
                  <a:cubicBezTo>
                    <a:pt x="26796" y="4235"/>
                    <a:pt x="25688" y="4615"/>
                    <a:pt x="25073" y="4864"/>
                  </a:cubicBezTo>
                  <a:lnTo>
                    <a:pt x="25073" y="4864"/>
                  </a:lnTo>
                  <a:cubicBezTo>
                    <a:pt x="26189" y="4331"/>
                    <a:pt x="28757" y="2821"/>
                    <a:pt x="27478" y="698"/>
                  </a:cubicBezTo>
                  <a:cubicBezTo>
                    <a:pt x="27183" y="210"/>
                    <a:pt x="26595" y="1"/>
                    <a:pt x="25807"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16"/>
            <p:cNvSpPr/>
            <p:nvPr/>
          </p:nvSpPr>
          <p:spPr>
            <a:xfrm>
              <a:off x="3585650" y="3275425"/>
              <a:ext cx="264250" cy="117200"/>
            </a:xfrm>
            <a:custGeom>
              <a:rect b="b" l="l" r="r" t="t"/>
              <a:pathLst>
                <a:path extrusionOk="0" h="4688" w="10570">
                  <a:moveTo>
                    <a:pt x="10509" y="0"/>
                  </a:moveTo>
                  <a:cubicBezTo>
                    <a:pt x="10083" y="61"/>
                    <a:pt x="9688" y="182"/>
                    <a:pt x="9293" y="334"/>
                  </a:cubicBezTo>
                  <a:cubicBezTo>
                    <a:pt x="8837" y="486"/>
                    <a:pt x="8351" y="638"/>
                    <a:pt x="7895" y="790"/>
                  </a:cubicBezTo>
                  <a:cubicBezTo>
                    <a:pt x="6953" y="1064"/>
                    <a:pt x="6041" y="1398"/>
                    <a:pt x="5159" y="1793"/>
                  </a:cubicBezTo>
                  <a:cubicBezTo>
                    <a:pt x="4308" y="2189"/>
                    <a:pt x="3457" y="2614"/>
                    <a:pt x="2637" y="3070"/>
                  </a:cubicBezTo>
                  <a:cubicBezTo>
                    <a:pt x="1816" y="3526"/>
                    <a:pt x="934" y="4134"/>
                    <a:pt x="53" y="4590"/>
                  </a:cubicBezTo>
                  <a:cubicBezTo>
                    <a:pt x="1" y="4616"/>
                    <a:pt x="38" y="4687"/>
                    <a:pt x="89" y="4687"/>
                  </a:cubicBezTo>
                  <a:cubicBezTo>
                    <a:pt x="97" y="4687"/>
                    <a:pt x="105" y="4685"/>
                    <a:pt x="114" y="4681"/>
                  </a:cubicBezTo>
                  <a:cubicBezTo>
                    <a:pt x="995" y="4225"/>
                    <a:pt x="1877" y="3800"/>
                    <a:pt x="2788" y="3465"/>
                  </a:cubicBezTo>
                  <a:cubicBezTo>
                    <a:pt x="3670" y="3070"/>
                    <a:pt x="4551" y="2705"/>
                    <a:pt x="5433" y="2310"/>
                  </a:cubicBezTo>
                  <a:cubicBezTo>
                    <a:pt x="6314" y="1945"/>
                    <a:pt x="7135" y="1520"/>
                    <a:pt x="7986" y="1155"/>
                  </a:cubicBezTo>
                  <a:cubicBezTo>
                    <a:pt x="8442" y="942"/>
                    <a:pt x="8868" y="760"/>
                    <a:pt x="9293" y="608"/>
                  </a:cubicBezTo>
                  <a:cubicBezTo>
                    <a:pt x="9719" y="456"/>
                    <a:pt x="10144" y="274"/>
                    <a:pt x="10539" y="61"/>
                  </a:cubicBezTo>
                  <a:cubicBezTo>
                    <a:pt x="10570" y="61"/>
                    <a:pt x="10539" y="0"/>
                    <a:pt x="105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16"/>
            <p:cNvSpPr/>
            <p:nvPr/>
          </p:nvSpPr>
          <p:spPr>
            <a:xfrm>
              <a:off x="3552325" y="3149175"/>
              <a:ext cx="249575" cy="111975"/>
            </a:xfrm>
            <a:custGeom>
              <a:rect b="b" l="l" r="r" t="t"/>
              <a:pathLst>
                <a:path extrusionOk="0" h="4479" w="9983">
                  <a:moveTo>
                    <a:pt x="9860" y="0"/>
                  </a:moveTo>
                  <a:cubicBezTo>
                    <a:pt x="9852" y="0"/>
                    <a:pt x="9844" y="2"/>
                    <a:pt x="9836" y="4"/>
                  </a:cubicBezTo>
                  <a:cubicBezTo>
                    <a:pt x="9015" y="96"/>
                    <a:pt x="5611" y="1372"/>
                    <a:pt x="4760" y="1737"/>
                  </a:cubicBezTo>
                  <a:cubicBezTo>
                    <a:pt x="3118" y="2466"/>
                    <a:pt x="1538" y="3348"/>
                    <a:pt x="79" y="4381"/>
                  </a:cubicBezTo>
                  <a:cubicBezTo>
                    <a:pt x="0" y="4408"/>
                    <a:pt x="34" y="4479"/>
                    <a:pt x="84" y="4479"/>
                  </a:cubicBezTo>
                  <a:cubicBezTo>
                    <a:pt x="92" y="4479"/>
                    <a:pt x="101" y="4477"/>
                    <a:pt x="109" y="4473"/>
                  </a:cubicBezTo>
                  <a:cubicBezTo>
                    <a:pt x="1751" y="3773"/>
                    <a:pt x="3422" y="3014"/>
                    <a:pt x="5064" y="2284"/>
                  </a:cubicBezTo>
                  <a:cubicBezTo>
                    <a:pt x="5854" y="1919"/>
                    <a:pt x="9562" y="369"/>
                    <a:pt x="9927" y="187"/>
                  </a:cubicBezTo>
                  <a:cubicBezTo>
                    <a:pt x="9982" y="131"/>
                    <a:pt x="9937" y="0"/>
                    <a:pt x="986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16"/>
            <p:cNvSpPr/>
            <p:nvPr/>
          </p:nvSpPr>
          <p:spPr>
            <a:xfrm>
              <a:off x="3612250" y="3409800"/>
              <a:ext cx="230650" cy="116550"/>
            </a:xfrm>
            <a:custGeom>
              <a:rect b="b" l="l" r="r" t="t"/>
              <a:pathLst>
                <a:path extrusionOk="0" h="4662" w="9226">
                  <a:moveTo>
                    <a:pt x="9130" y="0"/>
                  </a:moveTo>
                  <a:cubicBezTo>
                    <a:pt x="9124" y="0"/>
                    <a:pt x="9117" y="2"/>
                    <a:pt x="9111" y="5"/>
                  </a:cubicBezTo>
                  <a:cubicBezTo>
                    <a:pt x="8320" y="127"/>
                    <a:pt x="5159" y="1342"/>
                    <a:pt x="4369" y="1738"/>
                  </a:cubicBezTo>
                  <a:cubicBezTo>
                    <a:pt x="2849" y="2558"/>
                    <a:pt x="1421" y="3501"/>
                    <a:pt x="53" y="4564"/>
                  </a:cubicBezTo>
                  <a:cubicBezTo>
                    <a:pt x="0" y="4591"/>
                    <a:pt x="38" y="4662"/>
                    <a:pt x="69" y="4662"/>
                  </a:cubicBezTo>
                  <a:cubicBezTo>
                    <a:pt x="74" y="4662"/>
                    <a:pt x="79" y="4660"/>
                    <a:pt x="83" y="4656"/>
                  </a:cubicBezTo>
                  <a:cubicBezTo>
                    <a:pt x="1603" y="3805"/>
                    <a:pt x="3092" y="2953"/>
                    <a:pt x="4642" y="2194"/>
                  </a:cubicBezTo>
                  <a:cubicBezTo>
                    <a:pt x="5402" y="1829"/>
                    <a:pt x="8503" y="552"/>
                    <a:pt x="9171" y="127"/>
                  </a:cubicBezTo>
                  <a:cubicBezTo>
                    <a:pt x="9226" y="100"/>
                    <a:pt x="9183" y="0"/>
                    <a:pt x="913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16"/>
            <p:cNvSpPr/>
            <p:nvPr/>
          </p:nvSpPr>
          <p:spPr>
            <a:xfrm>
              <a:off x="2627225" y="3090575"/>
              <a:ext cx="440000" cy="902200"/>
            </a:xfrm>
            <a:custGeom>
              <a:rect b="b" l="l" r="r" t="t"/>
              <a:pathLst>
                <a:path extrusionOk="0" h="36088" w="17600">
                  <a:moveTo>
                    <a:pt x="9012" y="0"/>
                  </a:moveTo>
                  <a:cubicBezTo>
                    <a:pt x="7051" y="0"/>
                    <a:pt x="4993" y="2843"/>
                    <a:pt x="3192" y="8823"/>
                  </a:cubicBezTo>
                  <a:cubicBezTo>
                    <a:pt x="0" y="19279"/>
                    <a:pt x="91" y="36087"/>
                    <a:pt x="91" y="36087"/>
                  </a:cubicBezTo>
                  <a:lnTo>
                    <a:pt x="17599" y="29613"/>
                  </a:lnTo>
                  <a:cubicBezTo>
                    <a:pt x="17143" y="22440"/>
                    <a:pt x="16049" y="15327"/>
                    <a:pt x="14286" y="8367"/>
                  </a:cubicBezTo>
                  <a:cubicBezTo>
                    <a:pt x="12867" y="2889"/>
                    <a:pt x="10988" y="0"/>
                    <a:pt x="9012"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16"/>
            <p:cNvSpPr/>
            <p:nvPr/>
          </p:nvSpPr>
          <p:spPr>
            <a:xfrm>
              <a:off x="2632525" y="3828900"/>
              <a:ext cx="39550" cy="42300"/>
            </a:xfrm>
            <a:custGeom>
              <a:rect b="b" l="l" r="r" t="t"/>
              <a:pathLst>
                <a:path extrusionOk="0" h="1692" w="1582">
                  <a:moveTo>
                    <a:pt x="363" y="1"/>
                  </a:moveTo>
                  <a:cubicBezTo>
                    <a:pt x="262" y="1"/>
                    <a:pt x="161" y="7"/>
                    <a:pt x="62" y="19"/>
                  </a:cubicBezTo>
                  <a:cubicBezTo>
                    <a:pt x="31" y="627"/>
                    <a:pt x="1" y="1174"/>
                    <a:pt x="1" y="1691"/>
                  </a:cubicBezTo>
                  <a:cubicBezTo>
                    <a:pt x="700" y="1478"/>
                    <a:pt x="1277" y="962"/>
                    <a:pt x="1581" y="293"/>
                  </a:cubicBezTo>
                  <a:lnTo>
                    <a:pt x="1551" y="263"/>
                  </a:lnTo>
                  <a:cubicBezTo>
                    <a:pt x="1164" y="93"/>
                    <a:pt x="758" y="1"/>
                    <a:pt x="3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16"/>
            <p:cNvSpPr/>
            <p:nvPr/>
          </p:nvSpPr>
          <p:spPr>
            <a:xfrm>
              <a:off x="2672050" y="3737175"/>
              <a:ext cx="209000" cy="133325"/>
            </a:xfrm>
            <a:custGeom>
              <a:rect b="b" l="l" r="r" t="t"/>
              <a:pathLst>
                <a:path extrusionOk="0" h="5333" w="8360">
                  <a:moveTo>
                    <a:pt x="7137" y="617"/>
                  </a:moveTo>
                  <a:cubicBezTo>
                    <a:pt x="5445" y="617"/>
                    <a:pt x="4529" y="2260"/>
                    <a:pt x="4529" y="2260"/>
                  </a:cubicBezTo>
                  <a:cubicBezTo>
                    <a:pt x="4529" y="2260"/>
                    <a:pt x="5057" y="2450"/>
                    <a:pt x="5748" y="2450"/>
                  </a:cubicBezTo>
                  <a:cubicBezTo>
                    <a:pt x="6596" y="2450"/>
                    <a:pt x="7690" y="2164"/>
                    <a:pt x="8359" y="892"/>
                  </a:cubicBezTo>
                  <a:lnTo>
                    <a:pt x="8298" y="862"/>
                  </a:lnTo>
                  <a:cubicBezTo>
                    <a:pt x="7878" y="688"/>
                    <a:pt x="7491" y="617"/>
                    <a:pt x="7137" y="617"/>
                  </a:cubicBezTo>
                  <a:close/>
                  <a:moveTo>
                    <a:pt x="2947" y="0"/>
                  </a:moveTo>
                  <a:cubicBezTo>
                    <a:pt x="2011" y="0"/>
                    <a:pt x="1495" y="1053"/>
                    <a:pt x="1064" y="2169"/>
                  </a:cubicBezTo>
                  <a:cubicBezTo>
                    <a:pt x="548" y="3506"/>
                    <a:pt x="0" y="3932"/>
                    <a:pt x="0" y="3932"/>
                  </a:cubicBezTo>
                  <a:cubicBezTo>
                    <a:pt x="0" y="3932"/>
                    <a:pt x="5" y="3931"/>
                    <a:pt x="14" y="3931"/>
                  </a:cubicBezTo>
                  <a:cubicBezTo>
                    <a:pt x="116" y="3931"/>
                    <a:pt x="802" y="3957"/>
                    <a:pt x="1976" y="4600"/>
                  </a:cubicBezTo>
                  <a:cubicBezTo>
                    <a:pt x="2671" y="4990"/>
                    <a:pt x="3376" y="5333"/>
                    <a:pt x="3979" y="5333"/>
                  </a:cubicBezTo>
                  <a:cubicBezTo>
                    <a:pt x="4457" y="5333"/>
                    <a:pt x="4872" y="5118"/>
                    <a:pt x="5168" y="4540"/>
                  </a:cubicBezTo>
                  <a:cubicBezTo>
                    <a:pt x="5563" y="3932"/>
                    <a:pt x="5289" y="3050"/>
                    <a:pt x="4590" y="2777"/>
                  </a:cubicBezTo>
                  <a:cubicBezTo>
                    <a:pt x="4347" y="2685"/>
                    <a:pt x="4073" y="2625"/>
                    <a:pt x="3800" y="2594"/>
                  </a:cubicBezTo>
                  <a:lnTo>
                    <a:pt x="3678" y="2594"/>
                  </a:lnTo>
                  <a:cubicBezTo>
                    <a:pt x="3709" y="2564"/>
                    <a:pt x="3739" y="2564"/>
                    <a:pt x="3770" y="2533"/>
                  </a:cubicBezTo>
                  <a:cubicBezTo>
                    <a:pt x="3952" y="2321"/>
                    <a:pt x="4134" y="2077"/>
                    <a:pt x="4256" y="1834"/>
                  </a:cubicBezTo>
                  <a:cubicBezTo>
                    <a:pt x="4621" y="1166"/>
                    <a:pt x="4256" y="345"/>
                    <a:pt x="3557" y="132"/>
                  </a:cubicBezTo>
                  <a:cubicBezTo>
                    <a:pt x="3335" y="42"/>
                    <a:pt x="3133" y="0"/>
                    <a:pt x="29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16"/>
            <p:cNvSpPr/>
            <p:nvPr/>
          </p:nvSpPr>
          <p:spPr>
            <a:xfrm>
              <a:off x="2880250" y="3660425"/>
              <a:ext cx="177850" cy="133475"/>
            </a:xfrm>
            <a:custGeom>
              <a:rect b="b" l="l" r="r" t="t"/>
              <a:pathLst>
                <a:path extrusionOk="0" h="5339" w="7114">
                  <a:moveTo>
                    <a:pt x="6931" y="619"/>
                  </a:moveTo>
                  <a:cubicBezTo>
                    <a:pt x="5381" y="771"/>
                    <a:pt x="4530" y="2260"/>
                    <a:pt x="4530" y="2260"/>
                  </a:cubicBezTo>
                  <a:cubicBezTo>
                    <a:pt x="4913" y="2383"/>
                    <a:pt x="5308" y="2445"/>
                    <a:pt x="5702" y="2445"/>
                  </a:cubicBezTo>
                  <a:cubicBezTo>
                    <a:pt x="6183" y="2445"/>
                    <a:pt x="6662" y="2353"/>
                    <a:pt x="7113" y="2169"/>
                  </a:cubicBezTo>
                  <a:cubicBezTo>
                    <a:pt x="7053" y="1682"/>
                    <a:pt x="6992" y="1166"/>
                    <a:pt x="6931" y="619"/>
                  </a:cubicBezTo>
                  <a:close/>
                  <a:moveTo>
                    <a:pt x="2948" y="0"/>
                  </a:moveTo>
                  <a:cubicBezTo>
                    <a:pt x="2012" y="0"/>
                    <a:pt x="1496" y="1053"/>
                    <a:pt x="1065" y="2169"/>
                  </a:cubicBezTo>
                  <a:cubicBezTo>
                    <a:pt x="548" y="3506"/>
                    <a:pt x="1" y="3932"/>
                    <a:pt x="1" y="3932"/>
                  </a:cubicBezTo>
                  <a:cubicBezTo>
                    <a:pt x="1" y="3932"/>
                    <a:pt x="700" y="3932"/>
                    <a:pt x="1977" y="4600"/>
                  </a:cubicBezTo>
                  <a:cubicBezTo>
                    <a:pt x="2677" y="4993"/>
                    <a:pt x="3387" y="5338"/>
                    <a:pt x="3994" y="5338"/>
                  </a:cubicBezTo>
                  <a:cubicBezTo>
                    <a:pt x="4466" y="5338"/>
                    <a:pt x="4875" y="5129"/>
                    <a:pt x="5168" y="4570"/>
                  </a:cubicBezTo>
                  <a:cubicBezTo>
                    <a:pt x="5594" y="3932"/>
                    <a:pt x="5320" y="3050"/>
                    <a:pt x="4591" y="2777"/>
                  </a:cubicBezTo>
                  <a:cubicBezTo>
                    <a:pt x="4347" y="2685"/>
                    <a:pt x="4074" y="2625"/>
                    <a:pt x="3800" y="2594"/>
                  </a:cubicBezTo>
                  <a:lnTo>
                    <a:pt x="3679" y="2594"/>
                  </a:lnTo>
                  <a:lnTo>
                    <a:pt x="3770" y="2533"/>
                  </a:lnTo>
                  <a:cubicBezTo>
                    <a:pt x="3983" y="2321"/>
                    <a:pt x="4135" y="2078"/>
                    <a:pt x="4256" y="1834"/>
                  </a:cubicBezTo>
                  <a:cubicBezTo>
                    <a:pt x="4621" y="1166"/>
                    <a:pt x="4287" y="345"/>
                    <a:pt x="3557" y="132"/>
                  </a:cubicBezTo>
                  <a:cubicBezTo>
                    <a:pt x="3336" y="42"/>
                    <a:pt x="3134" y="0"/>
                    <a:pt x="29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16"/>
            <p:cNvSpPr/>
            <p:nvPr/>
          </p:nvSpPr>
          <p:spPr>
            <a:xfrm>
              <a:off x="2621900" y="3501475"/>
              <a:ext cx="46375" cy="494450"/>
            </a:xfrm>
            <a:custGeom>
              <a:rect b="b" l="l" r="r" t="t"/>
              <a:pathLst>
                <a:path extrusionOk="0" h="19778" w="1855">
                  <a:moveTo>
                    <a:pt x="1809" y="1"/>
                  </a:moveTo>
                  <a:cubicBezTo>
                    <a:pt x="1786" y="1"/>
                    <a:pt x="1763" y="16"/>
                    <a:pt x="1763" y="46"/>
                  </a:cubicBezTo>
                  <a:cubicBezTo>
                    <a:pt x="1429" y="1262"/>
                    <a:pt x="1247" y="2539"/>
                    <a:pt x="1034" y="3785"/>
                  </a:cubicBezTo>
                  <a:cubicBezTo>
                    <a:pt x="943" y="4423"/>
                    <a:pt x="851" y="5062"/>
                    <a:pt x="760" y="5700"/>
                  </a:cubicBezTo>
                  <a:cubicBezTo>
                    <a:pt x="699" y="4727"/>
                    <a:pt x="730" y="3755"/>
                    <a:pt x="912" y="2782"/>
                  </a:cubicBezTo>
                  <a:cubicBezTo>
                    <a:pt x="912" y="2752"/>
                    <a:pt x="889" y="2736"/>
                    <a:pt x="863" y="2736"/>
                  </a:cubicBezTo>
                  <a:cubicBezTo>
                    <a:pt x="836" y="2736"/>
                    <a:pt x="806" y="2752"/>
                    <a:pt x="791" y="2782"/>
                  </a:cubicBezTo>
                  <a:cubicBezTo>
                    <a:pt x="669" y="3420"/>
                    <a:pt x="608" y="4089"/>
                    <a:pt x="578" y="4758"/>
                  </a:cubicBezTo>
                  <a:cubicBezTo>
                    <a:pt x="578" y="5214"/>
                    <a:pt x="639" y="5700"/>
                    <a:pt x="699" y="6156"/>
                  </a:cubicBezTo>
                  <a:cubicBezTo>
                    <a:pt x="639" y="6642"/>
                    <a:pt x="578" y="7159"/>
                    <a:pt x="517" y="7645"/>
                  </a:cubicBezTo>
                  <a:cubicBezTo>
                    <a:pt x="213" y="10168"/>
                    <a:pt x="61" y="12721"/>
                    <a:pt x="31" y="15275"/>
                  </a:cubicBezTo>
                  <a:lnTo>
                    <a:pt x="31" y="17433"/>
                  </a:lnTo>
                  <a:cubicBezTo>
                    <a:pt x="0" y="18162"/>
                    <a:pt x="31" y="18892"/>
                    <a:pt x="92" y="19621"/>
                  </a:cubicBezTo>
                  <a:cubicBezTo>
                    <a:pt x="92" y="19712"/>
                    <a:pt x="183" y="19773"/>
                    <a:pt x="274" y="19773"/>
                  </a:cubicBezTo>
                  <a:cubicBezTo>
                    <a:pt x="317" y="19776"/>
                    <a:pt x="360" y="19778"/>
                    <a:pt x="403" y="19778"/>
                  </a:cubicBezTo>
                  <a:cubicBezTo>
                    <a:pt x="780" y="19778"/>
                    <a:pt x="1135" y="19660"/>
                    <a:pt x="1490" y="19469"/>
                  </a:cubicBezTo>
                  <a:cubicBezTo>
                    <a:pt x="1490" y="19469"/>
                    <a:pt x="1490" y="19408"/>
                    <a:pt x="1459" y="19408"/>
                  </a:cubicBezTo>
                  <a:cubicBezTo>
                    <a:pt x="1209" y="19477"/>
                    <a:pt x="941" y="19511"/>
                    <a:pt x="681" y="19511"/>
                  </a:cubicBezTo>
                  <a:cubicBezTo>
                    <a:pt x="595" y="19511"/>
                    <a:pt x="509" y="19507"/>
                    <a:pt x="426" y="19500"/>
                  </a:cubicBezTo>
                  <a:cubicBezTo>
                    <a:pt x="487" y="18922"/>
                    <a:pt x="487" y="18314"/>
                    <a:pt x="487" y="17737"/>
                  </a:cubicBezTo>
                  <a:cubicBezTo>
                    <a:pt x="517" y="17159"/>
                    <a:pt x="517" y="16490"/>
                    <a:pt x="547" y="15852"/>
                  </a:cubicBezTo>
                  <a:cubicBezTo>
                    <a:pt x="578" y="14575"/>
                    <a:pt x="639" y="13268"/>
                    <a:pt x="730" y="11992"/>
                  </a:cubicBezTo>
                  <a:cubicBezTo>
                    <a:pt x="851" y="9408"/>
                    <a:pt x="1095" y="6855"/>
                    <a:pt x="1368" y="4332"/>
                  </a:cubicBezTo>
                  <a:cubicBezTo>
                    <a:pt x="1429" y="3603"/>
                    <a:pt x="1520" y="2873"/>
                    <a:pt x="1581" y="2144"/>
                  </a:cubicBezTo>
                  <a:cubicBezTo>
                    <a:pt x="1672" y="1445"/>
                    <a:pt x="1794" y="745"/>
                    <a:pt x="1854" y="46"/>
                  </a:cubicBezTo>
                  <a:cubicBezTo>
                    <a:pt x="1854" y="16"/>
                    <a:pt x="1832" y="1"/>
                    <a:pt x="18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16"/>
            <p:cNvSpPr/>
            <p:nvPr/>
          </p:nvSpPr>
          <p:spPr>
            <a:xfrm>
              <a:off x="3023875" y="3473925"/>
              <a:ext cx="50950" cy="361550"/>
            </a:xfrm>
            <a:custGeom>
              <a:rect b="b" l="l" r="r" t="t"/>
              <a:pathLst>
                <a:path extrusionOk="0" h="14462" w="2038">
                  <a:moveTo>
                    <a:pt x="31" y="1"/>
                  </a:moveTo>
                  <a:cubicBezTo>
                    <a:pt x="16" y="1"/>
                    <a:pt x="1" y="9"/>
                    <a:pt x="1" y="24"/>
                  </a:cubicBezTo>
                  <a:cubicBezTo>
                    <a:pt x="183" y="1908"/>
                    <a:pt x="457" y="3762"/>
                    <a:pt x="609" y="5647"/>
                  </a:cubicBezTo>
                  <a:cubicBezTo>
                    <a:pt x="791" y="7501"/>
                    <a:pt x="1733" y="14218"/>
                    <a:pt x="1703" y="14249"/>
                  </a:cubicBezTo>
                  <a:cubicBezTo>
                    <a:pt x="1642" y="14310"/>
                    <a:pt x="1551" y="14340"/>
                    <a:pt x="1460" y="14370"/>
                  </a:cubicBezTo>
                  <a:cubicBezTo>
                    <a:pt x="1429" y="14370"/>
                    <a:pt x="1429" y="14462"/>
                    <a:pt x="1460" y="14462"/>
                  </a:cubicBezTo>
                  <a:cubicBezTo>
                    <a:pt x="1642" y="14401"/>
                    <a:pt x="1824" y="14340"/>
                    <a:pt x="1976" y="14249"/>
                  </a:cubicBezTo>
                  <a:cubicBezTo>
                    <a:pt x="2037" y="14066"/>
                    <a:pt x="1095" y="5890"/>
                    <a:pt x="791" y="4097"/>
                  </a:cubicBezTo>
                  <a:cubicBezTo>
                    <a:pt x="791" y="3762"/>
                    <a:pt x="791" y="3458"/>
                    <a:pt x="821" y="3154"/>
                  </a:cubicBezTo>
                  <a:cubicBezTo>
                    <a:pt x="821" y="2699"/>
                    <a:pt x="821" y="2273"/>
                    <a:pt x="791" y="1817"/>
                  </a:cubicBezTo>
                  <a:cubicBezTo>
                    <a:pt x="791" y="1802"/>
                    <a:pt x="783" y="1794"/>
                    <a:pt x="776" y="1794"/>
                  </a:cubicBezTo>
                  <a:cubicBezTo>
                    <a:pt x="768" y="1794"/>
                    <a:pt x="761" y="1802"/>
                    <a:pt x="761" y="1817"/>
                  </a:cubicBezTo>
                  <a:cubicBezTo>
                    <a:pt x="730" y="2273"/>
                    <a:pt x="700" y="2699"/>
                    <a:pt x="700" y="3154"/>
                  </a:cubicBezTo>
                  <a:lnTo>
                    <a:pt x="700" y="3580"/>
                  </a:lnTo>
                  <a:lnTo>
                    <a:pt x="669" y="3458"/>
                  </a:lnTo>
                  <a:cubicBezTo>
                    <a:pt x="487" y="2303"/>
                    <a:pt x="305" y="1179"/>
                    <a:pt x="61" y="24"/>
                  </a:cubicBezTo>
                  <a:cubicBezTo>
                    <a:pt x="61" y="9"/>
                    <a:pt x="46" y="1"/>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16"/>
            <p:cNvSpPr/>
            <p:nvPr/>
          </p:nvSpPr>
          <p:spPr>
            <a:xfrm>
              <a:off x="2713850" y="2691175"/>
              <a:ext cx="345775" cy="357175"/>
            </a:xfrm>
            <a:custGeom>
              <a:rect b="b" l="l" r="r" t="t"/>
              <a:pathLst>
                <a:path extrusionOk="0" h="14287" w="13831">
                  <a:moveTo>
                    <a:pt x="11873" y="1"/>
                  </a:moveTo>
                  <a:cubicBezTo>
                    <a:pt x="9061" y="1"/>
                    <a:pt x="3750" y="1963"/>
                    <a:pt x="1976" y="5011"/>
                  </a:cubicBezTo>
                  <a:cubicBezTo>
                    <a:pt x="0" y="8355"/>
                    <a:pt x="426" y="13643"/>
                    <a:pt x="1520" y="14130"/>
                  </a:cubicBezTo>
                  <a:cubicBezTo>
                    <a:pt x="1754" y="14234"/>
                    <a:pt x="2150" y="14286"/>
                    <a:pt x="2660" y="14286"/>
                  </a:cubicBezTo>
                  <a:cubicBezTo>
                    <a:pt x="4533" y="14286"/>
                    <a:pt x="7934" y="13575"/>
                    <a:pt x="10396" y="12093"/>
                  </a:cubicBezTo>
                  <a:cubicBezTo>
                    <a:pt x="13496" y="10178"/>
                    <a:pt x="13830" y="269"/>
                    <a:pt x="12614" y="57"/>
                  </a:cubicBezTo>
                  <a:cubicBezTo>
                    <a:pt x="12394" y="19"/>
                    <a:pt x="12146" y="1"/>
                    <a:pt x="1187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16"/>
            <p:cNvSpPr/>
            <p:nvPr/>
          </p:nvSpPr>
          <p:spPr>
            <a:xfrm>
              <a:off x="2689525" y="2689550"/>
              <a:ext cx="341975" cy="353850"/>
            </a:xfrm>
            <a:custGeom>
              <a:rect b="b" l="l" r="r" t="t"/>
              <a:pathLst>
                <a:path extrusionOk="0" h="14154" w="13679">
                  <a:moveTo>
                    <a:pt x="13587" y="0"/>
                  </a:moveTo>
                  <a:cubicBezTo>
                    <a:pt x="11429" y="30"/>
                    <a:pt x="9180" y="851"/>
                    <a:pt x="7174" y="1550"/>
                  </a:cubicBezTo>
                  <a:cubicBezTo>
                    <a:pt x="5533" y="2097"/>
                    <a:pt x="3891" y="2736"/>
                    <a:pt x="2615" y="3921"/>
                  </a:cubicBezTo>
                  <a:cubicBezTo>
                    <a:pt x="1368" y="5046"/>
                    <a:pt x="669" y="6657"/>
                    <a:pt x="700" y="8328"/>
                  </a:cubicBezTo>
                  <a:cubicBezTo>
                    <a:pt x="730" y="10243"/>
                    <a:pt x="1095" y="12493"/>
                    <a:pt x="2098" y="14134"/>
                  </a:cubicBezTo>
                  <a:cubicBezTo>
                    <a:pt x="2110" y="14147"/>
                    <a:pt x="2133" y="14154"/>
                    <a:pt x="2154" y="14154"/>
                  </a:cubicBezTo>
                  <a:cubicBezTo>
                    <a:pt x="2183" y="14154"/>
                    <a:pt x="2207" y="14139"/>
                    <a:pt x="2189" y="14104"/>
                  </a:cubicBezTo>
                  <a:cubicBezTo>
                    <a:pt x="1064" y="10578"/>
                    <a:pt x="1" y="6262"/>
                    <a:pt x="3435" y="3678"/>
                  </a:cubicBezTo>
                  <a:cubicBezTo>
                    <a:pt x="6323" y="1459"/>
                    <a:pt x="10153" y="1034"/>
                    <a:pt x="13587" y="152"/>
                  </a:cubicBezTo>
                  <a:cubicBezTo>
                    <a:pt x="13648" y="122"/>
                    <a:pt x="13679" y="0"/>
                    <a:pt x="135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16"/>
            <p:cNvSpPr/>
            <p:nvPr/>
          </p:nvSpPr>
          <p:spPr>
            <a:xfrm>
              <a:off x="2534500" y="3020075"/>
              <a:ext cx="315400" cy="480200"/>
            </a:xfrm>
            <a:custGeom>
              <a:rect b="b" l="l" r="r" t="t"/>
              <a:pathLst>
                <a:path extrusionOk="0" h="19208" w="12616">
                  <a:moveTo>
                    <a:pt x="9008" y="0"/>
                  </a:moveTo>
                  <a:cubicBezTo>
                    <a:pt x="9005" y="0"/>
                    <a:pt x="9001" y="1"/>
                    <a:pt x="8998" y="1"/>
                  </a:cubicBezTo>
                  <a:cubicBezTo>
                    <a:pt x="6870" y="396"/>
                    <a:pt x="1490" y="4712"/>
                    <a:pt x="761" y="8816"/>
                  </a:cubicBezTo>
                  <a:cubicBezTo>
                    <a:pt x="1" y="12919"/>
                    <a:pt x="3557" y="18786"/>
                    <a:pt x="4621" y="19181"/>
                  </a:cubicBezTo>
                  <a:cubicBezTo>
                    <a:pt x="4670" y="19199"/>
                    <a:pt x="4726" y="19207"/>
                    <a:pt x="4789" y="19207"/>
                  </a:cubicBezTo>
                  <a:cubicBezTo>
                    <a:pt x="6116" y="19207"/>
                    <a:pt x="10308" y="15311"/>
                    <a:pt x="11673" y="12524"/>
                  </a:cubicBezTo>
                  <a:cubicBezTo>
                    <a:pt x="12615" y="10548"/>
                    <a:pt x="11703" y="8360"/>
                    <a:pt x="11126" y="6171"/>
                  </a:cubicBezTo>
                  <a:cubicBezTo>
                    <a:pt x="10313" y="2952"/>
                    <a:pt x="9352" y="0"/>
                    <a:pt x="90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16"/>
            <p:cNvSpPr/>
            <p:nvPr/>
          </p:nvSpPr>
          <p:spPr>
            <a:xfrm>
              <a:off x="2657075" y="3022050"/>
              <a:ext cx="211800" cy="479925"/>
            </a:xfrm>
            <a:custGeom>
              <a:rect b="b" l="l" r="r" t="t"/>
              <a:pathLst>
                <a:path extrusionOk="0" h="19197" w="8472">
                  <a:moveTo>
                    <a:pt x="4336" y="1"/>
                  </a:moveTo>
                  <a:cubicBezTo>
                    <a:pt x="4308" y="1"/>
                    <a:pt x="4277" y="22"/>
                    <a:pt x="4277" y="44"/>
                  </a:cubicBezTo>
                  <a:cubicBezTo>
                    <a:pt x="5250" y="3600"/>
                    <a:pt x="7530" y="6731"/>
                    <a:pt x="7773" y="10500"/>
                  </a:cubicBezTo>
                  <a:cubicBezTo>
                    <a:pt x="7894" y="12719"/>
                    <a:pt x="7226" y="14938"/>
                    <a:pt x="5432" y="16397"/>
                  </a:cubicBezTo>
                  <a:cubicBezTo>
                    <a:pt x="3913" y="17643"/>
                    <a:pt x="1937" y="18281"/>
                    <a:pt x="113" y="19011"/>
                  </a:cubicBezTo>
                  <a:cubicBezTo>
                    <a:pt x="1" y="19039"/>
                    <a:pt x="70" y="19196"/>
                    <a:pt x="177" y="19196"/>
                  </a:cubicBezTo>
                  <a:cubicBezTo>
                    <a:pt x="186" y="19196"/>
                    <a:pt x="195" y="19195"/>
                    <a:pt x="204" y="19193"/>
                  </a:cubicBezTo>
                  <a:cubicBezTo>
                    <a:pt x="3821" y="17825"/>
                    <a:pt x="7560" y="16184"/>
                    <a:pt x="8016" y="11868"/>
                  </a:cubicBezTo>
                  <a:cubicBezTo>
                    <a:pt x="8472" y="7703"/>
                    <a:pt x="5949" y="3691"/>
                    <a:pt x="4369" y="13"/>
                  </a:cubicBezTo>
                  <a:cubicBezTo>
                    <a:pt x="4360" y="4"/>
                    <a:pt x="4348" y="1"/>
                    <a:pt x="43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16"/>
            <p:cNvSpPr/>
            <p:nvPr/>
          </p:nvSpPr>
          <p:spPr>
            <a:xfrm>
              <a:off x="2504875" y="3025875"/>
              <a:ext cx="245800" cy="420100"/>
            </a:xfrm>
            <a:custGeom>
              <a:rect b="b" l="l" r="r" t="t"/>
              <a:pathLst>
                <a:path extrusionOk="0" h="16804" w="9832">
                  <a:moveTo>
                    <a:pt x="9704" y="0"/>
                  </a:moveTo>
                  <a:cubicBezTo>
                    <a:pt x="9692" y="0"/>
                    <a:pt x="9679" y="4"/>
                    <a:pt x="9666" y="12"/>
                  </a:cubicBezTo>
                  <a:cubicBezTo>
                    <a:pt x="6687" y="1593"/>
                    <a:pt x="3131" y="3873"/>
                    <a:pt x="1642" y="7003"/>
                  </a:cubicBezTo>
                  <a:cubicBezTo>
                    <a:pt x="0" y="10438"/>
                    <a:pt x="1946" y="13842"/>
                    <a:pt x="3648" y="16791"/>
                  </a:cubicBezTo>
                  <a:cubicBezTo>
                    <a:pt x="3648" y="16800"/>
                    <a:pt x="3653" y="16803"/>
                    <a:pt x="3660" y="16803"/>
                  </a:cubicBezTo>
                  <a:cubicBezTo>
                    <a:pt x="3678" y="16803"/>
                    <a:pt x="3709" y="16782"/>
                    <a:pt x="3709" y="16760"/>
                  </a:cubicBezTo>
                  <a:cubicBezTo>
                    <a:pt x="2007" y="13751"/>
                    <a:pt x="213" y="10043"/>
                    <a:pt x="2067" y="6699"/>
                  </a:cubicBezTo>
                  <a:cubicBezTo>
                    <a:pt x="3678" y="3842"/>
                    <a:pt x="6931" y="1714"/>
                    <a:pt x="9727" y="195"/>
                  </a:cubicBezTo>
                  <a:cubicBezTo>
                    <a:pt x="9832" y="142"/>
                    <a:pt x="9779" y="0"/>
                    <a:pt x="97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16"/>
            <p:cNvSpPr/>
            <p:nvPr/>
          </p:nvSpPr>
          <p:spPr>
            <a:xfrm>
              <a:off x="2471425" y="3492650"/>
              <a:ext cx="335275" cy="390725"/>
            </a:xfrm>
            <a:custGeom>
              <a:rect b="b" l="l" r="r" t="t"/>
              <a:pathLst>
                <a:path extrusionOk="0" h="15629" w="13411">
                  <a:moveTo>
                    <a:pt x="7497" y="1"/>
                  </a:moveTo>
                  <a:cubicBezTo>
                    <a:pt x="7490" y="1"/>
                    <a:pt x="7484" y="2"/>
                    <a:pt x="7478" y="4"/>
                  </a:cubicBezTo>
                  <a:cubicBezTo>
                    <a:pt x="4287" y="1433"/>
                    <a:pt x="183" y="3743"/>
                    <a:pt x="92" y="6965"/>
                  </a:cubicBezTo>
                  <a:cubicBezTo>
                    <a:pt x="1" y="10156"/>
                    <a:pt x="2524" y="15536"/>
                    <a:pt x="2858" y="15628"/>
                  </a:cubicBezTo>
                  <a:cubicBezTo>
                    <a:pt x="2863" y="15628"/>
                    <a:pt x="2869" y="15629"/>
                    <a:pt x="2876" y="15629"/>
                  </a:cubicBezTo>
                  <a:cubicBezTo>
                    <a:pt x="3371" y="15629"/>
                    <a:pt x="9482" y="13573"/>
                    <a:pt x="11430" y="10217"/>
                  </a:cubicBezTo>
                  <a:cubicBezTo>
                    <a:pt x="13410" y="6827"/>
                    <a:pt x="8045" y="1"/>
                    <a:pt x="749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16"/>
            <p:cNvSpPr/>
            <p:nvPr/>
          </p:nvSpPr>
          <p:spPr>
            <a:xfrm>
              <a:off x="2442550" y="3497300"/>
              <a:ext cx="204450" cy="395675"/>
            </a:xfrm>
            <a:custGeom>
              <a:rect b="b" l="l" r="r" t="t"/>
              <a:pathLst>
                <a:path extrusionOk="0" h="15827" w="8178">
                  <a:moveTo>
                    <a:pt x="8147" y="1"/>
                  </a:moveTo>
                  <a:cubicBezTo>
                    <a:pt x="5290" y="1034"/>
                    <a:pt x="1460" y="3192"/>
                    <a:pt x="730" y="6353"/>
                  </a:cubicBezTo>
                  <a:cubicBezTo>
                    <a:pt x="1" y="9514"/>
                    <a:pt x="1977" y="13587"/>
                    <a:pt x="4165" y="15806"/>
                  </a:cubicBezTo>
                  <a:cubicBezTo>
                    <a:pt x="4165" y="15820"/>
                    <a:pt x="4170" y="15826"/>
                    <a:pt x="4177" y="15826"/>
                  </a:cubicBezTo>
                  <a:cubicBezTo>
                    <a:pt x="4201" y="15826"/>
                    <a:pt x="4249" y="15762"/>
                    <a:pt x="4226" y="15715"/>
                  </a:cubicBezTo>
                  <a:cubicBezTo>
                    <a:pt x="2372" y="13192"/>
                    <a:pt x="305" y="9849"/>
                    <a:pt x="943" y="6566"/>
                  </a:cubicBezTo>
                  <a:cubicBezTo>
                    <a:pt x="1521" y="3435"/>
                    <a:pt x="5503" y="1247"/>
                    <a:pt x="8147" y="61"/>
                  </a:cubicBezTo>
                  <a:cubicBezTo>
                    <a:pt x="8177" y="61"/>
                    <a:pt x="8177" y="1"/>
                    <a:pt x="81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16"/>
            <p:cNvSpPr/>
            <p:nvPr/>
          </p:nvSpPr>
          <p:spPr>
            <a:xfrm>
              <a:off x="2098325" y="3874975"/>
              <a:ext cx="645950" cy="493950"/>
            </a:xfrm>
            <a:custGeom>
              <a:rect b="b" l="l" r="r" t="t"/>
              <a:pathLst>
                <a:path extrusionOk="0" h="19758" w="25838">
                  <a:moveTo>
                    <a:pt x="17813" y="0"/>
                  </a:moveTo>
                  <a:cubicBezTo>
                    <a:pt x="16384" y="730"/>
                    <a:pt x="14256" y="3131"/>
                    <a:pt x="13709" y="5988"/>
                  </a:cubicBezTo>
                  <a:cubicBezTo>
                    <a:pt x="12828" y="10882"/>
                    <a:pt x="10974" y="9909"/>
                    <a:pt x="5593" y="11125"/>
                  </a:cubicBezTo>
                  <a:cubicBezTo>
                    <a:pt x="1034" y="12128"/>
                    <a:pt x="1" y="17204"/>
                    <a:pt x="2372" y="19757"/>
                  </a:cubicBezTo>
                  <a:cubicBezTo>
                    <a:pt x="2372" y="19757"/>
                    <a:pt x="1034" y="16596"/>
                    <a:pt x="4104" y="15107"/>
                  </a:cubicBezTo>
                  <a:cubicBezTo>
                    <a:pt x="4879" y="14735"/>
                    <a:pt x="5860" y="14619"/>
                    <a:pt x="6965" y="14619"/>
                  </a:cubicBezTo>
                  <a:cubicBezTo>
                    <a:pt x="8815" y="14619"/>
                    <a:pt x="11013" y="14945"/>
                    <a:pt x="13178" y="14945"/>
                  </a:cubicBezTo>
                  <a:cubicBezTo>
                    <a:pt x="15854" y="14945"/>
                    <a:pt x="18479" y="14447"/>
                    <a:pt x="20335" y="12219"/>
                  </a:cubicBezTo>
                  <a:cubicBezTo>
                    <a:pt x="25837" y="5654"/>
                    <a:pt x="17813" y="0"/>
                    <a:pt x="178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16"/>
            <p:cNvSpPr/>
            <p:nvPr/>
          </p:nvSpPr>
          <p:spPr>
            <a:xfrm>
              <a:off x="2115050" y="3927750"/>
              <a:ext cx="380450" cy="335925"/>
            </a:xfrm>
            <a:custGeom>
              <a:rect b="b" l="l" r="r" t="t"/>
              <a:pathLst>
                <a:path extrusionOk="0" h="13437" w="15218">
                  <a:moveTo>
                    <a:pt x="15097" y="0"/>
                  </a:moveTo>
                  <a:cubicBezTo>
                    <a:pt x="15081" y="0"/>
                    <a:pt x="15064" y="5"/>
                    <a:pt x="15046" y="17"/>
                  </a:cubicBezTo>
                  <a:cubicBezTo>
                    <a:pt x="14438" y="625"/>
                    <a:pt x="13922" y="1354"/>
                    <a:pt x="13526" y="2145"/>
                  </a:cubicBezTo>
                  <a:cubicBezTo>
                    <a:pt x="13071" y="3178"/>
                    <a:pt x="13010" y="4303"/>
                    <a:pt x="12615" y="5336"/>
                  </a:cubicBezTo>
                  <a:cubicBezTo>
                    <a:pt x="11612" y="8011"/>
                    <a:pt x="8359" y="7889"/>
                    <a:pt x="5988" y="8011"/>
                  </a:cubicBezTo>
                  <a:cubicBezTo>
                    <a:pt x="2827" y="8163"/>
                    <a:pt x="244" y="10078"/>
                    <a:pt x="0" y="13391"/>
                  </a:cubicBezTo>
                  <a:cubicBezTo>
                    <a:pt x="0" y="13421"/>
                    <a:pt x="23" y="13437"/>
                    <a:pt x="46" y="13437"/>
                  </a:cubicBezTo>
                  <a:cubicBezTo>
                    <a:pt x="69" y="13437"/>
                    <a:pt x="92" y="13421"/>
                    <a:pt x="92" y="13391"/>
                  </a:cubicBezTo>
                  <a:cubicBezTo>
                    <a:pt x="244" y="11294"/>
                    <a:pt x="1581" y="9470"/>
                    <a:pt x="3496" y="8680"/>
                  </a:cubicBezTo>
                  <a:cubicBezTo>
                    <a:pt x="5350" y="7920"/>
                    <a:pt x="7417" y="8376"/>
                    <a:pt x="9362" y="7950"/>
                  </a:cubicBezTo>
                  <a:cubicBezTo>
                    <a:pt x="10669" y="7646"/>
                    <a:pt x="12007" y="7099"/>
                    <a:pt x="12615" y="5822"/>
                  </a:cubicBezTo>
                  <a:cubicBezTo>
                    <a:pt x="12919" y="5123"/>
                    <a:pt x="13131" y="4363"/>
                    <a:pt x="13253" y="3604"/>
                  </a:cubicBezTo>
                  <a:cubicBezTo>
                    <a:pt x="13587" y="2297"/>
                    <a:pt x="14256" y="1111"/>
                    <a:pt x="15168" y="138"/>
                  </a:cubicBezTo>
                  <a:cubicBezTo>
                    <a:pt x="15217" y="89"/>
                    <a:pt x="15167" y="0"/>
                    <a:pt x="1509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16"/>
            <p:cNvSpPr/>
            <p:nvPr/>
          </p:nvSpPr>
          <p:spPr>
            <a:xfrm>
              <a:off x="2240425" y="3889950"/>
              <a:ext cx="472675" cy="370275"/>
            </a:xfrm>
            <a:custGeom>
              <a:rect b="b" l="l" r="r" t="t"/>
              <a:pathLst>
                <a:path extrusionOk="0" h="14811" w="18907">
                  <a:moveTo>
                    <a:pt x="12932" y="1"/>
                  </a:moveTo>
                  <a:cubicBezTo>
                    <a:pt x="12908" y="1"/>
                    <a:pt x="12888" y="45"/>
                    <a:pt x="12888" y="70"/>
                  </a:cubicBezTo>
                  <a:cubicBezTo>
                    <a:pt x="14651" y="1863"/>
                    <a:pt x="16536" y="3657"/>
                    <a:pt x="16992" y="6271"/>
                  </a:cubicBezTo>
                  <a:cubicBezTo>
                    <a:pt x="17509" y="9037"/>
                    <a:pt x="16019" y="11803"/>
                    <a:pt x="13831" y="13444"/>
                  </a:cubicBezTo>
                  <a:cubicBezTo>
                    <a:pt x="12729" y="14263"/>
                    <a:pt x="11604" y="14537"/>
                    <a:pt x="10455" y="14537"/>
                  </a:cubicBezTo>
                  <a:cubicBezTo>
                    <a:pt x="9004" y="14537"/>
                    <a:pt x="7515" y="14101"/>
                    <a:pt x="5989" y="13778"/>
                  </a:cubicBezTo>
                  <a:cubicBezTo>
                    <a:pt x="4871" y="13534"/>
                    <a:pt x="3723" y="13339"/>
                    <a:pt x="2580" y="13339"/>
                  </a:cubicBezTo>
                  <a:cubicBezTo>
                    <a:pt x="1733" y="13339"/>
                    <a:pt x="889" y="13446"/>
                    <a:pt x="61" y="13717"/>
                  </a:cubicBezTo>
                  <a:cubicBezTo>
                    <a:pt x="1" y="13748"/>
                    <a:pt x="31" y="13839"/>
                    <a:pt x="92" y="13839"/>
                  </a:cubicBezTo>
                  <a:cubicBezTo>
                    <a:pt x="843" y="13679"/>
                    <a:pt x="1579" y="13613"/>
                    <a:pt x="2305" y="13613"/>
                  </a:cubicBezTo>
                  <a:cubicBezTo>
                    <a:pt x="4606" y="13613"/>
                    <a:pt x="6816" y="14274"/>
                    <a:pt x="9150" y="14690"/>
                  </a:cubicBezTo>
                  <a:cubicBezTo>
                    <a:pt x="9592" y="14771"/>
                    <a:pt x="10019" y="14811"/>
                    <a:pt x="10431" y="14811"/>
                  </a:cubicBezTo>
                  <a:cubicBezTo>
                    <a:pt x="12342" y="14811"/>
                    <a:pt x="13939" y="13955"/>
                    <a:pt x="15290" y="12380"/>
                  </a:cubicBezTo>
                  <a:cubicBezTo>
                    <a:pt x="18907" y="8155"/>
                    <a:pt x="16810" y="3201"/>
                    <a:pt x="12949" y="9"/>
                  </a:cubicBezTo>
                  <a:cubicBezTo>
                    <a:pt x="12943" y="3"/>
                    <a:pt x="12938" y="1"/>
                    <a:pt x="1293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16"/>
            <p:cNvSpPr/>
            <p:nvPr/>
          </p:nvSpPr>
          <p:spPr>
            <a:xfrm>
              <a:off x="2934125" y="2631500"/>
              <a:ext cx="58900" cy="43175"/>
            </a:xfrm>
            <a:custGeom>
              <a:rect b="b" l="l" r="r" t="t"/>
              <a:pathLst>
                <a:path extrusionOk="0" h="1727" w="2356">
                  <a:moveTo>
                    <a:pt x="1230" y="0"/>
                  </a:moveTo>
                  <a:cubicBezTo>
                    <a:pt x="593" y="0"/>
                    <a:pt x="0" y="798"/>
                    <a:pt x="551" y="1441"/>
                  </a:cubicBezTo>
                  <a:cubicBezTo>
                    <a:pt x="723" y="1642"/>
                    <a:pt x="929" y="1726"/>
                    <a:pt x="1132" y="1726"/>
                  </a:cubicBezTo>
                  <a:cubicBezTo>
                    <a:pt x="1758" y="1726"/>
                    <a:pt x="2355" y="928"/>
                    <a:pt x="1828" y="286"/>
                  </a:cubicBezTo>
                  <a:cubicBezTo>
                    <a:pt x="1649" y="84"/>
                    <a:pt x="1437" y="0"/>
                    <a:pt x="123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16"/>
            <p:cNvSpPr/>
            <p:nvPr/>
          </p:nvSpPr>
          <p:spPr>
            <a:xfrm>
              <a:off x="2952175" y="2667200"/>
              <a:ext cx="58950" cy="43075"/>
            </a:xfrm>
            <a:custGeom>
              <a:rect b="b" l="l" r="r" t="t"/>
              <a:pathLst>
                <a:path extrusionOk="0" h="1723" w="2358">
                  <a:moveTo>
                    <a:pt x="1224" y="1"/>
                  </a:moveTo>
                  <a:cubicBezTo>
                    <a:pt x="598" y="1"/>
                    <a:pt x="1" y="799"/>
                    <a:pt x="528" y="1441"/>
                  </a:cubicBezTo>
                  <a:cubicBezTo>
                    <a:pt x="705" y="1640"/>
                    <a:pt x="913" y="1723"/>
                    <a:pt x="1117" y="1723"/>
                  </a:cubicBezTo>
                  <a:cubicBezTo>
                    <a:pt x="1758" y="1723"/>
                    <a:pt x="2358" y="908"/>
                    <a:pt x="1805" y="286"/>
                  </a:cubicBezTo>
                  <a:cubicBezTo>
                    <a:pt x="1633" y="85"/>
                    <a:pt x="1427" y="1"/>
                    <a:pt x="122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16"/>
            <p:cNvSpPr/>
            <p:nvPr/>
          </p:nvSpPr>
          <p:spPr>
            <a:xfrm>
              <a:off x="2976500" y="2699100"/>
              <a:ext cx="59400" cy="42775"/>
            </a:xfrm>
            <a:custGeom>
              <a:rect b="b" l="l" r="r" t="t"/>
              <a:pathLst>
                <a:path extrusionOk="0" h="1711" w="2376">
                  <a:moveTo>
                    <a:pt x="1222" y="1"/>
                  </a:moveTo>
                  <a:cubicBezTo>
                    <a:pt x="597" y="1"/>
                    <a:pt x="1" y="793"/>
                    <a:pt x="528" y="1411"/>
                  </a:cubicBezTo>
                  <a:cubicBezTo>
                    <a:pt x="709" y="1622"/>
                    <a:pt x="925" y="1710"/>
                    <a:pt x="1137" y="1710"/>
                  </a:cubicBezTo>
                  <a:cubicBezTo>
                    <a:pt x="1778" y="1710"/>
                    <a:pt x="2376" y="904"/>
                    <a:pt x="1804" y="287"/>
                  </a:cubicBezTo>
                  <a:cubicBezTo>
                    <a:pt x="1633" y="85"/>
                    <a:pt x="1426" y="1"/>
                    <a:pt x="1222"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16"/>
            <p:cNvSpPr/>
            <p:nvPr/>
          </p:nvSpPr>
          <p:spPr>
            <a:xfrm>
              <a:off x="3003850" y="2726475"/>
              <a:ext cx="58850" cy="43500"/>
            </a:xfrm>
            <a:custGeom>
              <a:rect b="b" l="l" r="r" t="t"/>
              <a:pathLst>
                <a:path extrusionOk="0" h="1740" w="2354">
                  <a:moveTo>
                    <a:pt x="1224" y="0"/>
                  </a:moveTo>
                  <a:cubicBezTo>
                    <a:pt x="598" y="0"/>
                    <a:pt x="0" y="799"/>
                    <a:pt x="528" y="1441"/>
                  </a:cubicBezTo>
                  <a:cubicBezTo>
                    <a:pt x="709" y="1652"/>
                    <a:pt x="922" y="1739"/>
                    <a:pt x="1131" y="1739"/>
                  </a:cubicBezTo>
                  <a:cubicBezTo>
                    <a:pt x="1766" y="1739"/>
                    <a:pt x="2354" y="927"/>
                    <a:pt x="1805" y="286"/>
                  </a:cubicBezTo>
                  <a:cubicBezTo>
                    <a:pt x="1633" y="85"/>
                    <a:pt x="1427" y="0"/>
                    <a:pt x="1224"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16"/>
            <p:cNvSpPr/>
            <p:nvPr/>
          </p:nvSpPr>
          <p:spPr>
            <a:xfrm>
              <a:off x="3036000" y="2749700"/>
              <a:ext cx="59375" cy="43075"/>
            </a:xfrm>
            <a:custGeom>
              <a:rect b="b" l="l" r="r" t="t"/>
              <a:pathLst>
                <a:path extrusionOk="0" h="1723" w="2375">
                  <a:moveTo>
                    <a:pt x="1221" y="1"/>
                  </a:moveTo>
                  <a:cubicBezTo>
                    <a:pt x="586" y="1"/>
                    <a:pt x="1" y="807"/>
                    <a:pt x="549" y="1424"/>
                  </a:cubicBezTo>
                  <a:cubicBezTo>
                    <a:pt x="730" y="1635"/>
                    <a:pt x="945" y="1723"/>
                    <a:pt x="1154" y="1723"/>
                  </a:cubicBezTo>
                  <a:cubicBezTo>
                    <a:pt x="1788" y="1723"/>
                    <a:pt x="2374" y="916"/>
                    <a:pt x="1826" y="299"/>
                  </a:cubicBezTo>
                  <a:cubicBezTo>
                    <a:pt x="1645" y="88"/>
                    <a:pt x="1430" y="1"/>
                    <a:pt x="1221"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16"/>
            <p:cNvSpPr/>
            <p:nvPr/>
          </p:nvSpPr>
          <p:spPr>
            <a:xfrm>
              <a:off x="3070900" y="2766000"/>
              <a:ext cx="58875" cy="43475"/>
            </a:xfrm>
            <a:custGeom>
              <a:rect b="b" l="l" r="r" t="t"/>
              <a:pathLst>
                <a:path extrusionOk="0" h="1739" w="2355">
                  <a:moveTo>
                    <a:pt x="1230" y="0"/>
                  </a:moveTo>
                  <a:cubicBezTo>
                    <a:pt x="593" y="0"/>
                    <a:pt x="1" y="798"/>
                    <a:pt x="551" y="1441"/>
                  </a:cubicBezTo>
                  <a:cubicBezTo>
                    <a:pt x="724" y="1651"/>
                    <a:pt x="932" y="1739"/>
                    <a:pt x="1137" y="1739"/>
                  </a:cubicBezTo>
                  <a:cubicBezTo>
                    <a:pt x="1761" y="1739"/>
                    <a:pt x="2354" y="926"/>
                    <a:pt x="1828" y="286"/>
                  </a:cubicBezTo>
                  <a:cubicBezTo>
                    <a:pt x="1649" y="84"/>
                    <a:pt x="1437" y="0"/>
                    <a:pt x="123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16"/>
            <p:cNvSpPr/>
            <p:nvPr/>
          </p:nvSpPr>
          <p:spPr>
            <a:xfrm>
              <a:off x="2824025" y="3012350"/>
              <a:ext cx="465850" cy="250000"/>
            </a:xfrm>
            <a:custGeom>
              <a:rect b="b" l="l" r="r" t="t"/>
              <a:pathLst>
                <a:path extrusionOk="0" h="10000" w="18634">
                  <a:moveTo>
                    <a:pt x="9026" y="0"/>
                  </a:moveTo>
                  <a:cubicBezTo>
                    <a:pt x="8926" y="0"/>
                    <a:pt x="8825" y="2"/>
                    <a:pt x="8724" y="6"/>
                  </a:cubicBezTo>
                  <a:cubicBezTo>
                    <a:pt x="5441" y="128"/>
                    <a:pt x="2311" y="1465"/>
                    <a:pt x="1" y="3745"/>
                  </a:cubicBezTo>
                  <a:cubicBezTo>
                    <a:pt x="528" y="4214"/>
                    <a:pt x="8579" y="10000"/>
                    <a:pt x="12913" y="10000"/>
                  </a:cubicBezTo>
                  <a:cubicBezTo>
                    <a:pt x="13072" y="10000"/>
                    <a:pt x="13226" y="9992"/>
                    <a:pt x="13375" y="9976"/>
                  </a:cubicBezTo>
                  <a:cubicBezTo>
                    <a:pt x="17600" y="9550"/>
                    <a:pt x="18633" y="5477"/>
                    <a:pt x="18633" y="5477"/>
                  </a:cubicBezTo>
                  <a:cubicBezTo>
                    <a:pt x="18633" y="5477"/>
                    <a:pt x="14386" y="0"/>
                    <a:pt x="9026"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16"/>
            <p:cNvSpPr/>
            <p:nvPr/>
          </p:nvSpPr>
          <p:spPr>
            <a:xfrm>
              <a:off x="2992725" y="2728300"/>
              <a:ext cx="272825" cy="481825"/>
            </a:xfrm>
            <a:custGeom>
              <a:rect b="b" l="l" r="r" t="t"/>
              <a:pathLst>
                <a:path extrusionOk="0" h="19273" w="10913">
                  <a:moveTo>
                    <a:pt x="3101" y="0"/>
                  </a:moveTo>
                  <a:cubicBezTo>
                    <a:pt x="3101" y="0"/>
                    <a:pt x="2584" y="1733"/>
                    <a:pt x="1976" y="3891"/>
                  </a:cubicBezTo>
                  <a:cubicBezTo>
                    <a:pt x="1946" y="3982"/>
                    <a:pt x="1915" y="4104"/>
                    <a:pt x="1885" y="4195"/>
                  </a:cubicBezTo>
                  <a:cubicBezTo>
                    <a:pt x="1855" y="4316"/>
                    <a:pt x="1794" y="4438"/>
                    <a:pt x="1763" y="4560"/>
                  </a:cubicBezTo>
                  <a:cubicBezTo>
                    <a:pt x="1672" y="4864"/>
                    <a:pt x="1581" y="5198"/>
                    <a:pt x="1490" y="5532"/>
                  </a:cubicBezTo>
                  <a:cubicBezTo>
                    <a:pt x="1429" y="5775"/>
                    <a:pt x="1338" y="6019"/>
                    <a:pt x="1277" y="6292"/>
                  </a:cubicBezTo>
                  <a:cubicBezTo>
                    <a:pt x="1216" y="6535"/>
                    <a:pt x="1155" y="6809"/>
                    <a:pt x="1064" y="7082"/>
                  </a:cubicBezTo>
                  <a:cubicBezTo>
                    <a:pt x="578" y="8937"/>
                    <a:pt x="213" y="10851"/>
                    <a:pt x="0" y="12766"/>
                  </a:cubicBezTo>
                  <a:cubicBezTo>
                    <a:pt x="61" y="13557"/>
                    <a:pt x="2979" y="18967"/>
                    <a:pt x="6475" y="19271"/>
                  </a:cubicBezTo>
                  <a:cubicBezTo>
                    <a:pt x="6486" y="19272"/>
                    <a:pt x="6497" y="19273"/>
                    <a:pt x="6508" y="19273"/>
                  </a:cubicBezTo>
                  <a:cubicBezTo>
                    <a:pt x="7615" y="19273"/>
                    <a:pt x="8420" y="13222"/>
                    <a:pt x="8420" y="13222"/>
                  </a:cubicBezTo>
                  <a:lnTo>
                    <a:pt x="8602" y="12797"/>
                  </a:lnTo>
                  <a:lnTo>
                    <a:pt x="10912" y="6626"/>
                  </a:lnTo>
                  <a:lnTo>
                    <a:pt x="4104" y="791"/>
                  </a:lnTo>
                  <a:lnTo>
                    <a:pt x="3101" y="0"/>
                  </a:ln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16"/>
            <p:cNvSpPr/>
            <p:nvPr/>
          </p:nvSpPr>
          <p:spPr>
            <a:xfrm>
              <a:off x="3042125" y="2728300"/>
              <a:ext cx="223425" cy="319925"/>
            </a:xfrm>
            <a:custGeom>
              <a:rect b="b" l="l" r="r" t="t"/>
              <a:pathLst>
                <a:path extrusionOk="0" h="12797" w="8937">
                  <a:moveTo>
                    <a:pt x="1125" y="0"/>
                  </a:moveTo>
                  <a:cubicBezTo>
                    <a:pt x="1125" y="0"/>
                    <a:pt x="608" y="1733"/>
                    <a:pt x="0" y="3891"/>
                  </a:cubicBezTo>
                  <a:cubicBezTo>
                    <a:pt x="790" y="7690"/>
                    <a:pt x="3192" y="10943"/>
                    <a:pt x="6626" y="12797"/>
                  </a:cubicBezTo>
                  <a:lnTo>
                    <a:pt x="8936" y="6626"/>
                  </a:lnTo>
                  <a:lnTo>
                    <a:pt x="2128" y="791"/>
                  </a:lnTo>
                  <a:lnTo>
                    <a:pt x="112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16"/>
            <p:cNvSpPr/>
            <p:nvPr/>
          </p:nvSpPr>
          <p:spPr>
            <a:xfrm>
              <a:off x="2910650" y="2294675"/>
              <a:ext cx="649750" cy="672800"/>
            </a:xfrm>
            <a:custGeom>
              <a:rect b="b" l="l" r="r" t="t"/>
              <a:pathLst>
                <a:path extrusionOk="0" h="26912" w="25990">
                  <a:moveTo>
                    <a:pt x="12387" y="1"/>
                  </a:moveTo>
                  <a:cubicBezTo>
                    <a:pt x="11378" y="1"/>
                    <a:pt x="10388" y="153"/>
                    <a:pt x="9454" y="415"/>
                  </a:cubicBezTo>
                  <a:cubicBezTo>
                    <a:pt x="4469" y="1783"/>
                    <a:pt x="1" y="6494"/>
                    <a:pt x="3648" y="17467"/>
                  </a:cubicBezTo>
                  <a:cubicBezTo>
                    <a:pt x="6312" y="25480"/>
                    <a:pt x="11083" y="26912"/>
                    <a:pt x="14315" y="26912"/>
                  </a:cubicBezTo>
                  <a:cubicBezTo>
                    <a:pt x="15509" y="26912"/>
                    <a:pt x="16493" y="26717"/>
                    <a:pt x="17083" y="26586"/>
                  </a:cubicBezTo>
                  <a:cubicBezTo>
                    <a:pt x="19515" y="26069"/>
                    <a:pt x="25989" y="23272"/>
                    <a:pt x="23497" y="11996"/>
                  </a:cubicBezTo>
                  <a:cubicBezTo>
                    <a:pt x="21471" y="2858"/>
                    <a:pt x="16757" y="1"/>
                    <a:pt x="12387"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16"/>
            <p:cNvSpPr/>
            <p:nvPr/>
          </p:nvSpPr>
          <p:spPr>
            <a:xfrm>
              <a:off x="3399275" y="2521325"/>
              <a:ext cx="57775" cy="27850"/>
            </a:xfrm>
            <a:custGeom>
              <a:rect b="b" l="l" r="r" t="t"/>
              <a:pathLst>
                <a:path extrusionOk="0" h="1114" w="2311">
                  <a:moveTo>
                    <a:pt x="862" y="0"/>
                  </a:moveTo>
                  <a:cubicBezTo>
                    <a:pt x="547" y="0"/>
                    <a:pt x="250" y="173"/>
                    <a:pt x="91" y="437"/>
                  </a:cubicBezTo>
                  <a:cubicBezTo>
                    <a:pt x="0" y="589"/>
                    <a:pt x="31" y="802"/>
                    <a:pt x="183" y="924"/>
                  </a:cubicBezTo>
                  <a:cubicBezTo>
                    <a:pt x="385" y="1050"/>
                    <a:pt x="609" y="1113"/>
                    <a:pt x="854" y="1113"/>
                  </a:cubicBezTo>
                  <a:cubicBezTo>
                    <a:pt x="903" y="1113"/>
                    <a:pt x="953" y="1111"/>
                    <a:pt x="1003" y="1106"/>
                  </a:cubicBezTo>
                  <a:lnTo>
                    <a:pt x="1793" y="1106"/>
                  </a:lnTo>
                  <a:cubicBezTo>
                    <a:pt x="2158" y="1045"/>
                    <a:pt x="2310" y="589"/>
                    <a:pt x="2037" y="346"/>
                  </a:cubicBezTo>
                  <a:cubicBezTo>
                    <a:pt x="1791" y="127"/>
                    <a:pt x="1471" y="7"/>
                    <a:pt x="1122" y="7"/>
                  </a:cubicBezTo>
                  <a:cubicBezTo>
                    <a:pt x="1083" y="7"/>
                    <a:pt x="1043" y="9"/>
                    <a:pt x="1003" y="12"/>
                  </a:cubicBezTo>
                  <a:cubicBezTo>
                    <a:pt x="956" y="4"/>
                    <a:pt x="909" y="0"/>
                    <a:pt x="8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16"/>
            <p:cNvSpPr/>
            <p:nvPr/>
          </p:nvSpPr>
          <p:spPr>
            <a:xfrm>
              <a:off x="3252600" y="2564575"/>
              <a:ext cx="57775" cy="27725"/>
            </a:xfrm>
            <a:custGeom>
              <a:rect b="b" l="l" r="r" t="t"/>
              <a:pathLst>
                <a:path extrusionOk="0" h="1109" w="2311">
                  <a:moveTo>
                    <a:pt x="1427" y="1"/>
                  </a:moveTo>
                  <a:cubicBezTo>
                    <a:pt x="1377" y="1"/>
                    <a:pt x="1327" y="5"/>
                    <a:pt x="1277" y="14"/>
                  </a:cubicBezTo>
                  <a:cubicBezTo>
                    <a:pt x="882" y="14"/>
                    <a:pt x="517" y="136"/>
                    <a:pt x="244" y="379"/>
                  </a:cubicBezTo>
                  <a:cubicBezTo>
                    <a:pt x="1" y="653"/>
                    <a:pt x="183" y="1078"/>
                    <a:pt x="548" y="1108"/>
                  </a:cubicBezTo>
                  <a:cubicBezTo>
                    <a:pt x="791" y="1108"/>
                    <a:pt x="1065" y="1108"/>
                    <a:pt x="1338" y="1078"/>
                  </a:cubicBezTo>
                  <a:cubicBezTo>
                    <a:pt x="1384" y="1083"/>
                    <a:pt x="1429" y="1086"/>
                    <a:pt x="1475" y="1086"/>
                  </a:cubicBezTo>
                  <a:cubicBezTo>
                    <a:pt x="1702" y="1086"/>
                    <a:pt x="1926" y="1022"/>
                    <a:pt x="2128" y="896"/>
                  </a:cubicBezTo>
                  <a:cubicBezTo>
                    <a:pt x="2280" y="744"/>
                    <a:pt x="2311" y="561"/>
                    <a:pt x="2220" y="379"/>
                  </a:cubicBezTo>
                  <a:cubicBezTo>
                    <a:pt x="2012" y="146"/>
                    <a:pt x="1717" y="1"/>
                    <a:pt x="14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16"/>
            <p:cNvSpPr/>
            <p:nvPr/>
          </p:nvSpPr>
          <p:spPr>
            <a:xfrm>
              <a:off x="3420550" y="2626925"/>
              <a:ext cx="30425" cy="47450"/>
            </a:xfrm>
            <a:custGeom>
              <a:rect b="b" l="l" r="r" t="t"/>
              <a:pathLst>
                <a:path extrusionOk="0" h="1898" w="1217">
                  <a:moveTo>
                    <a:pt x="14" y="0"/>
                  </a:moveTo>
                  <a:cubicBezTo>
                    <a:pt x="5" y="0"/>
                    <a:pt x="0" y="4"/>
                    <a:pt x="0" y="13"/>
                  </a:cubicBezTo>
                  <a:cubicBezTo>
                    <a:pt x="0" y="773"/>
                    <a:pt x="304" y="1897"/>
                    <a:pt x="1186" y="1897"/>
                  </a:cubicBezTo>
                  <a:cubicBezTo>
                    <a:pt x="1216" y="1897"/>
                    <a:pt x="1216" y="1836"/>
                    <a:pt x="1186" y="1836"/>
                  </a:cubicBezTo>
                  <a:cubicBezTo>
                    <a:pt x="456" y="1715"/>
                    <a:pt x="183" y="833"/>
                    <a:pt x="91" y="43"/>
                  </a:cubicBezTo>
                  <a:cubicBezTo>
                    <a:pt x="70" y="22"/>
                    <a:pt x="33" y="0"/>
                    <a:pt x="1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16"/>
            <p:cNvSpPr/>
            <p:nvPr/>
          </p:nvSpPr>
          <p:spPr>
            <a:xfrm>
              <a:off x="3409725" y="2603025"/>
              <a:ext cx="66975" cy="62750"/>
            </a:xfrm>
            <a:custGeom>
              <a:rect b="b" l="l" r="r" t="t"/>
              <a:pathLst>
                <a:path extrusionOk="0" h="2510" w="2679">
                  <a:moveTo>
                    <a:pt x="1189" y="0"/>
                  </a:moveTo>
                  <a:cubicBezTo>
                    <a:pt x="1122" y="0"/>
                    <a:pt x="1053" y="9"/>
                    <a:pt x="980" y="26"/>
                  </a:cubicBezTo>
                  <a:cubicBezTo>
                    <a:pt x="1" y="257"/>
                    <a:pt x="414" y="2509"/>
                    <a:pt x="1444" y="2509"/>
                  </a:cubicBezTo>
                  <a:cubicBezTo>
                    <a:pt x="1500" y="2509"/>
                    <a:pt x="1559" y="2503"/>
                    <a:pt x="1619" y="2488"/>
                  </a:cubicBezTo>
                  <a:cubicBezTo>
                    <a:pt x="2678" y="2202"/>
                    <a:pt x="2281" y="0"/>
                    <a:pt x="11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16"/>
            <p:cNvSpPr/>
            <p:nvPr/>
          </p:nvSpPr>
          <p:spPr>
            <a:xfrm>
              <a:off x="3445075" y="2594975"/>
              <a:ext cx="38575" cy="31550"/>
            </a:xfrm>
            <a:custGeom>
              <a:rect b="b" l="l" r="r" t="t"/>
              <a:pathLst>
                <a:path extrusionOk="0" h="1262" w="1543">
                  <a:moveTo>
                    <a:pt x="1398" y="1"/>
                  </a:moveTo>
                  <a:cubicBezTo>
                    <a:pt x="1393" y="1"/>
                    <a:pt x="1390" y="4"/>
                    <a:pt x="1390" y="14"/>
                  </a:cubicBezTo>
                  <a:cubicBezTo>
                    <a:pt x="1268" y="288"/>
                    <a:pt x="1086" y="622"/>
                    <a:pt x="843" y="652"/>
                  </a:cubicBezTo>
                  <a:cubicBezTo>
                    <a:pt x="827" y="654"/>
                    <a:pt x="811" y="655"/>
                    <a:pt x="795" y="655"/>
                  </a:cubicBezTo>
                  <a:cubicBezTo>
                    <a:pt x="568" y="655"/>
                    <a:pt x="343" y="466"/>
                    <a:pt x="144" y="409"/>
                  </a:cubicBezTo>
                  <a:cubicBezTo>
                    <a:pt x="131" y="401"/>
                    <a:pt x="119" y="397"/>
                    <a:pt x="108" y="397"/>
                  </a:cubicBezTo>
                  <a:cubicBezTo>
                    <a:pt x="38" y="397"/>
                    <a:pt x="0" y="539"/>
                    <a:pt x="53" y="592"/>
                  </a:cubicBezTo>
                  <a:cubicBezTo>
                    <a:pt x="223" y="956"/>
                    <a:pt x="470" y="1262"/>
                    <a:pt x="795" y="1262"/>
                  </a:cubicBezTo>
                  <a:cubicBezTo>
                    <a:pt x="877" y="1262"/>
                    <a:pt x="964" y="1242"/>
                    <a:pt x="1056" y="1199"/>
                  </a:cubicBezTo>
                  <a:cubicBezTo>
                    <a:pt x="1481" y="1017"/>
                    <a:pt x="1542" y="500"/>
                    <a:pt x="1420" y="14"/>
                  </a:cubicBezTo>
                  <a:cubicBezTo>
                    <a:pt x="1420" y="14"/>
                    <a:pt x="1407" y="1"/>
                    <a:pt x="139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16"/>
            <p:cNvSpPr/>
            <p:nvPr/>
          </p:nvSpPr>
          <p:spPr>
            <a:xfrm>
              <a:off x="3336400" y="2810825"/>
              <a:ext cx="41475" cy="17050"/>
            </a:xfrm>
            <a:custGeom>
              <a:rect b="b" l="l" r="r" t="t"/>
              <a:pathLst>
                <a:path extrusionOk="0" h="682" w="1659">
                  <a:moveTo>
                    <a:pt x="55" y="0"/>
                  </a:moveTo>
                  <a:cubicBezTo>
                    <a:pt x="27" y="0"/>
                    <a:pt x="0" y="29"/>
                    <a:pt x="23" y="73"/>
                  </a:cubicBezTo>
                  <a:cubicBezTo>
                    <a:pt x="83" y="408"/>
                    <a:pt x="387" y="620"/>
                    <a:pt x="722" y="681"/>
                  </a:cubicBezTo>
                  <a:cubicBezTo>
                    <a:pt x="1117" y="681"/>
                    <a:pt x="1451" y="468"/>
                    <a:pt x="1634" y="134"/>
                  </a:cubicBezTo>
                  <a:cubicBezTo>
                    <a:pt x="1658" y="109"/>
                    <a:pt x="1643" y="65"/>
                    <a:pt x="1620" y="65"/>
                  </a:cubicBezTo>
                  <a:cubicBezTo>
                    <a:pt x="1615" y="65"/>
                    <a:pt x="1609" y="67"/>
                    <a:pt x="1603" y="73"/>
                  </a:cubicBezTo>
                  <a:cubicBezTo>
                    <a:pt x="1360" y="256"/>
                    <a:pt x="1087" y="347"/>
                    <a:pt x="783" y="408"/>
                  </a:cubicBezTo>
                  <a:cubicBezTo>
                    <a:pt x="509" y="408"/>
                    <a:pt x="296" y="164"/>
                    <a:pt x="83" y="12"/>
                  </a:cubicBezTo>
                  <a:cubicBezTo>
                    <a:pt x="75" y="4"/>
                    <a:pt x="65" y="0"/>
                    <a:pt x="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16"/>
            <p:cNvSpPr/>
            <p:nvPr/>
          </p:nvSpPr>
          <p:spPr>
            <a:xfrm>
              <a:off x="3340000" y="2550875"/>
              <a:ext cx="98975" cy="217725"/>
            </a:xfrm>
            <a:custGeom>
              <a:rect b="b" l="l" r="r" t="t"/>
              <a:pathLst>
                <a:path extrusionOk="0" h="8709" w="3959">
                  <a:moveTo>
                    <a:pt x="1139" y="0"/>
                  </a:moveTo>
                  <a:cubicBezTo>
                    <a:pt x="1089" y="0"/>
                    <a:pt x="1044" y="47"/>
                    <a:pt x="1064" y="106"/>
                  </a:cubicBezTo>
                  <a:cubicBezTo>
                    <a:pt x="1763" y="2477"/>
                    <a:pt x="2554" y="3936"/>
                    <a:pt x="3283" y="6307"/>
                  </a:cubicBezTo>
                  <a:cubicBezTo>
                    <a:pt x="3013" y="6249"/>
                    <a:pt x="2731" y="6228"/>
                    <a:pt x="2452" y="6228"/>
                  </a:cubicBezTo>
                  <a:cubicBezTo>
                    <a:pt x="2292" y="6228"/>
                    <a:pt x="2132" y="6235"/>
                    <a:pt x="1976" y="6246"/>
                  </a:cubicBezTo>
                  <a:cubicBezTo>
                    <a:pt x="1885" y="6277"/>
                    <a:pt x="2614" y="8070"/>
                    <a:pt x="2614" y="8252"/>
                  </a:cubicBezTo>
                  <a:cubicBezTo>
                    <a:pt x="2353" y="8299"/>
                    <a:pt x="2092" y="8323"/>
                    <a:pt x="1833" y="8323"/>
                  </a:cubicBezTo>
                  <a:cubicBezTo>
                    <a:pt x="1247" y="8323"/>
                    <a:pt x="670" y="8201"/>
                    <a:pt x="122" y="7948"/>
                  </a:cubicBezTo>
                  <a:cubicBezTo>
                    <a:pt x="61" y="7948"/>
                    <a:pt x="0" y="8009"/>
                    <a:pt x="61" y="8040"/>
                  </a:cubicBezTo>
                  <a:cubicBezTo>
                    <a:pt x="671" y="8571"/>
                    <a:pt x="1465" y="8709"/>
                    <a:pt x="2093" y="8709"/>
                  </a:cubicBezTo>
                  <a:cubicBezTo>
                    <a:pt x="2686" y="8709"/>
                    <a:pt x="3131" y="8586"/>
                    <a:pt x="3131" y="8556"/>
                  </a:cubicBezTo>
                  <a:cubicBezTo>
                    <a:pt x="3009" y="8009"/>
                    <a:pt x="2584" y="6702"/>
                    <a:pt x="2584" y="6702"/>
                  </a:cubicBezTo>
                  <a:lnTo>
                    <a:pt x="2584" y="6702"/>
                  </a:lnTo>
                  <a:cubicBezTo>
                    <a:pt x="2729" y="6738"/>
                    <a:pt x="3211" y="6818"/>
                    <a:pt x="3555" y="6818"/>
                  </a:cubicBezTo>
                  <a:cubicBezTo>
                    <a:pt x="3788" y="6818"/>
                    <a:pt x="3958" y="6782"/>
                    <a:pt x="3921" y="6672"/>
                  </a:cubicBezTo>
                  <a:cubicBezTo>
                    <a:pt x="3101" y="4210"/>
                    <a:pt x="2523" y="2295"/>
                    <a:pt x="1216" y="45"/>
                  </a:cubicBezTo>
                  <a:cubicBezTo>
                    <a:pt x="1195" y="14"/>
                    <a:pt x="1166" y="0"/>
                    <a:pt x="1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16"/>
            <p:cNvSpPr/>
            <p:nvPr/>
          </p:nvSpPr>
          <p:spPr>
            <a:xfrm>
              <a:off x="3338475" y="2751100"/>
              <a:ext cx="67650" cy="48650"/>
            </a:xfrm>
            <a:custGeom>
              <a:rect b="b" l="l" r="r" t="t"/>
              <a:pathLst>
                <a:path extrusionOk="0" h="1946" w="2706">
                  <a:moveTo>
                    <a:pt x="152" y="0"/>
                  </a:moveTo>
                  <a:cubicBezTo>
                    <a:pt x="61" y="243"/>
                    <a:pt x="31" y="517"/>
                    <a:pt x="0" y="790"/>
                  </a:cubicBezTo>
                  <a:cubicBezTo>
                    <a:pt x="0" y="1307"/>
                    <a:pt x="122" y="1885"/>
                    <a:pt x="760" y="1945"/>
                  </a:cubicBezTo>
                  <a:cubicBezTo>
                    <a:pt x="1064" y="1945"/>
                    <a:pt x="1368" y="1885"/>
                    <a:pt x="1642" y="1702"/>
                  </a:cubicBezTo>
                  <a:cubicBezTo>
                    <a:pt x="2098" y="1398"/>
                    <a:pt x="2463" y="973"/>
                    <a:pt x="2706" y="486"/>
                  </a:cubicBezTo>
                  <a:lnTo>
                    <a:pt x="2706" y="486"/>
                  </a:lnTo>
                  <a:cubicBezTo>
                    <a:pt x="2526" y="511"/>
                    <a:pt x="2344" y="523"/>
                    <a:pt x="2164" y="523"/>
                  </a:cubicBezTo>
                  <a:cubicBezTo>
                    <a:pt x="1458" y="523"/>
                    <a:pt x="757" y="339"/>
                    <a:pt x="15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16"/>
            <p:cNvSpPr/>
            <p:nvPr/>
          </p:nvSpPr>
          <p:spPr>
            <a:xfrm>
              <a:off x="3338475" y="2770800"/>
              <a:ext cx="41050" cy="28950"/>
            </a:xfrm>
            <a:custGeom>
              <a:rect b="b" l="l" r="r" t="t"/>
              <a:pathLst>
                <a:path extrusionOk="0" h="1158" w="1642">
                  <a:moveTo>
                    <a:pt x="96" y="0"/>
                  </a:moveTo>
                  <a:cubicBezTo>
                    <a:pt x="64" y="0"/>
                    <a:pt x="32" y="1"/>
                    <a:pt x="0" y="2"/>
                  </a:cubicBezTo>
                  <a:cubicBezTo>
                    <a:pt x="0" y="550"/>
                    <a:pt x="122" y="1097"/>
                    <a:pt x="760" y="1157"/>
                  </a:cubicBezTo>
                  <a:cubicBezTo>
                    <a:pt x="1064" y="1157"/>
                    <a:pt x="1368" y="1097"/>
                    <a:pt x="1642" y="914"/>
                  </a:cubicBezTo>
                  <a:cubicBezTo>
                    <a:pt x="1439" y="305"/>
                    <a:pt x="765" y="0"/>
                    <a:pt x="96" y="0"/>
                  </a:cubicBezTo>
                  <a:close/>
                </a:path>
              </a:pathLst>
            </a:custGeom>
            <a:solidFill>
              <a:srgbClr val="FF9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16"/>
            <p:cNvSpPr/>
            <p:nvPr/>
          </p:nvSpPr>
          <p:spPr>
            <a:xfrm>
              <a:off x="3256400" y="2640650"/>
              <a:ext cx="76775" cy="43600"/>
            </a:xfrm>
            <a:custGeom>
              <a:rect b="b" l="l" r="r" t="t"/>
              <a:pathLst>
                <a:path extrusionOk="0" h="1744" w="3071">
                  <a:moveTo>
                    <a:pt x="1027" y="0"/>
                  </a:moveTo>
                  <a:cubicBezTo>
                    <a:pt x="669" y="0"/>
                    <a:pt x="320" y="75"/>
                    <a:pt x="1" y="224"/>
                  </a:cubicBezTo>
                  <a:cubicBezTo>
                    <a:pt x="487" y="224"/>
                    <a:pt x="943" y="315"/>
                    <a:pt x="1399" y="436"/>
                  </a:cubicBezTo>
                  <a:cubicBezTo>
                    <a:pt x="1641" y="511"/>
                    <a:pt x="1861" y="643"/>
                    <a:pt x="2044" y="811"/>
                  </a:cubicBezTo>
                  <a:lnTo>
                    <a:pt x="2044" y="811"/>
                  </a:lnTo>
                  <a:cubicBezTo>
                    <a:pt x="1817" y="844"/>
                    <a:pt x="1599" y="900"/>
                    <a:pt x="1399" y="983"/>
                  </a:cubicBezTo>
                  <a:cubicBezTo>
                    <a:pt x="1004" y="1105"/>
                    <a:pt x="669" y="1379"/>
                    <a:pt x="457" y="1743"/>
                  </a:cubicBezTo>
                  <a:cubicBezTo>
                    <a:pt x="761" y="1531"/>
                    <a:pt x="1125" y="1379"/>
                    <a:pt x="1490" y="1348"/>
                  </a:cubicBezTo>
                  <a:cubicBezTo>
                    <a:pt x="1704" y="1313"/>
                    <a:pt x="1907" y="1298"/>
                    <a:pt x="2112" y="1298"/>
                  </a:cubicBezTo>
                  <a:cubicBezTo>
                    <a:pt x="2257" y="1298"/>
                    <a:pt x="2403" y="1305"/>
                    <a:pt x="2554" y="1318"/>
                  </a:cubicBezTo>
                  <a:lnTo>
                    <a:pt x="3071" y="1348"/>
                  </a:lnTo>
                  <a:lnTo>
                    <a:pt x="2797" y="923"/>
                  </a:lnTo>
                  <a:cubicBezTo>
                    <a:pt x="2676" y="679"/>
                    <a:pt x="2463" y="467"/>
                    <a:pt x="2250" y="315"/>
                  </a:cubicBezTo>
                  <a:cubicBezTo>
                    <a:pt x="2007" y="163"/>
                    <a:pt x="1733" y="72"/>
                    <a:pt x="1490" y="41"/>
                  </a:cubicBezTo>
                  <a:cubicBezTo>
                    <a:pt x="1335" y="14"/>
                    <a:pt x="1180" y="0"/>
                    <a:pt x="10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16"/>
            <p:cNvSpPr/>
            <p:nvPr/>
          </p:nvSpPr>
          <p:spPr>
            <a:xfrm>
              <a:off x="3294400" y="2660675"/>
              <a:ext cx="38775" cy="33450"/>
            </a:xfrm>
            <a:custGeom>
              <a:rect b="b" l="l" r="r" t="t"/>
              <a:pathLst>
                <a:path extrusionOk="0" h="1338" w="1551">
                  <a:moveTo>
                    <a:pt x="1216" y="0"/>
                  </a:moveTo>
                  <a:cubicBezTo>
                    <a:pt x="1308" y="182"/>
                    <a:pt x="1368" y="334"/>
                    <a:pt x="1429" y="547"/>
                  </a:cubicBezTo>
                  <a:cubicBezTo>
                    <a:pt x="1460" y="608"/>
                    <a:pt x="1156" y="821"/>
                    <a:pt x="1064" y="882"/>
                  </a:cubicBezTo>
                  <a:cubicBezTo>
                    <a:pt x="730" y="1094"/>
                    <a:pt x="365" y="1246"/>
                    <a:pt x="1" y="1337"/>
                  </a:cubicBezTo>
                  <a:cubicBezTo>
                    <a:pt x="396" y="1337"/>
                    <a:pt x="791" y="1246"/>
                    <a:pt x="1156" y="1033"/>
                  </a:cubicBezTo>
                  <a:cubicBezTo>
                    <a:pt x="1338" y="912"/>
                    <a:pt x="1490" y="730"/>
                    <a:pt x="1551" y="517"/>
                  </a:cubicBezTo>
                  <a:cubicBezTo>
                    <a:pt x="1460" y="334"/>
                    <a:pt x="1338" y="152"/>
                    <a:pt x="12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16"/>
            <p:cNvSpPr/>
            <p:nvPr/>
          </p:nvSpPr>
          <p:spPr>
            <a:xfrm>
              <a:off x="2870375" y="2249075"/>
              <a:ext cx="597750" cy="472400"/>
            </a:xfrm>
            <a:custGeom>
              <a:rect b="b" l="l" r="r" t="t"/>
              <a:pathLst>
                <a:path extrusionOk="0" h="18896" w="23910">
                  <a:moveTo>
                    <a:pt x="14284" y="1"/>
                  </a:moveTo>
                  <a:cubicBezTo>
                    <a:pt x="13166" y="1"/>
                    <a:pt x="12035" y="205"/>
                    <a:pt x="10943" y="628"/>
                  </a:cubicBezTo>
                  <a:cubicBezTo>
                    <a:pt x="8147" y="1631"/>
                    <a:pt x="6232" y="4671"/>
                    <a:pt x="6232" y="4671"/>
                  </a:cubicBezTo>
                  <a:cubicBezTo>
                    <a:pt x="6232" y="4671"/>
                    <a:pt x="2128" y="6707"/>
                    <a:pt x="1338" y="10172"/>
                  </a:cubicBezTo>
                  <a:cubicBezTo>
                    <a:pt x="1" y="15887"/>
                    <a:pt x="5107" y="18896"/>
                    <a:pt x="5107" y="18896"/>
                  </a:cubicBezTo>
                  <a:cubicBezTo>
                    <a:pt x="7600" y="17801"/>
                    <a:pt x="7721" y="14853"/>
                    <a:pt x="7721" y="14853"/>
                  </a:cubicBezTo>
                  <a:cubicBezTo>
                    <a:pt x="17144" y="12543"/>
                    <a:pt x="16141" y="4945"/>
                    <a:pt x="16141" y="4944"/>
                  </a:cubicBezTo>
                  <a:lnTo>
                    <a:pt x="16141" y="4944"/>
                  </a:lnTo>
                  <a:cubicBezTo>
                    <a:pt x="19758" y="8987"/>
                    <a:pt x="23740" y="9351"/>
                    <a:pt x="23801" y="9351"/>
                  </a:cubicBezTo>
                  <a:cubicBezTo>
                    <a:pt x="23801" y="9352"/>
                    <a:pt x="23801" y="9352"/>
                    <a:pt x="23802" y="9352"/>
                  </a:cubicBezTo>
                  <a:cubicBezTo>
                    <a:pt x="23862" y="9352"/>
                    <a:pt x="23910" y="6781"/>
                    <a:pt x="21764" y="3850"/>
                  </a:cubicBezTo>
                  <a:cubicBezTo>
                    <a:pt x="19987" y="1371"/>
                    <a:pt x="17182" y="1"/>
                    <a:pt x="142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16"/>
            <p:cNvSpPr/>
            <p:nvPr/>
          </p:nvSpPr>
          <p:spPr>
            <a:xfrm>
              <a:off x="2902300" y="2684400"/>
              <a:ext cx="174800" cy="170000"/>
            </a:xfrm>
            <a:custGeom>
              <a:rect b="b" l="l" r="r" t="t"/>
              <a:pathLst>
                <a:path extrusionOk="0" h="6800" w="6992">
                  <a:moveTo>
                    <a:pt x="2243" y="0"/>
                  </a:moveTo>
                  <a:cubicBezTo>
                    <a:pt x="1969" y="0"/>
                    <a:pt x="1714" y="71"/>
                    <a:pt x="1490" y="236"/>
                  </a:cubicBezTo>
                  <a:cubicBezTo>
                    <a:pt x="0" y="1331"/>
                    <a:pt x="2554" y="6255"/>
                    <a:pt x="4529" y="6711"/>
                  </a:cubicBezTo>
                  <a:cubicBezTo>
                    <a:pt x="4722" y="6771"/>
                    <a:pt x="4917" y="6800"/>
                    <a:pt x="5108" y="6800"/>
                  </a:cubicBezTo>
                  <a:cubicBezTo>
                    <a:pt x="5973" y="6800"/>
                    <a:pt x="6767" y="6214"/>
                    <a:pt x="6991" y="5343"/>
                  </a:cubicBezTo>
                  <a:lnTo>
                    <a:pt x="5988" y="2364"/>
                  </a:lnTo>
                  <a:cubicBezTo>
                    <a:pt x="5988" y="2364"/>
                    <a:pt x="3823" y="0"/>
                    <a:pt x="2243"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16"/>
            <p:cNvSpPr/>
            <p:nvPr/>
          </p:nvSpPr>
          <p:spPr>
            <a:xfrm>
              <a:off x="2957775" y="2725175"/>
              <a:ext cx="94575" cy="100575"/>
            </a:xfrm>
            <a:custGeom>
              <a:rect b="b" l="l" r="r" t="t"/>
              <a:pathLst>
                <a:path extrusionOk="0" h="4023" w="3783">
                  <a:moveTo>
                    <a:pt x="170" y="1"/>
                  </a:moveTo>
                  <a:cubicBezTo>
                    <a:pt x="134" y="1"/>
                    <a:pt x="98" y="2"/>
                    <a:pt x="61" y="4"/>
                  </a:cubicBezTo>
                  <a:cubicBezTo>
                    <a:pt x="0" y="4"/>
                    <a:pt x="0" y="34"/>
                    <a:pt x="61" y="34"/>
                  </a:cubicBezTo>
                  <a:cubicBezTo>
                    <a:pt x="1459" y="429"/>
                    <a:pt x="2341" y="1554"/>
                    <a:pt x="2979" y="2770"/>
                  </a:cubicBezTo>
                  <a:cubicBezTo>
                    <a:pt x="2721" y="2512"/>
                    <a:pt x="2424" y="2341"/>
                    <a:pt x="2104" y="2341"/>
                  </a:cubicBezTo>
                  <a:cubicBezTo>
                    <a:pt x="1859" y="2341"/>
                    <a:pt x="1601" y="2441"/>
                    <a:pt x="1338" y="2678"/>
                  </a:cubicBezTo>
                  <a:cubicBezTo>
                    <a:pt x="1307" y="2709"/>
                    <a:pt x="1338" y="2770"/>
                    <a:pt x="1398" y="2770"/>
                  </a:cubicBezTo>
                  <a:cubicBezTo>
                    <a:pt x="1563" y="2682"/>
                    <a:pt x="1739" y="2642"/>
                    <a:pt x="1914" y="2642"/>
                  </a:cubicBezTo>
                  <a:cubicBezTo>
                    <a:pt x="2225" y="2642"/>
                    <a:pt x="2533" y="2769"/>
                    <a:pt x="2766" y="2982"/>
                  </a:cubicBezTo>
                  <a:cubicBezTo>
                    <a:pt x="3040" y="3286"/>
                    <a:pt x="3283" y="3621"/>
                    <a:pt x="3526" y="3985"/>
                  </a:cubicBezTo>
                  <a:cubicBezTo>
                    <a:pt x="3543" y="4011"/>
                    <a:pt x="3573" y="4023"/>
                    <a:pt x="3605" y="4023"/>
                  </a:cubicBezTo>
                  <a:cubicBezTo>
                    <a:pt x="3686" y="4023"/>
                    <a:pt x="3782" y="3951"/>
                    <a:pt x="3739" y="3864"/>
                  </a:cubicBezTo>
                  <a:cubicBezTo>
                    <a:pt x="3739" y="3864"/>
                    <a:pt x="3739" y="3834"/>
                    <a:pt x="3739" y="3834"/>
                  </a:cubicBezTo>
                  <a:cubicBezTo>
                    <a:pt x="3530" y="2195"/>
                    <a:pt x="1978" y="1"/>
                    <a:pt x="1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16"/>
            <p:cNvSpPr/>
            <p:nvPr/>
          </p:nvSpPr>
          <p:spPr>
            <a:xfrm>
              <a:off x="3346075" y="2516200"/>
              <a:ext cx="28525" cy="23550"/>
            </a:xfrm>
            <a:custGeom>
              <a:rect b="b" l="l" r="r" t="t"/>
              <a:pathLst>
                <a:path extrusionOk="0" h="942" w="1141">
                  <a:moveTo>
                    <a:pt x="616" y="0"/>
                  </a:moveTo>
                  <a:cubicBezTo>
                    <a:pt x="593" y="0"/>
                    <a:pt x="571" y="1"/>
                    <a:pt x="548" y="4"/>
                  </a:cubicBezTo>
                  <a:cubicBezTo>
                    <a:pt x="122" y="65"/>
                    <a:pt x="0" y="612"/>
                    <a:pt x="365" y="855"/>
                  </a:cubicBezTo>
                  <a:cubicBezTo>
                    <a:pt x="448" y="915"/>
                    <a:pt x="538" y="942"/>
                    <a:pt x="626" y="942"/>
                  </a:cubicBezTo>
                  <a:cubicBezTo>
                    <a:pt x="894" y="942"/>
                    <a:pt x="1140" y="696"/>
                    <a:pt x="1095" y="399"/>
                  </a:cubicBezTo>
                  <a:cubicBezTo>
                    <a:pt x="1039" y="149"/>
                    <a:pt x="856" y="0"/>
                    <a:pt x="616" y="0"/>
                  </a:cubicBezTo>
                  <a:close/>
                </a:path>
              </a:pathLst>
            </a:custGeom>
            <a:solidFill>
              <a:srgbClr val="77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16"/>
            <p:cNvSpPr/>
            <p:nvPr/>
          </p:nvSpPr>
          <p:spPr>
            <a:xfrm>
              <a:off x="5891725" y="1596050"/>
              <a:ext cx="88150" cy="75650"/>
            </a:xfrm>
            <a:custGeom>
              <a:rect b="b" l="l" r="r" t="t"/>
              <a:pathLst>
                <a:path extrusionOk="0" h="3026" w="3526">
                  <a:moveTo>
                    <a:pt x="1520" y="1"/>
                  </a:moveTo>
                  <a:cubicBezTo>
                    <a:pt x="669" y="1"/>
                    <a:pt x="0" y="670"/>
                    <a:pt x="0" y="1521"/>
                  </a:cubicBezTo>
                  <a:cubicBezTo>
                    <a:pt x="0" y="2426"/>
                    <a:pt x="738" y="3025"/>
                    <a:pt x="1517" y="3025"/>
                  </a:cubicBezTo>
                  <a:cubicBezTo>
                    <a:pt x="1889" y="3025"/>
                    <a:pt x="2270" y="2889"/>
                    <a:pt x="2584" y="2584"/>
                  </a:cubicBezTo>
                  <a:cubicBezTo>
                    <a:pt x="3526" y="1612"/>
                    <a:pt x="2857" y="1"/>
                    <a:pt x="15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16"/>
            <p:cNvSpPr/>
            <p:nvPr/>
          </p:nvSpPr>
          <p:spPr>
            <a:xfrm>
              <a:off x="5555075" y="1596050"/>
              <a:ext cx="88950" cy="75650"/>
            </a:xfrm>
            <a:custGeom>
              <a:rect b="b" l="l" r="r" t="t"/>
              <a:pathLst>
                <a:path extrusionOk="0" h="3026" w="3558">
                  <a:moveTo>
                    <a:pt x="1521" y="1"/>
                  </a:moveTo>
                  <a:cubicBezTo>
                    <a:pt x="669" y="1"/>
                    <a:pt x="1" y="670"/>
                    <a:pt x="1" y="1521"/>
                  </a:cubicBezTo>
                  <a:cubicBezTo>
                    <a:pt x="1" y="2426"/>
                    <a:pt x="753" y="3025"/>
                    <a:pt x="1532" y="3025"/>
                  </a:cubicBezTo>
                  <a:cubicBezTo>
                    <a:pt x="1903" y="3025"/>
                    <a:pt x="2280" y="2889"/>
                    <a:pt x="2584" y="2584"/>
                  </a:cubicBezTo>
                  <a:cubicBezTo>
                    <a:pt x="3557" y="1612"/>
                    <a:pt x="2858" y="1"/>
                    <a:pt x="152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51" name="Google Shape;2551;p216"/>
          <p:cNvPicPr preferRelativeResize="0"/>
          <p:nvPr/>
        </p:nvPicPr>
        <p:blipFill>
          <a:blip r:embed="rId3">
            <a:alphaModFix/>
          </a:blip>
          <a:stretch>
            <a:fillRect/>
          </a:stretch>
        </p:blipFill>
        <p:spPr>
          <a:xfrm rot="2976757">
            <a:off x="1524230" y="2093279"/>
            <a:ext cx="827964" cy="8279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5"/>
                                        </p:tgtEl>
                                        <p:attrNameLst>
                                          <p:attrName>style.visibility</p:attrName>
                                        </p:attrNameLst>
                                      </p:cBhvr>
                                      <p:to>
                                        <p:strVal val="visible"/>
                                      </p:to>
                                    </p:set>
                                    <p:animEffect filter="fade" transition="in">
                                      <p:cBhvr>
                                        <p:cTn dur="1000"/>
                                        <p:tgtEl>
                                          <p:spTgt spid="2275"/>
                                        </p:tgtEl>
                                      </p:cBhvr>
                                    </p:animEffect>
                                  </p:childTnLst>
                                </p:cTn>
                              </p:par>
                              <p:par>
                                <p:cTn fill="hold" nodeType="withEffect" presetClass="entr" presetID="10" presetSubtype="0">
                                  <p:stCondLst>
                                    <p:cond delay="0"/>
                                  </p:stCondLst>
                                  <p:childTnLst>
                                    <p:set>
                                      <p:cBhvr>
                                        <p:cTn dur="1" fill="hold">
                                          <p:stCondLst>
                                            <p:cond delay="0"/>
                                          </p:stCondLst>
                                        </p:cTn>
                                        <p:tgtEl>
                                          <p:spTgt spid="2276"/>
                                        </p:tgtEl>
                                        <p:attrNameLst>
                                          <p:attrName>style.visibility</p:attrName>
                                        </p:attrNameLst>
                                      </p:cBhvr>
                                      <p:to>
                                        <p:strVal val="visible"/>
                                      </p:to>
                                    </p:set>
                                    <p:animEffect filter="fade" transition="in">
                                      <p:cBhvr>
                                        <p:cTn dur="1000"/>
                                        <p:tgtEl>
                                          <p:spTgt spid="2276"/>
                                        </p:tgtEl>
                                      </p:cBhvr>
                                    </p:animEffect>
                                  </p:childTnLst>
                                </p:cTn>
                              </p:par>
                              <p:par>
                                <p:cTn fill="hold" nodeType="withEffect" presetClass="entr" presetID="10" presetSubtype="0">
                                  <p:stCondLst>
                                    <p:cond delay="0"/>
                                  </p:stCondLst>
                                  <p:childTnLst>
                                    <p:set>
                                      <p:cBhvr>
                                        <p:cTn dur="1" fill="hold">
                                          <p:stCondLst>
                                            <p:cond delay="0"/>
                                          </p:stCondLst>
                                        </p:cTn>
                                        <p:tgtEl>
                                          <p:spTgt spid="2279"/>
                                        </p:tgtEl>
                                        <p:attrNameLst>
                                          <p:attrName>style.visibility</p:attrName>
                                        </p:attrNameLst>
                                      </p:cBhvr>
                                      <p:to>
                                        <p:strVal val="visible"/>
                                      </p:to>
                                    </p:set>
                                    <p:animEffect filter="fade" transition="in">
                                      <p:cBhvr>
                                        <p:cTn dur="1000"/>
                                        <p:tgtEl>
                                          <p:spTgt spid="2279"/>
                                        </p:tgtEl>
                                      </p:cBhvr>
                                    </p:animEffect>
                                  </p:childTnLst>
                                </p:cTn>
                              </p:par>
                              <p:par>
                                <p:cTn fill="hold" nodeType="withEffect" presetClass="entr" presetID="10" presetSubtype="0">
                                  <p:stCondLst>
                                    <p:cond delay="0"/>
                                  </p:stCondLst>
                                  <p:childTnLst>
                                    <p:set>
                                      <p:cBhvr>
                                        <p:cTn dur="1" fill="hold">
                                          <p:stCondLst>
                                            <p:cond delay="0"/>
                                          </p:stCondLst>
                                        </p:cTn>
                                        <p:tgtEl>
                                          <p:spTgt spid="2551"/>
                                        </p:tgtEl>
                                        <p:attrNameLst>
                                          <p:attrName>style.visibility</p:attrName>
                                        </p:attrNameLst>
                                      </p:cBhvr>
                                      <p:to>
                                        <p:strVal val="visible"/>
                                      </p:to>
                                    </p:set>
                                    <p:animEffect filter="fade" transition="in">
                                      <p:cBhvr>
                                        <p:cTn dur="1000"/>
                                        <p:tgtEl>
                                          <p:spTgt spid="2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7"/>
                                        </p:tgtEl>
                                        <p:attrNameLst>
                                          <p:attrName>style.visibility</p:attrName>
                                        </p:attrNameLst>
                                      </p:cBhvr>
                                      <p:to>
                                        <p:strVal val="visible"/>
                                      </p:to>
                                    </p:set>
                                    <p:animEffect filter="fade" transition="in">
                                      <p:cBhvr>
                                        <p:cTn dur="1000"/>
                                        <p:tgtEl>
                                          <p:spTgt spid="2277"/>
                                        </p:tgtEl>
                                      </p:cBhvr>
                                    </p:animEffect>
                                  </p:childTnLst>
                                </p:cTn>
                              </p:par>
                              <p:par>
                                <p:cTn fill="hold" nodeType="withEffect" presetClass="entr" presetID="10" presetSubtype="0">
                                  <p:stCondLst>
                                    <p:cond delay="0"/>
                                  </p:stCondLst>
                                  <p:childTnLst>
                                    <p:set>
                                      <p:cBhvr>
                                        <p:cTn dur="1" fill="hold">
                                          <p:stCondLst>
                                            <p:cond delay="0"/>
                                          </p:stCondLst>
                                        </p:cTn>
                                        <p:tgtEl>
                                          <p:spTgt spid="2323"/>
                                        </p:tgtEl>
                                        <p:attrNameLst>
                                          <p:attrName>style.visibility</p:attrName>
                                        </p:attrNameLst>
                                      </p:cBhvr>
                                      <p:to>
                                        <p:strVal val="visible"/>
                                      </p:to>
                                    </p:set>
                                    <p:animEffect filter="fade" transition="in">
                                      <p:cBhvr>
                                        <p:cTn dur="1000"/>
                                        <p:tgtEl>
                                          <p:spTgt spid="2323"/>
                                        </p:tgtEl>
                                      </p:cBhvr>
                                    </p:animEffect>
                                  </p:childTnLst>
                                </p:cTn>
                              </p:par>
                              <p:par>
                                <p:cTn fill="hold" nodeType="withEffect" presetClass="entr" presetID="10" presetSubtype="0">
                                  <p:stCondLst>
                                    <p:cond delay="0"/>
                                  </p:stCondLst>
                                  <p:childTnLst>
                                    <p:set>
                                      <p:cBhvr>
                                        <p:cTn dur="1" fill="hold">
                                          <p:stCondLst>
                                            <p:cond delay="0"/>
                                          </p:stCondLst>
                                        </p:cTn>
                                        <p:tgtEl>
                                          <p:spTgt spid="2274"/>
                                        </p:tgtEl>
                                        <p:attrNameLst>
                                          <p:attrName>style.visibility</p:attrName>
                                        </p:attrNameLst>
                                      </p:cBhvr>
                                      <p:to>
                                        <p:strVal val="visible"/>
                                      </p:to>
                                    </p:set>
                                    <p:animEffect filter="fade" transition="in">
                                      <p:cBhvr>
                                        <p:cTn dur="1000"/>
                                        <p:tgtEl>
                                          <p:spTgt spid="2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5" name="Shape 2555"/>
        <p:cNvGrpSpPr/>
        <p:nvPr/>
      </p:nvGrpSpPr>
      <p:grpSpPr>
        <a:xfrm>
          <a:off x="0" y="0"/>
          <a:ext cx="0" cy="0"/>
          <a:chOff x="0" y="0"/>
          <a:chExt cx="0" cy="0"/>
        </a:xfrm>
      </p:grpSpPr>
      <p:sp>
        <p:nvSpPr>
          <p:cNvPr id="2556" name="Google Shape;2556;p217"/>
          <p:cNvSpPr txBox="1"/>
          <p:nvPr>
            <p:ph type="title"/>
          </p:nvPr>
        </p:nvSpPr>
        <p:spPr>
          <a:xfrm>
            <a:off x="746875" y="538200"/>
            <a:ext cx="77868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 ORIENTED CODES</a:t>
            </a:r>
            <a:endParaRPr/>
          </a:p>
        </p:txBody>
      </p:sp>
      <p:sp>
        <p:nvSpPr>
          <p:cNvPr id="2557" name="Google Shape;2557;p217"/>
          <p:cNvSpPr txBox="1"/>
          <p:nvPr>
            <p:ph idx="3" type="body"/>
          </p:nvPr>
        </p:nvSpPr>
        <p:spPr>
          <a:xfrm>
            <a:off x="2960275" y="3537325"/>
            <a:ext cx="3360000" cy="1151400"/>
          </a:xfrm>
          <a:prstGeom prst="rect">
            <a:avLst/>
          </a:prstGeom>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a:solidFill>
                  <a:srgbClr val="000000"/>
                </a:solidFill>
                <a:highlight>
                  <a:srgbClr val="FFFFFF"/>
                </a:highlight>
                <a:latin typeface="Arial"/>
                <a:ea typeface="Arial"/>
                <a:cs typeface="Arial"/>
                <a:sym typeface="Arial"/>
              </a:rPr>
              <a:t>movement, gesture,  posture, facial expression and eyes</a:t>
            </a:r>
            <a:endParaRPr sz="1500"/>
          </a:p>
        </p:txBody>
      </p:sp>
      <p:sp>
        <p:nvSpPr>
          <p:cNvPr id="2558" name="Google Shape;2558;p217"/>
          <p:cNvSpPr txBox="1"/>
          <p:nvPr>
            <p:ph idx="1" type="body"/>
          </p:nvPr>
        </p:nvSpPr>
        <p:spPr>
          <a:xfrm>
            <a:off x="-171511" y="3722492"/>
            <a:ext cx="3368100" cy="11274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solidFill>
                  <a:srgbClr val="373D3F"/>
                </a:solidFill>
                <a:highlight>
                  <a:srgbClr val="FFFFFF"/>
                </a:highlight>
                <a:latin typeface="Arial"/>
                <a:ea typeface="Arial"/>
                <a:cs typeface="Arial"/>
                <a:sym typeface="Arial"/>
              </a:rPr>
              <a:t>We often make judgments about a person’s personality or behavior based on physical characteristics</a:t>
            </a:r>
            <a:endParaRPr>
              <a:solidFill>
                <a:srgbClr val="373D3F"/>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rgbClr val="373D3F"/>
              </a:solidFill>
              <a:highlight>
                <a:srgbClr val="FFFFFF"/>
              </a:highlight>
              <a:latin typeface="Arial"/>
              <a:ea typeface="Arial"/>
              <a:cs typeface="Arial"/>
              <a:sym typeface="Arial"/>
            </a:endParaRPr>
          </a:p>
        </p:txBody>
      </p:sp>
      <p:sp>
        <p:nvSpPr>
          <p:cNvPr id="2559" name="Google Shape;2559;p217"/>
          <p:cNvSpPr txBox="1"/>
          <p:nvPr>
            <p:ph idx="2" type="subTitle"/>
          </p:nvPr>
        </p:nvSpPr>
        <p:spPr>
          <a:xfrm>
            <a:off x="158488" y="3173472"/>
            <a:ext cx="3368100" cy="5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APPEARANCE</a:t>
            </a:r>
            <a:r>
              <a:rPr lang="en"/>
              <a:t> </a:t>
            </a:r>
            <a:endParaRPr/>
          </a:p>
        </p:txBody>
      </p:sp>
      <p:sp>
        <p:nvSpPr>
          <p:cNvPr id="2560" name="Google Shape;2560;p217"/>
          <p:cNvSpPr txBox="1"/>
          <p:nvPr>
            <p:ph idx="4" type="subTitle"/>
          </p:nvPr>
        </p:nvSpPr>
        <p:spPr>
          <a:xfrm>
            <a:off x="2738300" y="3150950"/>
            <a:ext cx="3360000" cy="53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KINESICS </a:t>
            </a:r>
            <a:endParaRPr/>
          </a:p>
        </p:txBody>
      </p:sp>
      <p:sp>
        <p:nvSpPr>
          <p:cNvPr id="2561" name="Google Shape;2561;p217"/>
          <p:cNvSpPr/>
          <p:nvPr/>
        </p:nvSpPr>
        <p:spPr>
          <a:xfrm>
            <a:off x="0" y="1172875"/>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17"/>
          <p:cNvSpPr/>
          <p:nvPr/>
        </p:nvSpPr>
        <p:spPr>
          <a:xfrm rot="-5400000">
            <a:off x="6931475" y="-109815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3" name="Google Shape;2563;p217"/>
          <p:cNvGrpSpPr/>
          <p:nvPr/>
        </p:nvGrpSpPr>
        <p:grpSpPr>
          <a:xfrm>
            <a:off x="2833776" y="1682557"/>
            <a:ext cx="3359861" cy="1544764"/>
            <a:chOff x="757875" y="1179775"/>
            <a:chExt cx="6084500" cy="3449675"/>
          </a:xfrm>
        </p:grpSpPr>
        <p:sp>
          <p:nvSpPr>
            <p:cNvPr id="2564" name="Google Shape;2564;p217"/>
            <p:cNvSpPr/>
            <p:nvPr/>
          </p:nvSpPr>
          <p:spPr>
            <a:xfrm>
              <a:off x="757875" y="4235150"/>
              <a:ext cx="6084500" cy="9900"/>
            </a:xfrm>
            <a:custGeom>
              <a:rect b="b" l="l" r="r" t="t"/>
              <a:pathLst>
                <a:path extrusionOk="0" h="396" w="243380">
                  <a:moveTo>
                    <a:pt x="121705" y="1"/>
                  </a:moveTo>
                  <a:lnTo>
                    <a:pt x="60853" y="92"/>
                  </a:lnTo>
                  <a:lnTo>
                    <a:pt x="30427" y="122"/>
                  </a:lnTo>
                  <a:lnTo>
                    <a:pt x="1" y="213"/>
                  </a:lnTo>
                  <a:lnTo>
                    <a:pt x="30427" y="305"/>
                  </a:lnTo>
                  <a:lnTo>
                    <a:pt x="60853" y="335"/>
                  </a:lnTo>
                  <a:lnTo>
                    <a:pt x="121705" y="396"/>
                  </a:lnTo>
                  <a:lnTo>
                    <a:pt x="182527" y="335"/>
                  </a:lnTo>
                  <a:lnTo>
                    <a:pt x="212953" y="305"/>
                  </a:lnTo>
                  <a:lnTo>
                    <a:pt x="243379" y="213"/>
                  </a:lnTo>
                  <a:lnTo>
                    <a:pt x="212953" y="122"/>
                  </a:lnTo>
                  <a:lnTo>
                    <a:pt x="182527" y="92"/>
                  </a:lnTo>
                  <a:lnTo>
                    <a:pt x="1217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17"/>
            <p:cNvSpPr/>
            <p:nvPr/>
          </p:nvSpPr>
          <p:spPr>
            <a:xfrm>
              <a:off x="2665825" y="2551750"/>
              <a:ext cx="1809475" cy="950025"/>
            </a:xfrm>
            <a:custGeom>
              <a:rect b="b" l="l" r="r" t="t"/>
              <a:pathLst>
                <a:path extrusionOk="0" h="38001" w="72379">
                  <a:moveTo>
                    <a:pt x="3247" y="1"/>
                  </a:moveTo>
                  <a:cubicBezTo>
                    <a:pt x="0" y="1"/>
                    <a:pt x="852" y="5990"/>
                    <a:pt x="4657" y="11743"/>
                  </a:cubicBezTo>
                  <a:cubicBezTo>
                    <a:pt x="10614" y="20771"/>
                    <a:pt x="22742" y="35938"/>
                    <a:pt x="31952" y="37640"/>
                  </a:cubicBezTo>
                  <a:cubicBezTo>
                    <a:pt x="33279" y="37890"/>
                    <a:pt x="35025" y="38001"/>
                    <a:pt x="37044" y="38001"/>
                  </a:cubicBezTo>
                  <a:cubicBezTo>
                    <a:pt x="49040" y="38001"/>
                    <a:pt x="70686" y="34090"/>
                    <a:pt x="71467" y="32139"/>
                  </a:cubicBezTo>
                  <a:cubicBezTo>
                    <a:pt x="72378" y="29889"/>
                    <a:pt x="65235" y="19220"/>
                    <a:pt x="62986" y="17944"/>
                  </a:cubicBezTo>
                  <a:cubicBezTo>
                    <a:pt x="62608" y="17729"/>
                    <a:pt x="61684" y="17642"/>
                    <a:pt x="60380" y="17642"/>
                  </a:cubicBezTo>
                  <a:cubicBezTo>
                    <a:pt x="54606" y="17642"/>
                    <a:pt x="41398" y="19358"/>
                    <a:pt x="35328" y="19358"/>
                  </a:cubicBezTo>
                  <a:cubicBezTo>
                    <a:pt x="34612" y="19358"/>
                    <a:pt x="33996" y="19335"/>
                    <a:pt x="33502" y="19281"/>
                  </a:cubicBezTo>
                  <a:cubicBezTo>
                    <a:pt x="27879" y="18673"/>
                    <a:pt x="12347" y="5694"/>
                    <a:pt x="8061" y="2351"/>
                  </a:cubicBezTo>
                  <a:cubicBezTo>
                    <a:pt x="5947" y="701"/>
                    <a:pt x="4357" y="1"/>
                    <a:pt x="3247"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17"/>
            <p:cNvSpPr/>
            <p:nvPr/>
          </p:nvSpPr>
          <p:spPr>
            <a:xfrm>
              <a:off x="2643275" y="2544450"/>
              <a:ext cx="702825" cy="759100"/>
            </a:xfrm>
            <a:custGeom>
              <a:rect b="b" l="l" r="r" t="t"/>
              <a:pathLst>
                <a:path extrusionOk="0" h="30364" w="28113">
                  <a:moveTo>
                    <a:pt x="3341" y="0"/>
                  </a:moveTo>
                  <a:cubicBezTo>
                    <a:pt x="569" y="0"/>
                    <a:pt x="0" y="2938"/>
                    <a:pt x="3674" y="10211"/>
                  </a:cubicBezTo>
                  <a:cubicBezTo>
                    <a:pt x="7504" y="17719"/>
                    <a:pt x="12580" y="24528"/>
                    <a:pt x="18690" y="30364"/>
                  </a:cubicBezTo>
                  <a:lnTo>
                    <a:pt x="28112" y="15774"/>
                  </a:lnTo>
                  <a:cubicBezTo>
                    <a:pt x="28112" y="15774"/>
                    <a:pt x="16592" y="7050"/>
                    <a:pt x="10574" y="3068"/>
                  </a:cubicBezTo>
                  <a:cubicBezTo>
                    <a:pt x="7638" y="1135"/>
                    <a:pt x="5064" y="0"/>
                    <a:pt x="3341" y="0"/>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17"/>
            <p:cNvSpPr/>
            <p:nvPr/>
          </p:nvSpPr>
          <p:spPr>
            <a:xfrm>
              <a:off x="3056025" y="2926000"/>
              <a:ext cx="193125" cy="270725"/>
            </a:xfrm>
            <a:custGeom>
              <a:rect b="b" l="l" r="r" t="t"/>
              <a:pathLst>
                <a:path extrusionOk="0" h="10829" w="7725">
                  <a:moveTo>
                    <a:pt x="7671" y="0"/>
                  </a:moveTo>
                  <a:cubicBezTo>
                    <a:pt x="7656" y="0"/>
                    <a:pt x="7638" y="8"/>
                    <a:pt x="7621" y="26"/>
                  </a:cubicBezTo>
                  <a:cubicBezTo>
                    <a:pt x="7104" y="664"/>
                    <a:pt x="6618" y="1333"/>
                    <a:pt x="6131" y="2001"/>
                  </a:cubicBezTo>
                  <a:lnTo>
                    <a:pt x="4611" y="4159"/>
                  </a:lnTo>
                  <a:cubicBezTo>
                    <a:pt x="3639" y="5557"/>
                    <a:pt x="2666" y="6956"/>
                    <a:pt x="1693" y="8354"/>
                  </a:cubicBezTo>
                  <a:cubicBezTo>
                    <a:pt x="1146" y="9175"/>
                    <a:pt x="599" y="9995"/>
                    <a:pt x="22" y="10786"/>
                  </a:cubicBezTo>
                  <a:cubicBezTo>
                    <a:pt x="0" y="10807"/>
                    <a:pt x="24" y="10829"/>
                    <a:pt x="51" y="10829"/>
                  </a:cubicBezTo>
                  <a:cubicBezTo>
                    <a:pt x="62" y="10829"/>
                    <a:pt x="74" y="10825"/>
                    <a:pt x="82" y="10816"/>
                  </a:cubicBezTo>
                  <a:cubicBezTo>
                    <a:pt x="599" y="10117"/>
                    <a:pt x="1146" y="9479"/>
                    <a:pt x="1663" y="8779"/>
                  </a:cubicBezTo>
                  <a:cubicBezTo>
                    <a:pt x="2180" y="8111"/>
                    <a:pt x="2696" y="7442"/>
                    <a:pt x="3213" y="6743"/>
                  </a:cubicBezTo>
                  <a:cubicBezTo>
                    <a:pt x="4216" y="5375"/>
                    <a:pt x="7256" y="937"/>
                    <a:pt x="7681" y="86"/>
                  </a:cubicBezTo>
                  <a:cubicBezTo>
                    <a:pt x="7724" y="43"/>
                    <a:pt x="7707" y="0"/>
                    <a:pt x="767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17"/>
            <p:cNvSpPr/>
            <p:nvPr/>
          </p:nvSpPr>
          <p:spPr>
            <a:xfrm>
              <a:off x="2678125" y="2658375"/>
              <a:ext cx="549425" cy="645175"/>
            </a:xfrm>
            <a:custGeom>
              <a:rect b="b" l="l" r="r" t="t"/>
              <a:pathLst>
                <a:path extrusionOk="0" h="25807" w="21977">
                  <a:moveTo>
                    <a:pt x="1" y="1"/>
                  </a:moveTo>
                  <a:lnTo>
                    <a:pt x="1" y="1"/>
                  </a:lnTo>
                  <a:cubicBezTo>
                    <a:pt x="548" y="1946"/>
                    <a:pt x="1308" y="3861"/>
                    <a:pt x="2280" y="5654"/>
                  </a:cubicBezTo>
                  <a:cubicBezTo>
                    <a:pt x="6110" y="13162"/>
                    <a:pt x="11186" y="19971"/>
                    <a:pt x="17296" y="25807"/>
                  </a:cubicBezTo>
                  <a:lnTo>
                    <a:pt x="21977" y="18603"/>
                  </a:lnTo>
                  <a:cubicBezTo>
                    <a:pt x="16323" y="13861"/>
                    <a:pt x="5289" y="4591"/>
                    <a:pt x="1" y="1"/>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17"/>
            <p:cNvSpPr/>
            <p:nvPr/>
          </p:nvSpPr>
          <p:spPr>
            <a:xfrm>
              <a:off x="2212325" y="3552775"/>
              <a:ext cx="894400" cy="683925"/>
            </a:xfrm>
            <a:custGeom>
              <a:rect b="b" l="l" r="r" t="t"/>
              <a:pathLst>
                <a:path extrusionOk="0" h="27357" w="35776">
                  <a:moveTo>
                    <a:pt x="0" y="0"/>
                  </a:moveTo>
                  <a:cubicBezTo>
                    <a:pt x="0" y="0"/>
                    <a:pt x="2796" y="12280"/>
                    <a:pt x="6231" y="27356"/>
                  </a:cubicBezTo>
                  <a:lnTo>
                    <a:pt x="35776" y="27356"/>
                  </a:lnTo>
                  <a:cubicBezTo>
                    <a:pt x="31277" y="12280"/>
                    <a:pt x="27539" y="0"/>
                    <a:pt x="27539"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17"/>
            <p:cNvSpPr/>
            <p:nvPr/>
          </p:nvSpPr>
          <p:spPr>
            <a:xfrm>
              <a:off x="2327375" y="3720850"/>
              <a:ext cx="138000" cy="515850"/>
            </a:xfrm>
            <a:custGeom>
              <a:rect b="b" l="l" r="r" t="t"/>
              <a:pathLst>
                <a:path extrusionOk="0" h="20634" w="5520">
                  <a:moveTo>
                    <a:pt x="90" y="1"/>
                  </a:moveTo>
                  <a:cubicBezTo>
                    <a:pt x="44" y="1"/>
                    <a:pt x="1" y="33"/>
                    <a:pt x="18" y="86"/>
                  </a:cubicBezTo>
                  <a:cubicBezTo>
                    <a:pt x="1568" y="6955"/>
                    <a:pt x="3240" y="13794"/>
                    <a:pt x="4973" y="20633"/>
                  </a:cubicBezTo>
                  <a:lnTo>
                    <a:pt x="5520" y="20633"/>
                  </a:lnTo>
                  <a:cubicBezTo>
                    <a:pt x="3818" y="13764"/>
                    <a:pt x="2085" y="6895"/>
                    <a:pt x="170" y="56"/>
                  </a:cubicBezTo>
                  <a:cubicBezTo>
                    <a:pt x="157" y="17"/>
                    <a:pt x="123" y="1"/>
                    <a:pt x="9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17"/>
            <p:cNvSpPr/>
            <p:nvPr/>
          </p:nvSpPr>
          <p:spPr>
            <a:xfrm>
              <a:off x="1784500" y="3552775"/>
              <a:ext cx="1029675" cy="683925"/>
            </a:xfrm>
            <a:custGeom>
              <a:rect b="b" l="l" r="r" t="t"/>
              <a:pathLst>
                <a:path extrusionOk="0" h="27357" w="41187">
                  <a:moveTo>
                    <a:pt x="6262" y="0"/>
                  </a:moveTo>
                  <a:cubicBezTo>
                    <a:pt x="0" y="8906"/>
                    <a:pt x="2553" y="26536"/>
                    <a:pt x="2553" y="26536"/>
                  </a:cubicBezTo>
                  <a:lnTo>
                    <a:pt x="2462" y="27356"/>
                  </a:lnTo>
                  <a:lnTo>
                    <a:pt x="34378" y="27356"/>
                  </a:lnTo>
                  <a:cubicBezTo>
                    <a:pt x="35898" y="26657"/>
                    <a:pt x="36718" y="26323"/>
                    <a:pt x="36718" y="26262"/>
                  </a:cubicBezTo>
                  <a:cubicBezTo>
                    <a:pt x="36749" y="26232"/>
                    <a:pt x="36749" y="26141"/>
                    <a:pt x="36779" y="26019"/>
                  </a:cubicBezTo>
                  <a:cubicBezTo>
                    <a:pt x="37387" y="23283"/>
                    <a:pt x="41186" y="0"/>
                    <a:pt x="41186"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17"/>
            <p:cNvSpPr/>
            <p:nvPr/>
          </p:nvSpPr>
          <p:spPr>
            <a:xfrm>
              <a:off x="2634050" y="4189900"/>
              <a:ext cx="111150" cy="47550"/>
            </a:xfrm>
            <a:custGeom>
              <a:rect b="b" l="l" r="r" t="t"/>
              <a:pathLst>
                <a:path extrusionOk="0" h="1902" w="4446">
                  <a:moveTo>
                    <a:pt x="4181" y="1"/>
                  </a:moveTo>
                  <a:cubicBezTo>
                    <a:pt x="4157" y="1"/>
                    <a:pt x="4131" y="6"/>
                    <a:pt x="4104" y="17"/>
                  </a:cubicBezTo>
                  <a:cubicBezTo>
                    <a:pt x="3679" y="169"/>
                    <a:pt x="3223" y="352"/>
                    <a:pt x="2797" y="564"/>
                  </a:cubicBezTo>
                  <a:cubicBezTo>
                    <a:pt x="1855" y="960"/>
                    <a:pt x="913" y="1416"/>
                    <a:pt x="1" y="1902"/>
                  </a:cubicBezTo>
                  <a:lnTo>
                    <a:pt x="1429" y="1902"/>
                  </a:lnTo>
                  <a:cubicBezTo>
                    <a:pt x="2402" y="1385"/>
                    <a:pt x="3344" y="899"/>
                    <a:pt x="4286" y="382"/>
                  </a:cubicBezTo>
                  <a:cubicBezTo>
                    <a:pt x="4446" y="249"/>
                    <a:pt x="4350" y="1"/>
                    <a:pt x="41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17"/>
            <p:cNvSpPr/>
            <p:nvPr/>
          </p:nvSpPr>
          <p:spPr>
            <a:xfrm>
              <a:off x="2582600" y="3824425"/>
              <a:ext cx="127475" cy="389550"/>
            </a:xfrm>
            <a:custGeom>
              <a:rect b="b" l="l" r="r" t="t"/>
              <a:pathLst>
                <a:path extrusionOk="0" h="15582" w="5099">
                  <a:moveTo>
                    <a:pt x="5034" y="1"/>
                  </a:moveTo>
                  <a:cubicBezTo>
                    <a:pt x="4999" y="1"/>
                    <a:pt x="4961" y="16"/>
                    <a:pt x="4946" y="46"/>
                  </a:cubicBezTo>
                  <a:cubicBezTo>
                    <a:pt x="4460" y="3086"/>
                    <a:pt x="4156" y="6186"/>
                    <a:pt x="3822" y="9256"/>
                  </a:cubicBezTo>
                  <a:cubicBezTo>
                    <a:pt x="3730" y="9986"/>
                    <a:pt x="3639" y="10715"/>
                    <a:pt x="3578" y="11445"/>
                  </a:cubicBezTo>
                  <a:cubicBezTo>
                    <a:pt x="3548" y="12144"/>
                    <a:pt x="3366" y="12782"/>
                    <a:pt x="3031" y="13390"/>
                  </a:cubicBezTo>
                  <a:cubicBezTo>
                    <a:pt x="2363" y="14424"/>
                    <a:pt x="1177" y="14910"/>
                    <a:pt x="113" y="15366"/>
                  </a:cubicBezTo>
                  <a:cubicBezTo>
                    <a:pt x="1" y="15422"/>
                    <a:pt x="44" y="15582"/>
                    <a:pt x="148" y="15582"/>
                  </a:cubicBezTo>
                  <a:cubicBezTo>
                    <a:pt x="156" y="15582"/>
                    <a:pt x="165" y="15581"/>
                    <a:pt x="174" y="15579"/>
                  </a:cubicBezTo>
                  <a:cubicBezTo>
                    <a:pt x="1268" y="15244"/>
                    <a:pt x="2484" y="14788"/>
                    <a:pt x="3274" y="13937"/>
                  </a:cubicBezTo>
                  <a:cubicBezTo>
                    <a:pt x="4247" y="12904"/>
                    <a:pt x="4217" y="11323"/>
                    <a:pt x="4369" y="9986"/>
                  </a:cubicBezTo>
                  <a:cubicBezTo>
                    <a:pt x="4825" y="6703"/>
                    <a:pt x="5068" y="3360"/>
                    <a:pt x="5098" y="46"/>
                  </a:cubicBezTo>
                  <a:cubicBezTo>
                    <a:pt x="5098" y="16"/>
                    <a:pt x="5068" y="1"/>
                    <a:pt x="50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17"/>
            <p:cNvSpPr/>
            <p:nvPr/>
          </p:nvSpPr>
          <p:spPr>
            <a:xfrm>
              <a:off x="2589975" y="3847225"/>
              <a:ext cx="26625" cy="331900"/>
            </a:xfrm>
            <a:custGeom>
              <a:rect b="b" l="l" r="r" t="t"/>
              <a:pathLst>
                <a:path extrusionOk="0" h="13276" w="1065">
                  <a:moveTo>
                    <a:pt x="1019" y="1"/>
                  </a:moveTo>
                  <a:cubicBezTo>
                    <a:pt x="996" y="1"/>
                    <a:pt x="973" y="16"/>
                    <a:pt x="973" y="46"/>
                  </a:cubicBezTo>
                  <a:cubicBezTo>
                    <a:pt x="852" y="2265"/>
                    <a:pt x="609" y="4454"/>
                    <a:pt x="426" y="6642"/>
                  </a:cubicBezTo>
                  <a:cubicBezTo>
                    <a:pt x="335" y="7706"/>
                    <a:pt x="244" y="8800"/>
                    <a:pt x="183" y="9895"/>
                  </a:cubicBezTo>
                  <a:cubicBezTo>
                    <a:pt x="122" y="10958"/>
                    <a:pt x="1" y="12113"/>
                    <a:pt x="31" y="13208"/>
                  </a:cubicBezTo>
                  <a:cubicBezTo>
                    <a:pt x="31" y="13253"/>
                    <a:pt x="61" y="13276"/>
                    <a:pt x="92" y="13276"/>
                  </a:cubicBezTo>
                  <a:cubicBezTo>
                    <a:pt x="122" y="13276"/>
                    <a:pt x="153" y="13253"/>
                    <a:pt x="153" y="13208"/>
                  </a:cubicBezTo>
                  <a:cubicBezTo>
                    <a:pt x="335" y="12174"/>
                    <a:pt x="365" y="11080"/>
                    <a:pt x="457" y="10016"/>
                  </a:cubicBezTo>
                  <a:cubicBezTo>
                    <a:pt x="548" y="8983"/>
                    <a:pt x="609" y="7797"/>
                    <a:pt x="669" y="6703"/>
                  </a:cubicBezTo>
                  <a:cubicBezTo>
                    <a:pt x="821" y="4484"/>
                    <a:pt x="882" y="2265"/>
                    <a:pt x="1065" y="46"/>
                  </a:cubicBezTo>
                  <a:cubicBezTo>
                    <a:pt x="1065" y="16"/>
                    <a:pt x="1042" y="1"/>
                    <a:pt x="10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17"/>
            <p:cNvSpPr/>
            <p:nvPr/>
          </p:nvSpPr>
          <p:spPr>
            <a:xfrm>
              <a:off x="2102900" y="3965025"/>
              <a:ext cx="34975" cy="272425"/>
            </a:xfrm>
            <a:custGeom>
              <a:rect b="b" l="l" r="r" t="t"/>
              <a:pathLst>
                <a:path extrusionOk="0" h="10897" w="1399">
                  <a:moveTo>
                    <a:pt x="1353" y="0"/>
                  </a:moveTo>
                  <a:cubicBezTo>
                    <a:pt x="1330" y="0"/>
                    <a:pt x="1307" y="15"/>
                    <a:pt x="1307" y="46"/>
                  </a:cubicBezTo>
                  <a:cubicBezTo>
                    <a:pt x="882" y="3663"/>
                    <a:pt x="456" y="7280"/>
                    <a:pt x="0" y="10897"/>
                  </a:cubicBezTo>
                  <a:lnTo>
                    <a:pt x="365" y="10897"/>
                  </a:lnTo>
                  <a:cubicBezTo>
                    <a:pt x="730" y="7280"/>
                    <a:pt x="1064" y="3663"/>
                    <a:pt x="1398" y="46"/>
                  </a:cubicBezTo>
                  <a:cubicBezTo>
                    <a:pt x="1398" y="15"/>
                    <a:pt x="1375" y="0"/>
                    <a:pt x="13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17"/>
            <p:cNvSpPr/>
            <p:nvPr/>
          </p:nvSpPr>
          <p:spPr>
            <a:xfrm>
              <a:off x="1812600" y="2471850"/>
              <a:ext cx="1225750" cy="1397075"/>
            </a:xfrm>
            <a:custGeom>
              <a:rect b="b" l="l" r="r" t="t"/>
              <a:pathLst>
                <a:path extrusionOk="0" h="55883" w="49030">
                  <a:moveTo>
                    <a:pt x="31308" y="0"/>
                  </a:moveTo>
                  <a:cubicBezTo>
                    <a:pt x="29693" y="0"/>
                    <a:pt x="28218" y="354"/>
                    <a:pt x="27266" y="1170"/>
                  </a:cubicBezTo>
                  <a:cubicBezTo>
                    <a:pt x="10062" y="16064"/>
                    <a:pt x="1" y="55882"/>
                    <a:pt x="1" y="55882"/>
                  </a:cubicBezTo>
                  <a:lnTo>
                    <a:pt x="48908" y="54757"/>
                  </a:lnTo>
                  <a:cubicBezTo>
                    <a:pt x="49029" y="54605"/>
                    <a:pt x="44379" y="18100"/>
                    <a:pt x="43284" y="12842"/>
                  </a:cubicBezTo>
                  <a:cubicBezTo>
                    <a:pt x="42221" y="7553"/>
                    <a:pt x="38330" y="1960"/>
                    <a:pt x="37205" y="1413"/>
                  </a:cubicBezTo>
                  <a:cubicBezTo>
                    <a:pt x="35509" y="540"/>
                    <a:pt x="33302" y="0"/>
                    <a:pt x="31308" y="0"/>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17"/>
            <p:cNvSpPr/>
            <p:nvPr/>
          </p:nvSpPr>
          <p:spPr>
            <a:xfrm>
              <a:off x="2893175" y="2782425"/>
              <a:ext cx="83625" cy="589325"/>
            </a:xfrm>
            <a:custGeom>
              <a:rect b="b" l="l" r="r" t="t"/>
              <a:pathLst>
                <a:path extrusionOk="0" h="23573" w="3345">
                  <a:moveTo>
                    <a:pt x="31" y="1"/>
                  </a:moveTo>
                  <a:cubicBezTo>
                    <a:pt x="16" y="1"/>
                    <a:pt x="1" y="9"/>
                    <a:pt x="1" y="24"/>
                  </a:cubicBezTo>
                  <a:cubicBezTo>
                    <a:pt x="122" y="784"/>
                    <a:pt x="213" y="1574"/>
                    <a:pt x="335" y="2334"/>
                  </a:cubicBezTo>
                  <a:cubicBezTo>
                    <a:pt x="426" y="3094"/>
                    <a:pt x="548" y="3884"/>
                    <a:pt x="639" y="4644"/>
                  </a:cubicBezTo>
                  <a:cubicBezTo>
                    <a:pt x="852" y="6164"/>
                    <a:pt x="1064" y="7683"/>
                    <a:pt x="1308" y="9203"/>
                  </a:cubicBezTo>
                  <a:cubicBezTo>
                    <a:pt x="1733" y="12243"/>
                    <a:pt x="2128" y="15282"/>
                    <a:pt x="2554" y="18322"/>
                  </a:cubicBezTo>
                  <a:cubicBezTo>
                    <a:pt x="2797" y="20054"/>
                    <a:pt x="3101" y="21787"/>
                    <a:pt x="3283" y="23550"/>
                  </a:cubicBezTo>
                  <a:cubicBezTo>
                    <a:pt x="3283" y="23565"/>
                    <a:pt x="3299" y="23573"/>
                    <a:pt x="3314" y="23573"/>
                  </a:cubicBezTo>
                  <a:cubicBezTo>
                    <a:pt x="3329" y="23573"/>
                    <a:pt x="3344" y="23565"/>
                    <a:pt x="3344" y="23550"/>
                  </a:cubicBezTo>
                  <a:cubicBezTo>
                    <a:pt x="3223" y="21969"/>
                    <a:pt x="3131" y="20419"/>
                    <a:pt x="2979" y="18869"/>
                  </a:cubicBezTo>
                  <a:cubicBezTo>
                    <a:pt x="2827" y="17349"/>
                    <a:pt x="2645" y="15829"/>
                    <a:pt x="2463" y="14310"/>
                  </a:cubicBezTo>
                  <a:cubicBezTo>
                    <a:pt x="2098" y="11574"/>
                    <a:pt x="1733" y="8838"/>
                    <a:pt x="1247" y="6103"/>
                  </a:cubicBezTo>
                  <a:cubicBezTo>
                    <a:pt x="1277" y="4796"/>
                    <a:pt x="1216" y="3458"/>
                    <a:pt x="1095" y="2121"/>
                  </a:cubicBezTo>
                  <a:lnTo>
                    <a:pt x="1034" y="2121"/>
                  </a:lnTo>
                  <a:cubicBezTo>
                    <a:pt x="1095" y="3276"/>
                    <a:pt x="1125" y="4370"/>
                    <a:pt x="1156" y="5525"/>
                  </a:cubicBezTo>
                  <a:cubicBezTo>
                    <a:pt x="1125" y="5404"/>
                    <a:pt x="1095" y="5282"/>
                    <a:pt x="1064" y="5161"/>
                  </a:cubicBezTo>
                  <a:cubicBezTo>
                    <a:pt x="912" y="4310"/>
                    <a:pt x="760" y="3458"/>
                    <a:pt x="578" y="2577"/>
                  </a:cubicBezTo>
                  <a:cubicBezTo>
                    <a:pt x="426" y="1726"/>
                    <a:pt x="213" y="875"/>
                    <a:pt x="61" y="24"/>
                  </a:cubicBezTo>
                  <a:cubicBezTo>
                    <a:pt x="61" y="9"/>
                    <a:pt x="46" y="1"/>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17"/>
            <p:cNvSpPr/>
            <p:nvPr/>
          </p:nvSpPr>
          <p:spPr>
            <a:xfrm>
              <a:off x="2504875" y="2238925"/>
              <a:ext cx="329825" cy="467725"/>
            </a:xfrm>
            <a:custGeom>
              <a:rect b="b" l="l" r="r" t="t"/>
              <a:pathLst>
                <a:path extrusionOk="0" h="18709" w="13193">
                  <a:moveTo>
                    <a:pt x="2250" y="1"/>
                  </a:moveTo>
                  <a:cubicBezTo>
                    <a:pt x="2037" y="1794"/>
                    <a:pt x="1642" y="3739"/>
                    <a:pt x="1277" y="5472"/>
                  </a:cubicBezTo>
                  <a:cubicBezTo>
                    <a:pt x="639" y="8329"/>
                    <a:pt x="0" y="10669"/>
                    <a:pt x="92" y="10913"/>
                  </a:cubicBezTo>
                  <a:cubicBezTo>
                    <a:pt x="1445" y="14297"/>
                    <a:pt x="5279" y="18708"/>
                    <a:pt x="8004" y="18708"/>
                  </a:cubicBezTo>
                  <a:cubicBezTo>
                    <a:pt x="8093" y="18708"/>
                    <a:pt x="8181" y="18703"/>
                    <a:pt x="8268" y="18694"/>
                  </a:cubicBezTo>
                  <a:cubicBezTo>
                    <a:pt x="10912" y="18390"/>
                    <a:pt x="11308" y="13192"/>
                    <a:pt x="11277" y="11794"/>
                  </a:cubicBezTo>
                  <a:lnTo>
                    <a:pt x="11277" y="11672"/>
                  </a:lnTo>
                  <a:cubicBezTo>
                    <a:pt x="11247" y="11399"/>
                    <a:pt x="11247" y="11156"/>
                    <a:pt x="11277" y="10913"/>
                  </a:cubicBezTo>
                  <a:cubicBezTo>
                    <a:pt x="11642" y="7751"/>
                    <a:pt x="13192" y="4134"/>
                    <a:pt x="13192" y="4134"/>
                  </a:cubicBezTo>
                  <a:lnTo>
                    <a:pt x="2250" y="1"/>
                  </a:ln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17"/>
            <p:cNvSpPr/>
            <p:nvPr/>
          </p:nvSpPr>
          <p:spPr>
            <a:xfrm>
              <a:off x="2572500" y="2243475"/>
              <a:ext cx="262200" cy="289550"/>
            </a:xfrm>
            <a:custGeom>
              <a:rect b="b" l="l" r="r" t="t"/>
              <a:pathLst>
                <a:path extrusionOk="0" h="11582" w="10488">
                  <a:moveTo>
                    <a:pt x="1" y="1"/>
                  </a:moveTo>
                  <a:cubicBezTo>
                    <a:pt x="1" y="2433"/>
                    <a:pt x="609" y="10579"/>
                    <a:pt x="7387" y="11521"/>
                  </a:cubicBezTo>
                  <a:cubicBezTo>
                    <a:pt x="7782" y="11551"/>
                    <a:pt x="8177" y="11582"/>
                    <a:pt x="8572" y="11582"/>
                  </a:cubicBezTo>
                  <a:lnTo>
                    <a:pt x="8572" y="11460"/>
                  </a:lnTo>
                  <a:cubicBezTo>
                    <a:pt x="8542" y="11217"/>
                    <a:pt x="8542" y="10943"/>
                    <a:pt x="8572" y="10700"/>
                  </a:cubicBezTo>
                  <a:cubicBezTo>
                    <a:pt x="8937" y="7569"/>
                    <a:pt x="10487" y="3952"/>
                    <a:pt x="10487" y="3952"/>
                  </a:cubicBezTo>
                  <a:lnTo>
                    <a:pt x="3040" y="1126"/>
                  </a:ln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17"/>
            <p:cNvSpPr/>
            <p:nvPr/>
          </p:nvSpPr>
          <p:spPr>
            <a:xfrm>
              <a:off x="2500325" y="1744850"/>
              <a:ext cx="553975" cy="692075"/>
            </a:xfrm>
            <a:custGeom>
              <a:rect b="b" l="l" r="r" t="t"/>
              <a:pathLst>
                <a:path extrusionOk="0" h="27683" w="22159">
                  <a:moveTo>
                    <a:pt x="10844" y="1"/>
                  </a:moveTo>
                  <a:cubicBezTo>
                    <a:pt x="6803" y="1"/>
                    <a:pt x="2586" y="2378"/>
                    <a:pt x="1307" y="6420"/>
                  </a:cubicBezTo>
                  <a:cubicBezTo>
                    <a:pt x="0" y="10432"/>
                    <a:pt x="1976" y="22104"/>
                    <a:pt x="4803" y="24748"/>
                  </a:cubicBezTo>
                  <a:cubicBezTo>
                    <a:pt x="6841" y="26622"/>
                    <a:pt x="9522" y="27682"/>
                    <a:pt x="12110" y="27682"/>
                  </a:cubicBezTo>
                  <a:cubicBezTo>
                    <a:pt x="14771" y="27682"/>
                    <a:pt x="17333" y="26561"/>
                    <a:pt x="18997" y="24049"/>
                  </a:cubicBezTo>
                  <a:cubicBezTo>
                    <a:pt x="22158" y="19247"/>
                    <a:pt x="19301" y="4079"/>
                    <a:pt x="16140" y="1678"/>
                  </a:cubicBezTo>
                  <a:cubicBezTo>
                    <a:pt x="14635" y="535"/>
                    <a:pt x="12759" y="1"/>
                    <a:pt x="10844"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17"/>
            <p:cNvSpPr/>
            <p:nvPr/>
          </p:nvSpPr>
          <p:spPr>
            <a:xfrm>
              <a:off x="2820225" y="2214600"/>
              <a:ext cx="69175" cy="49625"/>
            </a:xfrm>
            <a:custGeom>
              <a:rect b="b" l="l" r="r" t="t"/>
              <a:pathLst>
                <a:path extrusionOk="0" h="1985" w="2767">
                  <a:moveTo>
                    <a:pt x="274" y="1"/>
                  </a:moveTo>
                  <a:cubicBezTo>
                    <a:pt x="153" y="244"/>
                    <a:pt x="92" y="518"/>
                    <a:pt x="61" y="791"/>
                  </a:cubicBezTo>
                  <a:cubicBezTo>
                    <a:pt x="1" y="1308"/>
                    <a:pt x="92" y="1885"/>
                    <a:pt x="760" y="1977"/>
                  </a:cubicBezTo>
                  <a:cubicBezTo>
                    <a:pt x="811" y="1982"/>
                    <a:pt x="862" y="1984"/>
                    <a:pt x="912" y="1984"/>
                  </a:cubicBezTo>
                  <a:cubicBezTo>
                    <a:pt x="1164" y="1984"/>
                    <a:pt x="1409" y="1921"/>
                    <a:pt x="1612" y="1794"/>
                  </a:cubicBezTo>
                  <a:cubicBezTo>
                    <a:pt x="2098" y="1521"/>
                    <a:pt x="2493" y="1125"/>
                    <a:pt x="2767" y="670"/>
                  </a:cubicBezTo>
                  <a:lnTo>
                    <a:pt x="2767" y="670"/>
                  </a:lnTo>
                  <a:cubicBezTo>
                    <a:pt x="2712" y="671"/>
                    <a:pt x="2657" y="672"/>
                    <a:pt x="2602" y="672"/>
                  </a:cubicBezTo>
                  <a:cubicBezTo>
                    <a:pt x="1776" y="672"/>
                    <a:pt x="958" y="457"/>
                    <a:pt x="2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17"/>
            <p:cNvSpPr/>
            <p:nvPr/>
          </p:nvSpPr>
          <p:spPr>
            <a:xfrm>
              <a:off x="2853675" y="2251850"/>
              <a:ext cx="15975" cy="3825"/>
            </a:xfrm>
            <a:custGeom>
              <a:rect b="b" l="l" r="r" t="t"/>
              <a:pathLst>
                <a:path extrusionOk="0" h="153" w="639">
                  <a:moveTo>
                    <a:pt x="0" y="0"/>
                  </a:moveTo>
                  <a:lnTo>
                    <a:pt x="0" y="0"/>
                  </a:lnTo>
                  <a:cubicBezTo>
                    <a:pt x="182" y="61"/>
                    <a:pt x="365" y="122"/>
                    <a:pt x="547" y="152"/>
                  </a:cubicBezTo>
                  <a:lnTo>
                    <a:pt x="638" y="91"/>
                  </a:lnTo>
                  <a:cubicBezTo>
                    <a:pt x="426" y="61"/>
                    <a:pt x="213" y="31"/>
                    <a:pt x="0" y="0"/>
                  </a:cubicBez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17"/>
            <p:cNvSpPr/>
            <p:nvPr/>
          </p:nvSpPr>
          <p:spPr>
            <a:xfrm>
              <a:off x="2821750" y="2231325"/>
              <a:ext cx="15975" cy="13700"/>
            </a:xfrm>
            <a:custGeom>
              <a:rect b="b" l="l" r="r" t="t"/>
              <a:pathLst>
                <a:path extrusionOk="0" h="548" w="639">
                  <a:moveTo>
                    <a:pt x="0" y="1"/>
                  </a:moveTo>
                  <a:cubicBezTo>
                    <a:pt x="0" y="61"/>
                    <a:pt x="0" y="92"/>
                    <a:pt x="0" y="122"/>
                  </a:cubicBezTo>
                  <a:cubicBezTo>
                    <a:pt x="31" y="153"/>
                    <a:pt x="61" y="183"/>
                    <a:pt x="92" y="213"/>
                  </a:cubicBezTo>
                  <a:cubicBezTo>
                    <a:pt x="183" y="274"/>
                    <a:pt x="274" y="335"/>
                    <a:pt x="365" y="396"/>
                  </a:cubicBezTo>
                  <a:cubicBezTo>
                    <a:pt x="456" y="456"/>
                    <a:pt x="548" y="487"/>
                    <a:pt x="639" y="548"/>
                  </a:cubicBezTo>
                  <a:cubicBezTo>
                    <a:pt x="426" y="365"/>
                    <a:pt x="213" y="183"/>
                    <a:pt x="0" y="1"/>
                  </a:cubicBez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17"/>
            <p:cNvSpPr/>
            <p:nvPr/>
          </p:nvSpPr>
          <p:spPr>
            <a:xfrm>
              <a:off x="2739675" y="2009625"/>
              <a:ext cx="76775" cy="38600"/>
            </a:xfrm>
            <a:custGeom>
              <a:rect b="b" l="l" r="r" t="t"/>
              <a:pathLst>
                <a:path extrusionOk="0" h="1544" w="3071">
                  <a:moveTo>
                    <a:pt x="1889" y="0"/>
                  </a:moveTo>
                  <a:cubicBezTo>
                    <a:pt x="1807" y="0"/>
                    <a:pt x="1725" y="8"/>
                    <a:pt x="1642" y="23"/>
                  </a:cubicBezTo>
                  <a:cubicBezTo>
                    <a:pt x="1156" y="23"/>
                    <a:pt x="700" y="236"/>
                    <a:pt x="335" y="571"/>
                  </a:cubicBezTo>
                  <a:cubicBezTo>
                    <a:pt x="1" y="935"/>
                    <a:pt x="244" y="1543"/>
                    <a:pt x="761" y="1543"/>
                  </a:cubicBezTo>
                  <a:cubicBezTo>
                    <a:pt x="1095" y="1543"/>
                    <a:pt x="1429" y="1482"/>
                    <a:pt x="1794" y="1452"/>
                  </a:cubicBezTo>
                  <a:cubicBezTo>
                    <a:pt x="1834" y="1455"/>
                    <a:pt x="1874" y="1457"/>
                    <a:pt x="1914" y="1457"/>
                  </a:cubicBezTo>
                  <a:cubicBezTo>
                    <a:pt x="2263" y="1457"/>
                    <a:pt x="2585" y="1339"/>
                    <a:pt x="2858" y="1148"/>
                  </a:cubicBezTo>
                  <a:cubicBezTo>
                    <a:pt x="3040" y="966"/>
                    <a:pt x="3071" y="692"/>
                    <a:pt x="2949" y="510"/>
                  </a:cubicBezTo>
                  <a:cubicBezTo>
                    <a:pt x="2671" y="182"/>
                    <a:pt x="2289" y="0"/>
                    <a:pt x="18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17"/>
            <p:cNvSpPr/>
            <p:nvPr/>
          </p:nvSpPr>
          <p:spPr>
            <a:xfrm>
              <a:off x="2907625" y="1982200"/>
              <a:ext cx="76000" cy="40175"/>
            </a:xfrm>
            <a:custGeom>
              <a:rect b="b" l="l" r="r" t="t"/>
              <a:pathLst>
                <a:path extrusionOk="0" h="1607" w="3040">
                  <a:moveTo>
                    <a:pt x="1153" y="0"/>
                  </a:moveTo>
                  <a:cubicBezTo>
                    <a:pt x="763" y="0"/>
                    <a:pt x="393" y="156"/>
                    <a:pt x="122" y="452"/>
                  </a:cubicBezTo>
                  <a:cubicBezTo>
                    <a:pt x="0" y="665"/>
                    <a:pt x="0" y="938"/>
                    <a:pt x="182" y="1120"/>
                  </a:cubicBezTo>
                  <a:cubicBezTo>
                    <a:pt x="486" y="1333"/>
                    <a:pt x="851" y="1455"/>
                    <a:pt x="1216" y="1455"/>
                  </a:cubicBezTo>
                  <a:cubicBezTo>
                    <a:pt x="1581" y="1516"/>
                    <a:pt x="1915" y="1607"/>
                    <a:pt x="2280" y="1607"/>
                  </a:cubicBezTo>
                  <a:cubicBezTo>
                    <a:pt x="2766" y="1607"/>
                    <a:pt x="3040" y="1029"/>
                    <a:pt x="2736" y="634"/>
                  </a:cubicBezTo>
                  <a:cubicBezTo>
                    <a:pt x="2371" y="269"/>
                    <a:pt x="1915" y="57"/>
                    <a:pt x="1429" y="26"/>
                  </a:cubicBezTo>
                  <a:cubicBezTo>
                    <a:pt x="1336" y="9"/>
                    <a:pt x="1244" y="0"/>
                    <a:pt x="11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17"/>
            <p:cNvSpPr/>
            <p:nvPr/>
          </p:nvSpPr>
          <p:spPr>
            <a:xfrm>
              <a:off x="2804275" y="2269200"/>
              <a:ext cx="39300" cy="23675"/>
            </a:xfrm>
            <a:custGeom>
              <a:rect b="b" l="l" r="r" t="t"/>
              <a:pathLst>
                <a:path extrusionOk="0" h="947" w="1572">
                  <a:moveTo>
                    <a:pt x="74" y="1"/>
                  </a:moveTo>
                  <a:cubicBezTo>
                    <a:pt x="51" y="1"/>
                    <a:pt x="31" y="18"/>
                    <a:pt x="31" y="36"/>
                  </a:cubicBezTo>
                  <a:cubicBezTo>
                    <a:pt x="0" y="400"/>
                    <a:pt x="183" y="704"/>
                    <a:pt x="487" y="887"/>
                  </a:cubicBezTo>
                  <a:cubicBezTo>
                    <a:pt x="605" y="926"/>
                    <a:pt x="730" y="947"/>
                    <a:pt x="854" y="947"/>
                  </a:cubicBezTo>
                  <a:cubicBezTo>
                    <a:pt x="1112" y="947"/>
                    <a:pt x="1366" y="859"/>
                    <a:pt x="1550" y="674"/>
                  </a:cubicBezTo>
                  <a:cubicBezTo>
                    <a:pt x="1572" y="653"/>
                    <a:pt x="1563" y="631"/>
                    <a:pt x="1556" y="631"/>
                  </a:cubicBezTo>
                  <a:cubicBezTo>
                    <a:pt x="1553" y="631"/>
                    <a:pt x="1550" y="635"/>
                    <a:pt x="1550" y="644"/>
                  </a:cubicBezTo>
                  <a:cubicBezTo>
                    <a:pt x="1398" y="659"/>
                    <a:pt x="1247" y="666"/>
                    <a:pt x="1098" y="666"/>
                  </a:cubicBezTo>
                  <a:cubicBezTo>
                    <a:pt x="950" y="666"/>
                    <a:pt x="806" y="659"/>
                    <a:pt x="669" y="644"/>
                  </a:cubicBezTo>
                  <a:cubicBezTo>
                    <a:pt x="395" y="552"/>
                    <a:pt x="243" y="248"/>
                    <a:pt x="122" y="36"/>
                  </a:cubicBezTo>
                  <a:cubicBezTo>
                    <a:pt x="109" y="10"/>
                    <a:pt x="91" y="1"/>
                    <a:pt x="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17"/>
            <p:cNvSpPr/>
            <p:nvPr/>
          </p:nvSpPr>
          <p:spPr>
            <a:xfrm>
              <a:off x="2825225" y="1990075"/>
              <a:ext cx="114800" cy="249925"/>
            </a:xfrm>
            <a:custGeom>
              <a:rect b="b" l="l" r="r" t="t"/>
              <a:pathLst>
                <a:path extrusionOk="0" h="9997" w="4592">
                  <a:moveTo>
                    <a:pt x="2473" y="0"/>
                  </a:moveTo>
                  <a:cubicBezTo>
                    <a:pt x="2422" y="0"/>
                    <a:pt x="2364" y="47"/>
                    <a:pt x="2384" y="106"/>
                  </a:cubicBezTo>
                  <a:cubicBezTo>
                    <a:pt x="2749" y="2629"/>
                    <a:pt x="3539" y="5091"/>
                    <a:pt x="3965" y="7614"/>
                  </a:cubicBezTo>
                  <a:cubicBezTo>
                    <a:pt x="3539" y="7492"/>
                    <a:pt x="3083" y="7401"/>
                    <a:pt x="2658" y="7401"/>
                  </a:cubicBezTo>
                  <a:cubicBezTo>
                    <a:pt x="2567" y="7432"/>
                    <a:pt x="3023" y="9164"/>
                    <a:pt x="3023" y="9438"/>
                  </a:cubicBezTo>
                  <a:cubicBezTo>
                    <a:pt x="3023" y="9438"/>
                    <a:pt x="3023" y="9468"/>
                    <a:pt x="3023" y="9468"/>
                  </a:cubicBezTo>
                  <a:cubicBezTo>
                    <a:pt x="2730" y="9548"/>
                    <a:pt x="2452" y="9586"/>
                    <a:pt x="2180" y="9586"/>
                  </a:cubicBezTo>
                  <a:cubicBezTo>
                    <a:pt x="1520" y="9586"/>
                    <a:pt x="888" y="9360"/>
                    <a:pt x="135" y="8951"/>
                  </a:cubicBezTo>
                  <a:cubicBezTo>
                    <a:pt x="108" y="8934"/>
                    <a:pt x="84" y="8926"/>
                    <a:pt x="65" y="8926"/>
                  </a:cubicBezTo>
                  <a:cubicBezTo>
                    <a:pt x="19" y="8926"/>
                    <a:pt x="1" y="8969"/>
                    <a:pt x="44" y="9012"/>
                  </a:cubicBezTo>
                  <a:cubicBezTo>
                    <a:pt x="530" y="9590"/>
                    <a:pt x="1229" y="9955"/>
                    <a:pt x="1989" y="9985"/>
                  </a:cubicBezTo>
                  <a:cubicBezTo>
                    <a:pt x="2073" y="9993"/>
                    <a:pt x="2154" y="9996"/>
                    <a:pt x="2235" y="9996"/>
                  </a:cubicBezTo>
                  <a:cubicBezTo>
                    <a:pt x="2477" y="9996"/>
                    <a:pt x="2711" y="9962"/>
                    <a:pt x="2962" y="9894"/>
                  </a:cubicBezTo>
                  <a:cubicBezTo>
                    <a:pt x="3023" y="9894"/>
                    <a:pt x="3083" y="9894"/>
                    <a:pt x="3144" y="9863"/>
                  </a:cubicBezTo>
                  <a:lnTo>
                    <a:pt x="3327" y="9803"/>
                  </a:lnTo>
                  <a:cubicBezTo>
                    <a:pt x="3387" y="9772"/>
                    <a:pt x="3448" y="9711"/>
                    <a:pt x="3448" y="9620"/>
                  </a:cubicBezTo>
                  <a:cubicBezTo>
                    <a:pt x="3448" y="9590"/>
                    <a:pt x="3448" y="9559"/>
                    <a:pt x="3448" y="9529"/>
                  </a:cubicBezTo>
                  <a:lnTo>
                    <a:pt x="3448" y="9468"/>
                  </a:lnTo>
                  <a:cubicBezTo>
                    <a:pt x="3387" y="8860"/>
                    <a:pt x="3205" y="7948"/>
                    <a:pt x="3205" y="7948"/>
                  </a:cubicBezTo>
                  <a:lnTo>
                    <a:pt x="3205" y="7948"/>
                  </a:lnTo>
                  <a:cubicBezTo>
                    <a:pt x="3374" y="8012"/>
                    <a:pt x="4002" y="8208"/>
                    <a:pt x="4346" y="8208"/>
                  </a:cubicBezTo>
                  <a:cubicBezTo>
                    <a:pt x="4495" y="8208"/>
                    <a:pt x="4591" y="8171"/>
                    <a:pt x="4573" y="8070"/>
                  </a:cubicBezTo>
                  <a:cubicBezTo>
                    <a:pt x="4086" y="5486"/>
                    <a:pt x="3570" y="2568"/>
                    <a:pt x="2536" y="46"/>
                  </a:cubicBezTo>
                  <a:cubicBezTo>
                    <a:pt x="2526" y="14"/>
                    <a:pt x="2500" y="0"/>
                    <a:pt x="24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17"/>
            <p:cNvSpPr/>
            <p:nvPr/>
          </p:nvSpPr>
          <p:spPr>
            <a:xfrm>
              <a:off x="2803500" y="2109525"/>
              <a:ext cx="31950" cy="29125"/>
            </a:xfrm>
            <a:custGeom>
              <a:rect b="b" l="l" r="r" t="t"/>
              <a:pathLst>
                <a:path extrusionOk="0" h="1165" w="1278">
                  <a:moveTo>
                    <a:pt x="964" y="1"/>
                  </a:moveTo>
                  <a:cubicBezTo>
                    <a:pt x="941" y="1"/>
                    <a:pt x="882" y="40"/>
                    <a:pt x="882" y="40"/>
                  </a:cubicBezTo>
                  <a:cubicBezTo>
                    <a:pt x="1034" y="526"/>
                    <a:pt x="1004" y="1043"/>
                    <a:pt x="31" y="1134"/>
                  </a:cubicBezTo>
                  <a:cubicBezTo>
                    <a:pt x="1" y="1134"/>
                    <a:pt x="1" y="1164"/>
                    <a:pt x="31" y="1164"/>
                  </a:cubicBezTo>
                  <a:cubicBezTo>
                    <a:pt x="1278" y="1164"/>
                    <a:pt x="1278" y="465"/>
                    <a:pt x="974" y="9"/>
                  </a:cubicBezTo>
                  <a:cubicBezTo>
                    <a:pt x="974" y="3"/>
                    <a:pt x="970" y="1"/>
                    <a:pt x="96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17"/>
            <p:cNvSpPr/>
            <p:nvPr/>
          </p:nvSpPr>
          <p:spPr>
            <a:xfrm>
              <a:off x="2768550" y="2095975"/>
              <a:ext cx="71925" cy="33000"/>
            </a:xfrm>
            <a:custGeom>
              <a:rect b="b" l="l" r="r" t="t"/>
              <a:pathLst>
                <a:path extrusionOk="0" h="1320" w="2877">
                  <a:moveTo>
                    <a:pt x="1088" y="1"/>
                  </a:moveTo>
                  <a:cubicBezTo>
                    <a:pt x="537" y="1"/>
                    <a:pt x="90" y="184"/>
                    <a:pt x="61" y="551"/>
                  </a:cubicBezTo>
                  <a:cubicBezTo>
                    <a:pt x="1" y="946"/>
                    <a:pt x="396" y="1281"/>
                    <a:pt x="1186" y="1311"/>
                  </a:cubicBezTo>
                  <a:cubicBezTo>
                    <a:pt x="1263" y="1317"/>
                    <a:pt x="1337" y="1319"/>
                    <a:pt x="1407" y="1319"/>
                  </a:cubicBezTo>
                  <a:cubicBezTo>
                    <a:pt x="2877" y="1319"/>
                    <a:pt x="2725" y="149"/>
                    <a:pt x="1217" y="4"/>
                  </a:cubicBezTo>
                  <a:cubicBezTo>
                    <a:pt x="1173" y="2"/>
                    <a:pt x="1130" y="1"/>
                    <a:pt x="10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17"/>
            <p:cNvSpPr/>
            <p:nvPr/>
          </p:nvSpPr>
          <p:spPr>
            <a:xfrm>
              <a:off x="2745100" y="2092250"/>
              <a:ext cx="86550" cy="27650"/>
            </a:xfrm>
            <a:custGeom>
              <a:rect b="b" l="l" r="r" t="t"/>
              <a:pathLst>
                <a:path extrusionOk="0" h="1106" w="3462">
                  <a:moveTo>
                    <a:pt x="1887" y="0"/>
                  </a:moveTo>
                  <a:cubicBezTo>
                    <a:pt x="869" y="0"/>
                    <a:pt x="0" y="525"/>
                    <a:pt x="27" y="579"/>
                  </a:cubicBezTo>
                  <a:cubicBezTo>
                    <a:pt x="55" y="635"/>
                    <a:pt x="2960" y="1106"/>
                    <a:pt x="3405" y="1106"/>
                  </a:cubicBezTo>
                  <a:cubicBezTo>
                    <a:pt x="3442" y="1106"/>
                    <a:pt x="3462" y="1102"/>
                    <a:pt x="3462" y="1095"/>
                  </a:cubicBezTo>
                  <a:cubicBezTo>
                    <a:pt x="3310" y="548"/>
                    <a:pt x="2854" y="123"/>
                    <a:pt x="2307" y="32"/>
                  </a:cubicBezTo>
                  <a:cubicBezTo>
                    <a:pt x="2165" y="10"/>
                    <a:pt x="2024" y="0"/>
                    <a:pt x="18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17"/>
            <p:cNvSpPr/>
            <p:nvPr/>
          </p:nvSpPr>
          <p:spPr>
            <a:xfrm>
              <a:off x="2933875" y="2096825"/>
              <a:ext cx="29225" cy="24825"/>
            </a:xfrm>
            <a:custGeom>
              <a:rect b="b" l="l" r="r" t="t"/>
              <a:pathLst>
                <a:path extrusionOk="0" h="993" w="1169">
                  <a:moveTo>
                    <a:pt x="105" y="1"/>
                  </a:moveTo>
                  <a:cubicBezTo>
                    <a:pt x="1" y="418"/>
                    <a:pt x="120" y="993"/>
                    <a:pt x="772" y="993"/>
                  </a:cubicBezTo>
                  <a:cubicBezTo>
                    <a:pt x="880" y="993"/>
                    <a:pt x="1001" y="977"/>
                    <a:pt x="1139" y="943"/>
                  </a:cubicBezTo>
                  <a:cubicBezTo>
                    <a:pt x="1169" y="912"/>
                    <a:pt x="1169" y="912"/>
                    <a:pt x="1139" y="912"/>
                  </a:cubicBezTo>
                  <a:cubicBezTo>
                    <a:pt x="1077" y="920"/>
                    <a:pt x="1019" y="923"/>
                    <a:pt x="964" y="923"/>
                  </a:cubicBezTo>
                  <a:cubicBezTo>
                    <a:pt x="321" y="923"/>
                    <a:pt x="166" y="449"/>
                    <a:pt x="16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17"/>
            <p:cNvSpPr/>
            <p:nvPr/>
          </p:nvSpPr>
          <p:spPr>
            <a:xfrm>
              <a:off x="2929625" y="2074450"/>
              <a:ext cx="57050" cy="38150"/>
            </a:xfrm>
            <a:custGeom>
              <a:rect b="b" l="l" r="r" t="t"/>
              <a:pathLst>
                <a:path extrusionOk="0" h="1526" w="2282">
                  <a:moveTo>
                    <a:pt x="1609" y="0"/>
                  </a:moveTo>
                  <a:cubicBezTo>
                    <a:pt x="1448" y="0"/>
                    <a:pt x="1248" y="40"/>
                    <a:pt x="1005" y="136"/>
                  </a:cubicBezTo>
                  <a:cubicBezTo>
                    <a:pt x="0" y="470"/>
                    <a:pt x="65" y="1525"/>
                    <a:pt x="866" y="1525"/>
                  </a:cubicBezTo>
                  <a:cubicBezTo>
                    <a:pt x="1011" y="1525"/>
                    <a:pt x="1179" y="1491"/>
                    <a:pt x="1369" y="1412"/>
                  </a:cubicBezTo>
                  <a:cubicBezTo>
                    <a:pt x="2099" y="1139"/>
                    <a:pt x="2281" y="561"/>
                    <a:pt x="2160" y="318"/>
                  </a:cubicBezTo>
                  <a:cubicBezTo>
                    <a:pt x="2080" y="140"/>
                    <a:pt x="1911" y="0"/>
                    <a:pt x="16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17"/>
            <p:cNvSpPr/>
            <p:nvPr/>
          </p:nvSpPr>
          <p:spPr>
            <a:xfrm>
              <a:off x="2934200" y="2069950"/>
              <a:ext cx="64625" cy="36900"/>
            </a:xfrm>
            <a:custGeom>
              <a:rect b="b" l="l" r="r" t="t"/>
              <a:pathLst>
                <a:path extrusionOk="0" h="1476" w="2585">
                  <a:moveTo>
                    <a:pt x="1604" y="0"/>
                  </a:moveTo>
                  <a:cubicBezTo>
                    <a:pt x="1285" y="0"/>
                    <a:pt x="966" y="76"/>
                    <a:pt x="670" y="224"/>
                  </a:cubicBezTo>
                  <a:cubicBezTo>
                    <a:pt x="244" y="468"/>
                    <a:pt x="1" y="984"/>
                    <a:pt x="62" y="1471"/>
                  </a:cubicBezTo>
                  <a:cubicBezTo>
                    <a:pt x="63" y="1474"/>
                    <a:pt x="67" y="1475"/>
                    <a:pt x="74" y="1475"/>
                  </a:cubicBezTo>
                  <a:cubicBezTo>
                    <a:pt x="265" y="1475"/>
                    <a:pt x="2585" y="314"/>
                    <a:pt x="2585" y="255"/>
                  </a:cubicBezTo>
                  <a:cubicBezTo>
                    <a:pt x="2273" y="84"/>
                    <a:pt x="1938" y="0"/>
                    <a:pt x="16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17"/>
            <p:cNvSpPr/>
            <p:nvPr/>
          </p:nvSpPr>
          <p:spPr>
            <a:xfrm>
              <a:off x="2473825" y="1646950"/>
              <a:ext cx="585800" cy="485625"/>
            </a:xfrm>
            <a:custGeom>
              <a:rect b="b" l="l" r="r" t="t"/>
              <a:pathLst>
                <a:path extrusionOk="0" h="19425" w="23432">
                  <a:moveTo>
                    <a:pt x="20020" y="0"/>
                  </a:moveTo>
                  <a:cubicBezTo>
                    <a:pt x="19311" y="0"/>
                    <a:pt x="18518" y="463"/>
                    <a:pt x="17990" y="1308"/>
                  </a:cubicBezTo>
                  <a:cubicBezTo>
                    <a:pt x="18446" y="1795"/>
                    <a:pt x="18690" y="2463"/>
                    <a:pt x="18690" y="3132"/>
                  </a:cubicBezTo>
                  <a:cubicBezTo>
                    <a:pt x="18735" y="4022"/>
                    <a:pt x="18354" y="4485"/>
                    <a:pt x="17988" y="4485"/>
                  </a:cubicBezTo>
                  <a:cubicBezTo>
                    <a:pt x="17616" y="4485"/>
                    <a:pt x="17260" y="4006"/>
                    <a:pt x="17383" y="3011"/>
                  </a:cubicBezTo>
                  <a:cubicBezTo>
                    <a:pt x="17474" y="2403"/>
                    <a:pt x="17656" y="1795"/>
                    <a:pt x="17990" y="1308"/>
                  </a:cubicBezTo>
                  <a:cubicBezTo>
                    <a:pt x="17664" y="900"/>
                    <a:pt x="17188" y="694"/>
                    <a:pt x="16709" y="694"/>
                  </a:cubicBezTo>
                  <a:cubicBezTo>
                    <a:pt x="16297" y="694"/>
                    <a:pt x="15882" y="847"/>
                    <a:pt x="15559" y="1156"/>
                  </a:cubicBezTo>
                  <a:cubicBezTo>
                    <a:pt x="14860" y="1795"/>
                    <a:pt x="14313" y="2555"/>
                    <a:pt x="13978" y="3436"/>
                  </a:cubicBezTo>
                  <a:cubicBezTo>
                    <a:pt x="13978" y="3436"/>
                    <a:pt x="10830" y="2612"/>
                    <a:pt x="8300" y="2612"/>
                  </a:cubicBezTo>
                  <a:cubicBezTo>
                    <a:pt x="7193" y="2612"/>
                    <a:pt x="6205" y="2770"/>
                    <a:pt x="5650" y="3223"/>
                  </a:cubicBezTo>
                  <a:cubicBezTo>
                    <a:pt x="4008" y="4591"/>
                    <a:pt x="3887" y="5989"/>
                    <a:pt x="3887" y="5989"/>
                  </a:cubicBezTo>
                  <a:cubicBezTo>
                    <a:pt x="3887" y="5989"/>
                    <a:pt x="1607" y="6536"/>
                    <a:pt x="786" y="8391"/>
                  </a:cubicBezTo>
                  <a:cubicBezTo>
                    <a:pt x="0" y="10236"/>
                    <a:pt x="1170" y="19425"/>
                    <a:pt x="3877" y="19425"/>
                  </a:cubicBezTo>
                  <a:cubicBezTo>
                    <a:pt x="3890" y="19425"/>
                    <a:pt x="3904" y="19425"/>
                    <a:pt x="3917" y="19424"/>
                  </a:cubicBezTo>
                  <a:cubicBezTo>
                    <a:pt x="5711" y="19394"/>
                    <a:pt x="6258" y="12555"/>
                    <a:pt x="6258" y="12555"/>
                  </a:cubicBezTo>
                  <a:cubicBezTo>
                    <a:pt x="6327" y="12558"/>
                    <a:pt x="6396" y="12560"/>
                    <a:pt x="6464" y="12560"/>
                  </a:cubicBezTo>
                  <a:cubicBezTo>
                    <a:pt x="8298" y="12560"/>
                    <a:pt x="9959" y="11395"/>
                    <a:pt x="10574" y="9637"/>
                  </a:cubicBezTo>
                  <a:cubicBezTo>
                    <a:pt x="10574" y="9637"/>
                    <a:pt x="13606" y="11756"/>
                    <a:pt x="16770" y="11756"/>
                  </a:cubicBezTo>
                  <a:cubicBezTo>
                    <a:pt x="17926" y="11756"/>
                    <a:pt x="19099" y="11473"/>
                    <a:pt x="20149" y="10701"/>
                  </a:cubicBezTo>
                  <a:cubicBezTo>
                    <a:pt x="23431" y="8299"/>
                    <a:pt x="22367" y="1369"/>
                    <a:pt x="20878" y="275"/>
                  </a:cubicBezTo>
                  <a:cubicBezTo>
                    <a:pt x="20628" y="89"/>
                    <a:pt x="20332" y="0"/>
                    <a:pt x="2002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17"/>
            <p:cNvSpPr/>
            <p:nvPr/>
          </p:nvSpPr>
          <p:spPr>
            <a:xfrm>
              <a:off x="2464600" y="2072525"/>
              <a:ext cx="168725" cy="186975"/>
            </a:xfrm>
            <a:custGeom>
              <a:rect b="b" l="l" r="r" t="t"/>
              <a:pathLst>
                <a:path extrusionOk="0" h="7479" w="6749">
                  <a:moveTo>
                    <a:pt x="2301" y="1"/>
                  </a:moveTo>
                  <a:cubicBezTo>
                    <a:pt x="2093" y="1"/>
                    <a:pt x="1892" y="47"/>
                    <a:pt x="1703" y="152"/>
                  </a:cubicBezTo>
                  <a:cubicBezTo>
                    <a:pt x="0" y="1125"/>
                    <a:pt x="2007" y="6565"/>
                    <a:pt x="4043" y="7295"/>
                  </a:cubicBezTo>
                  <a:cubicBezTo>
                    <a:pt x="4308" y="7419"/>
                    <a:pt x="4587" y="7478"/>
                    <a:pt x="4862" y="7478"/>
                  </a:cubicBezTo>
                  <a:cubicBezTo>
                    <a:pt x="5662" y="7478"/>
                    <a:pt x="6432" y="6984"/>
                    <a:pt x="6748" y="6170"/>
                  </a:cubicBezTo>
                  <a:lnTo>
                    <a:pt x="6080" y="2979"/>
                  </a:lnTo>
                  <a:cubicBezTo>
                    <a:pt x="6080" y="2979"/>
                    <a:pt x="3966" y="1"/>
                    <a:pt x="2301"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17"/>
            <p:cNvSpPr/>
            <p:nvPr/>
          </p:nvSpPr>
          <p:spPr>
            <a:xfrm>
              <a:off x="2521600" y="2115075"/>
              <a:ext cx="85325" cy="116375"/>
            </a:xfrm>
            <a:custGeom>
              <a:rect b="b" l="l" r="r" t="t"/>
              <a:pathLst>
                <a:path extrusionOk="0" h="4655" w="3413">
                  <a:moveTo>
                    <a:pt x="30" y="0"/>
                  </a:moveTo>
                  <a:cubicBezTo>
                    <a:pt x="0" y="0"/>
                    <a:pt x="0" y="61"/>
                    <a:pt x="30" y="61"/>
                  </a:cubicBezTo>
                  <a:cubicBezTo>
                    <a:pt x="1459" y="608"/>
                    <a:pt x="2189" y="1915"/>
                    <a:pt x="2736" y="3283"/>
                  </a:cubicBezTo>
                  <a:cubicBezTo>
                    <a:pt x="2465" y="2954"/>
                    <a:pt x="2133" y="2711"/>
                    <a:pt x="1747" y="2711"/>
                  </a:cubicBezTo>
                  <a:cubicBezTo>
                    <a:pt x="1526" y="2711"/>
                    <a:pt x="1288" y="2791"/>
                    <a:pt x="1034" y="2979"/>
                  </a:cubicBezTo>
                  <a:cubicBezTo>
                    <a:pt x="1009" y="3003"/>
                    <a:pt x="1024" y="3048"/>
                    <a:pt x="1047" y="3048"/>
                  </a:cubicBezTo>
                  <a:cubicBezTo>
                    <a:pt x="1052" y="3048"/>
                    <a:pt x="1058" y="3045"/>
                    <a:pt x="1064" y="3040"/>
                  </a:cubicBezTo>
                  <a:cubicBezTo>
                    <a:pt x="1187" y="3003"/>
                    <a:pt x="1311" y="2986"/>
                    <a:pt x="1434" y="2986"/>
                  </a:cubicBezTo>
                  <a:cubicBezTo>
                    <a:pt x="1829" y="2986"/>
                    <a:pt x="2207" y="3164"/>
                    <a:pt x="2462" y="3465"/>
                  </a:cubicBezTo>
                  <a:cubicBezTo>
                    <a:pt x="2736" y="3830"/>
                    <a:pt x="2948" y="4195"/>
                    <a:pt x="3131" y="4590"/>
                  </a:cubicBezTo>
                  <a:cubicBezTo>
                    <a:pt x="3153" y="4634"/>
                    <a:pt x="3200" y="4654"/>
                    <a:pt x="3247" y="4654"/>
                  </a:cubicBezTo>
                  <a:cubicBezTo>
                    <a:pt x="3329" y="4654"/>
                    <a:pt x="3412" y="4595"/>
                    <a:pt x="3374" y="4499"/>
                  </a:cubicBezTo>
                  <a:lnTo>
                    <a:pt x="3374" y="4468"/>
                  </a:lnTo>
                  <a:cubicBezTo>
                    <a:pt x="3374" y="2675"/>
                    <a:pt x="1976" y="182"/>
                    <a:pt x="3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17"/>
            <p:cNvSpPr/>
            <p:nvPr/>
          </p:nvSpPr>
          <p:spPr>
            <a:xfrm>
              <a:off x="1517175" y="2526100"/>
              <a:ext cx="1009025" cy="1632025"/>
            </a:xfrm>
            <a:custGeom>
              <a:rect b="b" l="l" r="r" t="t"/>
              <a:pathLst>
                <a:path extrusionOk="0" h="65281" w="40361">
                  <a:moveTo>
                    <a:pt x="38525" y="1"/>
                  </a:moveTo>
                  <a:cubicBezTo>
                    <a:pt x="37918" y="1"/>
                    <a:pt x="37136" y="484"/>
                    <a:pt x="36286" y="1371"/>
                  </a:cubicBezTo>
                  <a:cubicBezTo>
                    <a:pt x="23064" y="15140"/>
                    <a:pt x="3793" y="49973"/>
                    <a:pt x="1423" y="54989"/>
                  </a:cubicBezTo>
                  <a:cubicBezTo>
                    <a:pt x="0" y="57967"/>
                    <a:pt x="13645" y="65281"/>
                    <a:pt x="17385" y="65281"/>
                  </a:cubicBezTo>
                  <a:cubicBezTo>
                    <a:pt x="17881" y="65281"/>
                    <a:pt x="18203" y="65152"/>
                    <a:pt x="18292" y="64867"/>
                  </a:cubicBezTo>
                  <a:cubicBezTo>
                    <a:pt x="19265" y="61706"/>
                    <a:pt x="34706" y="22709"/>
                    <a:pt x="38809" y="7997"/>
                  </a:cubicBezTo>
                  <a:cubicBezTo>
                    <a:pt x="40360" y="2381"/>
                    <a:pt x="39874" y="1"/>
                    <a:pt x="38525"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17"/>
            <p:cNvSpPr/>
            <p:nvPr/>
          </p:nvSpPr>
          <p:spPr>
            <a:xfrm>
              <a:off x="1007125" y="3850650"/>
              <a:ext cx="988650" cy="516050"/>
            </a:xfrm>
            <a:custGeom>
              <a:rect b="b" l="l" r="r" t="t"/>
              <a:pathLst>
                <a:path extrusionOk="0" h="20642" w="39546">
                  <a:moveTo>
                    <a:pt x="22828" y="1"/>
                  </a:moveTo>
                  <a:cubicBezTo>
                    <a:pt x="22159" y="1277"/>
                    <a:pt x="21217" y="2402"/>
                    <a:pt x="20122" y="3344"/>
                  </a:cubicBezTo>
                  <a:cubicBezTo>
                    <a:pt x="18420" y="4681"/>
                    <a:pt x="2128" y="8086"/>
                    <a:pt x="2493" y="11156"/>
                  </a:cubicBezTo>
                  <a:cubicBezTo>
                    <a:pt x="2508" y="11298"/>
                    <a:pt x="2554" y="11415"/>
                    <a:pt x="2627" y="11511"/>
                  </a:cubicBezTo>
                  <a:lnTo>
                    <a:pt x="2627" y="11511"/>
                  </a:lnTo>
                  <a:cubicBezTo>
                    <a:pt x="1307" y="12086"/>
                    <a:pt x="368" y="12787"/>
                    <a:pt x="396" y="13618"/>
                  </a:cubicBezTo>
                  <a:cubicBezTo>
                    <a:pt x="415" y="14402"/>
                    <a:pt x="1118" y="14541"/>
                    <a:pt x="1614" y="14541"/>
                  </a:cubicBezTo>
                  <a:cubicBezTo>
                    <a:pt x="1887" y="14541"/>
                    <a:pt x="2098" y="14499"/>
                    <a:pt x="2098" y="14499"/>
                  </a:cubicBezTo>
                  <a:lnTo>
                    <a:pt x="2098" y="14499"/>
                  </a:lnTo>
                  <a:cubicBezTo>
                    <a:pt x="2098" y="14499"/>
                    <a:pt x="0" y="15320"/>
                    <a:pt x="456" y="16840"/>
                  </a:cubicBezTo>
                  <a:cubicBezTo>
                    <a:pt x="653" y="17444"/>
                    <a:pt x="1331" y="17606"/>
                    <a:pt x="2002" y="17606"/>
                  </a:cubicBezTo>
                  <a:cubicBezTo>
                    <a:pt x="2784" y="17606"/>
                    <a:pt x="3557" y="17387"/>
                    <a:pt x="3557" y="17387"/>
                  </a:cubicBezTo>
                  <a:lnTo>
                    <a:pt x="3557" y="17387"/>
                  </a:lnTo>
                  <a:cubicBezTo>
                    <a:pt x="3557" y="17387"/>
                    <a:pt x="1824" y="18420"/>
                    <a:pt x="2219" y="19454"/>
                  </a:cubicBezTo>
                  <a:cubicBezTo>
                    <a:pt x="2576" y="20345"/>
                    <a:pt x="3763" y="20641"/>
                    <a:pt x="5243" y="20641"/>
                  </a:cubicBezTo>
                  <a:cubicBezTo>
                    <a:pt x="7549" y="20641"/>
                    <a:pt x="10565" y="19920"/>
                    <a:pt x="12250" y="19606"/>
                  </a:cubicBezTo>
                  <a:cubicBezTo>
                    <a:pt x="13268" y="19413"/>
                    <a:pt x="15417" y="18859"/>
                    <a:pt x="17716" y="18239"/>
                  </a:cubicBezTo>
                  <a:lnTo>
                    <a:pt x="17716" y="18239"/>
                  </a:lnTo>
                  <a:cubicBezTo>
                    <a:pt x="17960" y="19245"/>
                    <a:pt x="19037" y="19970"/>
                    <a:pt x="22250" y="19970"/>
                  </a:cubicBezTo>
                  <a:cubicBezTo>
                    <a:pt x="23488" y="19970"/>
                    <a:pt x="25117" y="19992"/>
                    <a:pt x="26809" y="19992"/>
                  </a:cubicBezTo>
                  <a:cubicBezTo>
                    <a:pt x="30436" y="19992"/>
                    <a:pt x="34356" y="19893"/>
                    <a:pt x="35351" y="19271"/>
                  </a:cubicBezTo>
                  <a:cubicBezTo>
                    <a:pt x="36810" y="18390"/>
                    <a:pt x="38907" y="11216"/>
                    <a:pt x="39545" y="9514"/>
                  </a:cubicBezTo>
                  <a:lnTo>
                    <a:pt x="22828" y="1"/>
                  </a:ln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17"/>
            <p:cNvSpPr/>
            <p:nvPr/>
          </p:nvSpPr>
          <p:spPr>
            <a:xfrm>
              <a:off x="1445575" y="4219875"/>
              <a:ext cx="209750" cy="86725"/>
            </a:xfrm>
            <a:custGeom>
              <a:rect b="b" l="l" r="r" t="t"/>
              <a:pathLst>
                <a:path extrusionOk="0" h="3469" w="8390">
                  <a:moveTo>
                    <a:pt x="8045" y="1"/>
                  </a:moveTo>
                  <a:cubicBezTo>
                    <a:pt x="6549" y="1"/>
                    <a:pt x="5055" y="184"/>
                    <a:pt x="3587" y="551"/>
                  </a:cubicBezTo>
                  <a:cubicBezTo>
                    <a:pt x="2797" y="733"/>
                    <a:pt x="2007" y="1037"/>
                    <a:pt x="1308" y="1432"/>
                  </a:cubicBezTo>
                  <a:cubicBezTo>
                    <a:pt x="913" y="1645"/>
                    <a:pt x="609" y="1919"/>
                    <a:pt x="335" y="2253"/>
                  </a:cubicBezTo>
                  <a:cubicBezTo>
                    <a:pt x="62" y="2587"/>
                    <a:pt x="1" y="3043"/>
                    <a:pt x="153" y="3469"/>
                  </a:cubicBezTo>
                  <a:cubicBezTo>
                    <a:pt x="92" y="3074"/>
                    <a:pt x="244" y="2679"/>
                    <a:pt x="518" y="2435"/>
                  </a:cubicBezTo>
                  <a:cubicBezTo>
                    <a:pt x="821" y="2162"/>
                    <a:pt x="1125" y="1949"/>
                    <a:pt x="1490" y="1797"/>
                  </a:cubicBezTo>
                  <a:cubicBezTo>
                    <a:pt x="2189" y="1493"/>
                    <a:pt x="2949" y="1250"/>
                    <a:pt x="3709" y="1098"/>
                  </a:cubicBezTo>
                  <a:cubicBezTo>
                    <a:pt x="5229" y="703"/>
                    <a:pt x="6809" y="429"/>
                    <a:pt x="8390" y="4"/>
                  </a:cubicBezTo>
                  <a:cubicBezTo>
                    <a:pt x="8275" y="2"/>
                    <a:pt x="8160" y="1"/>
                    <a:pt x="80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17"/>
            <p:cNvSpPr/>
            <p:nvPr/>
          </p:nvSpPr>
          <p:spPr>
            <a:xfrm>
              <a:off x="1096025" y="4185750"/>
              <a:ext cx="330575" cy="98825"/>
            </a:xfrm>
            <a:custGeom>
              <a:rect b="b" l="l" r="r" t="t"/>
              <a:pathLst>
                <a:path extrusionOk="0" h="3953" w="13223">
                  <a:moveTo>
                    <a:pt x="13223" y="1"/>
                  </a:moveTo>
                  <a:cubicBezTo>
                    <a:pt x="12068" y="153"/>
                    <a:pt x="10913" y="335"/>
                    <a:pt x="9788" y="609"/>
                  </a:cubicBezTo>
                  <a:cubicBezTo>
                    <a:pt x="8664" y="882"/>
                    <a:pt x="7569" y="1217"/>
                    <a:pt x="6445" y="1551"/>
                  </a:cubicBezTo>
                  <a:cubicBezTo>
                    <a:pt x="5350" y="1885"/>
                    <a:pt x="4256" y="2250"/>
                    <a:pt x="3192" y="2645"/>
                  </a:cubicBezTo>
                  <a:cubicBezTo>
                    <a:pt x="2098" y="3071"/>
                    <a:pt x="1034" y="3466"/>
                    <a:pt x="1" y="3952"/>
                  </a:cubicBezTo>
                  <a:cubicBezTo>
                    <a:pt x="1125" y="3679"/>
                    <a:pt x="2220" y="3375"/>
                    <a:pt x="3314" y="3041"/>
                  </a:cubicBezTo>
                  <a:cubicBezTo>
                    <a:pt x="4439" y="2737"/>
                    <a:pt x="5533" y="2402"/>
                    <a:pt x="6627" y="2068"/>
                  </a:cubicBezTo>
                  <a:lnTo>
                    <a:pt x="9910" y="1034"/>
                  </a:lnTo>
                  <a:cubicBezTo>
                    <a:pt x="11004" y="700"/>
                    <a:pt x="12098" y="335"/>
                    <a:pt x="1322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17"/>
            <p:cNvSpPr/>
            <p:nvPr/>
          </p:nvSpPr>
          <p:spPr>
            <a:xfrm>
              <a:off x="1059550" y="4118125"/>
              <a:ext cx="300950" cy="95025"/>
            </a:xfrm>
            <a:custGeom>
              <a:rect b="b" l="l" r="r" t="t"/>
              <a:pathLst>
                <a:path extrusionOk="0" h="3801" w="12038">
                  <a:moveTo>
                    <a:pt x="12037" y="1"/>
                  </a:moveTo>
                  <a:cubicBezTo>
                    <a:pt x="10974" y="62"/>
                    <a:pt x="9910" y="214"/>
                    <a:pt x="8876" y="426"/>
                  </a:cubicBezTo>
                  <a:cubicBezTo>
                    <a:pt x="7843" y="639"/>
                    <a:pt x="6809" y="913"/>
                    <a:pt x="5806" y="1217"/>
                  </a:cubicBezTo>
                  <a:cubicBezTo>
                    <a:pt x="4803" y="1551"/>
                    <a:pt x="3800" y="1916"/>
                    <a:pt x="2828" y="2341"/>
                  </a:cubicBezTo>
                  <a:cubicBezTo>
                    <a:pt x="1855" y="2767"/>
                    <a:pt x="913" y="3253"/>
                    <a:pt x="1" y="3800"/>
                  </a:cubicBezTo>
                  <a:cubicBezTo>
                    <a:pt x="1004" y="3466"/>
                    <a:pt x="1976" y="3071"/>
                    <a:pt x="2980" y="2736"/>
                  </a:cubicBezTo>
                  <a:cubicBezTo>
                    <a:pt x="3983" y="2402"/>
                    <a:pt x="4955" y="2068"/>
                    <a:pt x="5958" y="1764"/>
                  </a:cubicBezTo>
                  <a:cubicBezTo>
                    <a:pt x="6961" y="1460"/>
                    <a:pt x="7964" y="1156"/>
                    <a:pt x="8998" y="852"/>
                  </a:cubicBezTo>
                  <a:cubicBezTo>
                    <a:pt x="10001" y="548"/>
                    <a:pt x="11004" y="274"/>
                    <a:pt x="120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17"/>
            <p:cNvSpPr/>
            <p:nvPr/>
          </p:nvSpPr>
          <p:spPr>
            <a:xfrm>
              <a:off x="1079325" y="4052775"/>
              <a:ext cx="240900" cy="82100"/>
            </a:xfrm>
            <a:custGeom>
              <a:rect b="b" l="l" r="r" t="t"/>
              <a:pathLst>
                <a:path extrusionOk="0" h="3284" w="9636">
                  <a:moveTo>
                    <a:pt x="9635" y="1"/>
                  </a:moveTo>
                  <a:lnTo>
                    <a:pt x="9635" y="1"/>
                  </a:lnTo>
                  <a:cubicBezTo>
                    <a:pt x="7933" y="122"/>
                    <a:pt x="6231" y="487"/>
                    <a:pt x="4620" y="1065"/>
                  </a:cubicBezTo>
                  <a:cubicBezTo>
                    <a:pt x="3009" y="1581"/>
                    <a:pt x="1429" y="2341"/>
                    <a:pt x="0" y="3283"/>
                  </a:cubicBezTo>
                  <a:cubicBezTo>
                    <a:pt x="1641" y="2706"/>
                    <a:pt x="3192" y="2098"/>
                    <a:pt x="4803" y="1581"/>
                  </a:cubicBezTo>
                  <a:cubicBezTo>
                    <a:pt x="6414" y="1034"/>
                    <a:pt x="8025" y="517"/>
                    <a:pt x="96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17"/>
            <p:cNvSpPr/>
            <p:nvPr/>
          </p:nvSpPr>
          <p:spPr>
            <a:xfrm>
              <a:off x="1959275" y="2521775"/>
              <a:ext cx="572300" cy="730100"/>
            </a:xfrm>
            <a:custGeom>
              <a:rect b="b" l="l" r="r" t="t"/>
              <a:pathLst>
                <a:path extrusionOk="0" h="29204" w="22892">
                  <a:moveTo>
                    <a:pt x="21061" y="1"/>
                  </a:moveTo>
                  <a:cubicBezTo>
                    <a:pt x="19971" y="1"/>
                    <a:pt x="18039" y="1476"/>
                    <a:pt x="14864" y="5252"/>
                  </a:cubicBezTo>
                  <a:cubicBezTo>
                    <a:pt x="9545" y="11605"/>
                    <a:pt x="4590" y="18231"/>
                    <a:pt x="0" y="25100"/>
                  </a:cubicBezTo>
                  <a:lnTo>
                    <a:pt x="14742" y="29204"/>
                  </a:lnTo>
                  <a:cubicBezTo>
                    <a:pt x="14742" y="29204"/>
                    <a:pt x="19757" y="15587"/>
                    <a:pt x="21338" y="8565"/>
                  </a:cubicBezTo>
                  <a:cubicBezTo>
                    <a:pt x="22348" y="4164"/>
                    <a:pt x="22892" y="1"/>
                    <a:pt x="21061" y="1"/>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17"/>
            <p:cNvSpPr/>
            <p:nvPr/>
          </p:nvSpPr>
          <p:spPr>
            <a:xfrm>
              <a:off x="2310400" y="2834100"/>
              <a:ext cx="161825" cy="420825"/>
            </a:xfrm>
            <a:custGeom>
              <a:rect b="b" l="l" r="r" t="t"/>
              <a:pathLst>
                <a:path extrusionOk="0" h="16833" w="6473">
                  <a:moveTo>
                    <a:pt x="6442" y="1"/>
                  </a:moveTo>
                  <a:cubicBezTo>
                    <a:pt x="6427" y="1"/>
                    <a:pt x="6412" y="8"/>
                    <a:pt x="6412" y="24"/>
                  </a:cubicBezTo>
                  <a:cubicBezTo>
                    <a:pt x="5560" y="2182"/>
                    <a:pt x="4801" y="4370"/>
                    <a:pt x="4102" y="6559"/>
                  </a:cubicBezTo>
                  <a:cubicBezTo>
                    <a:pt x="3372" y="8717"/>
                    <a:pt x="2612" y="10844"/>
                    <a:pt x="1883" y="12972"/>
                  </a:cubicBezTo>
                  <a:cubicBezTo>
                    <a:pt x="1487" y="14188"/>
                    <a:pt x="728" y="16650"/>
                    <a:pt x="697" y="16650"/>
                  </a:cubicBezTo>
                  <a:cubicBezTo>
                    <a:pt x="667" y="16650"/>
                    <a:pt x="120" y="16559"/>
                    <a:pt x="59" y="16559"/>
                  </a:cubicBezTo>
                  <a:cubicBezTo>
                    <a:pt x="47" y="16553"/>
                    <a:pt x="38" y="16551"/>
                    <a:pt x="31" y="16551"/>
                  </a:cubicBezTo>
                  <a:cubicBezTo>
                    <a:pt x="0" y="16551"/>
                    <a:pt x="10" y="16595"/>
                    <a:pt x="59" y="16620"/>
                  </a:cubicBezTo>
                  <a:lnTo>
                    <a:pt x="819" y="16832"/>
                  </a:lnTo>
                  <a:cubicBezTo>
                    <a:pt x="1335" y="15799"/>
                    <a:pt x="1761" y="14705"/>
                    <a:pt x="2126" y="13610"/>
                  </a:cubicBezTo>
                  <a:cubicBezTo>
                    <a:pt x="2551" y="12547"/>
                    <a:pt x="2916" y="11452"/>
                    <a:pt x="3311" y="10358"/>
                  </a:cubicBezTo>
                  <a:cubicBezTo>
                    <a:pt x="3858" y="8717"/>
                    <a:pt x="4436" y="7106"/>
                    <a:pt x="4953" y="5434"/>
                  </a:cubicBezTo>
                  <a:cubicBezTo>
                    <a:pt x="5226" y="4978"/>
                    <a:pt x="5439" y="4461"/>
                    <a:pt x="5682" y="3975"/>
                  </a:cubicBezTo>
                  <a:cubicBezTo>
                    <a:pt x="5956" y="3428"/>
                    <a:pt x="6199" y="2850"/>
                    <a:pt x="6442" y="2303"/>
                  </a:cubicBezTo>
                  <a:cubicBezTo>
                    <a:pt x="6442" y="2259"/>
                    <a:pt x="6426" y="2231"/>
                    <a:pt x="6417" y="2231"/>
                  </a:cubicBezTo>
                  <a:cubicBezTo>
                    <a:pt x="6414" y="2231"/>
                    <a:pt x="6412" y="2234"/>
                    <a:pt x="6412" y="2243"/>
                  </a:cubicBezTo>
                  <a:cubicBezTo>
                    <a:pt x="6108" y="2790"/>
                    <a:pt x="5804" y="3367"/>
                    <a:pt x="5560" y="3914"/>
                  </a:cubicBezTo>
                  <a:cubicBezTo>
                    <a:pt x="5439" y="4218"/>
                    <a:pt x="5287" y="4492"/>
                    <a:pt x="5165" y="4765"/>
                  </a:cubicBezTo>
                  <a:cubicBezTo>
                    <a:pt x="5257" y="4461"/>
                    <a:pt x="5348" y="4127"/>
                    <a:pt x="5439" y="3793"/>
                  </a:cubicBezTo>
                  <a:cubicBezTo>
                    <a:pt x="5834" y="2546"/>
                    <a:pt x="6168" y="1300"/>
                    <a:pt x="6472" y="24"/>
                  </a:cubicBezTo>
                  <a:cubicBezTo>
                    <a:pt x="6472" y="8"/>
                    <a:pt x="6457" y="1"/>
                    <a:pt x="64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17"/>
            <p:cNvSpPr/>
            <p:nvPr/>
          </p:nvSpPr>
          <p:spPr>
            <a:xfrm>
              <a:off x="2013975" y="3090750"/>
              <a:ext cx="319950" cy="88950"/>
            </a:xfrm>
            <a:custGeom>
              <a:rect b="b" l="l" r="r" t="t"/>
              <a:pathLst>
                <a:path extrusionOk="0" h="3558" w="12798">
                  <a:moveTo>
                    <a:pt x="31" y="1"/>
                  </a:moveTo>
                  <a:cubicBezTo>
                    <a:pt x="1" y="1"/>
                    <a:pt x="1" y="62"/>
                    <a:pt x="31" y="62"/>
                  </a:cubicBezTo>
                  <a:cubicBezTo>
                    <a:pt x="852" y="305"/>
                    <a:pt x="1673" y="609"/>
                    <a:pt x="2493" y="852"/>
                  </a:cubicBezTo>
                  <a:cubicBezTo>
                    <a:pt x="3314" y="1126"/>
                    <a:pt x="4135" y="1369"/>
                    <a:pt x="4955" y="1612"/>
                  </a:cubicBezTo>
                  <a:cubicBezTo>
                    <a:pt x="6597" y="2098"/>
                    <a:pt x="11794" y="3436"/>
                    <a:pt x="12737" y="3557"/>
                  </a:cubicBezTo>
                  <a:cubicBezTo>
                    <a:pt x="12767" y="3557"/>
                    <a:pt x="12797" y="3496"/>
                    <a:pt x="12767" y="3436"/>
                  </a:cubicBezTo>
                  <a:cubicBezTo>
                    <a:pt x="12007" y="3162"/>
                    <a:pt x="11156" y="2949"/>
                    <a:pt x="10366" y="2737"/>
                  </a:cubicBezTo>
                  <a:lnTo>
                    <a:pt x="7843" y="2037"/>
                  </a:lnTo>
                  <a:cubicBezTo>
                    <a:pt x="6201" y="1612"/>
                    <a:pt x="4530" y="1156"/>
                    <a:pt x="2888" y="730"/>
                  </a:cubicBezTo>
                  <a:cubicBezTo>
                    <a:pt x="1946" y="487"/>
                    <a:pt x="973" y="275"/>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17"/>
            <p:cNvSpPr/>
            <p:nvPr/>
          </p:nvSpPr>
          <p:spPr>
            <a:xfrm>
              <a:off x="2472950" y="2546875"/>
              <a:ext cx="331350" cy="217500"/>
            </a:xfrm>
            <a:custGeom>
              <a:rect b="b" l="l" r="r" t="t"/>
              <a:pathLst>
                <a:path extrusionOk="0" h="8700" w="13254">
                  <a:moveTo>
                    <a:pt x="31" y="0"/>
                  </a:moveTo>
                  <a:cubicBezTo>
                    <a:pt x="16" y="0"/>
                    <a:pt x="1" y="8"/>
                    <a:pt x="1" y="23"/>
                  </a:cubicBezTo>
                  <a:cubicBezTo>
                    <a:pt x="517" y="1330"/>
                    <a:pt x="1156" y="2576"/>
                    <a:pt x="1976" y="3701"/>
                  </a:cubicBezTo>
                  <a:cubicBezTo>
                    <a:pt x="2797" y="4856"/>
                    <a:pt x="3770" y="5889"/>
                    <a:pt x="4864" y="6801"/>
                  </a:cubicBezTo>
                  <a:cubicBezTo>
                    <a:pt x="6019" y="7744"/>
                    <a:pt x="7296" y="8595"/>
                    <a:pt x="8816" y="8686"/>
                  </a:cubicBezTo>
                  <a:cubicBezTo>
                    <a:pt x="8924" y="8695"/>
                    <a:pt x="9033" y="8700"/>
                    <a:pt x="9141" y="8700"/>
                  </a:cubicBezTo>
                  <a:cubicBezTo>
                    <a:pt x="10418" y="8700"/>
                    <a:pt x="11610" y="8044"/>
                    <a:pt x="12311" y="6923"/>
                  </a:cubicBezTo>
                  <a:cubicBezTo>
                    <a:pt x="13253" y="5494"/>
                    <a:pt x="13223" y="3671"/>
                    <a:pt x="13223" y="1999"/>
                  </a:cubicBezTo>
                  <a:cubicBezTo>
                    <a:pt x="13208" y="1953"/>
                    <a:pt x="13177" y="1930"/>
                    <a:pt x="13147" y="1930"/>
                  </a:cubicBezTo>
                  <a:cubicBezTo>
                    <a:pt x="13117" y="1930"/>
                    <a:pt x="13086" y="1953"/>
                    <a:pt x="13071" y="1999"/>
                  </a:cubicBezTo>
                  <a:cubicBezTo>
                    <a:pt x="12980" y="3427"/>
                    <a:pt x="12858" y="4978"/>
                    <a:pt x="12159" y="6254"/>
                  </a:cubicBezTo>
                  <a:cubicBezTo>
                    <a:pt x="11521" y="7409"/>
                    <a:pt x="10487" y="8260"/>
                    <a:pt x="9119" y="8260"/>
                  </a:cubicBezTo>
                  <a:cubicBezTo>
                    <a:pt x="7691" y="8260"/>
                    <a:pt x="6384" y="7440"/>
                    <a:pt x="5259" y="6619"/>
                  </a:cubicBezTo>
                  <a:cubicBezTo>
                    <a:pt x="4195" y="5829"/>
                    <a:pt x="3253" y="4886"/>
                    <a:pt x="2402" y="3853"/>
                  </a:cubicBezTo>
                  <a:cubicBezTo>
                    <a:pt x="1429" y="2698"/>
                    <a:pt x="639" y="1391"/>
                    <a:pt x="62" y="23"/>
                  </a:cubicBezTo>
                  <a:cubicBezTo>
                    <a:pt x="62" y="8"/>
                    <a:pt x="46" y="0"/>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17"/>
            <p:cNvSpPr/>
            <p:nvPr/>
          </p:nvSpPr>
          <p:spPr>
            <a:xfrm>
              <a:off x="4203225" y="2874325"/>
              <a:ext cx="721925" cy="540175"/>
            </a:xfrm>
            <a:custGeom>
              <a:rect b="b" l="l" r="r" t="t"/>
              <a:pathLst>
                <a:path extrusionOk="0" h="21607" w="28877">
                  <a:moveTo>
                    <a:pt x="21974" y="1"/>
                  </a:moveTo>
                  <a:cubicBezTo>
                    <a:pt x="19897" y="1"/>
                    <a:pt x="16339" y="2769"/>
                    <a:pt x="13892" y="3400"/>
                  </a:cubicBezTo>
                  <a:cubicBezTo>
                    <a:pt x="13223" y="3582"/>
                    <a:pt x="1" y="6044"/>
                    <a:pt x="1" y="6044"/>
                  </a:cubicBezTo>
                  <a:lnTo>
                    <a:pt x="3101" y="21606"/>
                  </a:lnTo>
                  <a:cubicBezTo>
                    <a:pt x="5198" y="21546"/>
                    <a:pt x="16323" y="20695"/>
                    <a:pt x="18937" y="19813"/>
                  </a:cubicBezTo>
                  <a:cubicBezTo>
                    <a:pt x="21551" y="18901"/>
                    <a:pt x="28877" y="15740"/>
                    <a:pt x="28390" y="13673"/>
                  </a:cubicBezTo>
                  <a:cubicBezTo>
                    <a:pt x="28105" y="12462"/>
                    <a:pt x="27225" y="12211"/>
                    <a:pt x="26545" y="12211"/>
                  </a:cubicBezTo>
                  <a:cubicBezTo>
                    <a:pt x="26065" y="12211"/>
                    <a:pt x="25685" y="12336"/>
                    <a:pt x="25685" y="12336"/>
                  </a:cubicBezTo>
                  <a:cubicBezTo>
                    <a:pt x="25685" y="12336"/>
                    <a:pt x="28573" y="10542"/>
                    <a:pt x="27874" y="8476"/>
                  </a:cubicBezTo>
                  <a:cubicBezTo>
                    <a:pt x="27577" y="7572"/>
                    <a:pt x="26742" y="7321"/>
                    <a:pt x="25904" y="7321"/>
                  </a:cubicBezTo>
                  <a:cubicBezTo>
                    <a:pt x="24854" y="7321"/>
                    <a:pt x="23801" y="7716"/>
                    <a:pt x="23801" y="7716"/>
                  </a:cubicBezTo>
                  <a:cubicBezTo>
                    <a:pt x="23801" y="7716"/>
                    <a:pt x="26597" y="5649"/>
                    <a:pt x="25776" y="3643"/>
                  </a:cubicBezTo>
                  <a:cubicBezTo>
                    <a:pt x="25491" y="2956"/>
                    <a:pt x="24916" y="2732"/>
                    <a:pt x="24286" y="2732"/>
                  </a:cubicBezTo>
                  <a:cubicBezTo>
                    <a:pt x="23105" y="2732"/>
                    <a:pt x="21734" y="3521"/>
                    <a:pt x="21734" y="3521"/>
                  </a:cubicBezTo>
                  <a:cubicBezTo>
                    <a:pt x="21734" y="3521"/>
                    <a:pt x="24409" y="1758"/>
                    <a:pt x="23041" y="390"/>
                  </a:cubicBezTo>
                  <a:cubicBezTo>
                    <a:pt x="22762" y="117"/>
                    <a:pt x="22399" y="1"/>
                    <a:pt x="21974"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17"/>
            <p:cNvSpPr/>
            <p:nvPr/>
          </p:nvSpPr>
          <p:spPr>
            <a:xfrm>
              <a:off x="4511775" y="2957300"/>
              <a:ext cx="248150" cy="106225"/>
            </a:xfrm>
            <a:custGeom>
              <a:rect b="b" l="l" r="r" t="t"/>
              <a:pathLst>
                <a:path extrusionOk="0" h="4249" w="9926">
                  <a:moveTo>
                    <a:pt x="9802" y="0"/>
                  </a:moveTo>
                  <a:cubicBezTo>
                    <a:pt x="9765" y="0"/>
                    <a:pt x="9717" y="15"/>
                    <a:pt x="9665" y="50"/>
                  </a:cubicBezTo>
                  <a:cubicBezTo>
                    <a:pt x="6322" y="2877"/>
                    <a:pt x="4346" y="3546"/>
                    <a:pt x="91" y="4123"/>
                  </a:cubicBezTo>
                  <a:cubicBezTo>
                    <a:pt x="8" y="4123"/>
                    <a:pt x="0" y="4249"/>
                    <a:pt x="68" y="4249"/>
                  </a:cubicBezTo>
                  <a:cubicBezTo>
                    <a:pt x="75" y="4249"/>
                    <a:pt x="82" y="4247"/>
                    <a:pt x="91" y="4245"/>
                  </a:cubicBezTo>
                  <a:cubicBezTo>
                    <a:pt x="4316" y="4062"/>
                    <a:pt x="6899" y="3606"/>
                    <a:pt x="9817" y="202"/>
                  </a:cubicBezTo>
                  <a:cubicBezTo>
                    <a:pt x="9926" y="94"/>
                    <a:pt x="9895" y="0"/>
                    <a:pt x="98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17"/>
            <p:cNvSpPr/>
            <p:nvPr/>
          </p:nvSpPr>
          <p:spPr>
            <a:xfrm>
              <a:off x="4545175" y="3060975"/>
              <a:ext cx="265200" cy="111125"/>
            </a:xfrm>
            <a:custGeom>
              <a:rect b="b" l="l" r="r" t="t"/>
              <a:pathLst>
                <a:path extrusionOk="0" h="4445" w="10608">
                  <a:moveTo>
                    <a:pt x="10467" y="1"/>
                  </a:moveTo>
                  <a:cubicBezTo>
                    <a:pt x="10438" y="1"/>
                    <a:pt x="10404" y="11"/>
                    <a:pt x="10366" y="37"/>
                  </a:cubicBezTo>
                  <a:cubicBezTo>
                    <a:pt x="6627" y="2651"/>
                    <a:pt x="4499" y="3380"/>
                    <a:pt x="62" y="4323"/>
                  </a:cubicBezTo>
                  <a:cubicBezTo>
                    <a:pt x="1" y="4323"/>
                    <a:pt x="31" y="4444"/>
                    <a:pt x="92" y="4444"/>
                  </a:cubicBezTo>
                  <a:cubicBezTo>
                    <a:pt x="4530" y="3897"/>
                    <a:pt x="7083" y="3350"/>
                    <a:pt x="10487" y="250"/>
                  </a:cubicBezTo>
                  <a:cubicBezTo>
                    <a:pt x="10607" y="154"/>
                    <a:pt x="10576" y="1"/>
                    <a:pt x="104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17"/>
            <p:cNvSpPr/>
            <p:nvPr/>
          </p:nvSpPr>
          <p:spPr>
            <a:xfrm>
              <a:off x="4574050" y="3182300"/>
              <a:ext cx="271100" cy="94725"/>
            </a:xfrm>
            <a:custGeom>
              <a:rect b="b" l="l" r="r" t="t"/>
              <a:pathLst>
                <a:path extrusionOk="0" h="3789" w="10844">
                  <a:moveTo>
                    <a:pt x="10785" y="1"/>
                  </a:moveTo>
                  <a:cubicBezTo>
                    <a:pt x="10753" y="1"/>
                    <a:pt x="10694" y="24"/>
                    <a:pt x="10609" y="78"/>
                  </a:cubicBezTo>
                  <a:cubicBezTo>
                    <a:pt x="6810" y="2357"/>
                    <a:pt x="4530" y="3269"/>
                    <a:pt x="92" y="3603"/>
                  </a:cubicBezTo>
                  <a:cubicBezTo>
                    <a:pt x="1" y="3634"/>
                    <a:pt x="1" y="3755"/>
                    <a:pt x="92" y="3786"/>
                  </a:cubicBezTo>
                  <a:cubicBezTo>
                    <a:pt x="212" y="3787"/>
                    <a:pt x="330" y="3788"/>
                    <a:pt x="447" y="3788"/>
                  </a:cubicBezTo>
                  <a:cubicBezTo>
                    <a:pt x="4801" y="3788"/>
                    <a:pt x="7592" y="2685"/>
                    <a:pt x="10670" y="199"/>
                  </a:cubicBezTo>
                  <a:cubicBezTo>
                    <a:pt x="10808" y="81"/>
                    <a:pt x="10844" y="1"/>
                    <a:pt x="1078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17"/>
            <p:cNvSpPr/>
            <p:nvPr/>
          </p:nvSpPr>
          <p:spPr>
            <a:xfrm>
              <a:off x="4134850" y="2813075"/>
              <a:ext cx="462800" cy="407500"/>
            </a:xfrm>
            <a:custGeom>
              <a:rect b="b" l="l" r="r" t="t"/>
              <a:pathLst>
                <a:path extrusionOk="0" h="16300" w="18512">
                  <a:moveTo>
                    <a:pt x="15776" y="1"/>
                  </a:moveTo>
                  <a:cubicBezTo>
                    <a:pt x="12791" y="1"/>
                    <a:pt x="6962" y="2040"/>
                    <a:pt x="5471" y="3205"/>
                  </a:cubicBezTo>
                  <a:cubicBezTo>
                    <a:pt x="3496" y="4755"/>
                    <a:pt x="0" y="8980"/>
                    <a:pt x="0" y="8980"/>
                  </a:cubicBezTo>
                  <a:cubicBezTo>
                    <a:pt x="0" y="8980"/>
                    <a:pt x="5119" y="16299"/>
                    <a:pt x="8543" y="16299"/>
                  </a:cubicBezTo>
                  <a:cubicBezTo>
                    <a:pt x="9041" y="16299"/>
                    <a:pt x="9504" y="16144"/>
                    <a:pt x="9909" y="15789"/>
                  </a:cubicBezTo>
                  <a:cubicBezTo>
                    <a:pt x="13070" y="12992"/>
                    <a:pt x="10791" y="7065"/>
                    <a:pt x="10791" y="7065"/>
                  </a:cubicBezTo>
                  <a:cubicBezTo>
                    <a:pt x="13465" y="6032"/>
                    <a:pt x="18511" y="3235"/>
                    <a:pt x="17508" y="652"/>
                  </a:cubicBezTo>
                  <a:cubicBezTo>
                    <a:pt x="17331" y="190"/>
                    <a:pt x="16685" y="1"/>
                    <a:pt x="15776"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17"/>
            <p:cNvSpPr/>
            <p:nvPr/>
          </p:nvSpPr>
          <p:spPr>
            <a:xfrm>
              <a:off x="4385950" y="2849300"/>
              <a:ext cx="188900" cy="361300"/>
            </a:xfrm>
            <a:custGeom>
              <a:rect b="b" l="l" r="r" t="t"/>
              <a:pathLst>
                <a:path extrusionOk="0" h="14452" w="7556">
                  <a:moveTo>
                    <a:pt x="7540" y="1"/>
                  </a:moveTo>
                  <a:cubicBezTo>
                    <a:pt x="7532" y="1"/>
                    <a:pt x="7525" y="8"/>
                    <a:pt x="7525" y="24"/>
                  </a:cubicBezTo>
                  <a:cubicBezTo>
                    <a:pt x="6735" y="3002"/>
                    <a:pt x="3148" y="4157"/>
                    <a:pt x="686" y="5343"/>
                  </a:cubicBezTo>
                  <a:cubicBezTo>
                    <a:pt x="503" y="5434"/>
                    <a:pt x="473" y="5647"/>
                    <a:pt x="595" y="5768"/>
                  </a:cubicBezTo>
                  <a:cubicBezTo>
                    <a:pt x="1385" y="8291"/>
                    <a:pt x="1780" y="12121"/>
                    <a:pt x="48" y="14340"/>
                  </a:cubicBezTo>
                  <a:cubicBezTo>
                    <a:pt x="1" y="14387"/>
                    <a:pt x="44" y="14451"/>
                    <a:pt x="94" y="14451"/>
                  </a:cubicBezTo>
                  <a:cubicBezTo>
                    <a:pt x="109" y="14451"/>
                    <a:pt x="125" y="14445"/>
                    <a:pt x="139" y="14431"/>
                  </a:cubicBezTo>
                  <a:cubicBezTo>
                    <a:pt x="2327" y="12303"/>
                    <a:pt x="2236" y="8534"/>
                    <a:pt x="1203" y="5799"/>
                  </a:cubicBezTo>
                  <a:cubicBezTo>
                    <a:pt x="3786" y="4583"/>
                    <a:pt x="7312" y="3276"/>
                    <a:pt x="7555" y="24"/>
                  </a:cubicBezTo>
                  <a:cubicBezTo>
                    <a:pt x="7555" y="8"/>
                    <a:pt x="7548" y="1"/>
                    <a:pt x="75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17"/>
            <p:cNvSpPr/>
            <p:nvPr/>
          </p:nvSpPr>
          <p:spPr>
            <a:xfrm>
              <a:off x="4724525" y="3749575"/>
              <a:ext cx="841975" cy="487125"/>
            </a:xfrm>
            <a:custGeom>
              <a:rect b="b" l="l" r="r" t="t"/>
              <a:pathLst>
                <a:path extrusionOk="0" h="19485" w="33679">
                  <a:moveTo>
                    <a:pt x="0" y="1"/>
                  </a:moveTo>
                  <a:lnTo>
                    <a:pt x="0" y="62"/>
                  </a:lnTo>
                  <a:lnTo>
                    <a:pt x="1976" y="13405"/>
                  </a:lnTo>
                  <a:lnTo>
                    <a:pt x="2158" y="14621"/>
                  </a:lnTo>
                  <a:lnTo>
                    <a:pt x="2888" y="19484"/>
                  </a:lnTo>
                  <a:lnTo>
                    <a:pt x="33679" y="19484"/>
                  </a:lnTo>
                  <a:lnTo>
                    <a:pt x="28876" y="639"/>
                  </a:lnTo>
                  <a:lnTo>
                    <a:pt x="28815" y="457"/>
                  </a:lnTo>
                  <a:lnTo>
                    <a:pt x="28755" y="214"/>
                  </a:lnTo>
                  <a:lnTo>
                    <a:pt x="28755" y="92"/>
                  </a:lnTo>
                  <a:lnTo>
                    <a:pt x="28755" y="62"/>
                  </a:lnTo>
                  <a:lnTo>
                    <a:pt x="28755" y="31"/>
                  </a:lnTo>
                  <a:lnTo>
                    <a:pt x="28755"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17"/>
            <p:cNvSpPr/>
            <p:nvPr/>
          </p:nvSpPr>
          <p:spPr>
            <a:xfrm>
              <a:off x="4831675" y="3813550"/>
              <a:ext cx="118550" cy="423150"/>
            </a:xfrm>
            <a:custGeom>
              <a:rect b="b" l="l" r="r" t="t"/>
              <a:pathLst>
                <a:path extrusionOk="0" h="16926" w="4742">
                  <a:moveTo>
                    <a:pt x="87" y="1"/>
                  </a:moveTo>
                  <a:cubicBezTo>
                    <a:pt x="41" y="1"/>
                    <a:pt x="0" y="33"/>
                    <a:pt x="0" y="86"/>
                  </a:cubicBezTo>
                  <a:cubicBezTo>
                    <a:pt x="456" y="1940"/>
                    <a:pt x="882" y="3795"/>
                    <a:pt x="1337" y="5649"/>
                  </a:cubicBezTo>
                  <a:cubicBezTo>
                    <a:pt x="1429" y="5983"/>
                    <a:pt x="1520" y="6348"/>
                    <a:pt x="1581" y="6682"/>
                  </a:cubicBezTo>
                  <a:lnTo>
                    <a:pt x="1793" y="7533"/>
                  </a:lnTo>
                  <a:cubicBezTo>
                    <a:pt x="2553" y="10664"/>
                    <a:pt x="3344" y="13795"/>
                    <a:pt x="4164" y="16925"/>
                  </a:cubicBezTo>
                  <a:lnTo>
                    <a:pt x="4742" y="16925"/>
                  </a:lnTo>
                  <a:cubicBezTo>
                    <a:pt x="3799" y="13308"/>
                    <a:pt x="2827" y="9722"/>
                    <a:pt x="1854" y="6105"/>
                  </a:cubicBezTo>
                  <a:cubicBezTo>
                    <a:pt x="1763" y="5801"/>
                    <a:pt x="1672" y="5466"/>
                    <a:pt x="1581" y="5132"/>
                  </a:cubicBezTo>
                  <a:cubicBezTo>
                    <a:pt x="1125" y="3460"/>
                    <a:pt x="638" y="1758"/>
                    <a:pt x="182" y="56"/>
                  </a:cubicBezTo>
                  <a:cubicBezTo>
                    <a:pt x="157" y="18"/>
                    <a:pt x="121" y="1"/>
                    <a:pt x="8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17"/>
            <p:cNvSpPr/>
            <p:nvPr/>
          </p:nvSpPr>
          <p:spPr>
            <a:xfrm>
              <a:off x="4335450" y="3748075"/>
              <a:ext cx="1108700" cy="488625"/>
            </a:xfrm>
            <a:custGeom>
              <a:rect b="b" l="l" r="r" t="t"/>
              <a:pathLst>
                <a:path extrusionOk="0" h="19545" w="44348">
                  <a:moveTo>
                    <a:pt x="5502" y="0"/>
                  </a:moveTo>
                  <a:cubicBezTo>
                    <a:pt x="2007" y="5927"/>
                    <a:pt x="92" y="12675"/>
                    <a:pt x="1" y="19544"/>
                  </a:cubicBezTo>
                  <a:lnTo>
                    <a:pt x="40822" y="19544"/>
                  </a:lnTo>
                  <a:cubicBezTo>
                    <a:pt x="42463" y="13161"/>
                    <a:pt x="43618" y="6657"/>
                    <a:pt x="44348" y="122"/>
                  </a:cubicBezTo>
                  <a:lnTo>
                    <a:pt x="44348" y="31"/>
                  </a:lnTo>
                  <a:lnTo>
                    <a:pt x="5502"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17"/>
            <p:cNvSpPr/>
            <p:nvPr/>
          </p:nvSpPr>
          <p:spPr>
            <a:xfrm>
              <a:off x="5181975" y="3873250"/>
              <a:ext cx="35750" cy="363450"/>
            </a:xfrm>
            <a:custGeom>
              <a:rect b="b" l="l" r="r" t="t"/>
              <a:pathLst>
                <a:path extrusionOk="0" h="14538" w="1430">
                  <a:moveTo>
                    <a:pt x="867" y="1"/>
                  </a:moveTo>
                  <a:cubicBezTo>
                    <a:pt x="821" y="1"/>
                    <a:pt x="776" y="24"/>
                    <a:pt x="760" y="69"/>
                  </a:cubicBezTo>
                  <a:cubicBezTo>
                    <a:pt x="852" y="4902"/>
                    <a:pt x="578" y="9735"/>
                    <a:pt x="0" y="14537"/>
                  </a:cubicBezTo>
                  <a:lnTo>
                    <a:pt x="730" y="14537"/>
                  </a:lnTo>
                  <a:cubicBezTo>
                    <a:pt x="882" y="13474"/>
                    <a:pt x="1004" y="12410"/>
                    <a:pt x="1095" y="11346"/>
                  </a:cubicBezTo>
                  <a:cubicBezTo>
                    <a:pt x="1429" y="7607"/>
                    <a:pt x="1399" y="3808"/>
                    <a:pt x="973" y="69"/>
                  </a:cubicBezTo>
                  <a:cubicBezTo>
                    <a:pt x="958" y="24"/>
                    <a:pt x="912" y="1"/>
                    <a:pt x="86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17"/>
            <p:cNvSpPr/>
            <p:nvPr/>
          </p:nvSpPr>
          <p:spPr>
            <a:xfrm>
              <a:off x="5301275" y="3868475"/>
              <a:ext cx="41825" cy="368225"/>
            </a:xfrm>
            <a:custGeom>
              <a:rect b="b" l="l" r="r" t="t"/>
              <a:pathLst>
                <a:path extrusionOk="0" h="14729" w="1673">
                  <a:moveTo>
                    <a:pt x="1182" y="0"/>
                  </a:moveTo>
                  <a:cubicBezTo>
                    <a:pt x="1136" y="0"/>
                    <a:pt x="1095" y="25"/>
                    <a:pt x="1095" y="78"/>
                  </a:cubicBezTo>
                  <a:cubicBezTo>
                    <a:pt x="1095" y="3816"/>
                    <a:pt x="912" y="7555"/>
                    <a:pt x="548" y="11263"/>
                  </a:cubicBezTo>
                  <a:cubicBezTo>
                    <a:pt x="487" y="11841"/>
                    <a:pt x="335" y="13178"/>
                    <a:pt x="1" y="14728"/>
                  </a:cubicBezTo>
                  <a:lnTo>
                    <a:pt x="760" y="14728"/>
                  </a:lnTo>
                  <a:cubicBezTo>
                    <a:pt x="1642" y="9987"/>
                    <a:pt x="1672" y="4911"/>
                    <a:pt x="1308" y="108"/>
                  </a:cubicBezTo>
                  <a:cubicBezTo>
                    <a:pt x="1308" y="40"/>
                    <a:pt x="1240" y="0"/>
                    <a:pt x="118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17"/>
            <p:cNvSpPr/>
            <p:nvPr/>
          </p:nvSpPr>
          <p:spPr>
            <a:xfrm>
              <a:off x="4502625" y="3840475"/>
              <a:ext cx="406575" cy="334200"/>
            </a:xfrm>
            <a:custGeom>
              <a:rect b="b" l="l" r="r" t="t"/>
              <a:pathLst>
                <a:path extrusionOk="0" h="13368" w="16263">
                  <a:moveTo>
                    <a:pt x="16187" y="0"/>
                  </a:moveTo>
                  <a:cubicBezTo>
                    <a:pt x="16156" y="0"/>
                    <a:pt x="16124" y="15"/>
                    <a:pt x="16110" y="43"/>
                  </a:cubicBezTo>
                  <a:cubicBezTo>
                    <a:pt x="15715" y="1775"/>
                    <a:pt x="15077" y="3447"/>
                    <a:pt x="14256" y="5028"/>
                  </a:cubicBezTo>
                  <a:cubicBezTo>
                    <a:pt x="12888" y="7581"/>
                    <a:pt x="11156" y="10104"/>
                    <a:pt x="8542" y="11380"/>
                  </a:cubicBezTo>
                  <a:cubicBezTo>
                    <a:pt x="5928" y="12627"/>
                    <a:pt x="3010" y="12596"/>
                    <a:pt x="183" y="12900"/>
                  </a:cubicBezTo>
                  <a:cubicBezTo>
                    <a:pt x="1" y="12900"/>
                    <a:pt x="1" y="13174"/>
                    <a:pt x="183" y="13204"/>
                  </a:cubicBezTo>
                  <a:cubicBezTo>
                    <a:pt x="1083" y="13315"/>
                    <a:pt x="1991" y="13368"/>
                    <a:pt x="2898" y="13368"/>
                  </a:cubicBezTo>
                  <a:cubicBezTo>
                    <a:pt x="3738" y="13368"/>
                    <a:pt x="4578" y="13322"/>
                    <a:pt x="5411" y="13234"/>
                  </a:cubicBezTo>
                  <a:cubicBezTo>
                    <a:pt x="6901" y="13113"/>
                    <a:pt x="8329" y="12657"/>
                    <a:pt x="9636" y="11958"/>
                  </a:cubicBezTo>
                  <a:cubicBezTo>
                    <a:pt x="10943" y="11198"/>
                    <a:pt x="12037" y="10165"/>
                    <a:pt x="12888" y="8918"/>
                  </a:cubicBezTo>
                  <a:cubicBezTo>
                    <a:pt x="13770" y="7611"/>
                    <a:pt x="14530" y="6243"/>
                    <a:pt x="15107" y="4754"/>
                  </a:cubicBezTo>
                  <a:cubicBezTo>
                    <a:pt x="15776" y="3295"/>
                    <a:pt x="16171" y="1684"/>
                    <a:pt x="16262" y="73"/>
                  </a:cubicBezTo>
                  <a:cubicBezTo>
                    <a:pt x="16262" y="23"/>
                    <a:pt x="16226" y="0"/>
                    <a:pt x="1618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17"/>
            <p:cNvSpPr/>
            <p:nvPr/>
          </p:nvSpPr>
          <p:spPr>
            <a:xfrm>
              <a:off x="4378775" y="3788050"/>
              <a:ext cx="145725" cy="448650"/>
            </a:xfrm>
            <a:custGeom>
              <a:rect b="b" l="l" r="r" t="t"/>
              <a:pathLst>
                <a:path extrusionOk="0" h="17946" w="5829">
                  <a:moveTo>
                    <a:pt x="5774" y="0"/>
                  </a:moveTo>
                  <a:cubicBezTo>
                    <a:pt x="5763" y="0"/>
                    <a:pt x="5753" y="4"/>
                    <a:pt x="5745" y="12"/>
                  </a:cubicBezTo>
                  <a:cubicBezTo>
                    <a:pt x="4195" y="2596"/>
                    <a:pt x="2888" y="5331"/>
                    <a:pt x="1794" y="8128"/>
                  </a:cubicBezTo>
                  <a:cubicBezTo>
                    <a:pt x="608" y="11289"/>
                    <a:pt x="0" y="14602"/>
                    <a:pt x="31" y="17945"/>
                  </a:cubicBezTo>
                  <a:lnTo>
                    <a:pt x="578" y="17945"/>
                  </a:lnTo>
                  <a:cubicBezTo>
                    <a:pt x="578" y="17155"/>
                    <a:pt x="608" y="16335"/>
                    <a:pt x="669" y="15514"/>
                  </a:cubicBezTo>
                  <a:cubicBezTo>
                    <a:pt x="1155" y="10073"/>
                    <a:pt x="3344" y="4906"/>
                    <a:pt x="5806" y="73"/>
                  </a:cubicBezTo>
                  <a:cubicBezTo>
                    <a:pt x="5828" y="28"/>
                    <a:pt x="5801" y="0"/>
                    <a:pt x="577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17"/>
            <p:cNvSpPr/>
            <p:nvPr/>
          </p:nvSpPr>
          <p:spPr>
            <a:xfrm>
              <a:off x="4302025" y="1965975"/>
              <a:ext cx="1150500" cy="1345175"/>
            </a:xfrm>
            <a:custGeom>
              <a:rect b="b" l="l" r="r" t="t"/>
              <a:pathLst>
                <a:path extrusionOk="0" h="53807" w="46020">
                  <a:moveTo>
                    <a:pt x="33179" y="1"/>
                  </a:moveTo>
                  <a:cubicBezTo>
                    <a:pt x="28470" y="1"/>
                    <a:pt x="22821" y="4230"/>
                    <a:pt x="21551" y="7575"/>
                  </a:cubicBezTo>
                  <a:cubicBezTo>
                    <a:pt x="20031" y="11526"/>
                    <a:pt x="20001" y="16329"/>
                    <a:pt x="18754" y="18882"/>
                  </a:cubicBezTo>
                  <a:cubicBezTo>
                    <a:pt x="16201" y="24232"/>
                    <a:pt x="9666" y="25022"/>
                    <a:pt x="4924" y="30554"/>
                  </a:cubicBezTo>
                  <a:cubicBezTo>
                    <a:pt x="0" y="36268"/>
                    <a:pt x="1520" y="46117"/>
                    <a:pt x="9514" y="51223"/>
                  </a:cubicBezTo>
                  <a:cubicBezTo>
                    <a:pt x="12227" y="52954"/>
                    <a:pt x="15384" y="53806"/>
                    <a:pt x="18679" y="53806"/>
                  </a:cubicBezTo>
                  <a:cubicBezTo>
                    <a:pt x="26089" y="53806"/>
                    <a:pt x="34201" y="49494"/>
                    <a:pt x="39545" y="41162"/>
                  </a:cubicBezTo>
                  <a:cubicBezTo>
                    <a:pt x="46019" y="31071"/>
                    <a:pt x="43679" y="11405"/>
                    <a:pt x="38360" y="2833"/>
                  </a:cubicBezTo>
                  <a:cubicBezTo>
                    <a:pt x="37105" y="804"/>
                    <a:pt x="35231" y="1"/>
                    <a:pt x="33179" y="1"/>
                  </a:cubicBezTo>
                  <a:close/>
                </a:path>
              </a:pathLst>
            </a:custGeom>
            <a:solidFill>
              <a:srgbClr val="D85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17"/>
            <p:cNvSpPr/>
            <p:nvPr/>
          </p:nvSpPr>
          <p:spPr>
            <a:xfrm>
              <a:off x="4385600" y="2080100"/>
              <a:ext cx="519050" cy="680125"/>
            </a:xfrm>
            <a:custGeom>
              <a:rect b="b" l="l" r="r" t="t"/>
              <a:pathLst>
                <a:path extrusionOk="0" h="27205" w="20762">
                  <a:moveTo>
                    <a:pt x="20761" y="1"/>
                  </a:moveTo>
                  <a:lnTo>
                    <a:pt x="20761" y="1"/>
                  </a:lnTo>
                  <a:cubicBezTo>
                    <a:pt x="19667" y="943"/>
                    <a:pt x="18512" y="2068"/>
                    <a:pt x="17813" y="3436"/>
                  </a:cubicBezTo>
                  <a:cubicBezTo>
                    <a:pt x="17114" y="4803"/>
                    <a:pt x="16627" y="6262"/>
                    <a:pt x="16293" y="7752"/>
                  </a:cubicBezTo>
                  <a:cubicBezTo>
                    <a:pt x="15898" y="9241"/>
                    <a:pt x="15624" y="10761"/>
                    <a:pt x="15138" y="12159"/>
                  </a:cubicBezTo>
                  <a:cubicBezTo>
                    <a:pt x="14925" y="12858"/>
                    <a:pt x="14591" y="13527"/>
                    <a:pt x="14226" y="14135"/>
                  </a:cubicBezTo>
                  <a:cubicBezTo>
                    <a:pt x="13800" y="14743"/>
                    <a:pt x="13344" y="15290"/>
                    <a:pt x="12828" y="15807"/>
                  </a:cubicBezTo>
                  <a:cubicBezTo>
                    <a:pt x="10852" y="17934"/>
                    <a:pt x="8360" y="19302"/>
                    <a:pt x="5958" y="20822"/>
                  </a:cubicBezTo>
                  <a:cubicBezTo>
                    <a:pt x="4712" y="21582"/>
                    <a:pt x="3557" y="22494"/>
                    <a:pt x="2524" y="23527"/>
                  </a:cubicBezTo>
                  <a:cubicBezTo>
                    <a:pt x="1490" y="24621"/>
                    <a:pt x="639" y="25837"/>
                    <a:pt x="1" y="27205"/>
                  </a:cubicBezTo>
                  <a:cubicBezTo>
                    <a:pt x="730" y="25898"/>
                    <a:pt x="1642" y="24743"/>
                    <a:pt x="2736" y="23740"/>
                  </a:cubicBezTo>
                  <a:cubicBezTo>
                    <a:pt x="3770" y="22767"/>
                    <a:pt x="4925" y="21916"/>
                    <a:pt x="6141" y="21217"/>
                  </a:cubicBezTo>
                  <a:cubicBezTo>
                    <a:pt x="7387" y="20518"/>
                    <a:pt x="8603" y="19788"/>
                    <a:pt x="9819" y="18998"/>
                  </a:cubicBezTo>
                  <a:cubicBezTo>
                    <a:pt x="11065" y="18208"/>
                    <a:pt x="12189" y="17266"/>
                    <a:pt x="13223" y="16232"/>
                  </a:cubicBezTo>
                  <a:cubicBezTo>
                    <a:pt x="13740" y="15685"/>
                    <a:pt x="14226" y="15077"/>
                    <a:pt x="14651" y="14469"/>
                  </a:cubicBezTo>
                  <a:cubicBezTo>
                    <a:pt x="15047" y="13800"/>
                    <a:pt x="15381" y="13071"/>
                    <a:pt x="15594" y="12341"/>
                  </a:cubicBezTo>
                  <a:cubicBezTo>
                    <a:pt x="16050" y="10852"/>
                    <a:pt x="16384" y="9363"/>
                    <a:pt x="16658" y="7843"/>
                  </a:cubicBezTo>
                  <a:cubicBezTo>
                    <a:pt x="16962" y="6354"/>
                    <a:pt x="17417" y="4925"/>
                    <a:pt x="18025" y="3557"/>
                  </a:cubicBezTo>
                  <a:cubicBezTo>
                    <a:pt x="18633" y="2189"/>
                    <a:pt x="19758" y="1065"/>
                    <a:pt x="20761" y="1"/>
                  </a:cubicBezTo>
                  <a:close/>
                </a:path>
              </a:pathLst>
            </a:custGeom>
            <a:solidFill>
              <a:srgbClr val="D85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17"/>
            <p:cNvSpPr/>
            <p:nvPr/>
          </p:nvSpPr>
          <p:spPr>
            <a:xfrm>
              <a:off x="5010575" y="2424700"/>
              <a:ext cx="1530800" cy="909650"/>
            </a:xfrm>
            <a:custGeom>
              <a:rect b="b" l="l" r="r" t="t"/>
              <a:pathLst>
                <a:path extrusionOk="0" h="36386" w="61232">
                  <a:moveTo>
                    <a:pt x="47317" y="1"/>
                  </a:moveTo>
                  <a:cubicBezTo>
                    <a:pt x="46561" y="1"/>
                    <a:pt x="46007" y="153"/>
                    <a:pt x="45763" y="503"/>
                  </a:cubicBezTo>
                  <a:cubicBezTo>
                    <a:pt x="42176" y="5670"/>
                    <a:pt x="32358" y="19226"/>
                    <a:pt x="31629" y="19257"/>
                  </a:cubicBezTo>
                  <a:cubicBezTo>
                    <a:pt x="31593" y="19258"/>
                    <a:pt x="31555" y="19259"/>
                    <a:pt x="31516" y="19259"/>
                  </a:cubicBezTo>
                  <a:cubicBezTo>
                    <a:pt x="28625" y="19259"/>
                    <a:pt x="18643" y="14831"/>
                    <a:pt x="9106" y="11202"/>
                  </a:cubicBezTo>
                  <a:cubicBezTo>
                    <a:pt x="7056" y="10425"/>
                    <a:pt x="5523" y="10094"/>
                    <a:pt x="4411" y="10094"/>
                  </a:cubicBezTo>
                  <a:cubicBezTo>
                    <a:pt x="1" y="10094"/>
                    <a:pt x="2211" y="15305"/>
                    <a:pt x="5002" y="18558"/>
                  </a:cubicBezTo>
                  <a:cubicBezTo>
                    <a:pt x="11112" y="25701"/>
                    <a:pt x="23118" y="34151"/>
                    <a:pt x="32085" y="36218"/>
                  </a:cubicBezTo>
                  <a:cubicBezTo>
                    <a:pt x="32584" y="36334"/>
                    <a:pt x="33109" y="36386"/>
                    <a:pt x="33649" y="36386"/>
                  </a:cubicBezTo>
                  <a:cubicBezTo>
                    <a:pt x="37774" y="36386"/>
                    <a:pt x="42755" y="33339"/>
                    <a:pt x="43696" y="32479"/>
                  </a:cubicBezTo>
                  <a:cubicBezTo>
                    <a:pt x="50322" y="26461"/>
                    <a:pt x="57921" y="14424"/>
                    <a:pt x="60566" y="6399"/>
                  </a:cubicBezTo>
                  <a:cubicBezTo>
                    <a:pt x="61232" y="4376"/>
                    <a:pt x="51367" y="1"/>
                    <a:pt x="47317" y="1"/>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17"/>
            <p:cNvSpPr/>
            <p:nvPr/>
          </p:nvSpPr>
          <p:spPr>
            <a:xfrm>
              <a:off x="5922875" y="1699200"/>
              <a:ext cx="557775" cy="522900"/>
            </a:xfrm>
            <a:custGeom>
              <a:rect b="b" l="l" r="r" t="t"/>
              <a:pathLst>
                <a:path extrusionOk="0" h="20916" w="22311">
                  <a:moveTo>
                    <a:pt x="19662" y="1"/>
                  </a:moveTo>
                  <a:cubicBezTo>
                    <a:pt x="19503" y="1"/>
                    <a:pt x="19328" y="52"/>
                    <a:pt x="19150" y="161"/>
                  </a:cubicBezTo>
                  <a:lnTo>
                    <a:pt x="821" y="8793"/>
                  </a:lnTo>
                  <a:cubicBezTo>
                    <a:pt x="274" y="9127"/>
                    <a:pt x="0" y="9735"/>
                    <a:pt x="61" y="10374"/>
                  </a:cubicBezTo>
                  <a:lnTo>
                    <a:pt x="2006" y="20343"/>
                  </a:lnTo>
                  <a:cubicBezTo>
                    <a:pt x="2088" y="20712"/>
                    <a:pt x="2350" y="20915"/>
                    <a:pt x="2670" y="20915"/>
                  </a:cubicBezTo>
                  <a:cubicBezTo>
                    <a:pt x="2825" y="20915"/>
                    <a:pt x="2993" y="20868"/>
                    <a:pt x="3161" y="20769"/>
                  </a:cubicBezTo>
                  <a:lnTo>
                    <a:pt x="21490" y="12106"/>
                  </a:lnTo>
                  <a:cubicBezTo>
                    <a:pt x="22037" y="11772"/>
                    <a:pt x="22311" y="11164"/>
                    <a:pt x="22250" y="10526"/>
                  </a:cubicBezTo>
                  <a:lnTo>
                    <a:pt x="20305" y="586"/>
                  </a:lnTo>
                  <a:cubicBezTo>
                    <a:pt x="20243" y="218"/>
                    <a:pt x="19989" y="1"/>
                    <a:pt x="19662"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17"/>
            <p:cNvSpPr/>
            <p:nvPr/>
          </p:nvSpPr>
          <p:spPr>
            <a:xfrm>
              <a:off x="5928200" y="1728850"/>
              <a:ext cx="558525" cy="522450"/>
            </a:xfrm>
            <a:custGeom>
              <a:rect b="b" l="l" r="r" t="t"/>
              <a:pathLst>
                <a:path extrusionOk="0" h="20898" w="22341">
                  <a:moveTo>
                    <a:pt x="19671" y="0"/>
                  </a:moveTo>
                  <a:cubicBezTo>
                    <a:pt x="19517" y="0"/>
                    <a:pt x="19348" y="51"/>
                    <a:pt x="19180" y="160"/>
                  </a:cubicBezTo>
                  <a:lnTo>
                    <a:pt x="821" y="8792"/>
                  </a:lnTo>
                  <a:cubicBezTo>
                    <a:pt x="304" y="9127"/>
                    <a:pt x="0" y="9735"/>
                    <a:pt x="61" y="10373"/>
                  </a:cubicBezTo>
                  <a:lnTo>
                    <a:pt x="2006" y="20312"/>
                  </a:lnTo>
                  <a:cubicBezTo>
                    <a:pt x="2068" y="20681"/>
                    <a:pt x="2322" y="20898"/>
                    <a:pt x="2649" y="20898"/>
                  </a:cubicBezTo>
                  <a:cubicBezTo>
                    <a:pt x="2807" y="20898"/>
                    <a:pt x="2983" y="20847"/>
                    <a:pt x="3161" y="20738"/>
                  </a:cubicBezTo>
                  <a:lnTo>
                    <a:pt x="21490" y="12136"/>
                  </a:lnTo>
                  <a:cubicBezTo>
                    <a:pt x="22037" y="11771"/>
                    <a:pt x="22341" y="11163"/>
                    <a:pt x="22250" y="10525"/>
                  </a:cubicBezTo>
                  <a:lnTo>
                    <a:pt x="20304" y="586"/>
                  </a:lnTo>
                  <a:cubicBezTo>
                    <a:pt x="20243" y="217"/>
                    <a:pt x="19988" y="0"/>
                    <a:pt x="1967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17"/>
            <p:cNvSpPr/>
            <p:nvPr/>
          </p:nvSpPr>
          <p:spPr>
            <a:xfrm>
              <a:off x="5955850" y="1969350"/>
              <a:ext cx="52150" cy="43550"/>
            </a:xfrm>
            <a:custGeom>
              <a:rect b="b" l="l" r="r" t="t"/>
              <a:pathLst>
                <a:path extrusionOk="0" h="1742" w="2086">
                  <a:moveTo>
                    <a:pt x="979" y="1"/>
                  </a:moveTo>
                  <a:cubicBezTo>
                    <a:pt x="466" y="1"/>
                    <a:pt x="1" y="475"/>
                    <a:pt x="140" y="1057"/>
                  </a:cubicBezTo>
                  <a:cubicBezTo>
                    <a:pt x="221" y="1458"/>
                    <a:pt x="583" y="1742"/>
                    <a:pt x="1001" y="1742"/>
                  </a:cubicBezTo>
                  <a:cubicBezTo>
                    <a:pt x="1058" y="1742"/>
                    <a:pt x="1115" y="1737"/>
                    <a:pt x="1174" y="1726"/>
                  </a:cubicBezTo>
                  <a:cubicBezTo>
                    <a:pt x="1903" y="1543"/>
                    <a:pt x="2086" y="571"/>
                    <a:pt x="1447" y="145"/>
                  </a:cubicBezTo>
                  <a:cubicBezTo>
                    <a:pt x="1297" y="45"/>
                    <a:pt x="1136" y="1"/>
                    <a:pt x="97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17"/>
            <p:cNvSpPr/>
            <p:nvPr/>
          </p:nvSpPr>
          <p:spPr>
            <a:xfrm>
              <a:off x="6384125" y="1849325"/>
              <a:ext cx="195375" cy="368350"/>
            </a:xfrm>
            <a:custGeom>
              <a:rect b="b" l="l" r="r" t="t"/>
              <a:pathLst>
                <a:path extrusionOk="0" h="14734" w="7815">
                  <a:moveTo>
                    <a:pt x="6102" y="1"/>
                  </a:moveTo>
                  <a:cubicBezTo>
                    <a:pt x="5571" y="1"/>
                    <a:pt x="4909" y="321"/>
                    <a:pt x="4165" y="1055"/>
                  </a:cubicBezTo>
                  <a:cubicBezTo>
                    <a:pt x="213" y="4916"/>
                    <a:pt x="0" y="11755"/>
                    <a:pt x="608" y="14156"/>
                  </a:cubicBezTo>
                  <a:lnTo>
                    <a:pt x="7539" y="14733"/>
                  </a:lnTo>
                  <a:cubicBezTo>
                    <a:pt x="6627" y="9627"/>
                    <a:pt x="5624" y="8472"/>
                    <a:pt x="7143" y="3730"/>
                  </a:cubicBezTo>
                  <a:cubicBezTo>
                    <a:pt x="7815" y="1590"/>
                    <a:pt x="7284" y="1"/>
                    <a:pt x="6102" y="1"/>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17"/>
            <p:cNvSpPr/>
            <p:nvPr/>
          </p:nvSpPr>
          <p:spPr>
            <a:xfrm>
              <a:off x="6105250" y="1829150"/>
              <a:ext cx="487875" cy="755550"/>
            </a:xfrm>
            <a:custGeom>
              <a:rect b="b" l="l" r="r" t="t"/>
              <a:pathLst>
                <a:path extrusionOk="0" h="30222" w="19515">
                  <a:moveTo>
                    <a:pt x="3873" y="0"/>
                  </a:moveTo>
                  <a:cubicBezTo>
                    <a:pt x="2261" y="0"/>
                    <a:pt x="1298" y="804"/>
                    <a:pt x="3374" y="2957"/>
                  </a:cubicBezTo>
                  <a:cubicBezTo>
                    <a:pt x="5715" y="5358"/>
                    <a:pt x="7903" y="6209"/>
                    <a:pt x="9028" y="7850"/>
                  </a:cubicBezTo>
                  <a:cubicBezTo>
                    <a:pt x="9028" y="7850"/>
                    <a:pt x="3526" y="8549"/>
                    <a:pt x="2401" y="11042"/>
                  </a:cubicBezTo>
                  <a:cubicBezTo>
                    <a:pt x="1459" y="13230"/>
                    <a:pt x="639" y="15449"/>
                    <a:pt x="0" y="17759"/>
                  </a:cubicBezTo>
                  <a:cubicBezTo>
                    <a:pt x="395" y="17972"/>
                    <a:pt x="791" y="18154"/>
                    <a:pt x="1216" y="18337"/>
                  </a:cubicBezTo>
                  <a:cubicBezTo>
                    <a:pt x="1216" y="18337"/>
                    <a:pt x="426" y="20768"/>
                    <a:pt x="1976" y="24325"/>
                  </a:cubicBezTo>
                  <a:lnTo>
                    <a:pt x="16779" y="30221"/>
                  </a:lnTo>
                  <a:cubicBezTo>
                    <a:pt x="16779" y="30221"/>
                    <a:pt x="19514" y="23382"/>
                    <a:pt x="19058" y="17850"/>
                  </a:cubicBezTo>
                  <a:cubicBezTo>
                    <a:pt x="18754" y="14021"/>
                    <a:pt x="17143" y="5753"/>
                    <a:pt x="6870" y="707"/>
                  </a:cubicBezTo>
                  <a:cubicBezTo>
                    <a:pt x="5965" y="272"/>
                    <a:pt x="4809" y="0"/>
                    <a:pt x="3873"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17"/>
            <p:cNvSpPr/>
            <p:nvPr/>
          </p:nvSpPr>
          <p:spPr>
            <a:xfrm>
              <a:off x="5992025" y="1977100"/>
              <a:ext cx="568425" cy="363550"/>
            </a:xfrm>
            <a:custGeom>
              <a:rect b="b" l="l" r="r" t="t"/>
              <a:pathLst>
                <a:path extrusionOk="0" h="14542" w="22737">
                  <a:moveTo>
                    <a:pt x="5303" y="1"/>
                  </a:moveTo>
                  <a:cubicBezTo>
                    <a:pt x="3791" y="1"/>
                    <a:pt x="2616" y="367"/>
                    <a:pt x="2189" y="1324"/>
                  </a:cubicBezTo>
                  <a:cubicBezTo>
                    <a:pt x="1307" y="3361"/>
                    <a:pt x="4164" y="4455"/>
                    <a:pt x="4164" y="4455"/>
                  </a:cubicBezTo>
                  <a:cubicBezTo>
                    <a:pt x="4164" y="4455"/>
                    <a:pt x="4036" y="4446"/>
                    <a:pt x="3826" y="4446"/>
                  </a:cubicBezTo>
                  <a:cubicBezTo>
                    <a:pt x="2961" y="4446"/>
                    <a:pt x="713" y="4603"/>
                    <a:pt x="395" y="6218"/>
                  </a:cubicBezTo>
                  <a:cubicBezTo>
                    <a:pt x="0" y="8042"/>
                    <a:pt x="2280" y="8771"/>
                    <a:pt x="2280" y="8771"/>
                  </a:cubicBezTo>
                  <a:cubicBezTo>
                    <a:pt x="2280" y="8771"/>
                    <a:pt x="213" y="8984"/>
                    <a:pt x="213" y="10808"/>
                  </a:cubicBezTo>
                  <a:cubicBezTo>
                    <a:pt x="213" y="13027"/>
                    <a:pt x="4529" y="12267"/>
                    <a:pt x="6444" y="14516"/>
                  </a:cubicBezTo>
                  <a:cubicBezTo>
                    <a:pt x="6459" y="14533"/>
                    <a:pt x="6493" y="14541"/>
                    <a:pt x="6545" y="14541"/>
                  </a:cubicBezTo>
                  <a:cubicBezTo>
                    <a:pt x="7964" y="14541"/>
                    <a:pt x="22736" y="8315"/>
                    <a:pt x="22736" y="8315"/>
                  </a:cubicBezTo>
                  <a:cubicBezTo>
                    <a:pt x="21308" y="6917"/>
                    <a:pt x="18177" y="3969"/>
                    <a:pt x="14833" y="2449"/>
                  </a:cubicBezTo>
                  <a:cubicBezTo>
                    <a:pt x="12355" y="1350"/>
                    <a:pt x="8208" y="1"/>
                    <a:pt x="5303" y="1"/>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17"/>
            <p:cNvSpPr/>
            <p:nvPr/>
          </p:nvSpPr>
          <p:spPr>
            <a:xfrm>
              <a:off x="6094600" y="2085425"/>
              <a:ext cx="240150" cy="60050"/>
            </a:xfrm>
            <a:custGeom>
              <a:rect b="b" l="l" r="r" t="t"/>
              <a:pathLst>
                <a:path extrusionOk="0" h="2402" w="9606">
                  <a:moveTo>
                    <a:pt x="1301" y="0"/>
                  </a:moveTo>
                  <a:cubicBezTo>
                    <a:pt x="904" y="0"/>
                    <a:pt x="510" y="20"/>
                    <a:pt x="122" y="61"/>
                  </a:cubicBezTo>
                  <a:cubicBezTo>
                    <a:pt x="31" y="61"/>
                    <a:pt x="1" y="153"/>
                    <a:pt x="61" y="153"/>
                  </a:cubicBezTo>
                  <a:cubicBezTo>
                    <a:pt x="3314" y="517"/>
                    <a:pt x="6505" y="1277"/>
                    <a:pt x="9575" y="2402"/>
                  </a:cubicBezTo>
                  <a:lnTo>
                    <a:pt x="9606" y="2371"/>
                  </a:lnTo>
                  <a:cubicBezTo>
                    <a:pt x="8192" y="1393"/>
                    <a:pt x="4662" y="0"/>
                    <a:pt x="13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17"/>
            <p:cNvSpPr/>
            <p:nvPr/>
          </p:nvSpPr>
          <p:spPr>
            <a:xfrm>
              <a:off x="6046725" y="2192100"/>
              <a:ext cx="243200" cy="46850"/>
            </a:xfrm>
            <a:custGeom>
              <a:rect b="b" l="l" r="r" t="t"/>
              <a:pathLst>
                <a:path extrusionOk="0" h="1874" w="9728">
                  <a:moveTo>
                    <a:pt x="1772" y="1"/>
                  </a:moveTo>
                  <a:cubicBezTo>
                    <a:pt x="1206" y="1"/>
                    <a:pt x="641" y="35"/>
                    <a:pt x="92" y="111"/>
                  </a:cubicBezTo>
                  <a:cubicBezTo>
                    <a:pt x="31" y="111"/>
                    <a:pt x="1" y="171"/>
                    <a:pt x="62" y="202"/>
                  </a:cubicBezTo>
                  <a:cubicBezTo>
                    <a:pt x="3314" y="384"/>
                    <a:pt x="6536" y="931"/>
                    <a:pt x="9697" y="1874"/>
                  </a:cubicBezTo>
                  <a:cubicBezTo>
                    <a:pt x="9697" y="1874"/>
                    <a:pt x="9727" y="1843"/>
                    <a:pt x="9697" y="1843"/>
                  </a:cubicBezTo>
                  <a:cubicBezTo>
                    <a:pt x="8452" y="1143"/>
                    <a:pt x="5063" y="1"/>
                    <a:pt x="17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17"/>
            <p:cNvSpPr/>
            <p:nvPr/>
          </p:nvSpPr>
          <p:spPr>
            <a:xfrm>
              <a:off x="4989250" y="2496525"/>
              <a:ext cx="1472400" cy="859400"/>
            </a:xfrm>
            <a:custGeom>
              <a:rect b="b" l="l" r="r" t="t"/>
              <a:pathLst>
                <a:path extrusionOk="0" h="34376" w="58896">
                  <a:moveTo>
                    <a:pt x="44275" y="1"/>
                  </a:moveTo>
                  <a:cubicBezTo>
                    <a:pt x="44275" y="1"/>
                    <a:pt x="32847" y="15411"/>
                    <a:pt x="32360" y="15594"/>
                  </a:cubicBezTo>
                  <a:cubicBezTo>
                    <a:pt x="32352" y="15597"/>
                    <a:pt x="32340" y="15598"/>
                    <a:pt x="32324" y="15598"/>
                  </a:cubicBezTo>
                  <a:cubicBezTo>
                    <a:pt x="31362" y="15598"/>
                    <a:pt x="16383" y="10392"/>
                    <a:pt x="11630" y="8359"/>
                  </a:cubicBezTo>
                  <a:cubicBezTo>
                    <a:pt x="9477" y="7455"/>
                    <a:pt x="7329" y="6946"/>
                    <a:pt x="5621" y="6946"/>
                  </a:cubicBezTo>
                  <a:cubicBezTo>
                    <a:pt x="1588" y="6946"/>
                    <a:pt x="0" y="9779"/>
                    <a:pt x="6554" y="16931"/>
                  </a:cubicBezTo>
                  <a:cubicBezTo>
                    <a:pt x="17180" y="28561"/>
                    <a:pt x="29690" y="34375"/>
                    <a:pt x="36849" y="34375"/>
                  </a:cubicBezTo>
                  <a:cubicBezTo>
                    <a:pt x="37923" y="34375"/>
                    <a:pt x="38877" y="34245"/>
                    <a:pt x="39686" y="33983"/>
                  </a:cubicBezTo>
                  <a:cubicBezTo>
                    <a:pt x="45552" y="32098"/>
                    <a:pt x="58896" y="17083"/>
                    <a:pt x="58896" y="17083"/>
                  </a:cubicBezTo>
                  <a:lnTo>
                    <a:pt x="44275"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17"/>
            <p:cNvSpPr/>
            <p:nvPr/>
          </p:nvSpPr>
          <p:spPr>
            <a:xfrm>
              <a:off x="6047700" y="2624650"/>
              <a:ext cx="290700" cy="358650"/>
            </a:xfrm>
            <a:custGeom>
              <a:rect b="b" l="l" r="r" t="t"/>
              <a:pathLst>
                <a:path extrusionOk="0" h="14346" w="11628">
                  <a:moveTo>
                    <a:pt x="55" y="1"/>
                  </a:moveTo>
                  <a:cubicBezTo>
                    <a:pt x="27" y="1"/>
                    <a:pt x="0" y="29"/>
                    <a:pt x="23" y="73"/>
                  </a:cubicBezTo>
                  <a:cubicBezTo>
                    <a:pt x="1816" y="2505"/>
                    <a:pt x="3700" y="4906"/>
                    <a:pt x="5615" y="7307"/>
                  </a:cubicBezTo>
                  <a:cubicBezTo>
                    <a:pt x="6527" y="8462"/>
                    <a:pt x="10387" y="13143"/>
                    <a:pt x="11451" y="14329"/>
                  </a:cubicBezTo>
                  <a:cubicBezTo>
                    <a:pt x="11457" y="14340"/>
                    <a:pt x="11467" y="14345"/>
                    <a:pt x="11480" y="14345"/>
                  </a:cubicBezTo>
                  <a:cubicBezTo>
                    <a:pt x="11533" y="14345"/>
                    <a:pt x="11628" y="14256"/>
                    <a:pt x="11603" y="14207"/>
                  </a:cubicBezTo>
                  <a:cubicBezTo>
                    <a:pt x="10570" y="12870"/>
                    <a:pt x="6953" y="8128"/>
                    <a:pt x="6011" y="7003"/>
                  </a:cubicBezTo>
                  <a:cubicBezTo>
                    <a:pt x="4065" y="4633"/>
                    <a:pt x="2120" y="2292"/>
                    <a:pt x="83" y="12"/>
                  </a:cubicBezTo>
                  <a:cubicBezTo>
                    <a:pt x="75" y="4"/>
                    <a:pt x="65" y="1"/>
                    <a:pt x="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17"/>
            <p:cNvSpPr/>
            <p:nvPr/>
          </p:nvSpPr>
          <p:spPr>
            <a:xfrm>
              <a:off x="5037600" y="2722975"/>
              <a:ext cx="1056275" cy="632950"/>
            </a:xfrm>
            <a:custGeom>
              <a:rect b="b" l="l" r="r" t="t"/>
              <a:pathLst>
                <a:path extrusionOk="0" h="25318" w="42251">
                  <a:moveTo>
                    <a:pt x="213" y="0"/>
                  </a:moveTo>
                  <a:cubicBezTo>
                    <a:pt x="0" y="1611"/>
                    <a:pt x="1186" y="4165"/>
                    <a:pt x="4620" y="7873"/>
                  </a:cubicBezTo>
                  <a:cubicBezTo>
                    <a:pt x="15246" y="19503"/>
                    <a:pt x="27756" y="25317"/>
                    <a:pt x="34915" y="25317"/>
                  </a:cubicBezTo>
                  <a:cubicBezTo>
                    <a:pt x="35989" y="25317"/>
                    <a:pt x="36943" y="25187"/>
                    <a:pt x="37752" y="24925"/>
                  </a:cubicBezTo>
                  <a:cubicBezTo>
                    <a:pt x="38998" y="24499"/>
                    <a:pt x="40548" y="23527"/>
                    <a:pt x="42250" y="22220"/>
                  </a:cubicBezTo>
                  <a:lnTo>
                    <a:pt x="213" y="0"/>
                  </a:lnTo>
                  <a:close/>
                </a:path>
              </a:pathLst>
            </a:cu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17"/>
            <p:cNvSpPr/>
            <p:nvPr/>
          </p:nvSpPr>
          <p:spPr>
            <a:xfrm>
              <a:off x="4401575" y="2626700"/>
              <a:ext cx="1090450" cy="1214100"/>
            </a:xfrm>
            <a:custGeom>
              <a:rect b="b" l="l" r="r" t="t"/>
              <a:pathLst>
                <a:path extrusionOk="0" h="48564" w="43618">
                  <a:moveTo>
                    <a:pt x="23693" y="0"/>
                  </a:moveTo>
                  <a:cubicBezTo>
                    <a:pt x="21390" y="0"/>
                    <a:pt x="18806" y="939"/>
                    <a:pt x="15958" y="3335"/>
                  </a:cubicBezTo>
                  <a:cubicBezTo>
                    <a:pt x="3648" y="13608"/>
                    <a:pt x="0" y="48563"/>
                    <a:pt x="0" y="48563"/>
                  </a:cubicBezTo>
                  <a:lnTo>
                    <a:pt x="43618" y="48563"/>
                  </a:lnTo>
                  <a:lnTo>
                    <a:pt x="38724" y="32910"/>
                  </a:lnTo>
                  <a:cubicBezTo>
                    <a:pt x="38724" y="32910"/>
                    <a:pt x="42463" y="28138"/>
                    <a:pt x="42129" y="23274"/>
                  </a:cubicBezTo>
                  <a:cubicBezTo>
                    <a:pt x="41733" y="17773"/>
                    <a:pt x="32280" y="4763"/>
                    <a:pt x="31429" y="3851"/>
                  </a:cubicBezTo>
                  <a:cubicBezTo>
                    <a:pt x="29388" y="1705"/>
                    <a:pt x="26796" y="0"/>
                    <a:pt x="23693"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17"/>
            <p:cNvSpPr/>
            <p:nvPr/>
          </p:nvSpPr>
          <p:spPr>
            <a:xfrm>
              <a:off x="5324825" y="2924350"/>
              <a:ext cx="132250" cy="280225"/>
            </a:xfrm>
            <a:custGeom>
              <a:rect b="b" l="l" r="r" t="t"/>
              <a:pathLst>
                <a:path extrusionOk="0" h="11209" w="5290">
                  <a:moveTo>
                    <a:pt x="1" y="0"/>
                  </a:moveTo>
                  <a:cubicBezTo>
                    <a:pt x="882" y="1368"/>
                    <a:pt x="1673" y="2797"/>
                    <a:pt x="2372" y="4256"/>
                  </a:cubicBezTo>
                  <a:cubicBezTo>
                    <a:pt x="3132" y="5684"/>
                    <a:pt x="3800" y="7143"/>
                    <a:pt x="4408" y="8633"/>
                  </a:cubicBezTo>
                  <a:cubicBezTo>
                    <a:pt x="4712" y="9453"/>
                    <a:pt x="4986" y="10304"/>
                    <a:pt x="5229" y="11186"/>
                  </a:cubicBezTo>
                  <a:cubicBezTo>
                    <a:pt x="5229" y="11201"/>
                    <a:pt x="5244" y="11209"/>
                    <a:pt x="5259" y="11209"/>
                  </a:cubicBezTo>
                  <a:cubicBezTo>
                    <a:pt x="5274" y="11209"/>
                    <a:pt x="5290" y="11201"/>
                    <a:pt x="5290" y="11186"/>
                  </a:cubicBezTo>
                  <a:cubicBezTo>
                    <a:pt x="5199" y="9575"/>
                    <a:pt x="4803" y="8025"/>
                    <a:pt x="4074" y="6596"/>
                  </a:cubicBezTo>
                  <a:cubicBezTo>
                    <a:pt x="3800" y="6019"/>
                    <a:pt x="3496" y="5411"/>
                    <a:pt x="3162" y="4864"/>
                  </a:cubicBezTo>
                  <a:cubicBezTo>
                    <a:pt x="3162" y="4712"/>
                    <a:pt x="3132" y="4590"/>
                    <a:pt x="3101" y="4468"/>
                  </a:cubicBezTo>
                  <a:cubicBezTo>
                    <a:pt x="3010" y="4195"/>
                    <a:pt x="2919" y="3921"/>
                    <a:pt x="2828" y="3648"/>
                  </a:cubicBezTo>
                  <a:cubicBezTo>
                    <a:pt x="2615" y="3101"/>
                    <a:pt x="2341" y="2584"/>
                    <a:pt x="2037" y="2098"/>
                  </a:cubicBezTo>
                  <a:cubicBezTo>
                    <a:pt x="2028" y="2089"/>
                    <a:pt x="2017" y="2085"/>
                    <a:pt x="2006" y="2085"/>
                  </a:cubicBezTo>
                  <a:cubicBezTo>
                    <a:pt x="1979" y="2085"/>
                    <a:pt x="1955" y="2107"/>
                    <a:pt x="1977" y="2128"/>
                  </a:cubicBezTo>
                  <a:cubicBezTo>
                    <a:pt x="2250" y="2645"/>
                    <a:pt x="2493" y="3161"/>
                    <a:pt x="2676" y="3709"/>
                  </a:cubicBezTo>
                  <a:cubicBezTo>
                    <a:pt x="2767" y="3952"/>
                    <a:pt x="2828" y="4165"/>
                    <a:pt x="2919" y="4377"/>
                  </a:cubicBezTo>
                  <a:cubicBezTo>
                    <a:pt x="2493" y="3678"/>
                    <a:pt x="2068" y="3009"/>
                    <a:pt x="1642" y="2310"/>
                  </a:cubicBezTo>
                  <a:cubicBezTo>
                    <a:pt x="1156" y="1490"/>
                    <a:pt x="609" y="730"/>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17"/>
            <p:cNvSpPr/>
            <p:nvPr/>
          </p:nvSpPr>
          <p:spPr>
            <a:xfrm>
              <a:off x="4882575" y="2383300"/>
              <a:ext cx="235600" cy="445850"/>
            </a:xfrm>
            <a:custGeom>
              <a:rect b="b" l="l" r="r" t="t"/>
              <a:pathLst>
                <a:path extrusionOk="0" h="17834" w="9424">
                  <a:moveTo>
                    <a:pt x="153" y="1"/>
                  </a:moveTo>
                  <a:cubicBezTo>
                    <a:pt x="153" y="1"/>
                    <a:pt x="92" y="1794"/>
                    <a:pt x="31" y="4043"/>
                  </a:cubicBezTo>
                  <a:lnTo>
                    <a:pt x="31" y="4378"/>
                  </a:lnTo>
                  <a:lnTo>
                    <a:pt x="31" y="4742"/>
                  </a:lnTo>
                  <a:cubicBezTo>
                    <a:pt x="31" y="5077"/>
                    <a:pt x="1" y="5441"/>
                    <a:pt x="1" y="5776"/>
                  </a:cubicBezTo>
                  <a:lnTo>
                    <a:pt x="1" y="6566"/>
                  </a:lnTo>
                  <a:lnTo>
                    <a:pt x="1" y="7356"/>
                  </a:lnTo>
                  <a:cubicBezTo>
                    <a:pt x="1" y="9302"/>
                    <a:pt x="122" y="11217"/>
                    <a:pt x="396" y="13132"/>
                  </a:cubicBezTo>
                  <a:cubicBezTo>
                    <a:pt x="653" y="13817"/>
                    <a:pt x="4374" y="17833"/>
                    <a:pt x="7673" y="17833"/>
                  </a:cubicBezTo>
                  <a:cubicBezTo>
                    <a:pt x="7883" y="17833"/>
                    <a:pt x="8092" y="17817"/>
                    <a:pt x="8299" y="17782"/>
                  </a:cubicBezTo>
                  <a:cubicBezTo>
                    <a:pt x="9423" y="17569"/>
                    <a:pt x="8663" y="11429"/>
                    <a:pt x="8663" y="11429"/>
                  </a:cubicBezTo>
                  <a:lnTo>
                    <a:pt x="8724" y="10943"/>
                  </a:lnTo>
                  <a:lnTo>
                    <a:pt x="9362" y="4438"/>
                  </a:lnTo>
                  <a:lnTo>
                    <a:pt x="1308" y="517"/>
                  </a:lnTo>
                  <a:lnTo>
                    <a:pt x="153" y="1"/>
                  </a:ln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17"/>
            <p:cNvSpPr/>
            <p:nvPr/>
          </p:nvSpPr>
          <p:spPr>
            <a:xfrm>
              <a:off x="4883325" y="2383300"/>
              <a:ext cx="233325" cy="274350"/>
            </a:xfrm>
            <a:custGeom>
              <a:rect b="b" l="l" r="r" t="t"/>
              <a:pathLst>
                <a:path extrusionOk="0" h="10974" w="9333">
                  <a:moveTo>
                    <a:pt x="123" y="1"/>
                  </a:moveTo>
                  <a:cubicBezTo>
                    <a:pt x="123" y="1"/>
                    <a:pt x="62" y="1794"/>
                    <a:pt x="1" y="4043"/>
                  </a:cubicBezTo>
                  <a:cubicBezTo>
                    <a:pt x="1733" y="7508"/>
                    <a:pt x="4895" y="10031"/>
                    <a:pt x="8664" y="10973"/>
                  </a:cubicBezTo>
                  <a:lnTo>
                    <a:pt x="9332" y="4438"/>
                  </a:lnTo>
                  <a:lnTo>
                    <a:pt x="1278" y="517"/>
                  </a:lnTo>
                  <a:lnTo>
                    <a:pt x="12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17"/>
            <p:cNvSpPr/>
            <p:nvPr/>
          </p:nvSpPr>
          <p:spPr>
            <a:xfrm>
              <a:off x="4721475" y="1910225"/>
              <a:ext cx="640625" cy="673150"/>
            </a:xfrm>
            <a:custGeom>
              <a:rect b="b" l="l" r="r" t="t"/>
              <a:pathLst>
                <a:path extrusionOk="0" h="26926" w="25625">
                  <a:moveTo>
                    <a:pt x="12296" y="1"/>
                  </a:moveTo>
                  <a:cubicBezTo>
                    <a:pt x="11363" y="1"/>
                    <a:pt x="10445" y="129"/>
                    <a:pt x="9575" y="352"/>
                  </a:cubicBezTo>
                  <a:cubicBezTo>
                    <a:pt x="4560" y="1629"/>
                    <a:pt x="1" y="6249"/>
                    <a:pt x="3435" y="17282"/>
                  </a:cubicBezTo>
                  <a:cubicBezTo>
                    <a:pt x="5973" y="25508"/>
                    <a:pt x="10842" y="26925"/>
                    <a:pt x="14076" y="26925"/>
                  </a:cubicBezTo>
                  <a:cubicBezTo>
                    <a:pt x="15179" y="26925"/>
                    <a:pt x="16093" y="26760"/>
                    <a:pt x="16657" y="26644"/>
                  </a:cubicBezTo>
                  <a:cubicBezTo>
                    <a:pt x="19089" y="26188"/>
                    <a:pt x="25624" y="23544"/>
                    <a:pt x="23375" y="12206"/>
                  </a:cubicBezTo>
                  <a:cubicBezTo>
                    <a:pt x="21493" y="2872"/>
                    <a:pt x="16712" y="1"/>
                    <a:pt x="12296" y="1"/>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17"/>
            <p:cNvSpPr/>
            <p:nvPr/>
          </p:nvSpPr>
          <p:spPr>
            <a:xfrm>
              <a:off x="5207800" y="2140575"/>
              <a:ext cx="58550" cy="27700"/>
            </a:xfrm>
            <a:custGeom>
              <a:rect b="b" l="l" r="r" t="t"/>
              <a:pathLst>
                <a:path extrusionOk="0" h="1108" w="2342">
                  <a:moveTo>
                    <a:pt x="875" y="0"/>
                  </a:moveTo>
                  <a:cubicBezTo>
                    <a:pt x="566" y="0"/>
                    <a:pt x="274" y="149"/>
                    <a:pt x="92" y="409"/>
                  </a:cubicBezTo>
                  <a:cubicBezTo>
                    <a:pt x="1" y="591"/>
                    <a:pt x="31" y="773"/>
                    <a:pt x="183" y="895"/>
                  </a:cubicBezTo>
                  <a:cubicBezTo>
                    <a:pt x="386" y="1022"/>
                    <a:pt x="610" y="1085"/>
                    <a:pt x="837" y="1085"/>
                  </a:cubicBezTo>
                  <a:cubicBezTo>
                    <a:pt x="882" y="1085"/>
                    <a:pt x="928" y="1082"/>
                    <a:pt x="974" y="1077"/>
                  </a:cubicBezTo>
                  <a:cubicBezTo>
                    <a:pt x="1247" y="1108"/>
                    <a:pt x="1521" y="1108"/>
                    <a:pt x="1794" y="1108"/>
                  </a:cubicBezTo>
                  <a:cubicBezTo>
                    <a:pt x="2159" y="1077"/>
                    <a:pt x="2341" y="621"/>
                    <a:pt x="2068" y="378"/>
                  </a:cubicBezTo>
                  <a:cubicBezTo>
                    <a:pt x="1790" y="156"/>
                    <a:pt x="1461" y="10"/>
                    <a:pt x="1127" y="10"/>
                  </a:cubicBezTo>
                  <a:cubicBezTo>
                    <a:pt x="1096" y="10"/>
                    <a:pt x="1065" y="11"/>
                    <a:pt x="1034" y="13"/>
                  </a:cubicBezTo>
                  <a:cubicBezTo>
                    <a:pt x="981" y="5"/>
                    <a:pt x="928" y="0"/>
                    <a:pt x="8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17"/>
            <p:cNvSpPr/>
            <p:nvPr/>
          </p:nvSpPr>
          <p:spPr>
            <a:xfrm>
              <a:off x="5052525" y="2172650"/>
              <a:ext cx="54250" cy="35700"/>
            </a:xfrm>
            <a:custGeom>
              <a:rect b="b" l="l" r="r" t="t"/>
              <a:pathLst>
                <a:path extrusionOk="0" h="1428" w="2170">
                  <a:moveTo>
                    <a:pt x="1417" y="1"/>
                  </a:moveTo>
                  <a:cubicBezTo>
                    <a:pt x="1264" y="1"/>
                    <a:pt x="1115" y="33"/>
                    <a:pt x="984" y="98"/>
                  </a:cubicBezTo>
                  <a:cubicBezTo>
                    <a:pt x="619" y="220"/>
                    <a:pt x="315" y="463"/>
                    <a:pt x="133" y="797"/>
                  </a:cubicBezTo>
                  <a:cubicBezTo>
                    <a:pt x="0" y="1089"/>
                    <a:pt x="215" y="1428"/>
                    <a:pt x="515" y="1428"/>
                  </a:cubicBezTo>
                  <a:cubicBezTo>
                    <a:pt x="558" y="1428"/>
                    <a:pt x="603" y="1421"/>
                    <a:pt x="649" y="1405"/>
                  </a:cubicBezTo>
                  <a:cubicBezTo>
                    <a:pt x="923" y="1314"/>
                    <a:pt x="1136" y="1223"/>
                    <a:pt x="1409" y="1101"/>
                  </a:cubicBezTo>
                  <a:cubicBezTo>
                    <a:pt x="1683" y="1041"/>
                    <a:pt x="1926" y="889"/>
                    <a:pt x="2078" y="676"/>
                  </a:cubicBezTo>
                  <a:cubicBezTo>
                    <a:pt x="2169" y="493"/>
                    <a:pt x="2139" y="311"/>
                    <a:pt x="2017" y="159"/>
                  </a:cubicBezTo>
                  <a:cubicBezTo>
                    <a:pt x="1827" y="56"/>
                    <a:pt x="1618" y="1"/>
                    <a:pt x="14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17"/>
            <p:cNvSpPr/>
            <p:nvPr/>
          </p:nvSpPr>
          <p:spPr>
            <a:xfrm>
              <a:off x="5112075" y="2272200"/>
              <a:ext cx="20525" cy="54900"/>
            </a:xfrm>
            <a:custGeom>
              <a:rect b="b" l="l" r="r" t="t"/>
              <a:pathLst>
                <a:path extrusionOk="0" h="2196" w="821">
                  <a:moveTo>
                    <a:pt x="422" y="1"/>
                  </a:moveTo>
                  <a:cubicBezTo>
                    <a:pt x="410" y="1"/>
                    <a:pt x="365" y="72"/>
                    <a:pt x="365" y="98"/>
                  </a:cubicBezTo>
                  <a:cubicBezTo>
                    <a:pt x="547" y="858"/>
                    <a:pt x="638" y="1770"/>
                    <a:pt x="0" y="2165"/>
                  </a:cubicBezTo>
                  <a:lnTo>
                    <a:pt x="0" y="2195"/>
                  </a:lnTo>
                  <a:cubicBezTo>
                    <a:pt x="821" y="1922"/>
                    <a:pt x="730" y="706"/>
                    <a:pt x="426" y="7"/>
                  </a:cubicBezTo>
                  <a:cubicBezTo>
                    <a:pt x="426" y="3"/>
                    <a:pt x="424" y="1"/>
                    <a:pt x="4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17"/>
            <p:cNvSpPr/>
            <p:nvPr/>
          </p:nvSpPr>
          <p:spPr>
            <a:xfrm>
              <a:off x="5071175" y="2256250"/>
              <a:ext cx="65900" cy="63425"/>
            </a:xfrm>
            <a:custGeom>
              <a:rect b="b" l="l" r="r" t="t"/>
              <a:pathLst>
                <a:path extrusionOk="0" h="2537" w="2636">
                  <a:moveTo>
                    <a:pt x="1299" y="0"/>
                  </a:moveTo>
                  <a:cubicBezTo>
                    <a:pt x="1270" y="0"/>
                    <a:pt x="1241" y="2"/>
                    <a:pt x="1211" y="7"/>
                  </a:cubicBezTo>
                  <a:cubicBezTo>
                    <a:pt x="1" y="154"/>
                    <a:pt x="338" y="2536"/>
                    <a:pt x="1415" y="2536"/>
                  </a:cubicBezTo>
                  <a:cubicBezTo>
                    <a:pt x="1448" y="2536"/>
                    <a:pt x="1481" y="2534"/>
                    <a:pt x="1514" y="2529"/>
                  </a:cubicBezTo>
                  <a:cubicBezTo>
                    <a:pt x="2636" y="2382"/>
                    <a:pt x="2267" y="0"/>
                    <a:pt x="12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17"/>
            <p:cNvSpPr/>
            <p:nvPr/>
          </p:nvSpPr>
          <p:spPr>
            <a:xfrm>
              <a:off x="5052025" y="2260550"/>
              <a:ext cx="41825" cy="28575"/>
            </a:xfrm>
            <a:custGeom>
              <a:rect b="b" l="l" r="r" t="t"/>
              <a:pathLst>
                <a:path extrusionOk="0" h="1143" w="1673">
                  <a:moveTo>
                    <a:pt x="1553" y="0"/>
                  </a:moveTo>
                  <a:cubicBezTo>
                    <a:pt x="1534" y="0"/>
                    <a:pt x="1513" y="5"/>
                    <a:pt x="1490" y="17"/>
                  </a:cubicBezTo>
                  <a:cubicBezTo>
                    <a:pt x="1308" y="199"/>
                    <a:pt x="1125" y="503"/>
                    <a:pt x="882" y="564"/>
                  </a:cubicBezTo>
                  <a:cubicBezTo>
                    <a:pt x="850" y="571"/>
                    <a:pt x="818" y="575"/>
                    <a:pt x="785" y="575"/>
                  </a:cubicBezTo>
                  <a:cubicBezTo>
                    <a:pt x="538" y="575"/>
                    <a:pt x="276" y="384"/>
                    <a:pt x="62" y="169"/>
                  </a:cubicBezTo>
                  <a:cubicBezTo>
                    <a:pt x="31" y="169"/>
                    <a:pt x="1" y="169"/>
                    <a:pt x="31" y="230"/>
                  </a:cubicBezTo>
                  <a:cubicBezTo>
                    <a:pt x="90" y="672"/>
                    <a:pt x="349" y="1143"/>
                    <a:pt x="837" y="1143"/>
                  </a:cubicBezTo>
                  <a:cubicBezTo>
                    <a:pt x="852" y="1143"/>
                    <a:pt x="867" y="1143"/>
                    <a:pt x="882" y="1142"/>
                  </a:cubicBezTo>
                  <a:cubicBezTo>
                    <a:pt x="1399" y="1142"/>
                    <a:pt x="1642" y="655"/>
                    <a:pt x="1673" y="139"/>
                  </a:cubicBezTo>
                  <a:cubicBezTo>
                    <a:pt x="1673" y="89"/>
                    <a:pt x="1633" y="0"/>
                    <a:pt x="15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17"/>
            <p:cNvSpPr/>
            <p:nvPr/>
          </p:nvSpPr>
          <p:spPr>
            <a:xfrm>
              <a:off x="5226825" y="2245550"/>
              <a:ext cx="29650" cy="48125"/>
            </a:xfrm>
            <a:custGeom>
              <a:rect b="b" l="l" r="r" t="t"/>
              <a:pathLst>
                <a:path extrusionOk="0" h="1925" w="1186">
                  <a:moveTo>
                    <a:pt x="36" y="1"/>
                  </a:moveTo>
                  <a:cubicBezTo>
                    <a:pt x="32" y="1"/>
                    <a:pt x="30" y="3"/>
                    <a:pt x="30" y="9"/>
                  </a:cubicBezTo>
                  <a:cubicBezTo>
                    <a:pt x="0" y="759"/>
                    <a:pt x="296" y="1925"/>
                    <a:pt x="1123" y="1925"/>
                  </a:cubicBezTo>
                  <a:cubicBezTo>
                    <a:pt x="1133" y="1925"/>
                    <a:pt x="1144" y="1924"/>
                    <a:pt x="1155" y="1924"/>
                  </a:cubicBezTo>
                  <a:cubicBezTo>
                    <a:pt x="1185" y="1924"/>
                    <a:pt x="1185" y="1894"/>
                    <a:pt x="1155" y="1894"/>
                  </a:cubicBezTo>
                  <a:cubicBezTo>
                    <a:pt x="425" y="1742"/>
                    <a:pt x="182" y="860"/>
                    <a:pt x="91" y="70"/>
                  </a:cubicBezTo>
                  <a:cubicBezTo>
                    <a:pt x="91" y="45"/>
                    <a:pt x="51" y="1"/>
                    <a:pt x="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17"/>
            <p:cNvSpPr/>
            <p:nvPr/>
          </p:nvSpPr>
          <p:spPr>
            <a:xfrm>
              <a:off x="5216800" y="2222450"/>
              <a:ext cx="66275" cy="62625"/>
            </a:xfrm>
            <a:custGeom>
              <a:rect b="b" l="l" r="r" t="t"/>
              <a:pathLst>
                <a:path extrusionOk="0" h="2505" w="2651">
                  <a:moveTo>
                    <a:pt x="1192" y="0"/>
                  </a:moveTo>
                  <a:cubicBezTo>
                    <a:pt x="1133" y="0"/>
                    <a:pt x="1072" y="7"/>
                    <a:pt x="1009" y="21"/>
                  </a:cubicBezTo>
                  <a:cubicBezTo>
                    <a:pt x="0" y="252"/>
                    <a:pt x="385" y="2504"/>
                    <a:pt x="1386" y="2504"/>
                  </a:cubicBezTo>
                  <a:cubicBezTo>
                    <a:pt x="1441" y="2504"/>
                    <a:pt x="1497" y="2497"/>
                    <a:pt x="1556" y="2483"/>
                  </a:cubicBezTo>
                  <a:cubicBezTo>
                    <a:pt x="2651" y="2253"/>
                    <a:pt x="2271" y="0"/>
                    <a:pt x="11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17"/>
            <p:cNvSpPr/>
            <p:nvPr/>
          </p:nvSpPr>
          <p:spPr>
            <a:xfrm>
              <a:off x="5252025" y="2215025"/>
              <a:ext cx="38650" cy="31200"/>
            </a:xfrm>
            <a:custGeom>
              <a:rect b="b" l="l" r="r" t="t"/>
              <a:pathLst>
                <a:path extrusionOk="0" h="1248" w="1546">
                  <a:moveTo>
                    <a:pt x="1401" y="1"/>
                  </a:moveTo>
                  <a:cubicBezTo>
                    <a:pt x="1396" y="1"/>
                    <a:pt x="1393" y="4"/>
                    <a:pt x="1393" y="14"/>
                  </a:cubicBezTo>
                  <a:cubicBezTo>
                    <a:pt x="1271" y="318"/>
                    <a:pt x="1089" y="622"/>
                    <a:pt x="846" y="653"/>
                  </a:cubicBezTo>
                  <a:cubicBezTo>
                    <a:pt x="830" y="655"/>
                    <a:pt x="814" y="655"/>
                    <a:pt x="798" y="655"/>
                  </a:cubicBezTo>
                  <a:cubicBezTo>
                    <a:pt x="571" y="655"/>
                    <a:pt x="346" y="464"/>
                    <a:pt x="147" y="379"/>
                  </a:cubicBezTo>
                  <a:cubicBezTo>
                    <a:pt x="139" y="376"/>
                    <a:pt x="131" y="375"/>
                    <a:pt x="123" y="375"/>
                  </a:cubicBezTo>
                  <a:cubicBezTo>
                    <a:pt x="46" y="375"/>
                    <a:pt x="0" y="506"/>
                    <a:pt x="56" y="561"/>
                  </a:cubicBezTo>
                  <a:cubicBezTo>
                    <a:pt x="230" y="935"/>
                    <a:pt x="507" y="1248"/>
                    <a:pt x="835" y="1248"/>
                  </a:cubicBezTo>
                  <a:cubicBezTo>
                    <a:pt x="907" y="1248"/>
                    <a:pt x="982" y="1233"/>
                    <a:pt x="1059" y="1200"/>
                  </a:cubicBezTo>
                  <a:cubicBezTo>
                    <a:pt x="1484" y="1017"/>
                    <a:pt x="1545" y="501"/>
                    <a:pt x="1423" y="14"/>
                  </a:cubicBezTo>
                  <a:cubicBezTo>
                    <a:pt x="1423" y="14"/>
                    <a:pt x="1410" y="1"/>
                    <a:pt x="14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17"/>
            <p:cNvSpPr/>
            <p:nvPr/>
          </p:nvSpPr>
          <p:spPr>
            <a:xfrm>
              <a:off x="5139425" y="2428575"/>
              <a:ext cx="41600" cy="16375"/>
            </a:xfrm>
            <a:custGeom>
              <a:rect b="b" l="l" r="r" t="t"/>
              <a:pathLst>
                <a:path extrusionOk="0" h="655" w="1664">
                  <a:moveTo>
                    <a:pt x="59" y="1"/>
                  </a:moveTo>
                  <a:cubicBezTo>
                    <a:pt x="31" y="1"/>
                    <a:pt x="0" y="22"/>
                    <a:pt x="0" y="44"/>
                  </a:cubicBezTo>
                  <a:cubicBezTo>
                    <a:pt x="91" y="378"/>
                    <a:pt x="365" y="621"/>
                    <a:pt x="699" y="652"/>
                  </a:cubicBezTo>
                  <a:cubicBezTo>
                    <a:pt x="724" y="654"/>
                    <a:pt x="749" y="655"/>
                    <a:pt x="774" y="655"/>
                  </a:cubicBezTo>
                  <a:cubicBezTo>
                    <a:pt x="1140" y="655"/>
                    <a:pt x="1471" y="448"/>
                    <a:pt x="1642" y="135"/>
                  </a:cubicBezTo>
                  <a:cubicBezTo>
                    <a:pt x="1663" y="113"/>
                    <a:pt x="1654" y="92"/>
                    <a:pt x="1636" y="92"/>
                  </a:cubicBezTo>
                  <a:cubicBezTo>
                    <a:pt x="1629" y="92"/>
                    <a:pt x="1620" y="96"/>
                    <a:pt x="1611" y="105"/>
                  </a:cubicBezTo>
                  <a:cubicBezTo>
                    <a:pt x="1368" y="257"/>
                    <a:pt x="1064" y="348"/>
                    <a:pt x="791" y="378"/>
                  </a:cubicBezTo>
                  <a:cubicBezTo>
                    <a:pt x="517" y="378"/>
                    <a:pt x="274" y="165"/>
                    <a:pt x="91" y="13"/>
                  </a:cubicBezTo>
                  <a:cubicBezTo>
                    <a:pt x="83" y="4"/>
                    <a:pt x="71" y="1"/>
                    <a:pt x="5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17"/>
            <p:cNvSpPr/>
            <p:nvPr/>
          </p:nvSpPr>
          <p:spPr>
            <a:xfrm>
              <a:off x="5144850" y="2150400"/>
              <a:ext cx="98850" cy="236800"/>
            </a:xfrm>
            <a:custGeom>
              <a:rect b="b" l="l" r="r" t="t"/>
              <a:pathLst>
                <a:path extrusionOk="0" h="9472" w="3954">
                  <a:moveTo>
                    <a:pt x="983" y="1"/>
                  </a:moveTo>
                  <a:cubicBezTo>
                    <a:pt x="933" y="1"/>
                    <a:pt x="888" y="47"/>
                    <a:pt x="908" y="107"/>
                  </a:cubicBezTo>
                  <a:cubicBezTo>
                    <a:pt x="1546" y="2478"/>
                    <a:pt x="2610" y="4727"/>
                    <a:pt x="3279" y="7098"/>
                  </a:cubicBezTo>
                  <a:cubicBezTo>
                    <a:pt x="3004" y="7039"/>
                    <a:pt x="2729" y="7005"/>
                    <a:pt x="2454" y="7005"/>
                  </a:cubicBezTo>
                  <a:cubicBezTo>
                    <a:pt x="2304" y="7005"/>
                    <a:pt x="2153" y="7015"/>
                    <a:pt x="2002" y="7037"/>
                  </a:cubicBezTo>
                  <a:cubicBezTo>
                    <a:pt x="1911" y="7037"/>
                    <a:pt x="2580" y="8861"/>
                    <a:pt x="2580" y="9013"/>
                  </a:cubicBezTo>
                  <a:cubicBezTo>
                    <a:pt x="2333" y="9058"/>
                    <a:pt x="2080" y="9082"/>
                    <a:pt x="1827" y="9082"/>
                  </a:cubicBezTo>
                  <a:cubicBezTo>
                    <a:pt x="1239" y="9082"/>
                    <a:pt x="649" y="8954"/>
                    <a:pt x="118" y="8678"/>
                  </a:cubicBezTo>
                  <a:cubicBezTo>
                    <a:pt x="105" y="8674"/>
                    <a:pt x="93" y="8672"/>
                    <a:pt x="83" y="8672"/>
                  </a:cubicBezTo>
                  <a:cubicBezTo>
                    <a:pt x="19" y="8672"/>
                    <a:pt x="0" y="8743"/>
                    <a:pt x="26" y="8770"/>
                  </a:cubicBezTo>
                  <a:cubicBezTo>
                    <a:pt x="672" y="9333"/>
                    <a:pt x="1517" y="9472"/>
                    <a:pt x="2152" y="9472"/>
                  </a:cubicBezTo>
                  <a:cubicBezTo>
                    <a:pt x="2682" y="9472"/>
                    <a:pt x="3066" y="9375"/>
                    <a:pt x="3066" y="9347"/>
                  </a:cubicBezTo>
                  <a:cubicBezTo>
                    <a:pt x="2975" y="8800"/>
                    <a:pt x="2580" y="7493"/>
                    <a:pt x="2580" y="7493"/>
                  </a:cubicBezTo>
                  <a:lnTo>
                    <a:pt x="2580" y="7493"/>
                  </a:lnTo>
                  <a:cubicBezTo>
                    <a:pt x="2727" y="7530"/>
                    <a:pt x="3219" y="7622"/>
                    <a:pt x="3564" y="7622"/>
                  </a:cubicBezTo>
                  <a:cubicBezTo>
                    <a:pt x="3790" y="7622"/>
                    <a:pt x="3953" y="7583"/>
                    <a:pt x="3917" y="7463"/>
                  </a:cubicBezTo>
                  <a:cubicBezTo>
                    <a:pt x="3157" y="5031"/>
                    <a:pt x="2306" y="2326"/>
                    <a:pt x="1060" y="46"/>
                  </a:cubicBezTo>
                  <a:cubicBezTo>
                    <a:pt x="1039" y="14"/>
                    <a:pt x="1010" y="1"/>
                    <a:pt x="9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17"/>
            <p:cNvSpPr/>
            <p:nvPr/>
          </p:nvSpPr>
          <p:spPr>
            <a:xfrm>
              <a:off x="5142450" y="2368875"/>
              <a:ext cx="67675" cy="48800"/>
            </a:xfrm>
            <a:custGeom>
              <a:rect b="b" l="l" r="r" t="t"/>
              <a:pathLst>
                <a:path extrusionOk="0" h="1952" w="2707">
                  <a:moveTo>
                    <a:pt x="122" y="0"/>
                  </a:moveTo>
                  <a:cubicBezTo>
                    <a:pt x="62" y="274"/>
                    <a:pt x="1" y="517"/>
                    <a:pt x="1" y="790"/>
                  </a:cubicBezTo>
                  <a:cubicBezTo>
                    <a:pt x="1" y="1307"/>
                    <a:pt x="92" y="1885"/>
                    <a:pt x="761" y="1945"/>
                  </a:cubicBezTo>
                  <a:cubicBezTo>
                    <a:pt x="796" y="1949"/>
                    <a:pt x="832" y="1951"/>
                    <a:pt x="868" y="1951"/>
                  </a:cubicBezTo>
                  <a:cubicBezTo>
                    <a:pt x="1112" y="1951"/>
                    <a:pt x="1374" y="1865"/>
                    <a:pt x="1612" y="1733"/>
                  </a:cubicBezTo>
                  <a:cubicBezTo>
                    <a:pt x="2068" y="1429"/>
                    <a:pt x="2433" y="1003"/>
                    <a:pt x="2706" y="517"/>
                  </a:cubicBezTo>
                  <a:lnTo>
                    <a:pt x="2706" y="517"/>
                  </a:lnTo>
                  <a:cubicBezTo>
                    <a:pt x="2522" y="541"/>
                    <a:pt x="2339" y="554"/>
                    <a:pt x="2158" y="554"/>
                  </a:cubicBezTo>
                  <a:cubicBezTo>
                    <a:pt x="1442" y="554"/>
                    <a:pt x="753" y="364"/>
                    <a:pt x="12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17"/>
            <p:cNvSpPr/>
            <p:nvPr/>
          </p:nvSpPr>
          <p:spPr>
            <a:xfrm>
              <a:off x="5142450" y="2388575"/>
              <a:ext cx="40300" cy="29100"/>
            </a:xfrm>
            <a:custGeom>
              <a:rect b="b" l="l" r="r" t="t"/>
              <a:pathLst>
                <a:path extrusionOk="0" h="1164" w="1612">
                  <a:moveTo>
                    <a:pt x="89" y="1"/>
                  </a:moveTo>
                  <a:cubicBezTo>
                    <a:pt x="59" y="1"/>
                    <a:pt x="30" y="1"/>
                    <a:pt x="1" y="2"/>
                  </a:cubicBezTo>
                  <a:cubicBezTo>
                    <a:pt x="1" y="519"/>
                    <a:pt x="92" y="1097"/>
                    <a:pt x="761" y="1157"/>
                  </a:cubicBezTo>
                  <a:cubicBezTo>
                    <a:pt x="796" y="1161"/>
                    <a:pt x="832" y="1163"/>
                    <a:pt x="868" y="1163"/>
                  </a:cubicBezTo>
                  <a:cubicBezTo>
                    <a:pt x="1112" y="1163"/>
                    <a:pt x="1374" y="1077"/>
                    <a:pt x="1612" y="945"/>
                  </a:cubicBezTo>
                  <a:cubicBezTo>
                    <a:pt x="1437" y="333"/>
                    <a:pt x="760" y="1"/>
                    <a:pt x="89" y="1"/>
                  </a:cubicBezTo>
                  <a:close/>
                </a:path>
              </a:pathLst>
            </a:custGeom>
            <a:solidFill>
              <a:srgbClr val="FF9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17"/>
            <p:cNvSpPr/>
            <p:nvPr/>
          </p:nvSpPr>
          <p:spPr>
            <a:xfrm>
              <a:off x="4711600" y="1901850"/>
              <a:ext cx="576775" cy="445775"/>
            </a:xfrm>
            <a:custGeom>
              <a:rect b="b" l="l" r="r" t="t"/>
              <a:pathLst>
                <a:path extrusionOk="0" h="17831" w="23071">
                  <a:moveTo>
                    <a:pt x="13471" y="1"/>
                  </a:moveTo>
                  <a:cubicBezTo>
                    <a:pt x="12657" y="1"/>
                    <a:pt x="11776" y="92"/>
                    <a:pt x="10821" y="292"/>
                  </a:cubicBezTo>
                  <a:cubicBezTo>
                    <a:pt x="10821" y="292"/>
                    <a:pt x="3982" y="1386"/>
                    <a:pt x="2007" y="7070"/>
                  </a:cubicBezTo>
                  <a:cubicBezTo>
                    <a:pt x="1" y="12754"/>
                    <a:pt x="4104" y="17830"/>
                    <a:pt x="4104" y="17830"/>
                  </a:cubicBezTo>
                  <a:cubicBezTo>
                    <a:pt x="6019" y="17800"/>
                    <a:pt x="6110" y="13787"/>
                    <a:pt x="6110" y="13787"/>
                  </a:cubicBezTo>
                  <a:cubicBezTo>
                    <a:pt x="6110" y="13787"/>
                    <a:pt x="9940" y="13453"/>
                    <a:pt x="10700" y="7800"/>
                  </a:cubicBezTo>
                  <a:lnTo>
                    <a:pt x="10700" y="7800"/>
                  </a:lnTo>
                  <a:cubicBezTo>
                    <a:pt x="10761" y="9471"/>
                    <a:pt x="10305" y="11113"/>
                    <a:pt x="9423" y="12541"/>
                  </a:cubicBezTo>
                  <a:cubicBezTo>
                    <a:pt x="9423" y="12541"/>
                    <a:pt x="16141" y="11204"/>
                    <a:pt x="18481" y="5246"/>
                  </a:cubicBezTo>
                  <a:lnTo>
                    <a:pt x="18481" y="5246"/>
                  </a:lnTo>
                  <a:cubicBezTo>
                    <a:pt x="18481" y="5247"/>
                    <a:pt x="17599" y="8256"/>
                    <a:pt x="16627" y="9380"/>
                  </a:cubicBezTo>
                  <a:cubicBezTo>
                    <a:pt x="16627" y="9380"/>
                    <a:pt x="19423" y="8316"/>
                    <a:pt x="20578" y="5885"/>
                  </a:cubicBezTo>
                  <a:cubicBezTo>
                    <a:pt x="20578" y="5885"/>
                    <a:pt x="22068" y="9046"/>
                    <a:pt x="23071" y="9866"/>
                  </a:cubicBezTo>
                  <a:cubicBezTo>
                    <a:pt x="23071" y="9866"/>
                    <a:pt x="21932" y="1"/>
                    <a:pt x="13471" y="1"/>
                  </a:cubicBezTo>
                  <a:close/>
                </a:path>
              </a:pathLst>
            </a:custGeom>
            <a:solidFill>
              <a:srgbClr val="D85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17"/>
            <p:cNvSpPr/>
            <p:nvPr/>
          </p:nvSpPr>
          <p:spPr>
            <a:xfrm>
              <a:off x="4707050" y="2294175"/>
              <a:ext cx="173275" cy="171600"/>
            </a:xfrm>
            <a:custGeom>
              <a:rect b="b" l="l" r="r" t="t"/>
              <a:pathLst>
                <a:path extrusionOk="0" h="6864" w="6931">
                  <a:moveTo>
                    <a:pt x="2248" y="1"/>
                  </a:moveTo>
                  <a:cubicBezTo>
                    <a:pt x="1986" y="1"/>
                    <a:pt x="1740" y="67"/>
                    <a:pt x="1520" y="222"/>
                  </a:cubicBezTo>
                  <a:cubicBezTo>
                    <a:pt x="0" y="1286"/>
                    <a:pt x="2462" y="6271"/>
                    <a:pt x="4468" y="6757"/>
                  </a:cubicBezTo>
                  <a:cubicBezTo>
                    <a:pt x="4673" y="6829"/>
                    <a:pt x="4881" y="6863"/>
                    <a:pt x="5086" y="6863"/>
                  </a:cubicBezTo>
                  <a:cubicBezTo>
                    <a:pt x="5915" y="6863"/>
                    <a:pt x="6687" y="6303"/>
                    <a:pt x="6930" y="5450"/>
                  </a:cubicBezTo>
                  <a:lnTo>
                    <a:pt x="5958" y="2441"/>
                  </a:lnTo>
                  <a:cubicBezTo>
                    <a:pt x="5958" y="2441"/>
                    <a:pt x="3831" y="1"/>
                    <a:pt x="2248" y="1"/>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17"/>
            <p:cNvSpPr/>
            <p:nvPr/>
          </p:nvSpPr>
          <p:spPr>
            <a:xfrm>
              <a:off x="4763275" y="2334675"/>
              <a:ext cx="92300" cy="102775"/>
            </a:xfrm>
            <a:custGeom>
              <a:rect b="b" l="l" r="r" t="t"/>
              <a:pathLst>
                <a:path extrusionOk="0" h="4111" w="3692">
                  <a:moveTo>
                    <a:pt x="68" y="0"/>
                  </a:moveTo>
                  <a:cubicBezTo>
                    <a:pt x="56" y="0"/>
                    <a:pt x="43" y="0"/>
                    <a:pt x="31" y="0"/>
                  </a:cubicBezTo>
                  <a:cubicBezTo>
                    <a:pt x="0" y="0"/>
                    <a:pt x="0" y="31"/>
                    <a:pt x="31" y="61"/>
                  </a:cubicBezTo>
                  <a:cubicBezTo>
                    <a:pt x="1429" y="426"/>
                    <a:pt x="2250" y="1611"/>
                    <a:pt x="2918" y="2858"/>
                  </a:cubicBezTo>
                  <a:cubicBezTo>
                    <a:pt x="2654" y="2593"/>
                    <a:pt x="2349" y="2410"/>
                    <a:pt x="2020" y="2410"/>
                  </a:cubicBezTo>
                  <a:cubicBezTo>
                    <a:pt x="1782" y="2410"/>
                    <a:pt x="1532" y="2506"/>
                    <a:pt x="1277" y="2736"/>
                  </a:cubicBezTo>
                  <a:cubicBezTo>
                    <a:pt x="1247" y="2766"/>
                    <a:pt x="1277" y="2797"/>
                    <a:pt x="1307" y="2797"/>
                  </a:cubicBezTo>
                  <a:cubicBezTo>
                    <a:pt x="1459" y="2726"/>
                    <a:pt x="1622" y="2692"/>
                    <a:pt x="1784" y="2692"/>
                  </a:cubicBezTo>
                  <a:cubicBezTo>
                    <a:pt x="2108" y="2692"/>
                    <a:pt x="2432" y="2827"/>
                    <a:pt x="2675" y="3070"/>
                  </a:cubicBezTo>
                  <a:cubicBezTo>
                    <a:pt x="2949" y="3374"/>
                    <a:pt x="3222" y="3709"/>
                    <a:pt x="3435" y="4073"/>
                  </a:cubicBezTo>
                  <a:cubicBezTo>
                    <a:pt x="3452" y="4099"/>
                    <a:pt x="3482" y="4110"/>
                    <a:pt x="3514" y="4110"/>
                  </a:cubicBezTo>
                  <a:cubicBezTo>
                    <a:pt x="3595" y="4110"/>
                    <a:pt x="3691" y="4039"/>
                    <a:pt x="3648" y="3952"/>
                  </a:cubicBezTo>
                  <a:lnTo>
                    <a:pt x="3648" y="3921"/>
                  </a:lnTo>
                  <a:cubicBezTo>
                    <a:pt x="3467" y="2231"/>
                    <a:pt x="1906" y="0"/>
                    <a:pt x="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17"/>
            <p:cNvSpPr/>
            <p:nvPr/>
          </p:nvSpPr>
          <p:spPr>
            <a:xfrm>
              <a:off x="5040925" y="2343025"/>
              <a:ext cx="11125" cy="7100"/>
            </a:xfrm>
            <a:custGeom>
              <a:rect b="b" l="l" r="r" t="t"/>
              <a:pathLst>
                <a:path extrusionOk="0" h="284" w="445">
                  <a:moveTo>
                    <a:pt x="232" y="1"/>
                  </a:moveTo>
                  <a:cubicBezTo>
                    <a:pt x="0" y="1"/>
                    <a:pt x="245" y="283"/>
                    <a:pt x="375" y="283"/>
                  </a:cubicBezTo>
                  <a:cubicBezTo>
                    <a:pt x="415" y="283"/>
                    <a:pt x="445" y="255"/>
                    <a:pt x="445" y="183"/>
                  </a:cubicBezTo>
                  <a:cubicBezTo>
                    <a:pt x="445" y="61"/>
                    <a:pt x="354" y="1"/>
                    <a:pt x="2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17"/>
            <p:cNvSpPr/>
            <p:nvPr/>
          </p:nvSpPr>
          <p:spPr>
            <a:xfrm>
              <a:off x="5020875" y="2327075"/>
              <a:ext cx="9900" cy="9900"/>
            </a:xfrm>
            <a:custGeom>
              <a:rect b="b" l="l" r="r" t="t"/>
              <a:pathLst>
                <a:path extrusionOk="0" h="396" w="396">
                  <a:moveTo>
                    <a:pt x="183" y="0"/>
                  </a:moveTo>
                  <a:cubicBezTo>
                    <a:pt x="92" y="0"/>
                    <a:pt x="1" y="92"/>
                    <a:pt x="1" y="213"/>
                  </a:cubicBezTo>
                  <a:cubicBezTo>
                    <a:pt x="1" y="304"/>
                    <a:pt x="92" y="396"/>
                    <a:pt x="183" y="396"/>
                  </a:cubicBezTo>
                  <a:cubicBezTo>
                    <a:pt x="305" y="396"/>
                    <a:pt x="396" y="304"/>
                    <a:pt x="396" y="213"/>
                  </a:cubicBezTo>
                  <a:cubicBezTo>
                    <a:pt x="396" y="92"/>
                    <a:pt x="305" y="0"/>
                    <a:pt x="1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17"/>
            <p:cNvSpPr/>
            <p:nvPr/>
          </p:nvSpPr>
          <p:spPr>
            <a:xfrm>
              <a:off x="5007400" y="2359000"/>
              <a:ext cx="11225" cy="7725"/>
            </a:xfrm>
            <a:custGeom>
              <a:rect b="b" l="l" r="r" t="t"/>
              <a:pathLst>
                <a:path extrusionOk="0" h="309" w="449">
                  <a:moveTo>
                    <a:pt x="236" y="0"/>
                  </a:moveTo>
                  <a:cubicBezTo>
                    <a:pt x="1" y="0"/>
                    <a:pt x="256" y="309"/>
                    <a:pt x="384" y="309"/>
                  </a:cubicBezTo>
                  <a:cubicBezTo>
                    <a:pt x="422" y="309"/>
                    <a:pt x="448" y="282"/>
                    <a:pt x="448" y="213"/>
                  </a:cubicBezTo>
                  <a:cubicBezTo>
                    <a:pt x="418" y="91"/>
                    <a:pt x="357" y="0"/>
                    <a:pt x="2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17"/>
            <p:cNvSpPr/>
            <p:nvPr/>
          </p:nvSpPr>
          <p:spPr>
            <a:xfrm>
              <a:off x="5069725" y="2373425"/>
              <a:ext cx="10450" cy="7750"/>
            </a:xfrm>
            <a:custGeom>
              <a:rect b="b" l="l" r="r" t="t"/>
              <a:pathLst>
                <a:path extrusionOk="0" h="310" w="418">
                  <a:moveTo>
                    <a:pt x="235" y="1"/>
                  </a:moveTo>
                  <a:cubicBezTo>
                    <a:pt x="0" y="1"/>
                    <a:pt x="237" y="309"/>
                    <a:pt x="357" y="309"/>
                  </a:cubicBezTo>
                  <a:cubicBezTo>
                    <a:pt x="392" y="309"/>
                    <a:pt x="417" y="282"/>
                    <a:pt x="417" y="213"/>
                  </a:cubicBezTo>
                  <a:cubicBezTo>
                    <a:pt x="417" y="92"/>
                    <a:pt x="326" y="1"/>
                    <a:pt x="2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17"/>
            <p:cNvSpPr/>
            <p:nvPr/>
          </p:nvSpPr>
          <p:spPr>
            <a:xfrm>
              <a:off x="5277475" y="2304275"/>
              <a:ext cx="10900" cy="7400"/>
            </a:xfrm>
            <a:custGeom>
              <a:rect b="b" l="l" r="r" t="t"/>
              <a:pathLst>
                <a:path extrusionOk="0" h="296" w="436">
                  <a:moveTo>
                    <a:pt x="253" y="1"/>
                  </a:moveTo>
                  <a:cubicBezTo>
                    <a:pt x="1" y="1"/>
                    <a:pt x="234" y="296"/>
                    <a:pt x="363" y="296"/>
                  </a:cubicBezTo>
                  <a:cubicBezTo>
                    <a:pt x="405" y="296"/>
                    <a:pt x="436" y="265"/>
                    <a:pt x="436" y="183"/>
                  </a:cubicBezTo>
                  <a:cubicBezTo>
                    <a:pt x="436" y="92"/>
                    <a:pt x="345" y="1"/>
                    <a:pt x="2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17"/>
            <p:cNvSpPr/>
            <p:nvPr/>
          </p:nvSpPr>
          <p:spPr>
            <a:xfrm>
              <a:off x="5300850" y="2316300"/>
              <a:ext cx="11100" cy="9400"/>
            </a:xfrm>
            <a:custGeom>
              <a:rect b="b" l="l" r="r" t="t"/>
              <a:pathLst>
                <a:path extrusionOk="0" h="376" w="444">
                  <a:moveTo>
                    <a:pt x="190" y="1"/>
                  </a:moveTo>
                  <a:cubicBezTo>
                    <a:pt x="1" y="1"/>
                    <a:pt x="1" y="376"/>
                    <a:pt x="190" y="376"/>
                  </a:cubicBezTo>
                  <a:cubicBezTo>
                    <a:pt x="202" y="376"/>
                    <a:pt x="216" y="374"/>
                    <a:pt x="230" y="371"/>
                  </a:cubicBezTo>
                  <a:cubicBezTo>
                    <a:pt x="352" y="371"/>
                    <a:pt x="443" y="279"/>
                    <a:pt x="443" y="188"/>
                  </a:cubicBezTo>
                  <a:cubicBezTo>
                    <a:pt x="413" y="67"/>
                    <a:pt x="322" y="6"/>
                    <a:pt x="230" y="6"/>
                  </a:cubicBezTo>
                  <a:cubicBezTo>
                    <a:pt x="216" y="2"/>
                    <a:pt x="202" y="1"/>
                    <a:pt x="1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17"/>
            <p:cNvSpPr/>
            <p:nvPr/>
          </p:nvSpPr>
          <p:spPr>
            <a:xfrm>
              <a:off x="5250575" y="2308825"/>
              <a:ext cx="11200" cy="7750"/>
            </a:xfrm>
            <a:custGeom>
              <a:rect b="b" l="l" r="r" t="t"/>
              <a:pathLst>
                <a:path extrusionOk="0" h="310" w="448">
                  <a:moveTo>
                    <a:pt x="235" y="1"/>
                  </a:moveTo>
                  <a:cubicBezTo>
                    <a:pt x="0" y="1"/>
                    <a:pt x="256" y="309"/>
                    <a:pt x="384" y="309"/>
                  </a:cubicBezTo>
                  <a:cubicBezTo>
                    <a:pt x="421" y="309"/>
                    <a:pt x="448" y="283"/>
                    <a:pt x="448" y="214"/>
                  </a:cubicBezTo>
                  <a:cubicBezTo>
                    <a:pt x="448" y="92"/>
                    <a:pt x="357" y="1"/>
                    <a:pt x="2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17"/>
            <p:cNvSpPr/>
            <p:nvPr/>
          </p:nvSpPr>
          <p:spPr>
            <a:xfrm>
              <a:off x="5139500" y="2327675"/>
              <a:ext cx="10575" cy="7150"/>
            </a:xfrm>
            <a:custGeom>
              <a:rect b="b" l="l" r="r" t="t"/>
              <a:pathLst>
                <a:path extrusionOk="0" h="286" w="423">
                  <a:moveTo>
                    <a:pt x="276" y="1"/>
                  </a:moveTo>
                  <a:cubicBezTo>
                    <a:pt x="264" y="1"/>
                    <a:pt x="252" y="3"/>
                    <a:pt x="240" y="7"/>
                  </a:cubicBezTo>
                  <a:cubicBezTo>
                    <a:pt x="231" y="6"/>
                    <a:pt x="222" y="5"/>
                    <a:pt x="214" y="5"/>
                  </a:cubicBezTo>
                  <a:cubicBezTo>
                    <a:pt x="1" y="5"/>
                    <a:pt x="236" y="285"/>
                    <a:pt x="358" y="285"/>
                  </a:cubicBezTo>
                  <a:cubicBezTo>
                    <a:pt x="396" y="285"/>
                    <a:pt x="423" y="259"/>
                    <a:pt x="423" y="189"/>
                  </a:cubicBezTo>
                  <a:cubicBezTo>
                    <a:pt x="423" y="84"/>
                    <a:pt x="354" y="1"/>
                    <a:pt x="2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17"/>
            <p:cNvSpPr/>
            <p:nvPr/>
          </p:nvSpPr>
          <p:spPr>
            <a:xfrm>
              <a:off x="5295725" y="2277675"/>
              <a:ext cx="10900" cy="7400"/>
            </a:xfrm>
            <a:custGeom>
              <a:rect b="b" l="l" r="r" t="t"/>
              <a:pathLst>
                <a:path extrusionOk="0" h="296" w="436">
                  <a:moveTo>
                    <a:pt x="253" y="1"/>
                  </a:moveTo>
                  <a:cubicBezTo>
                    <a:pt x="0" y="1"/>
                    <a:pt x="234" y="296"/>
                    <a:pt x="363" y="296"/>
                  </a:cubicBezTo>
                  <a:cubicBezTo>
                    <a:pt x="404" y="296"/>
                    <a:pt x="435" y="265"/>
                    <a:pt x="435" y="183"/>
                  </a:cubicBezTo>
                  <a:cubicBezTo>
                    <a:pt x="435" y="92"/>
                    <a:pt x="344" y="1"/>
                    <a:pt x="2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17"/>
            <p:cNvSpPr/>
            <p:nvPr/>
          </p:nvSpPr>
          <p:spPr>
            <a:xfrm>
              <a:off x="5100600" y="2350600"/>
              <a:ext cx="10725" cy="7025"/>
            </a:xfrm>
            <a:custGeom>
              <a:rect b="b" l="l" r="r" t="t"/>
              <a:pathLst>
                <a:path extrusionOk="0" h="281" w="429">
                  <a:moveTo>
                    <a:pt x="192" y="0"/>
                  </a:moveTo>
                  <a:cubicBezTo>
                    <a:pt x="0" y="0"/>
                    <a:pt x="240" y="280"/>
                    <a:pt x="364" y="280"/>
                  </a:cubicBezTo>
                  <a:cubicBezTo>
                    <a:pt x="402" y="280"/>
                    <a:pt x="429" y="254"/>
                    <a:pt x="429" y="184"/>
                  </a:cubicBezTo>
                  <a:cubicBezTo>
                    <a:pt x="429" y="62"/>
                    <a:pt x="337" y="2"/>
                    <a:pt x="216" y="2"/>
                  </a:cubicBezTo>
                  <a:cubicBezTo>
                    <a:pt x="207" y="1"/>
                    <a:pt x="199" y="0"/>
                    <a:pt x="1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17"/>
            <p:cNvSpPr/>
            <p:nvPr/>
          </p:nvSpPr>
          <p:spPr>
            <a:xfrm>
              <a:off x="4670575" y="1871875"/>
              <a:ext cx="390600" cy="430025"/>
            </a:xfrm>
            <a:custGeom>
              <a:rect b="b" l="l" r="r" t="t"/>
              <a:pathLst>
                <a:path extrusionOk="0" h="17201" w="15624">
                  <a:moveTo>
                    <a:pt x="10464" y="1"/>
                  </a:moveTo>
                  <a:cubicBezTo>
                    <a:pt x="8437" y="1"/>
                    <a:pt x="2626" y="1054"/>
                    <a:pt x="1307" y="2372"/>
                  </a:cubicBezTo>
                  <a:cubicBezTo>
                    <a:pt x="0" y="3740"/>
                    <a:pt x="183" y="9454"/>
                    <a:pt x="243" y="10275"/>
                  </a:cubicBezTo>
                  <a:cubicBezTo>
                    <a:pt x="274" y="11126"/>
                    <a:pt x="1155" y="16081"/>
                    <a:pt x="3101" y="17114"/>
                  </a:cubicBezTo>
                  <a:cubicBezTo>
                    <a:pt x="3209" y="17173"/>
                    <a:pt x="3309" y="17200"/>
                    <a:pt x="3401" y="17200"/>
                  </a:cubicBezTo>
                  <a:cubicBezTo>
                    <a:pt x="4950" y="17200"/>
                    <a:pt x="4493" y="9430"/>
                    <a:pt x="6930" y="6476"/>
                  </a:cubicBezTo>
                  <a:cubicBezTo>
                    <a:pt x="9514" y="3345"/>
                    <a:pt x="15624" y="974"/>
                    <a:pt x="15624" y="974"/>
                  </a:cubicBezTo>
                  <a:cubicBezTo>
                    <a:pt x="13982" y="397"/>
                    <a:pt x="12280" y="93"/>
                    <a:pt x="10547" y="1"/>
                  </a:cubicBezTo>
                  <a:cubicBezTo>
                    <a:pt x="10520" y="1"/>
                    <a:pt x="10492" y="1"/>
                    <a:pt x="1046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17"/>
            <p:cNvSpPr/>
            <p:nvPr/>
          </p:nvSpPr>
          <p:spPr>
            <a:xfrm>
              <a:off x="4703250" y="1876450"/>
              <a:ext cx="357925" cy="426075"/>
            </a:xfrm>
            <a:custGeom>
              <a:rect b="b" l="l" r="r" t="t"/>
              <a:pathLst>
                <a:path extrusionOk="0" h="17043" w="14317">
                  <a:moveTo>
                    <a:pt x="11003" y="1"/>
                  </a:moveTo>
                  <a:cubicBezTo>
                    <a:pt x="7447" y="761"/>
                    <a:pt x="4256" y="2341"/>
                    <a:pt x="2553" y="5077"/>
                  </a:cubicBezTo>
                  <a:cubicBezTo>
                    <a:pt x="760" y="7964"/>
                    <a:pt x="122" y="11916"/>
                    <a:pt x="0" y="14439"/>
                  </a:cubicBezTo>
                  <a:cubicBezTo>
                    <a:pt x="456" y="15746"/>
                    <a:pt x="942" y="16506"/>
                    <a:pt x="1794" y="16962"/>
                  </a:cubicBezTo>
                  <a:cubicBezTo>
                    <a:pt x="1900" y="17017"/>
                    <a:pt x="1999" y="17043"/>
                    <a:pt x="2091" y="17043"/>
                  </a:cubicBezTo>
                  <a:cubicBezTo>
                    <a:pt x="3672" y="17043"/>
                    <a:pt x="3182" y="9253"/>
                    <a:pt x="5623" y="6323"/>
                  </a:cubicBezTo>
                  <a:cubicBezTo>
                    <a:pt x="8207" y="3192"/>
                    <a:pt x="14317" y="791"/>
                    <a:pt x="14317" y="791"/>
                  </a:cubicBezTo>
                  <a:cubicBezTo>
                    <a:pt x="13222" y="426"/>
                    <a:pt x="12128" y="183"/>
                    <a:pt x="110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17"/>
            <p:cNvSpPr/>
            <p:nvPr/>
          </p:nvSpPr>
          <p:spPr>
            <a:xfrm>
              <a:off x="4685000" y="1882200"/>
              <a:ext cx="531200" cy="545000"/>
            </a:xfrm>
            <a:custGeom>
              <a:rect b="b" l="l" r="r" t="t"/>
              <a:pathLst>
                <a:path extrusionOk="0" h="21800" w="21248">
                  <a:moveTo>
                    <a:pt x="14404" y="1"/>
                  </a:moveTo>
                  <a:cubicBezTo>
                    <a:pt x="14320" y="1"/>
                    <a:pt x="14240" y="5"/>
                    <a:pt x="14165" y="14"/>
                  </a:cubicBezTo>
                  <a:cubicBezTo>
                    <a:pt x="13132" y="136"/>
                    <a:pt x="6688" y="1443"/>
                    <a:pt x="4621" y="4452"/>
                  </a:cubicBezTo>
                  <a:cubicBezTo>
                    <a:pt x="2554" y="7431"/>
                    <a:pt x="1" y="15516"/>
                    <a:pt x="821" y="17431"/>
                  </a:cubicBezTo>
                  <a:cubicBezTo>
                    <a:pt x="1004" y="17887"/>
                    <a:pt x="1672" y="18130"/>
                    <a:pt x="1946" y="18798"/>
                  </a:cubicBezTo>
                  <a:cubicBezTo>
                    <a:pt x="2311" y="19650"/>
                    <a:pt x="2615" y="20653"/>
                    <a:pt x="2919" y="21260"/>
                  </a:cubicBezTo>
                  <a:cubicBezTo>
                    <a:pt x="3120" y="21596"/>
                    <a:pt x="3354" y="21799"/>
                    <a:pt x="3463" y="21799"/>
                  </a:cubicBezTo>
                  <a:cubicBezTo>
                    <a:pt x="3503" y="21799"/>
                    <a:pt x="3527" y="21773"/>
                    <a:pt x="3527" y="21716"/>
                  </a:cubicBezTo>
                  <a:cubicBezTo>
                    <a:pt x="3466" y="19437"/>
                    <a:pt x="5168" y="13114"/>
                    <a:pt x="7235" y="9376"/>
                  </a:cubicBezTo>
                  <a:cubicBezTo>
                    <a:pt x="9302" y="5668"/>
                    <a:pt x="16202" y="2902"/>
                    <a:pt x="17205" y="2871"/>
                  </a:cubicBezTo>
                  <a:cubicBezTo>
                    <a:pt x="17411" y="2861"/>
                    <a:pt x="17606" y="2856"/>
                    <a:pt x="17790" y="2856"/>
                  </a:cubicBezTo>
                  <a:cubicBezTo>
                    <a:pt x="19407" y="2856"/>
                    <a:pt x="20216" y="3211"/>
                    <a:pt x="20642" y="3211"/>
                  </a:cubicBezTo>
                  <a:cubicBezTo>
                    <a:pt x="20741" y="3211"/>
                    <a:pt x="20820" y="3192"/>
                    <a:pt x="20883" y="3145"/>
                  </a:cubicBezTo>
                  <a:cubicBezTo>
                    <a:pt x="21247" y="2902"/>
                    <a:pt x="18572" y="1321"/>
                    <a:pt x="17843" y="987"/>
                  </a:cubicBezTo>
                  <a:cubicBezTo>
                    <a:pt x="17167" y="677"/>
                    <a:pt x="15471" y="1"/>
                    <a:pt x="1440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17"/>
            <p:cNvSpPr/>
            <p:nvPr/>
          </p:nvSpPr>
          <p:spPr>
            <a:xfrm>
              <a:off x="4793900" y="2019000"/>
              <a:ext cx="83225" cy="60500"/>
            </a:xfrm>
            <a:custGeom>
              <a:rect b="b" l="l" r="r" t="t"/>
              <a:pathLst>
                <a:path extrusionOk="0" h="2420" w="3329">
                  <a:moveTo>
                    <a:pt x="51" y="1"/>
                  </a:moveTo>
                  <a:cubicBezTo>
                    <a:pt x="24" y="1"/>
                    <a:pt x="0" y="22"/>
                    <a:pt x="22" y="44"/>
                  </a:cubicBezTo>
                  <a:cubicBezTo>
                    <a:pt x="417" y="621"/>
                    <a:pt x="873" y="1107"/>
                    <a:pt x="1420" y="1533"/>
                  </a:cubicBezTo>
                  <a:cubicBezTo>
                    <a:pt x="1967" y="1928"/>
                    <a:pt x="2575" y="2232"/>
                    <a:pt x="3213" y="2414"/>
                  </a:cubicBezTo>
                  <a:cubicBezTo>
                    <a:pt x="3223" y="2418"/>
                    <a:pt x="3232" y="2419"/>
                    <a:pt x="3241" y="2419"/>
                  </a:cubicBezTo>
                  <a:cubicBezTo>
                    <a:pt x="3310" y="2419"/>
                    <a:pt x="3328" y="2320"/>
                    <a:pt x="3274" y="2293"/>
                  </a:cubicBezTo>
                  <a:cubicBezTo>
                    <a:pt x="2666" y="2019"/>
                    <a:pt x="2119" y="1685"/>
                    <a:pt x="1572" y="1320"/>
                  </a:cubicBezTo>
                  <a:cubicBezTo>
                    <a:pt x="1025" y="925"/>
                    <a:pt x="538" y="500"/>
                    <a:pt x="82" y="13"/>
                  </a:cubicBezTo>
                  <a:cubicBezTo>
                    <a:pt x="74" y="4"/>
                    <a:pt x="62" y="1"/>
                    <a:pt x="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17"/>
            <p:cNvSpPr/>
            <p:nvPr/>
          </p:nvSpPr>
          <p:spPr>
            <a:xfrm>
              <a:off x="4712350" y="2276550"/>
              <a:ext cx="55375" cy="94075"/>
            </a:xfrm>
            <a:custGeom>
              <a:rect b="b" l="l" r="r" t="t"/>
              <a:pathLst>
                <a:path extrusionOk="0" h="3763" w="2215">
                  <a:moveTo>
                    <a:pt x="46" y="0"/>
                  </a:moveTo>
                  <a:cubicBezTo>
                    <a:pt x="24" y="0"/>
                    <a:pt x="1" y="15"/>
                    <a:pt x="1" y="46"/>
                  </a:cubicBezTo>
                  <a:cubicBezTo>
                    <a:pt x="92" y="745"/>
                    <a:pt x="578" y="1170"/>
                    <a:pt x="943" y="1717"/>
                  </a:cubicBezTo>
                  <a:cubicBezTo>
                    <a:pt x="1126" y="2082"/>
                    <a:pt x="1278" y="2477"/>
                    <a:pt x="1369" y="2872"/>
                  </a:cubicBezTo>
                  <a:cubicBezTo>
                    <a:pt x="1521" y="3237"/>
                    <a:pt x="1764" y="3541"/>
                    <a:pt x="2068" y="3754"/>
                  </a:cubicBezTo>
                  <a:cubicBezTo>
                    <a:pt x="2079" y="3760"/>
                    <a:pt x="2091" y="3762"/>
                    <a:pt x="2103" y="3762"/>
                  </a:cubicBezTo>
                  <a:cubicBezTo>
                    <a:pt x="2158" y="3762"/>
                    <a:pt x="2214" y="3712"/>
                    <a:pt x="2189" y="3663"/>
                  </a:cubicBezTo>
                  <a:cubicBezTo>
                    <a:pt x="2098" y="3511"/>
                    <a:pt x="1977" y="3389"/>
                    <a:pt x="1885" y="3237"/>
                  </a:cubicBezTo>
                  <a:cubicBezTo>
                    <a:pt x="1764" y="3055"/>
                    <a:pt x="1673" y="2872"/>
                    <a:pt x="1612" y="2690"/>
                  </a:cubicBezTo>
                  <a:cubicBezTo>
                    <a:pt x="1521" y="2325"/>
                    <a:pt x="1399" y="1961"/>
                    <a:pt x="1247" y="1626"/>
                  </a:cubicBezTo>
                  <a:cubicBezTo>
                    <a:pt x="1065" y="1353"/>
                    <a:pt x="852" y="1140"/>
                    <a:pt x="639" y="927"/>
                  </a:cubicBezTo>
                  <a:cubicBezTo>
                    <a:pt x="335" y="684"/>
                    <a:pt x="153" y="380"/>
                    <a:pt x="92" y="46"/>
                  </a:cubicBezTo>
                  <a:cubicBezTo>
                    <a:pt x="92" y="15"/>
                    <a:pt x="69" y="0"/>
                    <a:pt x="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17"/>
            <p:cNvSpPr/>
            <p:nvPr/>
          </p:nvSpPr>
          <p:spPr>
            <a:xfrm>
              <a:off x="4718650" y="2221900"/>
              <a:ext cx="62125" cy="83925"/>
            </a:xfrm>
            <a:custGeom>
              <a:rect b="b" l="l" r="r" t="t"/>
              <a:pathLst>
                <a:path extrusionOk="0" h="3357" w="2485">
                  <a:moveTo>
                    <a:pt x="55" y="1"/>
                  </a:moveTo>
                  <a:cubicBezTo>
                    <a:pt x="27" y="1"/>
                    <a:pt x="0" y="29"/>
                    <a:pt x="22" y="74"/>
                  </a:cubicBezTo>
                  <a:cubicBezTo>
                    <a:pt x="205" y="408"/>
                    <a:pt x="326" y="803"/>
                    <a:pt x="509" y="1137"/>
                  </a:cubicBezTo>
                  <a:cubicBezTo>
                    <a:pt x="661" y="1441"/>
                    <a:pt x="843" y="1745"/>
                    <a:pt x="1026" y="2019"/>
                  </a:cubicBezTo>
                  <a:cubicBezTo>
                    <a:pt x="1208" y="2292"/>
                    <a:pt x="1421" y="2566"/>
                    <a:pt x="1633" y="2779"/>
                  </a:cubicBezTo>
                  <a:cubicBezTo>
                    <a:pt x="1877" y="3022"/>
                    <a:pt x="2150" y="3235"/>
                    <a:pt x="2454" y="3356"/>
                  </a:cubicBezTo>
                  <a:cubicBezTo>
                    <a:pt x="2454" y="3356"/>
                    <a:pt x="2485" y="3356"/>
                    <a:pt x="2454" y="3326"/>
                  </a:cubicBezTo>
                  <a:cubicBezTo>
                    <a:pt x="2211" y="3083"/>
                    <a:pt x="1968" y="2870"/>
                    <a:pt x="1755" y="2627"/>
                  </a:cubicBezTo>
                  <a:cubicBezTo>
                    <a:pt x="1542" y="2353"/>
                    <a:pt x="1360" y="2110"/>
                    <a:pt x="1178" y="1837"/>
                  </a:cubicBezTo>
                  <a:cubicBezTo>
                    <a:pt x="995" y="1563"/>
                    <a:pt x="843" y="1259"/>
                    <a:pt x="691" y="985"/>
                  </a:cubicBezTo>
                  <a:cubicBezTo>
                    <a:pt x="509" y="712"/>
                    <a:pt x="266" y="347"/>
                    <a:pt x="83" y="13"/>
                  </a:cubicBezTo>
                  <a:cubicBezTo>
                    <a:pt x="75" y="5"/>
                    <a:pt x="65" y="1"/>
                    <a:pt x="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17"/>
            <p:cNvSpPr/>
            <p:nvPr/>
          </p:nvSpPr>
          <p:spPr>
            <a:xfrm>
              <a:off x="4731575" y="2178575"/>
              <a:ext cx="64400" cy="71025"/>
            </a:xfrm>
            <a:custGeom>
              <a:rect b="b" l="l" r="r" t="t"/>
              <a:pathLst>
                <a:path extrusionOk="0" h="2841" w="2576">
                  <a:moveTo>
                    <a:pt x="52" y="1"/>
                  </a:moveTo>
                  <a:cubicBezTo>
                    <a:pt x="25" y="1"/>
                    <a:pt x="1" y="22"/>
                    <a:pt x="22" y="44"/>
                  </a:cubicBezTo>
                  <a:cubicBezTo>
                    <a:pt x="265" y="621"/>
                    <a:pt x="600" y="1168"/>
                    <a:pt x="964" y="1685"/>
                  </a:cubicBezTo>
                  <a:cubicBezTo>
                    <a:pt x="1177" y="1928"/>
                    <a:pt x="1390" y="2141"/>
                    <a:pt x="1633" y="2354"/>
                  </a:cubicBezTo>
                  <a:cubicBezTo>
                    <a:pt x="1907" y="2536"/>
                    <a:pt x="2180" y="2688"/>
                    <a:pt x="2515" y="2840"/>
                  </a:cubicBezTo>
                  <a:cubicBezTo>
                    <a:pt x="2545" y="2840"/>
                    <a:pt x="2575" y="2779"/>
                    <a:pt x="2545" y="2749"/>
                  </a:cubicBezTo>
                  <a:cubicBezTo>
                    <a:pt x="2028" y="2415"/>
                    <a:pt x="1572" y="1989"/>
                    <a:pt x="1177" y="1503"/>
                  </a:cubicBezTo>
                  <a:cubicBezTo>
                    <a:pt x="782" y="1016"/>
                    <a:pt x="448" y="500"/>
                    <a:pt x="83" y="13"/>
                  </a:cubicBezTo>
                  <a:cubicBezTo>
                    <a:pt x="74" y="4"/>
                    <a:pt x="63" y="1"/>
                    <a:pt x="5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17"/>
            <p:cNvSpPr/>
            <p:nvPr/>
          </p:nvSpPr>
          <p:spPr>
            <a:xfrm>
              <a:off x="4750350" y="2122350"/>
              <a:ext cx="63850" cy="72525"/>
            </a:xfrm>
            <a:custGeom>
              <a:rect b="b" l="l" r="r" t="t"/>
              <a:pathLst>
                <a:path extrusionOk="0" h="2901" w="2554">
                  <a:moveTo>
                    <a:pt x="49" y="0"/>
                  </a:moveTo>
                  <a:cubicBezTo>
                    <a:pt x="31" y="0"/>
                    <a:pt x="1" y="22"/>
                    <a:pt x="1" y="43"/>
                  </a:cubicBezTo>
                  <a:cubicBezTo>
                    <a:pt x="61" y="347"/>
                    <a:pt x="183" y="651"/>
                    <a:pt x="335" y="894"/>
                  </a:cubicBezTo>
                  <a:cubicBezTo>
                    <a:pt x="517" y="1198"/>
                    <a:pt x="730" y="1472"/>
                    <a:pt x="943" y="1746"/>
                  </a:cubicBezTo>
                  <a:cubicBezTo>
                    <a:pt x="1186" y="1989"/>
                    <a:pt x="1399" y="2232"/>
                    <a:pt x="1672" y="2475"/>
                  </a:cubicBezTo>
                  <a:cubicBezTo>
                    <a:pt x="1885" y="2688"/>
                    <a:pt x="2159" y="2840"/>
                    <a:pt x="2463" y="2901"/>
                  </a:cubicBezTo>
                  <a:cubicBezTo>
                    <a:pt x="2493" y="2901"/>
                    <a:pt x="2554" y="2809"/>
                    <a:pt x="2493" y="2779"/>
                  </a:cubicBezTo>
                  <a:cubicBezTo>
                    <a:pt x="2220" y="2657"/>
                    <a:pt x="2007" y="2475"/>
                    <a:pt x="1824" y="2232"/>
                  </a:cubicBezTo>
                  <a:cubicBezTo>
                    <a:pt x="1612" y="2019"/>
                    <a:pt x="1368" y="1776"/>
                    <a:pt x="1156" y="1533"/>
                  </a:cubicBezTo>
                  <a:cubicBezTo>
                    <a:pt x="973" y="1259"/>
                    <a:pt x="761" y="1046"/>
                    <a:pt x="578" y="834"/>
                  </a:cubicBezTo>
                  <a:cubicBezTo>
                    <a:pt x="335" y="590"/>
                    <a:pt x="183" y="317"/>
                    <a:pt x="61" y="13"/>
                  </a:cubicBezTo>
                  <a:cubicBezTo>
                    <a:pt x="61" y="4"/>
                    <a:pt x="56" y="0"/>
                    <a:pt x="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17"/>
            <p:cNvSpPr/>
            <p:nvPr/>
          </p:nvSpPr>
          <p:spPr>
            <a:xfrm>
              <a:off x="4771875" y="2075650"/>
              <a:ext cx="67400" cy="63750"/>
            </a:xfrm>
            <a:custGeom>
              <a:rect b="b" l="l" r="r" t="t"/>
              <a:pathLst>
                <a:path extrusionOk="0" h="2550" w="2696">
                  <a:moveTo>
                    <a:pt x="49" y="1"/>
                  </a:moveTo>
                  <a:cubicBezTo>
                    <a:pt x="23" y="1"/>
                    <a:pt x="0" y="36"/>
                    <a:pt x="21" y="57"/>
                  </a:cubicBezTo>
                  <a:cubicBezTo>
                    <a:pt x="143" y="331"/>
                    <a:pt x="325" y="604"/>
                    <a:pt x="507" y="848"/>
                  </a:cubicBezTo>
                  <a:cubicBezTo>
                    <a:pt x="690" y="1091"/>
                    <a:pt x="903" y="1303"/>
                    <a:pt x="1146" y="1516"/>
                  </a:cubicBezTo>
                  <a:cubicBezTo>
                    <a:pt x="1359" y="1729"/>
                    <a:pt x="1571" y="1942"/>
                    <a:pt x="1815" y="2124"/>
                  </a:cubicBezTo>
                  <a:cubicBezTo>
                    <a:pt x="2058" y="2307"/>
                    <a:pt x="2331" y="2458"/>
                    <a:pt x="2605" y="2550"/>
                  </a:cubicBezTo>
                  <a:cubicBezTo>
                    <a:pt x="2666" y="2550"/>
                    <a:pt x="2696" y="2519"/>
                    <a:pt x="2666" y="2489"/>
                  </a:cubicBezTo>
                  <a:cubicBezTo>
                    <a:pt x="2453" y="2276"/>
                    <a:pt x="2240" y="2063"/>
                    <a:pt x="1997" y="1911"/>
                  </a:cubicBezTo>
                  <a:cubicBezTo>
                    <a:pt x="1754" y="1729"/>
                    <a:pt x="1541" y="1547"/>
                    <a:pt x="1328" y="1334"/>
                  </a:cubicBezTo>
                  <a:cubicBezTo>
                    <a:pt x="1115" y="1151"/>
                    <a:pt x="903" y="908"/>
                    <a:pt x="690" y="696"/>
                  </a:cubicBezTo>
                  <a:cubicBezTo>
                    <a:pt x="507" y="483"/>
                    <a:pt x="264" y="270"/>
                    <a:pt x="82" y="27"/>
                  </a:cubicBezTo>
                  <a:cubicBezTo>
                    <a:pt x="73" y="8"/>
                    <a:pt x="60" y="1"/>
                    <a:pt x="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17"/>
            <p:cNvSpPr/>
            <p:nvPr/>
          </p:nvSpPr>
          <p:spPr>
            <a:xfrm>
              <a:off x="4825575" y="1979800"/>
              <a:ext cx="91075" cy="61775"/>
            </a:xfrm>
            <a:custGeom>
              <a:rect b="b" l="l" r="r" t="t"/>
              <a:pathLst>
                <a:path extrusionOk="0" h="2471" w="3643">
                  <a:moveTo>
                    <a:pt x="62" y="1"/>
                  </a:moveTo>
                  <a:cubicBezTo>
                    <a:pt x="31" y="1"/>
                    <a:pt x="1" y="31"/>
                    <a:pt x="31" y="61"/>
                  </a:cubicBezTo>
                  <a:cubicBezTo>
                    <a:pt x="1186" y="882"/>
                    <a:pt x="2402" y="1642"/>
                    <a:pt x="3557" y="2463"/>
                  </a:cubicBezTo>
                  <a:cubicBezTo>
                    <a:pt x="3563" y="2468"/>
                    <a:pt x="3570" y="2471"/>
                    <a:pt x="3577" y="2471"/>
                  </a:cubicBezTo>
                  <a:cubicBezTo>
                    <a:pt x="3607" y="2471"/>
                    <a:pt x="3643" y="2426"/>
                    <a:pt x="3618" y="2402"/>
                  </a:cubicBezTo>
                  <a:cubicBezTo>
                    <a:pt x="3344" y="2159"/>
                    <a:pt x="3101" y="1885"/>
                    <a:pt x="2858" y="1672"/>
                  </a:cubicBezTo>
                  <a:cubicBezTo>
                    <a:pt x="2554" y="1429"/>
                    <a:pt x="2281" y="1216"/>
                    <a:pt x="1977" y="1004"/>
                  </a:cubicBezTo>
                  <a:cubicBezTo>
                    <a:pt x="1369" y="609"/>
                    <a:pt x="730" y="274"/>
                    <a:pt x="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17"/>
            <p:cNvSpPr/>
            <p:nvPr/>
          </p:nvSpPr>
          <p:spPr>
            <a:xfrm>
              <a:off x="4871325" y="1949200"/>
              <a:ext cx="89550" cy="59500"/>
            </a:xfrm>
            <a:custGeom>
              <a:rect b="b" l="l" r="r" t="t"/>
              <a:pathLst>
                <a:path extrusionOk="0" h="2380" w="3582">
                  <a:moveTo>
                    <a:pt x="38" y="1"/>
                  </a:moveTo>
                  <a:cubicBezTo>
                    <a:pt x="16" y="1"/>
                    <a:pt x="0" y="45"/>
                    <a:pt x="25" y="70"/>
                  </a:cubicBezTo>
                  <a:cubicBezTo>
                    <a:pt x="663" y="404"/>
                    <a:pt x="1302" y="738"/>
                    <a:pt x="1910" y="1103"/>
                  </a:cubicBezTo>
                  <a:cubicBezTo>
                    <a:pt x="2183" y="1255"/>
                    <a:pt x="2487" y="1468"/>
                    <a:pt x="2761" y="1681"/>
                  </a:cubicBezTo>
                  <a:cubicBezTo>
                    <a:pt x="3065" y="1893"/>
                    <a:pt x="3277" y="2167"/>
                    <a:pt x="3521" y="2380"/>
                  </a:cubicBezTo>
                  <a:cubicBezTo>
                    <a:pt x="3551" y="2380"/>
                    <a:pt x="3581" y="2380"/>
                    <a:pt x="3581" y="2349"/>
                  </a:cubicBezTo>
                  <a:cubicBezTo>
                    <a:pt x="3429" y="2045"/>
                    <a:pt x="3217" y="1772"/>
                    <a:pt x="2943" y="1529"/>
                  </a:cubicBezTo>
                  <a:cubicBezTo>
                    <a:pt x="2700" y="1285"/>
                    <a:pt x="2426" y="1073"/>
                    <a:pt x="2122" y="890"/>
                  </a:cubicBezTo>
                  <a:cubicBezTo>
                    <a:pt x="1454" y="526"/>
                    <a:pt x="785" y="222"/>
                    <a:pt x="55" y="9"/>
                  </a:cubicBezTo>
                  <a:cubicBezTo>
                    <a:pt x="50" y="3"/>
                    <a:pt x="44" y="1"/>
                    <a:pt x="3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17"/>
            <p:cNvSpPr/>
            <p:nvPr/>
          </p:nvSpPr>
          <p:spPr>
            <a:xfrm>
              <a:off x="4925125" y="1924325"/>
              <a:ext cx="82850" cy="56275"/>
            </a:xfrm>
            <a:custGeom>
              <a:rect b="b" l="l" r="r" t="t"/>
              <a:pathLst>
                <a:path extrusionOk="0" h="2251" w="3314">
                  <a:moveTo>
                    <a:pt x="61" y="1"/>
                  </a:moveTo>
                  <a:cubicBezTo>
                    <a:pt x="31" y="1"/>
                    <a:pt x="1" y="31"/>
                    <a:pt x="31" y="62"/>
                  </a:cubicBezTo>
                  <a:cubicBezTo>
                    <a:pt x="639" y="335"/>
                    <a:pt x="1186" y="669"/>
                    <a:pt x="1733" y="1034"/>
                  </a:cubicBezTo>
                  <a:cubicBezTo>
                    <a:pt x="1976" y="1217"/>
                    <a:pt x="2250" y="1399"/>
                    <a:pt x="2493" y="1612"/>
                  </a:cubicBezTo>
                  <a:cubicBezTo>
                    <a:pt x="2736" y="1824"/>
                    <a:pt x="2979" y="2037"/>
                    <a:pt x="3253" y="2250"/>
                  </a:cubicBezTo>
                  <a:cubicBezTo>
                    <a:pt x="3283" y="2250"/>
                    <a:pt x="3314" y="2250"/>
                    <a:pt x="3283" y="2189"/>
                  </a:cubicBezTo>
                  <a:cubicBezTo>
                    <a:pt x="3071" y="1946"/>
                    <a:pt x="2858" y="1672"/>
                    <a:pt x="2615" y="1460"/>
                  </a:cubicBezTo>
                  <a:cubicBezTo>
                    <a:pt x="2372" y="1217"/>
                    <a:pt x="2098" y="1004"/>
                    <a:pt x="1824" y="791"/>
                  </a:cubicBezTo>
                  <a:cubicBezTo>
                    <a:pt x="1277" y="426"/>
                    <a:pt x="700" y="153"/>
                    <a:pt x="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17"/>
            <p:cNvSpPr/>
            <p:nvPr/>
          </p:nvSpPr>
          <p:spPr>
            <a:xfrm>
              <a:off x="4979850" y="1907625"/>
              <a:ext cx="68400" cy="55475"/>
            </a:xfrm>
            <a:custGeom>
              <a:rect b="b" l="l" r="r" t="t"/>
              <a:pathLst>
                <a:path extrusionOk="0" h="2219" w="2736">
                  <a:moveTo>
                    <a:pt x="31" y="0"/>
                  </a:moveTo>
                  <a:cubicBezTo>
                    <a:pt x="0" y="0"/>
                    <a:pt x="0" y="61"/>
                    <a:pt x="31" y="91"/>
                  </a:cubicBezTo>
                  <a:cubicBezTo>
                    <a:pt x="517" y="395"/>
                    <a:pt x="1003" y="730"/>
                    <a:pt x="1520" y="1064"/>
                  </a:cubicBezTo>
                  <a:cubicBezTo>
                    <a:pt x="1946" y="1398"/>
                    <a:pt x="2341" y="1793"/>
                    <a:pt x="2705" y="2219"/>
                  </a:cubicBezTo>
                  <a:cubicBezTo>
                    <a:pt x="2705" y="2219"/>
                    <a:pt x="2736" y="2219"/>
                    <a:pt x="2736" y="2189"/>
                  </a:cubicBezTo>
                  <a:cubicBezTo>
                    <a:pt x="2523" y="1641"/>
                    <a:pt x="2158" y="1185"/>
                    <a:pt x="1672" y="851"/>
                  </a:cubicBezTo>
                  <a:cubicBezTo>
                    <a:pt x="1398" y="699"/>
                    <a:pt x="1155" y="517"/>
                    <a:pt x="882" y="365"/>
                  </a:cubicBezTo>
                  <a:cubicBezTo>
                    <a:pt x="608" y="213"/>
                    <a:pt x="335" y="91"/>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17"/>
            <p:cNvSpPr/>
            <p:nvPr/>
          </p:nvSpPr>
          <p:spPr>
            <a:xfrm>
              <a:off x="5021625" y="1895450"/>
              <a:ext cx="69950" cy="55500"/>
            </a:xfrm>
            <a:custGeom>
              <a:rect b="b" l="l" r="r" t="t"/>
              <a:pathLst>
                <a:path extrusionOk="0" h="2220" w="2798">
                  <a:moveTo>
                    <a:pt x="62" y="1"/>
                  </a:moveTo>
                  <a:cubicBezTo>
                    <a:pt x="31" y="1"/>
                    <a:pt x="1" y="61"/>
                    <a:pt x="31" y="92"/>
                  </a:cubicBezTo>
                  <a:cubicBezTo>
                    <a:pt x="578" y="305"/>
                    <a:pt x="1065" y="609"/>
                    <a:pt x="1521" y="973"/>
                  </a:cubicBezTo>
                  <a:cubicBezTo>
                    <a:pt x="1977" y="1338"/>
                    <a:pt x="2372" y="1764"/>
                    <a:pt x="2737" y="2220"/>
                  </a:cubicBezTo>
                  <a:cubicBezTo>
                    <a:pt x="2737" y="2220"/>
                    <a:pt x="2797" y="2220"/>
                    <a:pt x="2797" y="2189"/>
                  </a:cubicBezTo>
                  <a:cubicBezTo>
                    <a:pt x="2524" y="1642"/>
                    <a:pt x="2159" y="1186"/>
                    <a:pt x="1673" y="791"/>
                  </a:cubicBezTo>
                  <a:cubicBezTo>
                    <a:pt x="1186" y="426"/>
                    <a:pt x="639" y="183"/>
                    <a:pt x="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17"/>
            <p:cNvSpPr/>
            <p:nvPr/>
          </p:nvSpPr>
          <p:spPr>
            <a:xfrm>
              <a:off x="5065250" y="1891450"/>
              <a:ext cx="60525" cy="53425"/>
            </a:xfrm>
            <a:custGeom>
              <a:rect b="b" l="l" r="r" t="t"/>
              <a:pathLst>
                <a:path extrusionOk="0" h="2137" w="2421">
                  <a:moveTo>
                    <a:pt x="33" y="0"/>
                  </a:moveTo>
                  <a:cubicBezTo>
                    <a:pt x="11" y="0"/>
                    <a:pt x="0" y="45"/>
                    <a:pt x="49" y="70"/>
                  </a:cubicBezTo>
                  <a:cubicBezTo>
                    <a:pt x="505" y="313"/>
                    <a:pt x="931" y="617"/>
                    <a:pt x="1356" y="981"/>
                  </a:cubicBezTo>
                  <a:cubicBezTo>
                    <a:pt x="1539" y="1133"/>
                    <a:pt x="1721" y="1316"/>
                    <a:pt x="1903" y="1529"/>
                  </a:cubicBezTo>
                  <a:cubicBezTo>
                    <a:pt x="1964" y="1620"/>
                    <a:pt x="2055" y="1711"/>
                    <a:pt x="2116" y="1832"/>
                  </a:cubicBezTo>
                  <a:cubicBezTo>
                    <a:pt x="2177" y="1924"/>
                    <a:pt x="2268" y="2045"/>
                    <a:pt x="2359" y="2136"/>
                  </a:cubicBezTo>
                  <a:cubicBezTo>
                    <a:pt x="2359" y="2136"/>
                    <a:pt x="2420" y="2136"/>
                    <a:pt x="2420" y="2106"/>
                  </a:cubicBezTo>
                  <a:cubicBezTo>
                    <a:pt x="2390" y="1984"/>
                    <a:pt x="2329" y="1863"/>
                    <a:pt x="2268" y="1741"/>
                  </a:cubicBezTo>
                  <a:cubicBezTo>
                    <a:pt x="2177" y="1650"/>
                    <a:pt x="2116" y="1529"/>
                    <a:pt x="2025" y="1437"/>
                  </a:cubicBezTo>
                  <a:cubicBezTo>
                    <a:pt x="1843" y="1225"/>
                    <a:pt x="1660" y="1042"/>
                    <a:pt x="1448" y="860"/>
                  </a:cubicBezTo>
                  <a:cubicBezTo>
                    <a:pt x="1022" y="525"/>
                    <a:pt x="566" y="252"/>
                    <a:pt x="49" y="9"/>
                  </a:cubicBezTo>
                  <a:cubicBezTo>
                    <a:pt x="43" y="3"/>
                    <a:pt x="38" y="0"/>
                    <a:pt x="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17"/>
            <p:cNvSpPr/>
            <p:nvPr/>
          </p:nvSpPr>
          <p:spPr>
            <a:xfrm>
              <a:off x="5115475" y="1903300"/>
              <a:ext cx="51100" cy="45675"/>
            </a:xfrm>
            <a:custGeom>
              <a:rect b="b" l="l" r="r" t="t"/>
              <a:pathLst>
                <a:path extrusionOk="0" h="1827" w="2044">
                  <a:moveTo>
                    <a:pt x="52" y="1"/>
                  </a:moveTo>
                  <a:cubicBezTo>
                    <a:pt x="24" y="1"/>
                    <a:pt x="0" y="59"/>
                    <a:pt x="46" y="82"/>
                  </a:cubicBezTo>
                  <a:cubicBezTo>
                    <a:pt x="229" y="203"/>
                    <a:pt x="411" y="325"/>
                    <a:pt x="563" y="507"/>
                  </a:cubicBezTo>
                  <a:lnTo>
                    <a:pt x="1049" y="933"/>
                  </a:lnTo>
                  <a:lnTo>
                    <a:pt x="1505" y="1358"/>
                  </a:lnTo>
                  <a:cubicBezTo>
                    <a:pt x="1657" y="1510"/>
                    <a:pt x="1809" y="1693"/>
                    <a:pt x="1992" y="1814"/>
                  </a:cubicBezTo>
                  <a:cubicBezTo>
                    <a:pt x="2001" y="1823"/>
                    <a:pt x="2010" y="1827"/>
                    <a:pt x="2017" y="1827"/>
                  </a:cubicBezTo>
                  <a:cubicBezTo>
                    <a:pt x="2035" y="1827"/>
                    <a:pt x="2044" y="1805"/>
                    <a:pt x="2022" y="1784"/>
                  </a:cubicBezTo>
                  <a:cubicBezTo>
                    <a:pt x="1901" y="1602"/>
                    <a:pt x="1779" y="1419"/>
                    <a:pt x="1627" y="1267"/>
                  </a:cubicBezTo>
                  <a:cubicBezTo>
                    <a:pt x="1475" y="1085"/>
                    <a:pt x="1323" y="933"/>
                    <a:pt x="1141" y="811"/>
                  </a:cubicBezTo>
                  <a:cubicBezTo>
                    <a:pt x="989" y="659"/>
                    <a:pt x="806" y="507"/>
                    <a:pt x="624" y="386"/>
                  </a:cubicBezTo>
                  <a:cubicBezTo>
                    <a:pt x="442" y="264"/>
                    <a:pt x="259" y="143"/>
                    <a:pt x="77" y="21"/>
                  </a:cubicBezTo>
                  <a:cubicBezTo>
                    <a:pt x="70" y="6"/>
                    <a:pt x="60" y="1"/>
                    <a:pt x="5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17"/>
            <p:cNvSpPr/>
            <p:nvPr/>
          </p:nvSpPr>
          <p:spPr>
            <a:xfrm>
              <a:off x="3840875" y="1763175"/>
              <a:ext cx="1152350" cy="1214600"/>
            </a:xfrm>
            <a:custGeom>
              <a:rect b="b" l="l" r="r" t="t"/>
              <a:pathLst>
                <a:path extrusionOk="0" h="48584" w="46094">
                  <a:moveTo>
                    <a:pt x="14096" y="0"/>
                  </a:moveTo>
                  <a:cubicBezTo>
                    <a:pt x="8868" y="0"/>
                    <a:pt x="0" y="1723"/>
                    <a:pt x="330" y="3286"/>
                  </a:cubicBezTo>
                  <a:cubicBezTo>
                    <a:pt x="2428" y="13073"/>
                    <a:pt x="6896" y="28544"/>
                    <a:pt x="11303" y="32313"/>
                  </a:cubicBezTo>
                  <a:cubicBezTo>
                    <a:pt x="15224" y="35687"/>
                    <a:pt x="27261" y="44289"/>
                    <a:pt x="36501" y="48119"/>
                  </a:cubicBezTo>
                  <a:cubicBezTo>
                    <a:pt x="37265" y="48436"/>
                    <a:pt x="38018" y="48583"/>
                    <a:pt x="38730" y="48583"/>
                  </a:cubicBezTo>
                  <a:cubicBezTo>
                    <a:pt x="43207" y="48583"/>
                    <a:pt x="46093" y="42777"/>
                    <a:pt x="40088" y="36903"/>
                  </a:cubicBezTo>
                  <a:cubicBezTo>
                    <a:pt x="34495" y="31462"/>
                    <a:pt x="24921" y="24289"/>
                    <a:pt x="23765" y="22252"/>
                  </a:cubicBezTo>
                  <a:cubicBezTo>
                    <a:pt x="21942" y="19061"/>
                    <a:pt x="19723" y="5960"/>
                    <a:pt x="17778" y="854"/>
                  </a:cubicBezTo>
                  <a:cubicBezTo>
                    <a:pt x="17551" y="250"/>
                    <a:pt x="16088" y="0"/>
                    <a:pt x="14096"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17"/>
            <p:cNvSpPr/>
            <p:nvPr/>
          </p:nvSpPr>
          <p:spPr>
            <a:xfrm>
              <a:off x="3817975" y="1179775"/>
              <a:ext cx="520550" cy="679225"/>
            </a:xfrm>
            <a:custGeom>
              <a:rect b="b" l="l" r="r" t="t"/>
              <a:pathLst>
                <a:path extrusionOk="0" h="27169" w="20822">
                  <a:moveTo>
                    <a:pt x="9896" y="0"/>
                  </a:moveTo>
                  <a:cubicBezTo>
                    <a:pt x="7953" y="0"/>
                    <a:pt x="6748" y="2822"/>
                    <a:pt x="6748" y="2822"/>
                  </a:cubicBezTo>
                  <a:cubicBezTo>
                    <a:pt x="6748" y="2822"/>
                    <a:pt x="7113" y="512"/>
                    <a:pt x="5015" y="360"/>
                  </a:cubicBezTo>
                  <a:cubicBezTo>
                    <a:pt x="4995" y="358"/>
                    <a:pt x="4974" y="358"/>
                    <a:pt x="4954" y="358"/>
                  </a:cubicBezTo>
                  <a:cubicBezTo>
                    <a:pt x="2850" y="358"/>
                    <a:pt x="908" y="7985"/>
                    <a:pt x="456" y="10694"/>
                  </a:cubicBezTo>
                  <a:cubicBezTo>
                    <a:pt x="0" y="13400"/>
                    <a:pt x="942" y="24524"/>
                    <a:pt x="1216" y="26622"/>
                  </a:cubicBezTo>
                  <a:lnTo>
                    <a:pt x="17052" y="27169"/>
                  </a:lnTo>
                  <a:cubicBezTo>
                    <a:pt x="17052" y="27169"/>
                    <a:pt x="17356" y="13734"/>
                    <a:pt x="17447" y="13065"/>
                  </a:cubicBezTo>
                  <a:cubicBezTo>
                    <a:pt x="17751" y="9995"/>
                    <a:pt x="20821" y="4889"/>
                    <a:pt x="18967" y="3521"/>
                  </a:cubicBezTo>
                  <a:cubicBezTo>
                    <a:pt x="18712" y="3339"/>
                    <a:pt x="18463" y="3263"/>
                    <a:pt x="18227" y="3263"/>
                  </a:cubicBezTo>
                  <a:cubicBezTo>
                    <a:pt x="16998" y="3263"/>
                    <a:pt x="16079" y="5314"/>
                    <a:pt x="16079" y="5314"/>
                  </a:cubicBezTo>
                  <a:cubicBezTo>
                    <a:pt x="16079" y="5314"/>
                    <a:pt x="17387" y="1849"/>
                    <a:pt x="15320" y="1332"/>
                  </a:cubicBezTo>
                  <a:cubicBezTo>
                    <a:pt x="15168" y="1297"/>
                    <a:pt x="15020" y="1281"/>
                    <a:pt x="14874" y="1281"/>
                  </a:cubicBezTo>
                  <a:cubicBezTo>
                    <a:pt x="12998" y="1281"/>
                    <a:pt x="11611" y="3977"/>
                    <a:pt x="11611" y="3977"/>
                  </a:cubicBezTo>
                  <a:cubicBezTo>
                    <a:pt x="11611" y="3977"/>
                    <a:pt x="12310" y="390"/>
                    <a:pt x="10213" y="25"/>
                  </a:cubicBezTo>
                  <a:cubicBezTo>
                    <a:pt x="10105" y="9"/>
                    <a:pt x="9999" y="0"/>
                    <a:pt x="9896"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17"/>
            <p:cNvSpPr/>
            <p:nvPr/>
          </p:nvSpPr>
          <p:spPr>
            <a:xfrm>
              <a:off x="4145475" y="1300075"/>
              <a:ext cx="79025" cy="260025"/>
            </a:xfrm>
            <a:custGeom>
              <a:rect b="b" l="l" r="r" t="t"/>
              <a:pathLst>
                <a:path extrusionOk="0" h="10401" w="3161">
                  <a:moveTo>
                    <a:pt x="3060" y="0"/>
                  </a:moveTo>
                  <a:cubicBezTo>
                    <a:pt x="3022" y="0"/>
                    <a:pt x="2972" y="23"/>
                    <a:pt x="2919" y="77"/>
                  </a:cubicBezTo>
                  <a:cubicBezTo>
                    <a:pt x="31" y="3481"/>
                    <a:pt x="1" y="6095"/>
                    <a:pt x="487" y="10320"/>
                  </a:cubicBezTo>
                  <a:cubicBezTo>
                    <a:pt x="487" y="10377"/>
                    <a:pt x="513" y="10400"/>
                    <a:pt x="541" y="10400"/>
                  </a:cubicBezTo>
                  <a:cubicBezTo>
                    <a:pt x="574" y="10400"/>
                    <a:pt x="609" y="10369"/>
                    <a:pt x="609" y="10320"/>
                  </a:cubicBezTo>
                  <a:cubicBezTo>
                    <a:pt x="517" y="6004"/>
                    <a:pt x="852" y="3967"/>
                    <a:pt x="3101" y="198"/>
                  </a:cubicBezTo>
                  <a:cubicBezTo>
                    <a:pt x="3160" y="80"/>
                    <a:pt x="3130" y="0"/>
                    <a:pt x="306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17"/>
            <p:cNvSpPr/>
            <p:nvPr/>
          </p:nvSpPr>
          <p:spPr>
            <a:xfrm>
              <a:off x="4041375" y="1267325"/>
              <a:ext cx="72775" cy="276700"/>
            </a:xfrm>
            <a:custGeom>
              <a:rect b="b" l="l" r="r" t="t"/>
              <a:pathLst>
                <a:path extrusionOk="0" h="11068" w="2911">
                  <a:moveTo>
                    <a:pt x="2805" y="0"/>
                  </a:moveTo>
                  <a:cubicBezTo>
                    <a:pt x="2757" y="0"/>
                    <a:pt x="2696" y="34"/>
                    <a:pt x="2645" y="110"/>
                  </a:cubicBezTo>
                  <a:cubicBezTo>
                    <a:pt x="122" y="3940"/>
                    <a:pt x="0" y="6554"/>
                    <a:pt x="152" y="11022"/>
                  </a:cubicBezTo>
                  <a:cubicBezTo>
                    <a:pt x="152" y="11053"/>
                    <a:pt x="183" y="11068"/>
                    <a:pt x="213" y="11068"/>
                  </a:cubicBezTo>
                  <a:cubicBezTo>
                    <a:pt x="244" y="11068"/>
                    <a:pt x="274" y="11053"/>
                    <a:pt x="274" y="11022"/>
                  </a:cubicBezTo>
                  <a:cubicBezTo>
                    <a:pt x="487" y="6493"/>
                    <a:pt x="882" y="4274"/>
                    <a:pt x="2858" y="171"/>
                  </a:cubicBezTo>
                  <a:cubicBezTo>
                    <a:pt x="2911" y="65"/>
                    <a:pt x="2871" y="0"/>
                    <a:pt x="28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17"/>
            <p:cNvSpPr/>
            <p:nvPr/>
          </p:nvSpPr>
          <p:spPr>
            <a:xfrm>
              <a:off x="3917500" y="1251050"/>
              <a:ext cx="70400" cy="281300"/>
            </a:xfrm>
            <a:custGeom>
              <a:rect b="b" l="l" r="r" t="t"/>
              <a:pathLst>
                <a:path extrusionOk="0" h="11252" w="2816">
                  <a:moveTo>
                    <a:pt x="2781" y="1"/>
                  </a:moveTo>
                  <a:cubicBezTo>
                    <a:pt x="2753" y="1"/>
                    <a:pt x="2702" y="54"/>
                    <a:pt x="2645" y="153"/>
                  </a:cubicBezTo>
                  <a:cubicBezTo>
                    <a:pt x="609" y="3710"/>
                    <a:pt x="1" y="6719"/>
                    <a:pt x="791" y="11187"/>
                  </a:cubicBezTo>
                  <a:cubicBezTo>
                    <a:pt x="791" y="11229"/>
                    <a:pt x="831" y="11252"/>
                    <a:pt x="870" y="11252"/>
                  </a:cubicBezTo>
                  <a:cubicBezTo>
                    <a:pt x="915" y="11252"/>
                    <a:pt x="960" y="11222"/>
                    <a:pt x="943" y="11156"/>
                  </a:cubicBezTo>
                  <a:cubicBezTo>
                    <a:pt x="609" y="6749"/>
                    <a:pt x="1126" y="4317"/>
                    <a:pt x="2767" y="214"/>
                  </a:cubicBezTo>
                  <a:cubicBezTo>
                    <a:pt x="2815" y="69"/>
                    <a:pt x="2812" y="1"/>
                    <a:pt x="27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17"/>
            <p:cNvSpPr/>
            <p:nvPr/>
          </p:nvSpPr>
          <p:spPr>
            <a:xfrm>
              <a:off x="3979825" y="1462025"/>
              <a:ext cx="451400" cy="466125"/>
            </a:xfrm>
            <a:custGeom>
              <a:rect b="b" l="l" r="r" t="t"/>
              <a:pathLst>
                <a:path extrusionOk="0" h="18645" w="18056">
                  <a:moveTo>
                    <a:pt x="15590" y="0"/>
                  </a:moveTo>
                  <a:cubicBezTo>
                    <a:pt x="13093" y="0"/>
                    <a:pt x="11308" y="5045"/>
                    <a:pt x="10730" y="7702"/>
                  </a:cubicBezTo>
                  <a:cubicBezTo>
                    <a:pt x="10730" y="7702"/>
                    <a:pt x="9623" y="7470"/>
                    <a:pt x="8173" y="7470"/>
                  </a:cubicBezTo>
                  <a:cubicBezTo>
                    <a:pt x="6184" y="7470"/>
                    <a:pt x="3551" y="7907"/>
                    <a:pt x="2250" y="9982"/>
                  </a:cubicBezTo>
                  <a:cubicBezTo>
                    <a:pt x="0" y="13569"/>
                    <a:pt x="10548" y="18645"/>
                    <a:pt x="10548" y="18645"/>
                  </a:cubicBezTo>
                  <a:cubicBezTo>
                    <a:pt x="10548" y="18645"/>
                    <a:pt x="14195" y="14511"/>
                    <a:pt x="15381" y="12353"/>
                  </a:cubicBezTo>
                  <a:cubicBezTo>
                    <a:pt x="16566" y="10195"/>
                    <a:pt x="18055" y="468"/>
                    <a:pt x="15989" y="43"/>
                  </a:cubicBezTo>
                  <a:cubicBezTo>
                    <a:pt x="15854" y="14"/>
                    <a:pt x="15721" y="0"/>
                    <a:pt x="15590"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17"/>
            <p:cNvSpPr/>
            <p:nvPr/>
          </p:nvSpPr>
          <p:spPr>
            <a:xfrm>
              <a:off x="4031850" y="1463850"/>
              <a:ext cx="327950" cy="243675"/>
            </a:xfrm>
            <a:custGeom>
              <a:rect b="b" l="l" r="r" t="t"/>
              <a:pathLst>
                <a:path extrusionOk="0" h="9747" w="13118">
                  <a:moveTo>
                    <a:pt x="13087" y="0"/>
                  </a:moveTo>
                  <a:cubicBezTo>
                    <a:pt x="9926" y="760"/>
                    <a:pt x="9166" y="4468"/>
                    <a:pt x="8406" y="7204"/>
                  </a:cubicBezTo>
                  <a:cubicBezTo>
                    <a:pt x="7712" y="7056"/>
                    <a:pt x="6966" y="6977"/>
                    <a:pt x="6208" y="6977"/>
                  </a:cubicBezTo>
                  <a:cubicBezTo>
                    <a:pt x="3849" y="6977"/>
                    <a:pt x="1382" y="7749"/>
                    <a:pt x="47" y="9635"/>
                  </a:cubicBezTo>
                  <a:cubicBezTo>
                    <a:pt x="0" y="9682"/>
                    <a:pt x="61" y="9747"/>
                    <a:pt x="120" y="9747"/>
                  </a:cubicBezTo>
                  <a:cubicBezTo>
                    <a:pt x="137" y="9747"/>
                    <a:pt x="155" y="9741"/>
                    <a:pt x="169" y="9727"/>
                  </a:cubicBezTo>
                  <a:cubicBezTo>
                    <a:pt x="1619" y="8184"/>
                    <a:pt x="4168" y="7670"/>
                    <a:pt x="6468" y="7670"/>
                  </a:cubicBezTo>
                  <a:cubicBezTo>
                    <a:pt x="7205" y="7670"/>
                    <a:pt x="7916" y="7723"/>
                    <a:pt x="8558" y="7812"/>
                  </a:cubicBezTo>
                  <a:cubicBezTo>
                    <a:pt x="8596" y="7840"/>
                    <a:pt x="8642" y="7854"/>
                    <a:pt x="8689" y="7854"/>
                  </a:cubicBezTo>
                  <a:cubicBezTo>
                    <a:pt x="8794" y="7854"/>
                    <a:pt x="8902" y="7786"/>
                    <a:pt x="8923" y="7660"/>
                  </a:cubicBezTo>
                  <a:cubicBezTo>
                    <a:pt x="9713" y="5015"/>
                    <a:pt x="10290" y="1307"/>
                    <a:pt x="13117" y="61"/>
                  </a:cubicBezTo>
                  <a:cubicBezTo>
                    <a:pt x="13117" y="30"/>
                    <a:pt x="13117" y="30"/>
                    <a:pt x="130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17"/>
            <p:cNvSpPr/>
            <p:nvPr/>
          </p:nvSpPr>
          <p:spPr>
            <a:xfrm>
              <a:off x="3826325" y="1928125"/>
              <a:ext cx="1150500" cy="1058400"/>
            </a:xfrm>
            <a:custGeom>
              <a:rect b="b" l="l" r="r" t="t"/>
              <a:pathLst>
                <a:path extrusionOk="0" h="42336" w="46020">
                  <a:moveTo>
                    <a:pt x="20791" y="1"/>
                  </a:moveTo>
                  <a:lnTo>
                    <a:pt x="1" y="6353"/>
                  </a:lnTo>
                  <a:cubicBezTo>
                    <a:pt x="1" y="6353"/>
                    <a:pt x="7295" y="22615"/>
                    <a:pt x="10700" y="25959"/>
                  </a:cubicBezTo>
                  <a:cubicBezTo>
                    <a:pt x="14135" y="29302"/>
                    <a:pt x="26384" y="37600"/>
                    <a:pt x="35472" y="41460"/>
                  </a:cubicBezTo>
                  <a:cubicBezTo>
                    <a:pt x="36912" y="42069"/>
                    <a:pt x="38180" y="42335"/>
                    <a:pt x="39274" y="42335"/>
                  </a:cubicBezTo>
                  <a:cubicBezTo>
                    <a:pt x="45064" y="42335"/>
                    <a:pt x="46019" y="34887"/>
                    <a:pt x="42159" y="31308"/>
                  </a:cubicBezTo>
                  <a:cubicBezTo>
                    <a:pt x="37570" y="27083"/>
                    <a:pt x="25047" y="16566"/>
                    <a:pt x="24530" y="15107"/>
                  </a:cubicBezTo>
                  <a:cubicBezTo>
                    <a:pt x="24013" y="13648"/>
                    <a:pt x="20791" y="1"/>
                    <a:pt x="20791"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17"/>
            <p:cNvSpPr/>
            <p:nvPr/>
          </p:nvSpPr>
          <p:spPr>
            <a:xfrm>
              <a:off x="3908400" y="2035200"/>
              <a:ext cx="438300" cy="143875"/>
            </a:xfrm>
            <a:custGeom>
              <a:rect b="b" l="l" r="r" t="t"/>
              <a:pathLst>
                <a:path extrusionOk="0" h="5755" w="17532">
                  <a:moveTo>
                    <a:pt x="17431" y="0"/>
                  </a:moveTo>
                  <a:cubicBezTo>
                    <a:pt x="17426" y="0"/>
                    <a:pt x="17422" y="1"/>
                    <a:pt x="17417" y="3"/>
                  </a:cubicBezTo>
                  <a:cubicBezTo>
                    <a:pt x="15806" y="490"/>
                    <a:pt x="10092" y="2162"/>
                    <a:pt x="8663" y="2648"/>
                  </a:cubicBezTo>
                  <a:cubicBezTo>
                    <a:pt x="5775" y="3621"/>
                    <a:pt x="2888" y="4593"/>
                    <a:pt x="31" y="5687"/>
                  </a:cubicBezTo>
                  <a:cubicBezTo>
                    <a:pt x="5" y="5687"/>
                    <a:pt x="1" y="5754"/>
                    <a:pt x="39" y="5754"/>
                  </a:cubicBezTo>
                  <a:cubicBezTo>
                    <a:pt x="45" y="5754"/>
                    <a:pt x="52" y="5753"/>
                    <a:pt x="61" y="5748"/>
                  </a:cubicBezTo>
                  <a:cubicBezTo>
                    <a:pt x="2979" y="4928"/>
                    <a:pt x="5897" y="4046"/>
                    <a:pt x="8815" y="3134"/>
                  </a:cubicBezTo>
                  <a:cubicBezTo>
                    <a:pt x="10244" y="2678"/>
                    <a:pt x="15988" y="763"/>
                    <a:pt x="17447" y="186"/>
                  </a:cubicBezTo>
                  <a:cubicBezTo>
                    <a:pt x="17532" y="158"/>
                    <a:pt x="17486" y="0"/>
                    <a:pt x="174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17"/>
            <p:cNvSpPr/>
            <p:nvPr/>
          </p:nvSpPr>
          <p:spPr>
            <a:xfrm>
              <a:off x="4598375" y="2906100"/>
              <a:ext cx="132725" cy="131925"/>
            </a:xfrm>
            <a:custGeom>
              <a:rect b="b" l="l" r="r" t="t"/>
              <a:pathLst>
                <a:path extrusionOk="0" h="5277" w="5309">
                  <a:moveTo>
                    <a:pt x="31" y="1"/>
                  </a:moveTo>
                  <a:cubicBezTo>
                    <a:pt x="1" y="1"/>
                    <a:pt x="1" y="62"/>
                    <a:pt x="31" y="62"/>
                  </a:cubicBezTo>
                  <a:cubicBezTo>
                    <a:pt x="1216" y="457"/>
                    <a:pt x="2250" y="1156"/>
                    <a:pt x="3040" y="2129"/>
                  </a:cubicBezTo>
                  <a:cubicBezTo>
                    <a:pt x="3435" y="2584"/>
                    <a:pt x="3800" y="3071"/>
                    <a:pt x="4134" y="3587"/>
                  </a:cubicBezTo>
                  <a:cubicBezTo>
                    <a:pt x="4499" y="4104"/>
                    <a:pt x="4803" y="4621"/>
                    <a:pt x="5046" y="5198"/>
                  </a:cubicBezTo>
                  <a:cubicBezTo>
                    <a:pt x="5068" y="5253"/>
                    <a:pt x="5110" y="5277"/>
                    <a:pt x="5153" y="5277"/>
                  </a:cubicBezTo>
                  <a:cubicBezTo>
                    <a:pt x="5229" y="5277"/>
                    <a:pt x="5309" y="5204"/>
                    <a:pt x="5289" y="5107"/>
                  </a:cubicBezTo>
                  <a:cubicBezTo>
                    <a:pt x="5107" y="4469"/>
                    <a:pt x="4894" y="3861"/>
                    <a:pt x="4590" y="3284"/>
                  </a:cubicBezTo>
                  <a:cubicBezTo>
                    <a:pt x="4256" y="2706"/>
                    <a:pt x="3861" y="2189"/>
                    <a:pt x="3374" y="1733"/>
                  </a:cubicBezTo>
                  <a:cubicBezTo>
                    <a:pt x="2432" y="882"/>
                    <a:pt x="1277" y="274"/>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17"/>
            <p:cNvSpPr/>
            <p:nvPr/>
          </p:nvSpPr>
          <p:spPr>
            <a:xfrm>
              <a:off x="4100425" y="3065075"/>
              <a:ext cx="1335400" cy="1237350"/>
            </a:xfrm>
            <a:custGeom>
              <a:rect b="b" l="l" r="r" t="t"/>
              <a:pathLst>
                <a:path extrusionOk="0" h="49494" w="53416">
                  <a:moveTo>
                    <a:pt x="2859" y="1"/>
                  </a:moveTo>
                  <a:cubicBezTo>
                    <a:pt x="980" y="1"/>
                    <a:pt x="1" y="2628"/>
                    <a:pt x="222" y="5709"/>
                  </a:cubicBezTo>
                  <a:cubicBezTo>
                    <a:pt x="708" y="11727"/>
                    <a:pt x="8885" y="45223"/>
                    <a:pt x="19827" y="49083"/>
                  </a:cubicBezTo>
                  <a:cubicBezTo>
                    <a:pt x="20626" y="49363"/>
                    <a:pt x="21473" y="49494"/>
                    <a:pt x="22360" y="49494"/>
                  </a:cubicBezTo>
                  <a:cubicBezTo>
                    <a:pt x="32744" y="49494"/>
                    <a:pt x="48435" y="31544"/>
                    <a:pt x="52412" y="24767"/>
                  </a:cubicBezTo>
                  <a:cubicBezTo>
                    <a:pt x="53415" y="23017"/>
                    <a:pt x="41059" y="16319"/>
                    <a:pt x="35681" y="16319"/>
                  </a:cubicBezTo>
                  <a:cubicBezTo>
                    <a:pt x="34707" y="16319"/>
                    <a:pt x="33962" y="16539"/>
                    <a:pt x="33566" y="17046"/>
                  </a:cubicBezTo>
                  <a:cubicBezTo>
                    <a:pt x="29747" y="21908"/>
                    <a:pt x="25789" y="28036"/>
                    <a:pt x="24526" y="28036"/>
                  </a:cubicBezTo>
                  <a:cubicBezTo>
                    <a:pt x="24463" y="28036"/>
                    <a:pt x="24406" y="28021"/>
                    <a:pt x="24356" y="27989"/>
                  </a:cubicBezTo>
                  <a:cubicBezTo>
                    <a:pt x="22259" y="26591"/>
                    <a:pt x="13444" y="10755"/>
                    <a:pt x="6392" y="2335"/>
                  </a:cubicBezTo>
                  <a:cubicBezTo>
                    <a:pt x="5007" y="683"/>
                    <a:pt x="3816" y="1"/>
                    <a:pt x="2859"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17"/>
            <p:cNvSpPr/>
            <p:nvPr/>
          </p:nvSpPr>
          <p:spPr>
            <a:xfrm>
              <a:off x="4925900" y="3027475"/>
              <a:ext cx="605075" cy="703475"/>
            </a:xfrm>
            <a:custGeom>
              <a:rect b="b" l="l" r="r" t="t"/>
              <a:pathLst>
                <a:path extrusionOk="0" h="28139" w="24203">
                  <a:moveTo>
                    <a:pt x="6371" y="0"/>
                  </a:moveTo>
                  <a:cubicBezTo>
                    <a:pt x="5617" y="0"/>
                    <a:pt x="5022" y="191"/>
                    <a:pt x="4651" y="617"/>
                  </a:cubicBezTo>
                  <a:cubicBezTo>
                    <a:pt x="1733" y="3991"/>
                    <a:pt x="0" y="18642"/>
                    <a:pt x="699" y="21073"/>
                  </a:cubicBezTo>
                  <a:cubicBezTo>
                    <a:pt x="1312" y="23230"/>
                    <a:pt x="13001" y="28138"/>
                    <a:pt x="17057" y="28138"/>
                  </a:cubicBezTo>
                  <a:cubicBezTo>
                    <a:pt x="17632" y="28138"/>
                    <a:pt x="18053" y="28040"/>
                    <a:pt x="18268" y="27821"/>
                  </a:cubicBezTo>
                  <a:cubicBezTo>
                    <a:pt x="20000" y="26058"/>
                    <a:pt x="23861" y="17274"/>
                    <a:pt x="24043" y="12927"/>
                  </a:cubicBezTo>
                  <a:cubicBezTo>
                    <a:pt x="24202" y="8975"/>
                    <a:pt x="11538" y="0"/>
                    <a:pt x="6371"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17"/>
            <p:cNvSpPr/>
            <p:nvPr/>
          </p:nvSpPr>
          <p:spPr>
            <a:xfrm>
              <a:off x="4972250" y="2668250"/>
              <a:ext cx="572975" cy="808825"/>
            </a:xfrm>
            <a:custGeom>
              <a:rect b="b" l="l" r="r" t="t"/>
              <a:pathLst>
                <a:path extrusionOk="0" h="32353" w="22919">
                  <a:moveTo>
                    <a:pt x="12154" y="1"/>
                  </a:moveTo>
                  <a:cubicBezTo>
                    <a:pt x="12145" y="1"/>
                    <a:pt x="12137" y="1"/>
                    <a:pt x="12128" y="1"/>
                  </a:cubicBezTo>
                  <a:cubicBezTo>
                    <a:pt x="8450" y="62"/>
                    <a:pt x="7295" y="14165"/>
                    <a:pt x="7295" y="14165"/>
                  </a:cubicBezTo>
                  <a:cubicBezTo>
                    <a:pt x="7295" y="14165"/>
                    <a:pt x="7536" y="335"/>
                    <a:pt x="3908" y="335"/>
                  </a:cubicBezTo>
                  <a:cubicBezTo>
                    <a:pt x="3892" y="335"/>
                    <a:pt x="3876" y="335"/>
                    <a:pt x="3860" y="335"/>
                  </a:cubicBezTo>
                  <a:cubicBezTo>
                    <a:pt x="0" y="457"/>
                    <a:pt x="304" y="20336"/>
                    <a:pt x="1216" y="21065"/>
                  </a:cubicBezTo>
                  <a:cubicBezTo>
                    <a:pt x="2905" y="22492"/>
                    <a:pt x="6129" y="24756"/>
                    <a:pt x="6503" y="24756"/>
                  </a:cubicBezTo>
                  <a:cubicBezTo>
                    <a:pt x="6519" y="24756"/>
                    <a:pt x="6530" y="24752"/>
                    <a:pt x="6535" y="24743"/>
                  </a:cubicBezTo>
                  <a:lnTo>
                    <a:pt x="6535" y="24743"/>
                  </a:lnTo>
                  <a:cubicBezTo>
                    <a:pt x="6475" y="24956"/>
                    <a:pt x="5016" y="28816"/>
                    <a:pt x="7174" y="30275"/>
                  </a:cubicBezTo>
                  <a:cubicBezTo>
                    <a:pt x="7576" y="30551"/>
                    <a:pt x="7954" y="30664"/>
                    <a:pt x="8305" y="30664"/>
                  </a:cubicBezTo>
                  <a:cubicBezTo>
                    <a:pt x="9887" y="30664"/>
                    <a:pt x="10898" y="28346"/>
                    <a:pt x="10973" y="28147"/>
                  </a:cubicBezTo>
                  <a:lnTo>
                    <a:pt x="10973" y="28147"/>
                  </a:lnTo>
                  <a:cubicBezTo>
                    <a:pt x="10973" y="28360"/>
                    <a:pt x="10791" y="31491"/>
                    <a:pt x="12675" y="32220"/>
                  </a:cubicBezTo>
                  <a:cubicBezTo>
                    <a:pt x="12908" y="32310"/>
                    <a:pt x="13127" y="32352"/>
                    <a:pt x="13334" y="32352"/>
                  </a:cubicBezTo>
                  <a:cubicBezTo>
                    <a:pt x="15993" y="32352"/>
                    <a:pt x="16665" y="25408"/>
                    <a:pt x="18724" y="23801"/>
                  </a:cubicBezTo>
                  <a:cubicBezTo>
                    <a:pt x="18724" y="23801"/>
                    <a:pt x="22068" y="27205"/>
                    <a:pt x="22189" y="27296"/>
                  </a:cubicBezTo>
                  <a:cubicBezTo>
                    <a:pt x="22189" y="27296"/>
                    <a:pt x="22919" y="19758"/>
                    <a:pt x="20426" y="16931"/>
                  </a:cubicBezTo>
                  <a:cubicBezTo>
                    <a:pt x="19959" y="16367"/>
                    <a:pt x="19280" y="16077"/>
                    <a:pt x="18588" y="16077"/>
                  </a:cubicBezTo>
                  <a:cubicBezTo>
                    <a:pt x="18200" y="16077"/>
                    <a:pt x="17808" y="16168"/>
                    <a:pt x="17447" y="16354"/>
                  </a:cubicBezTo>
                  <a:cubicBezTo>
                    <a:pt x="17447" y="16354"/>
                    <a:pt x="17964" y="13953"/>
                    <a:pt x="16323" y="12767"/>
                  </a:cubicBezTo>
                  <a:cubicBezTo>
                    <a:pt x="16093" y="12603"/>
                    <a:pt x="15798" y="12543"/>
                    <a:pt x="15491" y="12543"/>
                  </a:cubicBezTo>
                  <a:cubicBezTo>
                    <a:pt x="14662" y="12543"/>
                    <a:pt x="13739" y="12980"/>
                    <a:pt x="13739" y="12980"/>
                  </a:cubicBezTo>
                  <a:cubicBezTo>
                    <a:pt x="13739" y="12980"/>
                    <a:pt x="15796" y="1"/>
                    <a:pt x="12154"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17"/>
            <p:cNvSpPr/>
            <p:nvPr/>
          </p:nvSpPr>
          <p:spPr>
            <a:xfrm>
              <a:off x="5131275" y="2989400"/>
              <a:ext cx="185775" cy="303900"/>
            </a:xfrm>
            <a:custGeom>
              <a:rect b="b" l="l" r="r" t="t"/>
              <a:pathLst>
                <a:path extrusionOk="0" h="12156" w="7431">
                  <a:moveTo>
                    <a:pt x="7364" y="0"/>
                  </a:moveTo>
                  <a:cubicBezTo>
                    <a:pt x="7350" y="0"/>
                    <a:pt x="7334" y="4"/>
                    <a:pt x="7317" y="12"/>
                  </a:cubicBezTo>
                  <a:cubicBezTo>
                    <a:pt x="3913" y="2657"/>
                    <a:pt x="843" y="7095"/>
                    <a:pt x="22" y="11927"/>
                  </a:cubicBezTo>
                  <a:cubicBezTo>
                    <a:pt x="1" y="12034"/>
                    <a:pt x="55" y="12156"/>
                    <a:pt x="109" y="12156"/>
                  </a:cubicBezTo>
                  <a:cubicBezTo>
                    <a:pt x="133" y="12156"/>
                    <a:pt x="156" y="12134"/>
                    <a:pt x="174" y="12079"/>
                  </a:cubicBezTo>
                  <a:cubicBezTo>
                    <a:pt x="965" y="8918"/>
                    <a:pt x="4642" y="2991"/>
                    <a:pt x="7408" y="73"/>
                  </a:cubicBezTo>
                  <a:cubicBezTo>
                    <a:pt x="7431" y="29"/>
                    <a:pt x="7404" y="0"/>
                    <a:pt x="73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17"/>
            <p:cNvSpPr/>
            <p:nvPr/>
          </p:nvSpPr>
          <p:spPr>
            <a:xfrm>
              <a:off x="5244275" y="3078300"/>
              <a:ext cx="161475" cy="303900"/>
            </a:xfrm>
            <a:custGeom>
              <a:rect b="b" l="l" r="r" t="t"/>
              <a:pathLst>
                <a:path extrusionOk="0" h="12156" w="6459">
                  <a:moveTo>
                    <a:pt x="6387" y="1"/>
                  </a:moveTo>
                  <a:cubicBezTo>
                    <a:pt x="6374" y="1"/>
                    <a:pt x="6362" y="4"/>
                    <a:pt x="6354" y="13"/>
                  </a:cubicBezTo>
                  <a:cubicBezTo>
                    <a:pt x="4408" y="1350"/>
                    <a:pt x="2767" y="3842"/>
                    <a:pt x="1642" y="5879"/>
                  </a:cubicBezTo>
                  <a:cubicBezTo>
                    <a:pt x="548" y="7763"/>
                    <a:pt x="1" y="9891"/>
                    <a:pt x="1" y="12049"/>
                  </a:cubicBezTo>
                  <a:cubicBezTo>
                    <a:pt x="1" y="12109"/>
                    <a:pt x="65" y="12155"/>
                    <a:pt x="110" y="12155"/>
                  </a:cubicBezTo>
                  <a:cubicBezTo>
                    <a:pt x="134" y="12155"/>
                    <a:pt x="153" y="12142"/>
                    <a:pt x="153" y="12110"/>
                  </a:cubicBezTo>
                  <a:cubicBezTo>
                    <a:pt x="1126" y="7490"/>
                    <a:pt x="3466" y="3660"/>
                    <a:pt x="6414" y="73"/>
                  </a:cubicBezTo>
                  <a:cubicBezTo>
                    <a:pt x="6459" y="29"/>
                    <a:pt x="6422" y="1"/>
                    <a:pt x="638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17"/>
            <p:cNvSpPr/>
            <p:nvPr/>
          </p:nvSpPr>
          <p:spPr>
            <a:xfrm>
              <a:off x="5106750" y="3246550"/>
              <a:ext cx="333600" cy="238475"/>
            </a:xfrm>
            <a:custGeom>
              <a:rect b="b" l="l" r="r" t="t"/>
              <a:pathLst>
                <a:path extrusionOk="0" h="9539" w="13344">
                  <a:moveTo>
                    <a:pt x="1368" y="0"/>
                  </a:moveTo>
                  <a:cubicBezTo>
                    <a:pt x="1368" y="0"/>
                    <a:pt x="0" y="2736"/>
                    <a:pt x="152" y="4955"/>
                  </a:cubicBezTo>
                  <a:cubicBezTo>
                    <a:pt x="183" y="5958"/>
                    <a:pt x="639" y="6900"/>
                    <a:pt x="1429" y="7508"/>
                  </a:cubicBezTo>
                  <a:cubicBezTo>
                    <a:pt x="1854" y="7812"/>
                    <a:pt x="2371" y="7994"/>
                    <a:pt x="2888" y="8024"/>
                  </a:cubicBezTo>
                  <a:cubicBezTo>
                    <a:pt x="3435" y="8024"/>
                    <a:pt x="3952" y="7842"/>
                    <a:pt x="4347" y="7508"/>
                  </a:cubicBezTo>
                  <a:cubicBezTo>
                    <a:pt x="4712" y="7204"/>
                    <a:pt x="5046" y="6839"/>
                    <a:pt x="5289" y="6444"/>
                  </a:cubicBezTo>
                  <a:cubicBezTo>
                    <a:pt x="5320" y="6657"/>
                    <a:pt x="5350" y="6869"/>
                    <a:pt x="5411" y="7052"/>
                  </a:cubicBezTo>
                  <a:cubicBezTo>
                    <a:pt x="5532" y="7781"/>
                    <a:pt x="5897" y="8450"/>
                    <a:pt x="6383" y="8967"/>
                  </a:cubicBezTo>
                  <a:cubicBezTo>
                    <a:pt x="6793" y="9336"/>
                    <a:pt x="7314" y="9539"/>
                    <a:pt x="7833" y="9539"/>
                  </a:cubicBezTo>
                  <a:cubicBezTo>
                    <a:pt x="8084" y="9539"/>
                    <a:pt x="8334" y="9491"/>
                    <a:pt x="8572" y="9392"/>
                  </a:cubicBezTo>
                  <a:cubicBezTo>
                    <a:pt x="9210" y="9028"/>
                    <a:pt x="9727" y="8511"/>
                    <a:pt x="10061" y="7872"/>
                  </a:cubicBezTo>
                  <a:cubicBezTo>
                    <a:pt x="10730" y="6687"/>
                    <a:pt x="11247" y="5471"/>
                    <a:pt x="11672" y="4195"/>
                  </a:cubicBezTo>
                  <a:cubicBezTo>
                    <a:pt x="11885" y="3587"/>
                    <a:pt x="12098" y="2979"/>
                    <a:pt x="12341" y="2371"/>
                  </a:cubicBezTo>
                  <a:cubicBezTo>
                    <a:pt x="12554" y="1733"/>
                    <a:pt x="12888" y="1185"/>
                    <a:pt x="13344" y="699"/>
                  </a:cubicBezTo>
                  <a:lnTo>
                    <a:pt x="13344" y="699"/>
                  </a:lnTo>
                  <a:cubicBezTo>
                    <a:pt x="12827" y="1125"/>
                    <a:pt x="12463" y="1672"/>
                    <a:pt x="12189" y="2310"/>
                  </a:cubicBezTo>
                  <a:cubicBezTo>
                    <a:pt x="11885" y="2888"/>
                    <a:pt x="11611" y="3496"/>
                    <a:pt x="11368" y="4103"/>
                  </a:cubicBezTo>
                  <a:cubicBezTo>
                    <a:pt x="10882" y="5289"/>
                    <a:pt x="10274" y="6474"/>
                    <a:pt x="9605" y="7569"/>
                  </a:cubicBezTo>
                  <a:cubicBezTo>
                    <a:pt x="9301" y="8085"/>
                    <a:pt x="8876" y="8511"/>
                    <a:pt x="8329" y="8784"/>
                  </a:cubicBezTo>
                  <a:cubicBezTo>
                    <a:pt x="8171" y="8840"/>
                    <a:pt x="8011" y="8867"/>
                    <a:pt x="7853" y="8867"/>
                  </a:cubicBezTo>
                  <a:cubicBezTo>
                    <a:pt x="7493" y="8867"/>
                    <a:pt x="7144" y="8725"/>
                    <a:pt x="6870" y="8450"/>
                  </a:cubicBezTo>
                  <a:cubicBezTo>
                    <a:pt x="6475" y="8024"/>
                    <a:pt x="6201" y="7477"/>
                    <a:pt x="6110" y="6900"/>
                  </a:cubicBezTo>
                  <a:cubicBezTo>
                    <a:pt x="5988" y="6292"/>
                    <a:pt x="5927" y="5684"/>
                    <a:pt x="5988" y="5046"/>
                  </a:cubicBezTo>
                  <a:lnTo>
                    <a:pt x="6079" y="2827"/>
                  </a:lnTo>
                  <a:lnTo>
                    <a:pt x="5228" y="4894"/>
                  </a:lnTo>
                  <a:cubicBezTo>
                    <a:pt x="4955" y="5654"/>
                    <a:pt x="4499" y="6353"/>
                    <a:pt x="3861" y="6869"/>
                  </a:cubicBezTo>
                  <a:cubicBezTo>
                    <a:pt x="3583" y="7117"/>
                    <a:pt x="3226" y="7238"/>
                    <a:pt x="2867" y="7238"/>
                  </a:cubicBezTo>
                  <a:cubicBezTo>
                    <a:pt x="2519" y="7238"/>
                    <a:pt x="2169" y="7124"/>
                    <a:pt x="1885" y="6900"/>
                  </a:cubicBezTo>
                  <a:cubicBezTo>
                    <a:pt x="1277" y="6383"/>
                    <a:pt x="882" y="5654"/>
                    <a:pt x="851" y="4863"/>
                  </a:cubicBezTo>
                  <a:cubicBezTo>
                    <a:pt x="821" y="3435"/>
                    <a:pt x="1034" y="2037"/>
                    <a:pt x="1520" y="699"/>
                  </a:cubicBezTo>
                  <a:lnTo>
                    <a:pt x="136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17"/>
            <p:cNvSpPr/>
            <p:nvPr/>
          </p:nvSpPr>
          <p:spPr>
            <a:xfrm>
              <a:off x="4782175" y="3075750"/>
              <a:ext cx="491775" cy="420825"/>
            </a:xfrm>
            <a:custGeom>
              <a:rect b="b" l="l" r="r" t="t"/>
              <a:pathLst>
                <a:path extrusionOk="0" h="16833" w="19671">
                  <a:moveTo>
                    <a:pt x="7277" y="1"/>
                  </a:moveTo>
                  <a:cubicBezTo>
                    <a:pt x="0" y="1"/>
                    <a:pt x="6327" y="16589"/>
                    <a:pt x="6327" y="16589"/>
                  </a:cubicBezTo>
                  <a:cubicBezTo>
                    <a:pt x="6327" y="16589"/>
                    <a:pt x="6961" y="16832"/>
                    <a:pt x="7848" y="16832"/>
                  </a:cubicBezTo>
                  <a:cubicBezTo>
                    <a:pt x="8762" y="16832"/>
                    <a:pt x="9944" y="16574"/>
                    <a:pt x="10977" y="15525"/>
                  </a:cubicBezTo>
                  <a:cubicBezTo>
                    <a:pt x="14229" y="12243"/>
                    <a:pt x="11160" y="6650"/>
                    <a:pt x="11160" y="6650"/>
                  </a:cubicBezTo>
                  <a:lnTo>
                    <a:pt x="11160" y="6650"/>
                  </a:lnTo>
                  <a:cubicBezTo>
                    <a:pt x="12468" y="7127"/>
                    <a:pt x="14214" y="7573"/>
                    <a:pt x="15737" y="7573"/>
                  </a:cubicBezTo>
                  <a:cubicBezTo>
                    <a:pt x="17220" y="7573"/>
                    <a:pt x="18491" y="7150"/>
                    <a:pt x="18941" y="5920"/>
                  </a:cubicBezTo>
                  <a:cubicBezTo>
                    <a:pt x="19670" y="4005"/>
                    <a:pt x="10126" y="236"/>
                    <a:pt x="7755" y="23"/>
                  </a:cubicBezTo>
                  <a:cubicBezTo>
                    <a:pt x="7589" y="8"/>
                    <a:pt x="7430" y="1"/>
                    <a:pt x="7277"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17"/>
            <p:cNvSpPr/>
            <p:nvPr/>
          </p:nvSpPr>
          <p:spPr>
            <a:xfrm>
              <a:off x="4959325" y="3076200"/>
              <a:ext cx="307775" cy="367925"/>
            </a:xfrm>
            <a:custGeom>
              <a:rect b="b" l="l" r="r" t="t"/>
              <a:pathLst>
                <a:path extrusionOk="0" h="14717" w="12311">
                  <a:moveTo>
                    <a:pt x="286" y="1"/>
                  </a:moveTo>
                  <a:cubicBezTo>
                    <a:pt x="191" y="1"/>
                    <a:pt x="96" y="2"/>
                    <a:pt x="1" y="5"/>
                  </a:cubicBezTo>
                  <a:cubicBezTo>
                    <a:pt x="1855" y="157"/>
                    <a:pt x="3587" y="917"/>
                    <a:pt x="5289" y="1647"/>
                  </a:cubicBezTo>
                  <a:cubicBezTo>
                    <a:pt x="6140" y="2042"/>
                    <a:pt x="6961" y="2467"/>
                    <a:pt x="7782" y="2893"/>
                  </a:cubicBezTo>
                  <a:cubicBezTo>
                    <a:pt x="8602" y="3349"/>
                    <a:pt x="9454" y="3774"/>
                    <a:pt x="10183" y="4291"/>
                  </a:cubicBezTo>
                  <a:cubicBezTo>
                    <a:pt x="10913" y="4778"/>
                    <a:pt x="11703" y="5446"/>
                    <a:pt x="11429" y="6024"/>
                  </a:cubicBezTo>
                  <a:cubicBezTo>
                    <a:pt x="11186" y="6692"/>
                    <a:pt x="10335" y="7088"/>
                    <a:pt x="9484" y="7179"/>
                  </a:cubicBezTo>
                  <a:cubicBezTo>
                    <a:pt x="9168" y="7212"/>
                    <a:pt x="8847" y="7229"/>
                    <a:pt x="8527" y="7229"/>
                  </a:cubicBezTo>
                  <a:cubicBezTo>
                    <a:pt x="7956" y="7229"/>
                    <a:pt x="7385" y="7174"/>
                    <a:pt x="6840" y="7057"/>
                  </a:cubicBezTo>
                  <a:cubicBezTo>
                    <a:pt x="5928" y="6875"/>
                    <a:pt x="5046" y="6632"/>
                    <a:pt x="4165" y="6358"/>
                  </a:cubicBezTo>
                  <a:lnTo>
                    <a:pt x="3344" y="6085"/>
                  </a:lnTo>
                  <a:lnTo>
                    <a:pt x="3770" y="6814"/>
                  </a:lnTo>
                  <a:cubicBezTo>
                    <a:pt x="4104" y="7422"/>
                    <a:pt x="4377" y="8030"/>
                    <a:pt x="4621" y="8668"/>
                  </a:cubicBezTo>
                  <a:cubicBezTo>
                    <a:pt x="4833" y="9337"/>
                    <a:pt x="5016" y="10006"/>
                    <a:pt x="5107" y="10674"/>
                  </a:cubicBezTo>
                  <a:cubicBezTo>
                    <a:pt x="5198" y="11343"/>
                    <a:pt x="5198" y="12042"/>
                    <a:pt x="5137" y="12741"/>
                  </a:cubicBezTo>
                  <a:cubicBezTo>
                    <a:pt x="5046" y="13440"/>
                    <a:pt x="4833" y="14109"/>
                    <a:pt x="4499" y="14717"/>
                  </a:cubicBezTo>
                  <a:cubicBezTo>
                    <a:pt x="4925" y="14139"/>
                    <a:pt x="5198" y="13471"/>
                    <a:pt x="5350" y="12772"/>
                  </a:cubicBezTo>
                  <a:cubicBezTo>
                    <a:pt x="5502" y="12072"/>
                    <a:pt x="5563" y="11343"/>
                    <a:pt x="5502" y="10644"/>
                  </a:cubicBezTo>
                  <a:cubicBezTo>
                    <a:pt x="5472" y="9914"/>
                    <a:pt x="5320" y="9215"/>
                    <a:pt x="5137" y="8516"/>
                  </a:cubicBezTo>
                  <a:cubicBezTo>
                    <a:pt x="5003" y="8075"/>
                    <a:pt x="4857" y="7646"/>
                    <a:pt x="4683" y="7221"/>
                  </a:cubicBezTo>
                  <a:lnTo>
                    <a:pt x="4683" y="7221"/>
                  </a:lnTo>
                  <a:cubicBezTo>
                    <a:pt x="5353" y="7442"/>
                    <a:pt x="6027" y="7631"/>
                    <a:pt x="6718" y="7787"/>
                  </a:cubicBezTo>
                  <a:cubicBezTo>
                    <a:pt x="7378" y="7936"/>
                    <a:pt x="8067" y="8010"/>
                    <a:pt x="8755" y="8010"/>
                  </a:cubicBezTo>
                  <a:cubicBezTo>
                    <a:pt x="9050" y="8010"/>
                    <a:pt x="9344" y="7996"/>
                    <a:pt x="9636" y="7969"/>
                  </a:cubicBezTo>
                  <a:cubicBezTo>
                    <a:pt x="10153" y="7908"/>
                    <a:pt x="10639" y="7756"/>
                    <a:pt x="11095" y="7513"/>
                  </a:cubicBezTo>
                  <a:cubicBezTo>
                    <a:pt x="11612" y="7240"/>
                    <a:pt x="12007" y="6814"/>
                    <a:pt x="12220" y="6267"/>
                  </a:cubicBezTo>
                  <a:cubicBezTo>
                    <a:pt x="12250" y="6115"/>
                    <a:pt x="12280" y="5963"/>
                    <a:pt x="12311" y="5811"/>
                  </a:cubicBezTo>
                  <a:cubicBezTo>
                    <a:pt x="12311" y="5659"/>
                    <a:pt x="12280" y="5507"/>
                    <a:pt x="12220" y="5355"/>
                  </a:cubicBezTo>
                  <a:cubicBezTo>
                    <a:pt x="12159" y="5051"/>
                    <a:pt x="12007" y="4808"/>
                    <a:pt x="11794" y="4595"/>
                  </a:cubicBezTo>
                  <a:cubicBezTo>
                    <a:pt x="11460" y="4230"/>
                    <a:pt x="11065" y="3896"/>
                    <a:pt x="10639" y="3653"/>
                  </a:cubicBezTo>
                  <a:cubicBezTo>
                    <a:pt x="8998" y="2680"/>
                    <a:pt x="7265" y="1860"/>
                    <a:pt x="5502" y="1191"/>
                  </a:cubicBezTo>
                  <a:cubicBezTo>
                    <a:pt x="4621" y="857"/>
                    <a:pt x="3709" y="553"/>
                    <a:pt x="2797" y="340"/>
                  </a:cubicBezTo>
                  <a:cubicBezTo>
                    <a:pt x="1977" y="121"/>
                    <a:pt x="1133" y="1"/>
                    <a:pt x="28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17"/>
            <p:cNvSpPr/>
            <p:nvPr/>
          </p:nvSpPr>
          <p:spPr>
            <a:xfrm>
              <a:off x="4083375" y="3052650"/>
              <a:ext cx="534025" cy="911250"/>
            </a:xfrm>
            <a:custGeom>
              <a:rect b="b" l="l" r="r" t="t"/>
              <a:pathLst>
                <a:path extrusionOk="0" h="36450" w="21361">
                  <a:moveTo>
                    <a:pt x="3093" y="0"/>
                  </a:moveTo>
                  <a:cubicBezTo>
                    <a:pt x="1146" y="0"/>
                    <a:pt x="1" y="2762"/>
                    <a:pt x="813" y="10765"/>
                  </a:cubicBezTo>
                  <a:cubicBezTo>
                    <a:pt x="2211" y="24565"/>
                    <a:pt x="7591" y="36449"/>
                    <a:pt x="7591" y="36449"/>
                  </a:cubicBezTo>
                  <a:lnTo>
                    <a:pt x="21360" y="22650"/>
                  </a:lnTo>
                  <a:cubicBezTo>
                    <a:pt x="21360" y="22650"/>
                    <a:pt x="15129" y="12163"/>
                    <a:pt x="10327" y="5993"/>
                  </a:cubicBezTo>
                  <a:cubicBezTo>
                    <a:pt x="7901" y="2877"/>
                    <a:pt x="5080" y="0"/>
                    <a:pt x="309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17"/>
            <p:cNvSpPr/>
            <p:nvPr/>
          </p:nvSpPr>
          <p:spPr>
            <a:xfrm>
              <a:off x="4165225" y="3180425"/>
              <a:ext cx="389100" cy="718875"/>
            </a:xfrm>
            <a:custGeom>
              <a:rect b="b" l="l" r="r" t="t"/>
              <a:pathLst>
                <a:path extrusionOk="0" h="28755" w="15564">
                  <a:moveTo>
                    <a:pt x="2281" y="1"/>
                  </a:moveTo>
                  <a:cubicBezTo>
                    <a:pt x="1886" y="396"/>
                    <a:pt x="1521" y="852"/>
                    <a:pt x="1247" y="1338"/>
                  </a:cubicBezTo>
                  <a:cubicBezTo>
                    <a:pt x="943" y="1824"/>
                    <a:pt x="730" y="2341"/>
                    <a:pt x="579" y="2888"/>
                  </a:cubicBezTo>
                  <a:cubicBezTo>
                    <a:pt x="974" y="2493"/>
                    <a:pt x="1338" y="2068"/>
                    <a:pt x="1612" y="1581"/>
                  </a:cubicBezTo>
                  <a:cubicBezTo>
                    <a:pt x="1916" y="1095"/>
                    <a:pt x="2159" y="548"/>
                    <a:pt x="2281" y="1"/>
                  </a:cubicBezTo>
                  <a:close/>
                  <a:moveTo>
                    <a:pt x="8269" y="3800"/>
                  </a:moveTo>
                  <a:cubicBezTo>
                    <a:pt x="8269" y="4347"/>
                    <a:pt x="8329" y="4925"/>
                    <a:pt x="8481" y="5472"/>
                  </a:cubicBezTo>
                  <a:cubicBezTo>
                    <a:pt x="8603" y="6019"/>
                    <a:pt x="8816" y="6566"/>
                    <a:pt x="9120" y="7052"/>
                  </a:cubicBezTo>
                  <a:cubicBezTo>
                    <a:pt x="9120" y="6505"/>
                    <a:pt x="9059" y="5928"/>
                    <a:pt x="8907" y="5381"/>
                  </a:cubicBezTo>
                  <a:cubicBezTo>
                    <a:pt x="8785" y="4834"/>
                    <a:pt x="8573" y="4286"/>
                    <a:pt x="8269" y="3800"/>
                  </a:cubicBezTo>
                  <a:close/>
                  <a:moveTo>
                    <a:pt x="3952" y="10487"/>
                  </a:moveTo>
                  <a:lnTo>
                    <a:pt x="3952" y="10487"/>
                  </a:lnTo>
                  <a:cubicBezTo>
                    <a:pt x="4348" y="10882"/>
                    <a:pt x="4804" y="11247"/>
                    <a:pt x="5290" y="11521"/>
                  </a:cubicBezTo>
                  <a:cubicBezTo>
                    <a:pt x="5776" y="11825"/>
                    <a:pt x="6293" y="12037"/>
                    <a:pt x="6840" y="12189"/>
                  </a:cubicBezTo>
                  <a:cubicBezTo>
                    <a:pt x="6475" y="11794"/>
                    <a:pt x="6019" y="11429"/>
                    <a:pt x="5533" y="11156"/>
                  </a:cubicBezTo>
                  <a:cubicBezTo>
                    <a:pt x="5047" y="10852"/>
                    <a:pt x="4500" y="10609"/>
                    <a:pt x="3952" y="10487"/>
                  </a:cubicBezTo>
                  <a:close/>
                  <a:moveTo>
                    <a:pt x="15564" y="15837"/>
                  </a:moveTo>
                  <a:cubicBezTo>
                    <a:pt x="15016" y="15837"/>
                    <a:pt x="14439" y="15898"/>
                    <a:pt x="13892" y="16049"/>
                  </a:cubicBezTo>
                  <a:cubicBezTo>
                    <a:pt x="13345" y="16171"/>
                    <a:pt x="12798" y="16384"/>
                    <a:pt x="12311" y="16657"/>
                  </a:cubicBezTo>
                  <a:cubicBezTo>
                    <a:pt x="12408" y="16662"/>
                    <a:pt x="12503" y="16665"/>
                    <a:pt x="12598" y="16665"/>
                  </a:cubicBezTo>
                  <a:cubicBezTo>
                    <a:pt x="13071" y="16665"/>
                    <a:pt x="13527" y="16602"/>
                    <a:pt x="13983" y="16475"/>
                  </a:cubicBezTo>
                  <a:cubicBezTo>
                    <a:pt x="14561" y="16323"/>
                    <a:pt x="15077" y="16110"/>
                    <a:pt x="15564" y="15837"/>
                  </a:cubicBezTo>
                  <a:close/>
                  <a:moveTo>
                    <a:pt x="913" y="17600"/>
                  </a:moveTo>
                  <a:lnTo>
                    <a:pt x="913" y="17600"/>
                  </a:lnTo>
                  <a:cubicBezTo>
                    <a:pt x="548" y="17934"/>
                    <a:pt x="244" y="18329"/>
                    <a:pt x="1" y="18755"/>
                  </a:cubicBezTo>
                  <a:cubicBezTo>
                    <a:pt x="31" y="18937"/>
                    <a:pt x="92" y="19119"/>
                    <a:pt x="153" y="19332"/>
                  </a:cubicBezTo>
                  <a:lnTo>
                    <a:pt x="244" y="19180"/>
                  </a:lnTo>
                  <a:cubicBezTo>
                    <a:pt x="548" y="18694"/>
                    <a:pt x="761" y="18147"/>
                    <a:pt x="913" y="17600"/>
                  </a:cubicBezTo>
                  <a:close/>
                  <a:moveTo>
                    <a:pt x="7661" y="18481"/>
                  </a:moveTo>
                  <a:lnTo>
                    <a:pt x="7661" y="18481"/>
                  </a:lnTo>
                  <a:cubicBezTo>
                    <a:pt x="7630" y="19059"/>
                    <a:pt x="7691" y="19636"/>
                    <a:pt x="7843" y="20183"/>
                  </a:cubicBezTo>
                  <a:cubicBezTo>
                    <a:pt x="7995" y="20730"/>
                    <a:pt x="8177" y="21247"/>
                    <a:pt x="8481" y="21764"/>
                  </a:cubicBezTo>
                  <a:cubicBezTo>
                    <a:pt x="8481" y="20609"/>
                    <a:pt x="8208" y="19484"/>
                    <a:pt x="7661" y="18481"/>
                  </a:cubicBezTo>
                  <a:close/>
                  <a:moveTo>
                    <a:pt x="5959" y="27965"/>
                  </a:moveTo>
                  <a:cubicBezTo>
                    <a:pt x="5972" y="27968"/>
                    <a:pt x="5985" y="27972"/>
                    <a:pt x="5999" y="27975"/>
                  </a:cubicBezTo>
                  <a:lnTo>
                    <a:pt x="5999" y="27975"/>
                  </a:lnTo>
                  <a:cubicBezTo>
                    <a:pt x="5995" y="27972"/>
                    <a:pt x="5992" y="27968"/>
                    <a:pt x="5989" y="27965"/>
                  </a:cubicBezTo>
                  <a:close/>
                  <a:moveTo>
                    <a:pt x="5999" y="27975"/>
                  </a:moveTo>
                  <a:cubicBezTo>
                    <a:pt x="6270" y="28275"/>
                    <a:pt x="6570" y="28545"/>
                    <a:pt x="6901" y="28755"/>
                  </a:cubicBezTo>
                  <a:lnTo>
                    <a:pt x="7205" y="28451"/>
                  </a:lnTo>
                  <a:cubicBezTo>
                    <a:pt x="6821" y="28244"/>
                    <a:pt x="6438" y="28095"/>
                    <a:pt x="5999" y="27975"/>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17"/>
            <p:cNvSpPr/>
            <p:nvPr/>
          </p:nvSpPr>
          <p:spPr>
            <a:xfrm>
              <a:off x="4248300" y="3545925"/>
              <a:ext cx="304500" cy="297475"/>
            </a:xfrm>
            <a:custGeom>
              <a:rect b="b" l="l" r="r" t="t"/>
              <a:pathLst>
                <a:path extrusionOk="0" h="11899" w="12180">
                  <a:moveTo>
                    <a:pt x="12119" y="1"/>
                  </a:moveTo>
                  <a:cubicBezTo>
                    <a:pt x="10386" y="1369"/>
                    <a:pt x="8836" y="2949"/>
                    <a:pt x="7256" y="4469"/>
                  </a:cubicBezTo>
                  <a:cubicBezTo>
                    <a:pt x="5675" y="5989"/>
                    <a:pt x="4125" y="7539"/>
                    <a:pt x="2605" y="9120"/>
                  </a:cubicBezTo>
                  <a:cubicBezTo>
                    <a:pt x="1724" y="10001"/>
                    <a:pt x="873" y="10943"/>
                    <a:pt x="22" y="11855"/>
                  </a:cubicBezTo>
                  <a:cubicBezTo>
                    <a:pt x="0" y="11877"/>
                    <a:pt x="9" y="11898"/>
                    <a:pt x="27" y="11898"/>
                  </a:cubicBezTo>
                  <a:cubicBezTo>
                    <a:pt x="34" y="11898"/>
                    <a:pt x="43" y="11894"/>
                    <a:pt x="52" y="11886"/>
                  </a:cubicBezTo>
                  <a:cubicBezTo>
                    <a:pt x="842" y="11126"/>
                    <a:pt x="1693" y="10427"/>
                    <a:pt x="2484" y="9667"/>
                  </a:cubicBezTo>
                  <a:cubicBezTo>
                    <a:pt x="3274" y="8907"/>
                    <a:pt x="4064" y="8147"/>
                    <a:pt x="4854" y="7417"/>
                  </a:cubicBezTo>
                  <a:cubicBezTo>
                    <a:pt x="6435" y="5898"/>
                    <a:pt x="8016" y="4347"/>
                    <a:pt x="9566" y="2797"/>
                  </a:cubicBezTo>
                  <a:cubicBezTo>
                    <a:pt x="10478" y="1916"/>
                    <a:pt x="11359" y="1004"/>
                    <a:pt x="12149" y="62"/>
                  </a:cubicBezTo>
                  <a:cubicBezTo>
                    <a:pt x="12180" y="31"/>
                    <a:pt x="12149" y="1"/>
                    <a:pt x="121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17"/>
            <p:cNvSpPr/>
            <p:nvPr/>
          </p:nvSpPr>
          <p:spPr>
            <a:xfrm>
              <a:off x="4082775" y="3052675"/>
              <a:ext cx="386450" cy="911225"/>
            </a:xfrm>
            <a:custGeom>
              <a:rect b="b" l="l" r="r" t="t"/>
              <a:pathLst>
                <a:path extrusionOk="0" h="36449" w="15458">
                  <a:moveTo>
                    <a:pt x="3095" y="0"/>
                  </a:moveTo>
                  <a:cubicBezTo>
                    <a:pt x="1160" y="0"/>
                    <a:pt x="0" y="2758"/>
                    <a:pt x="837" y="10764"/>
                  </a:cubicBezTo>
                  <a:cubicBezTo>
                    <a:pt x="2235" y="24564"/>
                    <a:pt x="7615" y="36448"/>
                    <a:pt x="7615" y="36448"/>
                  </a:cubicBezTo>
                  <a:lnTo>
                    <a:pt x="15457" y="28606"/>
                  </a:lnTo>
                  <a:lnTo>
                    <a:pt x="3633" y="65"/>
                  </a:lnTo>
                  <a:cubicBezTo>
                    <a:pt x="3448" y="22"/>
                    <a:pt x="3269" y="0"/>
                    <a:pt x="30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17"/>
            <p:cNvSpPr/>
            <p:nvPr/>
          </p:nvSpPr>
          <p:spPr>
            <a:xfrm>
              <a:off x="3344550" y="2980375"/>
              <a:ext cx="1119350" cy="1256325"/>
            </a:xfrm>
            <a:custGeom>
              <a:rect b="b" l="l" r="r" t="t"/>
              <a:pathLst>
                <a:path extrusionOk="0" h="50253" w="44774">
                  <a:moveTo>
                    <a:pt x="26070" y="1"/>
                  </a:moveTo>
                  <a:cubicBezTo>
                    <a:pt x="24211" y="1"/>
                    <a:pt x="22488" y="425"/>
                    <a:pt x="21460" y="1407"/>
                  </a:cubicBezTo>
                  <a:cubicBezTo>
                    <a:pt x="5046" y="17182"/>
                    <a:pt x="1" y="50252"/>
                    <a:pt x="1" y="50252"/>
                  </a:cubicBezTo>
                  <a:lnTo>
                    <a:pt x="44652" y="50161"/>
                  </a:lnTo>
                  <a:cubicBezTo>
                    <a:pt x="44774" y="49979"/>
                    <a:pt x="39424" y="17395"/>
                    <a:pt x="38086" y="12197"/>
                  </a:cubicBezTo>
                  <a:cubicBezTo>
                    <a:pt x="36719" y="7000"/>
                    <a:pt x="32554" y="1620"/>
                    <a:pt x="31399" y="1103"/>
                  </a:cubicBezTo>
                  <a:cubicBezTo>
                    <a:pt x="29848" y="410"/>
                    <a:pt x="27894" y="1"/>
                    <a:pt x="2607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17"/>
            <p:cNvSpPr/>
            <p:nvPr/>
          </p:nvSpPr>
          <p:spPr>
            <a:xfrm>
              <a:off x="3428900" y="3051050"/>
              <a:ext cx="958250" cy="1155400"/>
            </a:xfrm>
            <a:custGeom>
              <a:rect b="b" l="l" r="r" t="t"/>
              <a:pathLst>
                <a:path extrusionOk="0" h="46216" w="38330">
                  <a:moveTo>
                    <a:pt x="24031" y="1"/>
                  </a:moveTo>
                  <a:cubicBezTo>
                    <a:pt x="23556" y="1"/>
                    <a:pt x="23096" y="64"/>
                    <a:pt x="22615" y="191"/>
                  </a:cubicBezTo>
                  <a:cubicBezTo>
                    <a:pt x="22068" y="343"/>
                    <a:pt x="21551" y="555"/>
                    <a:pt x="21065" y="829"/>
                  </a:cubicBezTo>
                  <a:cubicBezTo>
                    <a:pt x="21612" y="829"/>
                    <a:pt x="22189" y="768"/>
                    <a:pt x="22737" y="616"/>
                  </a:cubicBezTo>
                  <a:cubicBezTo>
                    <a:pt x="23284" y="495"/>
                    <a:pt x="23831" y="282"/>
                    <a:pt x="24317" y="8"/>
                  </a:cubicBezTo>
                  <a:cubicBezTo>
                    <a:pt x="24221" y="3"/>
                    <a:pt x="24125" y="1"/>
                    <a:pt x="24031" y="1"/>
                  </a:cubicBezTo>
                  <a:close/>
                  <a:moveTo>
                    <a:pt x="12767" y="4780"/>
                  </a:moveTo>
                  <a:lnTo>
                    <a:pt x="12524" y="5115"/>
                  </a:lnTo>
                  <a:lnTo>
                    <a:pt x="12888" y="5358"/>
                  </a:lnTo>
                  <a:cubicBezTo>
                    <a:pt x="13375" y="5662"/>
                    <a:pt x="13922" y="5905"/>
                    <a:pt x="14469" y="6057"/>
                  </a:cubicBezTo>
                  <a:cubicBezTo>
                    <a:pt x="14074" y="5632"/>
                    <a:pt x="13618" y="5267"/>
                    <a:pt x="13132" y="4993"/>
                  </a:cubicBezTo>
                  <a:cubicBezTo>
                    <a:pt x="13010" y="4932"/>
                    <a:pt x="12888" y="4841"/>
                    <a:pt x="12767" y="4780"/>
                  </a:cubicBezTo>
                  <a:close/>
                  <a:moveTo>
                    <a:pt x="31734" y="5176"/>
                  </a:moveTo>
                  <a:cubicBezTo>
                    <a:pt x="31339" y="5571"/>
                    <a:pt x="30974" y="6027"/>
                    <a:pt x="30700" y="6513"/>
                  </a:cubicBezTo>
                  <a:cubicBezTo>
                    <a:pt x="30396" y="6999"/>
                    <a:pt x="30183" y="7516"/>
                    <a:pt x="30032" y="8063"/>
                  </a:cubicBezTo>
                  <a:cubicBezTo>
                    <a:pt x="30427" y="7668"/>
                    <a:pt x="30791" y="7243"/>
                    <a:pt x="31065" y="6756"/>
                  </a:cubicBezTo>
                  <a:cubicBezTo>
                    <a:pt x="31369" y="6270"/>
                    <a:pt x="31612" y="5723"/>
                    <a:pt x="31764" y="5176"/>
                  </a:cubicBezTo>
                  <a:close/>
                  <a:moveTo>
                    <a:pt x="20639" y="6999"/>
                  </a:moveTo>
                  <a:lnTo>
                    <a:pt x="20639" y="6999"/>
                  </a:lnTo>
                  <a:cubicBezTo>
                    <a:pt x="20214" y="7395"/>
                    <a:pt x="19879" y="7820"/>
                    <a:pt x="19575" y="8337"/>
                  </a:cubicBezTo>
                  <a:cubicBezTo>
                    <a:pt x="19271" y="8823"/>
                    <a:pt x="19059" y="9340"/>
                    <a:pt x="18907" y="9887"/>
                  </a:cubicBezTo>
                  <a:cubicBezTo>
                    <a:pt x="19727" y="9097"/>
                    <a:pt x="20305" y="8094"/>
                    <a:pt x="20639" y="6999"/>
                  </a:cubicBezTo>
                  <a:close/>
                  <a:moveTo>
                    <a:pt x="25867" y="12410"/>
                  </a:moveTo>
                  <a:cubicBezTo>
                    <a:pt x="25867" y="12957"/>
                    <a:pt x="25928" y="13534"/>
                    <a:pt x="26080" y="14082"/>
                  </a:cubicBezTo>
                  <a:cubicBezTo>
                    <a:pt x="26202" y="14629"/>
                    <a:pt x="26414" y="15176"/>
                    <a:pt x="26688" y="15662"/>
                  </a:cubicBezTo>
                  <a:cubicBezTo>
                    <a:pt x="26718" y="15085"/>
                    <a:pt x="26658" y="14537"/>
                    <a:pt x="26506" y="13990"/>
                  </a:cubicBezTo>
                  <a:cubicBezTo>
                    <a:pt x="26354" y="13413"/>
                    <a:pt x="26171" y="12896"/>
                    <a:pt x="25867" y="12410"/>
                  </a:cubicBezTo>
                  <a:close/>
                  <a:moveTo>
                    <a:pt x="8694" y="14082"/>
                  </a:moveTo>
                  <a:cubicBezTo>
                    <a:pt x="9089" y="14477"/>
                    <a:pt x="9514" y="14841"/>
                    <a:pt x="10031" y="15145"/>
                  </a:cubicBezTo>
                  <a:cubicBezTo>
                    <a:pt x="10517" y="15419"/>
                    <a:pt x="11034" y="15662"/>
                    <a:pt x="11581" y="15814"/>
                  </a:cubicBezTo>
                  <a:cubicBezTo>
                    <a:pt x="11186" y="15389"/>
                    <a:pt x="10730" y="15024"/>
                    <a:pt x="10244" y="14750"/>
                  </a:cubicBezTo>
                  <a:cubicBezTo>
                    <a:pt x="9758" y="14446"/>
                    <a:pt x="9241" y="14234"/>
                    <a:pt x="8694" y="14082"/>
                  </a:cubicBezTo>
                  <a:close/>
                  <a:moveTo>
                    <a:pt x="33405" y="15662"/>
                  </a:moveTo>
                  <a:lnTo>
                    <a:pt x="33405" y="15662"/>
                  </a:lnTo>
                  <a:cubicBezTo>
                    <a:pt x="33801" y="16057"/>
                    <a:pt x="34257" y="16422"/>
                    <a:pt x="34743" y="16696"/>
                  </a:cubicBezTo>
                  <a:cubicBezTo>
                    <a:pt x="35229" y="17000"/>
                    <a:pt x="35746" y="17212"/>
                    <a:pt x="36293" y="17364"/>
                  </a:cubicBezTo>
                  <a:cubicBezTo>
                    <a:pt x="35898" y="16969"/>
                    <a:pt x="35472" y="16604"/>
                    <a:pt x="34986" y="16331"/>
                  </a:cubicBezTo>
                  <a:cubicBezTo>
                    <a:pt x="34500" y="16027"/>
                    <a:pt x="33953" y="15784"/>
                    <a:pt x="33405" y="15662"/>
                  </a:cubicBezTo>
                  <a:close/>
                  <a:moveTo>
                    <a:pt x="19849" y="17911"/>
                  </a:moveTo>
                  <a:cubicBezTo>
                    <a:pt x="18694" y="17911"/>
                    <a:pt x="17569" y="18185"/>
                    <a:pt x="16566" y="18762"/>
                  </a:cubicBezTo>
                  <a:cubicBezTo>
                    <a:pt x="17144" y="18762"/>
                    <a:pt x="17721" y="18702"/>
                    <a:pt x="18268" y="18550"/>
                  </a:cubicBezTo>
                  <a:cubicBezTo>
                    <a:pt x="18816" y="18428"/>
                    <a:pt x="19332" y="18215"/>
                    <a:pt x="19849" y="17911"/>
                  </a:cubicBezTo>
                  <a:close/>
                  <a:moveTo>
                    <a:pt x="30366" y="22775"/>
                  </a:moveTo>
                  <a:lnTo>
                    <a:pt x="30366" y="22775"/>
                  </a:lnTo>
                  <a:cubicBezTo>
                    <a:pt x="29545" y="23595"/>
                    <a:pt x="28968" y="24568"/>
                    <a:pt x="28633" y="25662"/>
                  </a:cubicBezTo>
                  <a:cubicBezTo>
                    <a:pt x="29059" y="25297"/>
                    <a:pt x="29424" y="24842"/>
                    <a:pt x="29697" y="24355"/>
                  </a:cubicBezTo>
                  <a:cubicBezTo>
                    <a:pt x="30001" y="23869"/>
                    <a:pt x="30214" y="23322"/>
                    <a:pt x="30366" y="22775"/>
                  </a:cubicBezTo>
                  <a:close/>
                  <a:moveTo>
                    <a:pt x="37114" y="23656"/>
                  </a:moveTo>
                  <a:lnTo>
                    <a:pt x="37114" y="23656"/>
                  </a:lnTo>
                  <a:cubicBezTo>
                    <a:pt x="37083" y="24234"/>
                    <a:pt x="37144" y="24811"/>
                    <a:pt x="37296" y="25358"/>
                  </a:cubicBezTo>
                  <a:cubicBezTo>
                    <a:pt x="37448" y="25905"/>
                    <a:pt x="37630" y="26453"/>
                    <a:pt x="37934" y="26939"/>
                  </a:cubicBezTo>
                  <a:lnTo>
                    <a:pt x="37934" y="26635"/>
                  </a:lnTo>
                  <a:cubicBezTo>
                    <a:pt x="37843" y="26057"/>
                    <a:pt x="37752" y="25480"/>
                    <a:pt x="37630" y="24933"/>
                  </a:cubicBezTo>
                  <a:cubicBezTo>
                    <a:pt x="37509" y="24477"/>
                    <a:pt x="37326" y="24051"/>
                    <a:pt x="37114" y="23656"/>
                  </a:cubicBezTo>
                  <a:close/>
                  <a:moveTo>
                    <a:pt x="9636" y="24112"/>
                  </a:moveTo>
                  <a:cubicBezTo>
                    <a:pt x="9636" y="24690"/>
                    <a:pt x="9697" y="25267"/>
                    <a:pt x="9849" y="25814"/>
                  </a:cubicBezTo>
                  <a:cubicBezTo>
                    <a:pt x="9970" y="26361"/>
                    <a:pt x="10183" y="26878"/>
                    <a:pt x="10457" y="27395"/>
                  </a:cubicBezTo>
                  <a:cubicBezTo>
                    <a:pt x="10487" y="26240"/>
                    <a:pt x="10183" y="25115"/>
                    <a:pt x="9636" y="24112"/>
                  </a:cubicBezTo>
                  <a:close/>
                  <a:moveTo>
                    <a:pt x="17752" y="26057"/>
                  </a:moveTo>
                  <a:lnTo>
                    <a:pt x="17752" y="26057"/>
                  </a:lnTo>
                  <a:cubicBezTo>
                    <a:pt x="18542" y="26878"/>
                    <a:pt x="19545" y="27486"/>
                    <a:pt x="20639" y="27790"/>
                  </a:cubicBezTo>
                  <a:cubicBezTo>
                    <a:pt x="19849" y="26969"/>
                    <a:pt x="18846" y="26392"/>
                    <a:pt x="17752" y="26057"/>
                  </a:cubicBezTo>
                  <a:close/>
                  <a:moveTo>
                    <a:pt x="3496" y="26908"/>
                  </a:moveTo>
                  <a:cubicBezTo>
                    <a:pt x="3101" y="27273"/>
                    <a:pt x="2736" y="27729"/>
                    <a:pt x="2463" y="28215"/>
                  </a:cubicBezTo>
                  <a:cubicBezTo>
                    <a:pt x="2159" y="28702"/>
                    <a:pt x="1915" y="29249"/>
                    <a:pt x="1764" y="29796"/>
                  </a:cubicBezTo>
                  <a:cubicBezTo>
                    <a:pt x="2189" y="29401"/>
                    <a:pt x="2554" y="28945"/>
                    <a:pt x="2827" y="28459"/>
                  </a:cubicBezTo>
                  <a:cubicBezTo>
                    <a:pt x="3131" y="27972"/>
                    <a:pt x="3344" y="27456"/>
                    <a:pt x="3496" y="26908"/>
                  </a:cubicBezTo>
                  <a:close/>
                  <a:moveTo>
                    <a:pt x="24651" y="31498"/>
                  </a:moveTo>
                  <a:lnTo>
                    <a:pt x="24651" y="31498"/>
                  </a:lnTo>
                  <a:cubicBezTo>
                    <a:pt x="24621" y="32076"/>
                    <a:pt x="24712" y="32653"/>
                    <a:pt x="24834" y="33200"/>
                  </a:cubicBezTo>
                  <a:cubicBezTo>
                    <a:pt x="24986" y="33747"/>
                    <a:pt x="25199" y="34295"/>
                    <a:pt x="25472" y="34781"/>
                  </a:cubicBezTo>
                  <a:cubicBezTo>
                    <a:pt x="25472" y="33626"/>
                    <a:pt x="25199" y="32501"/>
                    <a:pt x="24651" y="31498"/>
                  </a:cubicBezTo>
                  <a:close/>
                  <a:moveTo>
                    <a:pt x="35412" y="33140"/>
                  </a:moveTo>
                  <a:lnTo>
                    <a:pt x="35412" y="33140"/>
                  </a:lnTo>
                  <a:cubicBezTo>
                    <a:pt x="36232" y="33960"/>
                    <a:pt x="37235" y="34538"/>
                    <a:pt x="38330" y="34872"/>
                  </a:cubicBezTo>
                  <a:cubicBezTo>
                    <a:pt x="37934" y="34447"/>
                    <a:pt x="37478" y="34112"/>
                    <a:pt x="36992" y="33808"/>
                  </a:cubicBezTo>
                  <a:cubicBezTo>
                    <a:pt x="36506" y="33504"/>
                    <a:pt x="35959" y="33292"/>
                    <a:pt x="35412" y="33140"/>
                  </a:cubicBezTo>
                  <a:close/>
                  <a:moveTo>
                    <a:pt x="11916" y="35358"/>
                  </a:moveTo>
                  <a:cubicBezTo>
                    <a:pt x="11369" y="35358"/>
                    <a:pt x="10791" y="35419"/>
                    <a:pt x="10244" y="35571"/>
                  </a:cubicBezTo>
                  <a:cubicBezTo>
                    <a:pt x="9697" y="35693"/>
                    <a:pt x="9150" y="35906"/>
                    <a:pt x="8663" y="36179"/>
                  </a:cubicBezTo>
                  <a:cubicBezTo>
                    <a:pt x="8739" y="36183"/>
                    <a:pt x="8815" y="36185"/>
                    <a:pt x="8890" y="36185"/>
                  </a:cubicBezTo>
                  <a:cubicBezTo>
                    <a:pt x="9385" y="36185"/>
                    <a:pt x="9860" y="36102"/>
                    <a:pt x="10335" y="35997"/>
                  </a:cubicBezTo>
                  <a:cubicBezTo>
                    <a:pt x="10913" y="35845"/>
                    <a:pt x="11429" y="35632"/>
                    <a:pt x="11916" y="35358"/>
                  </a:cubicBezTo>
                  <a:close/>
                  <a:moveTo>
                    <a:pt x="1" y="38915"/>
                  </a:moveTo>
                  <a:lnTo>
                    <a:pt x="1" y="38915"/>
                  </a:lnTo>
                  <a:cubicBezTo>
                    <a:pt x="396" y="39310"/>
                    <a:pt x="821" y="39675"/>
                    <a:pt x="1338" y="39948"/>
                  </a:cubicBezTo>
                  <a:cubicBezTo>
                    <a:pt x="1824" y="40252"/>
                    <a:pt x="2341" y="40465"/>
                    <a:pt x="2888" y="40617"/>
                  </a:cubicBezTo>
                  <a:cubicBezTo>
                    <a:pt x="2493" y="40222"/>
                    <a:pt x="2037" y="39857"/>
                    <a:pt x="1551" y="39583"/>
                  </a:cubicBezTo>
                  <a:cubicBezTo>
                    <a:pt x="1064" y="39279"/>
                    <a:pt x="548" y="39036"/>
                    <a:pt x="1" y="38915"/>
                  </a:cubicBezTo>
                  <a:close/>
                  <a:moveTo>
                    <a:pt x="18907" y="39067"/>
                  </a:moveTo>
                  <a:lnTo>
                    <a:pt x="18907" y="39067"/>
                  </a:lnTo>
                  <a:cubicBezTo>
                    <a:pt x="18512" y="39462"/>
                    <a:pt x="18147" y="39918"/>
                    <a:pt x="17873" y="40404"/>
                  </a:cubicBezTo>
                  <a:cubicBezTo>
                    <a:pt x="17569" y="40890"/>
                    <a:pt x="17326" y="41407"/>
                    <a:pt x="17205" y="41954"/>
                  </a:cubicBezTo>
                  <a:cubicBezTo>
                    <a:pt x="17600" y="41559"/>
                    <a:pt x="17964" y="41103"/>
                    <a:pt x="18238" y="40617"/>
                  </a:cubicBezTo>
                  <a:cubicBezTo>
                    <a:pt x="18542" y="40131"/>
                    <a:pt x="18755" y="39614"/>
                    <a:pt x="18907" y="39067"/>
                  </a:cubicBezTo>
                  <a:close/>
                  <a:moveTo>
                    <a:pt x="32433" y="42410"/>
                  </a:moveTo>
                  <a:cubicBezTo>
                    <a:pt x="31886" y="42410"/>
                    <a:pt x="31308" y="42471"/>
                    <a:pt x="30761" y="42623"/>
                  </a:cubicBezTo>
                  <a:cubicBezTo>
                    <a:pt x="30214" y="42745"/>
                    <a:pt x="29667" y="42957"/>
                    <a:pt x="29180" y="43231"/>
                  </a:cubicBezTo>
                  <a:cubicBezTo>
                    <a:pt x="29277" y="43236"/>
                    <a:pt x="29372" y="43238"/>
                    <a:pt x="29467" y="43238"/>
                  </a:cubicBezTo>
                  <a:cubicBezTo>
                    <a:pt x="29940" y="43238"/>
                    <a:pt x="30396" y="43175"/>
                    <a:pt x="30852" y="43049"/>
                  </a:cubicBezTo>
                  <a:cubicBezTo>
                    <a:pt x="31430" y="42897"/>
                    <a:pt x="31946" y="42714"/>
                    <a:pt x="32433" y="42410"/>
                  </a:cubicBezTo>
                  <a:close/>
                  <a:moveTo>
                    <a:pt x="11146" y="45383"/>
                  </a:moveTo>
                  <a:cubicBezTo>
                    <a:pt x="10650" y="45383"/>
                    <a:pt x="10173" y="45469"/>
                    <a:pt x="9697" y="45602"/>
                  </a:cubicBezTo>
                  <a:cubicBezTo>
                    <a:pt x="9119" y="45723"/>
                    <a:pt x="8603" y="45936"/>
                    <a:pt x="8116" y="46210"/>
                  </a:cubicBezTo>
                  <a:cubicBezTo>
                    <a:pt x="8188" y="46214"/>
                    <a:pt x="8261" y="46216"/>
                    <a:pt x="8333" y="46216"/>
                  </a:cubicBezTo>
                  <a:cubicBezTo>
                    <a:pt x="8815" y="46216"/>
                    <a:pt x="9313" y="46133"/>
                    <a:pt x="9788" y="46027"/>
                  </a:cubicBezTo>
                  <a:cubicBezTo>
                    <a:pt x="10335" y="45875"/>
                    <a:pt x="10882" y="45663"/>
                    <a:pt x="11369" y="45389"/>
                  </a:cubicBezTo>
                  <a:cubicBezTo>
                    <a:pt x="11294" y="45385"/>
                    <a:pt x="11220" y="45383"/>
                    <a:pt x="11146" y="45383"/>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17"/>
            <p:cNvSpPr/>
            <p:nvPr/>
          </p:nvSpPr>
          <p:spPr>
            <a:xfrm>
              <a:off x="4306575" y="3338675"/>
              <a:ext cx="96525" cy="517350"/>
            </a:xfrm>
            <a:custGeom>
              <a:rect b="b" l="l" r="r" t="t"/>
              <a:pathLst>
                <a:path extrusionOk="0" h="20694" w="3861">
                  <a:moveTo>
                    <a:pt x="35" y="1"/>
                  </a:moveTo>
                  <a:cubicBezTo>
                    <a:pt x="16" y="1"/>
                    <a:pt x="1" y="8"/>
                    <a:pt x="1" y="23"/>
                  </a:cubicBezTo>
                  <a:cubicBezTo>
                    <a:pt x="213" y="2029"/>
                    <a:pt x="517" y="4036"/>
                    <a:pt x="943" y="6011"/>
                  </a:cubicBezTo>
                  <a:cubicBezTo>
                    <a:pt x="1156" y="7014"/>
                    <a:pt x="3405" y="19811"/>
                    <a:pt x="3648" y="20571"/>
                  </a:cubicBezTo>
                  <a:cubicBezTo>
                    <a:pt x="3662" y="20654"/>
                    <a:pt x="3708" y="20693"/>
                    <a:pt x="3754" y="20693"/>
                  </a:cubicBezTo>
                  <a:cubicBezTo>
                    <a:pt x="3807" y="20693"/>
                    <a:pt x="3861" y="20639"/>
                    <a:pt x="3861" y="20540"/>
                  </a:cubicBezTo>
                  <a:cubicBezTo>
                    <a:pt x="3800" y="19780"/>
                    <a:pt x="1764" y="7105"/>
                    <a:pt x="1612" y="6072"/>
                  </a:cubicBezTo>
                  <a:cubicBezTo>
                    <a:pt x="1520" y="5555"/>
                    <a:pt x="1399" y="5008"/>
                    <a:pt x="1277" y="4461"/>
                  </a:cubicBezTo>
                  <a:cubicBezTo>
                    <a:pt x="1308" y="4127"/>
                    <a:pt x="1308" y="3792"/>
                    <a:pt x="1308" y="3458"/>
                  </a:cubicBezTo>
                  <a:cubicBezTo>
                    <a:pt x="1338" y="2759"/>
                    <a:pt x="1277" y="2060"/>
                    <a:pt x="1156" y="1391"/>
                  </a:cubicBezTo>
                  <a:cubicBezTo>
                    <a:pt x="1156" y="1365"/>
                    <a:pt x="1145" y="1356"/>
                    <a:pt x="1132" y="1356"/>
                  </a:cubicBezTo>
                  <a:cubicBezTo>
                    <a:pt x="1115" y="1356"/>
                    <a:pt x="1095" y="1374"/>
                    <a:pt x="1095" y="1391"/>
                  </a:cubicBezTo>
                  <a:cubicBezTo>
                    <a:pt x="1064" y="2060"/>
                    <a:pt x="1095" y="2759"/>
                    <a:pt x="1095" y="3458"/>
                  </a:cubicBezTo>
                  <a:lnTo>
                    <a:pt x="1095" y="3610"/>
                  </a:lnTo>
                  <a:cubicBezTo>
                    <a:pt x="821" y="2394"/>
                    <a:pt x="457" y="1178"/>
                    <a:pt x="92" y="23"/>
                  </a:cubicBezTo>
                  <a:cubicBezTo>
                    <a:pt x="77" y="8"/>
                    <a:pt x="54" y="1"/>
                    <a:pt x="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17"/>
            <p:cNvSpPr/>
            <p:nvPr/>
          </p:nvSpPr>
          <p:spPr>
            <a:xfrm>
              <a:off x="3294400" y="3113850"/>
              <a:ext cx="1338150" cy="1413125"/>
            </a:xfrm>
            <a:custGeom>
              <a:rect b="b" l="l" r="r" t="t"/>
              <a:pathLst>
                <a:path extrusionOk="0" h="56525" w="53526">
                  <a:moveTo>
                    <a:pt x="22066" y="0"/>
                  </a:moveTo>
                  <a:cubicBezTo>
                    <a:pt x="20111" y="0"/>
                    <a:pt x="17722" y="2720"/>
                    <a:pt x="16566" y="5278"/>
                  </a:cubicBezTo>
                  <a:cubicBezTo>
                    <a:pt x="12919" y="13272"/>
                    <a:pt x="1" y="44032"/>
                    <a:pt x="6688" y="49594"/>
                  </a:cubicBezTo>
                  <a:cubicBezTo>
                    <a:pt x="14955" y="56525"/>
                    <a:pt x="42646" y="56160"/>
                    <a:pt x="48208" y="56281"/>
                  </a:cubicBezTo>
                  <a:cubicBezTo>
                    <a:pt x="48210" y="56281"/>
                    <a:pt x="48212" y="56281"/>
                    <a:pt x="48215" y="56281"/>
                  </a:cubicBezTo>
                  <a:cubicBezTo>
                    <a:pt x="50645" y="56281"/>
                    <a:pt x="53526" y="39228"/>
                    <a:pt x="51612" y="37467"/>
                  </a:cubicBezTo>
                  <a:cubicBezTo>
                    <a:pt x="49728" y="35704"/>
                    <a:pt x="24378" y="36342"/>
                    <a:pt x="23162" y="34792"/>
                  </a:cubicBezTo>
                  <a:cubicBezTo>
                    <a:pt x="22676" y="34184"/>
                    <a:pt x="25746" y="15399"/>
                    <a:pt x="25016" y="5551"/>
                  </a:cubicBezTo>
                  <a:cubicBezTo>
                    <a:pt x="24707" y="1469"/>
                    <a:pt x="23504" y="0"/>
                    <a:pt x="22066"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17"/>
            <p:cNvSpPr/>
            <p:nvPr/>
          </p:nvSpPr>
          <p:spPr>
            <a:xfrm>
              <a:off x="4410675" y="4007975"/>
              <a:ext cx="855675" cy="621475"/>
            </a:xfrm>
            <a:custGeom>
              <a:rect b="b" l="l" r="r" t="t"/>
              <a:pathLst>
                <a:path extrusionOk="0" h="24859" w="34227">
                  <a:moveTo>
                    <a:pt x="10183" y="18024"/>
                  </a:moveTo>
                  <a:cubicBezTo>
                    <a:pt x="10393" y="19401"/>
                    <a:pt x="11369" y="19510"/>
                    <a:pt x="11399" y="19513"/>
                  </a:cubicBezTo>
                  <a:lnTo>
                    <a:pt x="11399" y="19513"/>
                  </a:lnTo>
                  <a:cubicBezTo>
                    <a:pt x="10764" y="19451"/>
                    <a:pt x="10063" y="19409"/>
                    <a:pt x="9370" y="19409"/>
                  </a:cubicBezTo>
                  <a:cubicBezTo>
                    <a:pt x="9175" y="19409"/>
                    <a:pt x="8980" y="19413"/>
                    <a:pt x="8788" y="19420"/>
                  </a:cubicBezTo>
                  <a:lnTo>
                    <a:pt x="8788" y="19420"/>
                  </a:lnTo>
                  <a:cubicBezTo>
                    <a:pt x="9875" y="18748"/>
                    <a:pt x="10183" y="18024"/>
                    <a:pt x="10183" y="18024"/>
                  </a:cubicBezTo>
                  <a:close/>
                  <a:moveTo>
                    <a:pt x="19510" y="1"/>
                  </a:moveTo>
                  <a:cubicBezTo>
                    <a:pt x="14686" y="1"/>
                    <a:pt x="8891" y="1128"/>
                    <a:pt x="7760" y="1128"/>
                  </a:cubicBezTo>
                  <a:cubicBezTo>
                    <a:pt x="7722" y="1128"/>
                    <a:pt x="7688" y="1127"/>
                    <a:pt x="7661" y="1124"/>
                  </a:cubicBezTo>
                  <a:cubicBezTo>
                    <a:pt x="6414" y="1002"/>
                    <a:pt x="1460" y="850"/>
                    <a:pt x="1460" y="850"/>
                  </a:cubicBezTo>
                  <a:lnTo>
                    <a:pt x="1" y="20152"/>
                  </a:lnTo>
                  <a:cubicBezTo>
                    <a:pt x="1512" y="20429"/>
                    <a:pt x="2806" y="20544"/>
                    <a:pt x="3914" y="20544"/>
                  </a:cubicBezTo>
                  <a:cubicBezTo>
                    <a:pt x="4498" y="20544"/>
                    <a:pt x="5030" y="20512"/>
                    <a:pt x="5514" y="20455"/>
                  </a:cubicBezTo>
                  <a:lnTo>
                    <a:pt x="5514" y="20455"/>
                  </a:lnTo>
                  <a:cubicBezTo>
                    <a:pt x="5301" y="20776"/>
                    <a:pt x="5264" y="21185"/>
                    <a:pt x="5472" y="21702"/>
                  </a:cubicBezTo>
                  <a:cubicBezTo>
                    <a:pt x="5985" y="23040"/>
                    <a:pt x="10257" y="24858"/>
                    <a:pt x="13719" y="24858"/>
                  </a:cubicBezTo>
                  <a:cubicBezTo>
                    <a:pt x="13953" y="24858"/>
                    <a:pt x="14183" y="24850"/>
                    <a:pt x="14408" y="24833"/>
                  </a:cubicBezTo>
                  <a:cubicBezTo>
                    <a:pt x="15898" y="24650"/>
                    <a:pt x="17266" y="23982"/>
                    <a:pt x="18299" y="22887"/>
                  </a:cubicBezTo>
                  <a:cubicBezTo>
                    <a:pt x="18299" y="22887"/>
                    <a:pt x="19075" y="23922"/>
                    <a:pt x="20790" y="23922"/>
                  </a:cubicBezTo>
                  <a:cubicBezTo>
                    <a:pt x="21112" y="23922"/>
                    <a:pt x="21467" y="23886"/>
                    <a:pt x="21855" y="23799"/>
                  </a:cubicBezTo>
                  <a:cubicBezTo>
                    <a:pt x="23041" y="23526"/>
                    <a:pt x="24013" y="22644"/>
                    <a:pt x="24348" y="21459"/>
                  </a:cubicBezTo>
                  <a:cubicBezTo>
                    <a:pt x="24920" y="21753"/>
                    <a:pt x="25536" y="21898"/>
                    <a:pt x="26154" y="21898"/>
                  </a:cubicBezTo>
                  <a:cubicBezTo>
                    <a:pt x="26684" y="21898"/>
                    <a:pt x="27216" y="21791"/>
                    <a:pt x="27722" y="21580"/>
                  </a:cubicBezTo>
                  <a:cubicBezTo>
                    <a:pt x="29241" y="20972"/>
                    <a:pt x="29728" y="19088"/>
                    <a:pt x="29728" y="19088"/>
                  </a:cubicBezTo>
                  <a:cubicBezTo>
                    <a:pt x="29728" y="19088"/>
                    <a:pt x="33193" y="18845"/>
                    <a:pt x="33588" y="15714"/>
                  </a:cubicBezTo>
                  <a:cubicBezTo>
                    <a:pt x="34226" y="10486"/>
                    <a:pt x="27934" y="2765"/>
                    <a:pt x="25168" y="1033"/>
                  </a:cubicBezTo>
                  <a:cubicBezTo>
                    <a:pt x="23924" y="261"/>
                    <a:pt x="21830" y="1"/>
                    <a:pt x="19510"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17"/>
            <p:cNvSpPr/>
            <p:nvPr/>
          </p:nvSpPr>
          <p:spPr>
            <a:xfrm>
              <a:off x="4753000" y="4189325"/>
              <a:ext cx="159225" cy="392300"/>
            </a:xfrm>
            <a:custGeom>
              <a:rect b="b" l="l" r="r" t="t"/>
              <a:pathLst>
                <a:path extrusionOk="0" h="15692" w="6369">
                  <a:moveTo>
                    <a:pt x="185" y="0"/>
                  </a:moveTo>
                  <a:cubicBezTo>
                    <a:pt x="97" y="0"/>
                    <a:pt x="0" y="129"/>
                    <a:pt x="47" y="223"/>
                  </a:cubicBezTo>
                  <a:cubicBezTo>
                    <a:pt x="1749" y="2198"/>
                    <a:pt x="2813" y="4569"/>
                    <a:pt x="3846" y="6940"/>
                  </a:cubicBezTo>
                  <a:cubicBezTo>
                    <a:pt x="5062" y="9706"/>
                    <a:pt x="5974" y="12685"/>
                    <a:pt x="4545" y="15572"/>
                  </a:cubicBezTo>
                  <a:cubicBezTo>
                    <a:pt x="4525" y="15632"/>
                    <a:pt x="4584" y="15692"/>
                    <a:pt x="4643" y="15692"/>
                  </a:cubicBezTo>
                  <a:cubicBezTo>
                    <a:pt x="4675" y="15692"/>
                    <a:pt x="4707" y="15675"/>
                    <a:pt x="4728" y="15633"/>
                  </a:cubicBezTo>
                  <a:cubicBezTo>
                    <a:pt x="6369" y="13141"/>
                    <a:pt x="5852" y="10253"/>
                    <a:pt x="4788" y="7609"/>
                  </a:cubicBezTo>
                  <a:cubicBezTo>
                    <a:pt x="3725" y="4934"/>
                    <a:pt x="2266" y="2077"/>
                    <a:pt x="259" y="40"/>
                  </a:cubicBezTo>
                  <a:cubicBezTo>
                    <a:pt x="238" y="12"/>
                    <a:pt x="212" y="0"/>
                    <a:pt x="18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17"/>
            <p:cNvSpPr/>
            <p:nvPr/>
          </p:nvSpPr>
          <p:spPr>
            <a:xfrm>
              <a:off x="4890750" y="4162150"/>
              <a:ext cx="190950" cy="382600"/>
            </a:xfrm>
            <a:custGeom>
              <a:rect b="b" l="l" r="r" t="t"/>
              <a:pathLst>
                <a:path extrusionOk="0" h="15304" w="7638">
                  <a:moveTo>
                    <a:pt x="133" y="1"/>
                  </a:moveTo>
                  <a:cubicBezTo>
                    <a:pt x="69" y="1"/>
                    <a:pt x="0" y="86"/>
                    <a:pt x="69" y="155"/>
                  </a:cubicBezTo>
                  <a:cubicBezTo>
                    <a:pt x="3078" y="4501"/>
                    <a:pt x="6421" y="9699"/>
                    <a:pt x="5114" y="15231"/>
                  </a:cubicBezTo>
                  <a:cubicBezTo>
                    <a:pt x="5114" y="15275"/>
                    <a:pt x="5147" y="15304"/>
                    <a:pt x="5188" y="15304"/>
                  </a:cubicBezTo>
                  <a:cubicBezTo>
                    <a:pt x="5203" y="15304"/>
                    <a:pt x="5220" y="15300"/>
                    <a:pt x="5236" y="15292"/>
                  </a:cubicBezTo>
                  <a:cubicBezTo>
                    <a:pt x="7637" y="10246"/>
                    <a:pt x="3534" y="3620"/>
                    <a:pt x="190" y="33"/>
                  </a:cubicBezTo>
                  <a:cubicBezTo>
                    <a:pt x="175" y="10"/>
                    <a:pt x="154" y="1"/>
                    <a:pt x="1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17"/>
            <p:cNvSpPr/>
            <p:nvPr/>
          </p:nvSpPr>
          <p:spPr>
            <a:xfrm>
              <a:off x="5015375" y="4127200"/>
              <a:ext cx="162825" cy="357725"/>
            </a:xfrm>
            <a:custGeom>
              <a:rect b="b" l="l" r="r" t="t"/>
              <a:pathLst>
                <a:path extrusionOk="0" h="14309" w="6513">
                  <a:moveTo>
                    <a:pt x="146" y="1"/>
                  </a:moveTo>
                  <a:cubicBezTo>
                    <a:pt x="69" y="1"/>
                    <a:pt x="0" y="86"/>
                    <a:pt x="69" y="154"/>
                  </a:cubicBezTo>
                  <a:cubicBezTo>
                    <a:pt x="3564" y="4167"/>
                    <a:pt x="6117" y="8787"/>
                    <a:pt x="5570" y="14258"/>
                  </a:cubicBezTo>
                  <a:cubicBezTo>
                    <a:pt x="5570" y="14294"/>
                    <a:pt x="5601" y="14308"/>
                    <a:pt x="5634" y="14308"/>
                  </a:cubicBezTo>
                  <a:cubicBezTo>
                    <a:pt x="5656" y="14308"/>
                    <a:pt x="5679" y="14301"/>
                    <a:pt x="5692" y="14288"/>
                  </a:cubicBezTo>
                  <a:cubicBezTo>
                    <a:pt x="6512" y="11583"/>
                    <a:pt x="6026" y="8848"/>
                    <a:pt x="4780" y="6386"/>
                  </a:cubicBezTo>
                  <a:cubicBezTo>
                    <a:pt x="3625" y="4106"/>
                    <a:pt x="2166" y="1705"/>
                    <a:pt x="221" y="33"/>
                  </a:cubicBezTo>
                  <a:cubicBezTo>
                    <a:pt x="198" y="10"/>
                    <a:pt x="171" y="1"/>
                    <a:pt x="14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17"/>
            <p:cNvSpPr/>
            <p:nvPr/>
          </p:nvSpPr>
          <p:spPr>
            <a:xfrm>
              <a:off x="4545950" y="4403525"/>
              <a:ext cx="236350" cy="121475"/>
            </a:xfrm>
            <a:custGeom>
              <a:rect b="b" l="l" r="r" t="t"/>
              <a:pathLst>
                <a:path extrusionOk="0" h="4859" w="9454">
                  <a:moveTo>
                    <a:pt x="4833" y="2384"/>
                  </a:moveTo>
                  <a:cubicBezTo>
                    <a:pt x="4864" y="2658"/>
                    <a:pt x="4955" y="2931"/>
                    <a:pt x="5076" y="3175"/>
                  </a:cubicBezTo>
                  <a:cubicBezTo>
                    <a:pt x="4864" y="3175"/>
                    <a:pt x="4620" y="3144"/>
                    <a:pt x="4408" y="3144"/>
                  </a:cubicBezTo>
                  <a:cubicBezTo>
                    <a:pt x="4468" y="3083"/>
                    <a:pt x="4529" y="2992"/>
                    <a:pt x="4590" y="2931"/>
                  </a:cubicBezTo>
                  <a:cubicBezTo>
                    <a:pt x="4681" y="2779"/>
                    <a:pt x="4772" y="2597"/>
                    <a:pt x="4833" y="2384"/>
                  </a:cubicBezTo>
                  <a:close/>
                  <a:moveTo>
                    <a:pt x="5618" y="1"/>
                  </a:moveTo>
                  <a:cubicBezTo>
                    <a:pt x="5611" y="1"/>
                    <a:pt x="5602" y="5"/>
                    <a:pt x="5593" y="14"/>
                  </a:cubicBezTo>
                  <a:cubicBezTo>
                    <a:pt x="5046" y="530"/>
                    <a:pt x="4742" y="1260"/>
                    <a:pt x="4772" y="2020"/>
                  </a:cubicBezTo>
                  <a:cubicBezTo>
                    <a:pt x="4772" y="2050"/>
                    <a:pt x="4772" y="2080"/>
                    <a:pt x="4772" y="2111"/>
                  </a:cubicBezTo>
                  <a:cubicBezTo>
                    <a:pt x="4651" y="2354"/>
                    <a:pt x="4468" y="2597"/>
                    <a:pt x="4256" y="2810"/>
                  </a:cubicBezTo>
                  <a:cubicBezTo>
                    <a:pt x="4134" y="2931"/>
                    <a:pt x="4012" y="3023"/>
                    <a:pt x="3891" y="3144"/>
                  </a:cubicBezTo>
                  <a:cubicBezTo>
                    <a:pt x="2310" y="3205"/>
                    <a:pt x="821" y="3661"/>
                    <a:pt x="0" y="4816"/>
                  </a:cubicBezTo>
                  <a:cubicBezTo>
                    <a:pt x="0" y="4837"/>
                    <a:pt x="15" y="4859"/>
                    <a:pt x="35" y="4859"/>
                  </a:cubicBezTo>
                  <a:cubicBezTo>
                    <a:pt x="43" y="4859"/>
                    <a:pt x="52" y="4855"/>
                    <a:pt x="61" y="4846"/>
                  </a:cubicBezTo>
                  <a:cubicBezTo>
                    <a:pt x="922" y="3965"/>
                    <a:pt x="2212" y="3678"/>
                    <a:pt x="3605" y="3678"/>
                  </a:cubicBezTo>
                  <a:cubicBezTo>
                    <a:pt x="4276" y="3678"/>
                    <a:pt x="4971" y="3744"/>
                    <a:pt x="5654" y="3843"/>
                  </a:cubicBezTo>
                  <a:lnTo>
                    <a:pt x="5745" y="3843"/>
                  </a:lnTo>
                  <a:cubicBezTo>
                    <a:pt x="7022" y="4026"/>
                    <a:pt x="8268" y="4330"/>
                    <a:pt x="9210" y="4542"/>
                  </a:cubicBezTo>
                  <a:cubicBezTo>
                    <a:pt x="9362" y="4542"/>
                    <a:pt x="9453" y="4360"/>
                    <a:pt x="9301" y="4269"/>
                  </a:cubicBezTo>
                  <a:cubicBezTo>
                    <a:pt x="8146" y="3722"/>
                    <a:pt x="6900" y="3387"/>
                    <a:pt x="5654" y="3235"/>
                  </a:cubicBezTo>
                  <a:cubicBezTo>
                    <a:pt x="5411" y="2840"/>
                    <a:pt x="5259" y="2415"/>
                    <a:pt x="5168" y="1989"/>
                  </a:cubicBezTo>
                  <a:cubicBezTo>
                    <a:pt x="5137" y="1290"/>
                    <a:pt x="5289" y="621"/>
                    <a:pt x="5623" y="44"/>
                  </a:cubicBezTo>
                  <a:cubicBezTo>
                    <a:pt x="5645" y="22"/>
                    <a:pt x="5636" y="1"/>
                    <a:pt x="56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17"/>
            <p:cNvSpPr/>
            <p:nvPr/>
          </p:nvSpPr>
          <p:spPr>
            <a:xfrm>
              <a:off x="4422075" y="3996225"/>
              <a:ext cx="666650" cy="74100"/>
            </a:xfrm>
            <a:custGeom>
              <a:rect b="b" l="l" r="r" t="t"/>
              <a:pathLst>
                <a:path extrusionOk="0" h="2964" w="26666">
                  <a:moveTo>
                    <a:pt x="20303" y="1"/>
                  </a:moveTo>
                  <a:cubicBezTo>
                    <a:pt x="19314" y="1"/>
                    <a:pt x="18320" y="108"/>
                    <a:pt x="17357" y="196"/>
                  </a:cubicBezTo>
                  <a:cubicBezTo>
                    <a:pt x="15472" y="409"/>
                    <a:pt x="13618" y="621"/>
                    <a:pt x="11764" y="865"/>
                  </a:cubicBezTo>
                  <a:cubicBezTo>
                    <a:pt x="10852" y="986"/>
                    <a:pt x="9940" y="1138"/>
                    <a:pt x="9028" y="1260"/>
                  </a:cubicBezTo>
                  <a:cubicBezTo>
                    <a:pt x="8321" y="1378"/>
                    <a:pt x="7614" y="1422"/>
                    <a:pt x="6907" y="1422"/>
                  </a:cubicBezTo>
                  <a:cubicBezTo>
                    <a:pt x="6703" y="1422"/>
                    <a:pt x="6498" y="1419"/>
                    <a:pt x="6293" y="1412"/>
                  </a:cubicBezTo>
                  <a:cubicBezTo>
                    <a:pt x="5308" y="1325"/>
                    <a:pt x="1509" y="1045"/>
                    <a:pt x="259" y="1045"/>
                  </a:cubicBezTo>
                  <a:cubicBezTo>
                    <a:pt x="197" y="1045"/>
                    <a:pt x="141" y="1045"/>
                    <a:pt x="92" y="1047"/>
                  </a:cubicBezTo>
                  <a:cubicBezTo>
                    <a:pt x="1" y="1077"/>
                    <a:pt x="1" y="1169"/>
                    <a:pt x="92" y="1199"/>
                  </a:cubicBezTo>
                  <a:cubicBezTo>
                    <a:pt x="1885" y="1320"/>
                    <a:pt x="3709" y="1564"/>
                    <a:pt x="5502" y="1807"/>
                  </a:cubicBezTo>
                  <a:cubicBezTo>
                    <a:pt x="5997" y="1875"/>
                    <a:pt x="6502" y="1915"/>
                    <a:pt x="7005" y="1915"/>
                  </a:cubicBezTo>
                  <a:cubicBezTo>
                    <a:pt x="7398" y="1915"/>
                    <a:pt x="7791" y="1891"/>
                    <a:pt x="8177" y="1837"/>
                  </a:cubicBezTo>
                  <a:cubicBezTo>
                    <a:pt x="9059" y="1746"/>
                    <a:pt x="9971" y="1594"/>
                    <a:pt x="10852" y="1503"/>
                  </a:cubicBezTo>
                  <a:cubicBezTo>
                    <a:pt x="12676" y="1260"/>
                    <a:pt x="14499" y="1047"/>
                    <a:pt x="16323" y="865"/>
                  </a:cubicBezTo>
                  <a:cubicBezTo>
                    <a:pt x="17600" y="728"/>
                    <a:pt x="18911" y="557"/>
                    <a:pt x="20204" y="557"/>
                  </a:cubicBezTo>
                  <a:cubicBezTo>
                    <a:pt x="20636" y="557"/>
                    <a:pt x="21065" y="576"/>
                    <a:pt x="21491" y="621"/>
                  </a:cubicBezTo>
                  <a:cubicBezTo>
                    <a:pt x="22402" y="713"/>
                    <a:pt x="23314" y="986"/>
                    <a:pt x="24105" y="1442"/>
                  </a:cubicBezTo>
                  <a:cubicBezTo>
                    <a:pt x="24500" y="1655"/>
                    <a:pt x="24895" y="1837"/>
                    <a:pt x="25260" y="2080"/>
                  </a:cubicBezTo>
                  <a:cubicBezTo>
                    <a:pt x="25594" y="2324"/>
                    <a:pt x="26050" y="2658"/>
                    <a:pt x="26445" y="2931"/>
                  </a:cubicBezTo>
                  <a:cubicBezTo>
                    <a:pt x="26475" y="2954"/>
                    <a:pt x="26506" y="2964"/>
                    <a:pt x="26533" y="2964"/>
                  </a:cubicBezTo>
                  <a:cubicBezTo>
                    <a:pt x="26614" y="2964"/>
                    <a:pt x="26665" y="2878"/>
                    <a:pt x="26597" y="2810"/>
                  </a:cubicBezTo>
                  <a:cubicBezTo>
                    <a:pt x="26293" y="2536"/>
                    <a:pt x="25989" y="2263"/>
                    <a:pt x="25655" y="1989"/>
                  </a:cubicBezTo>
                  <a:cubicBezTo>
                    <a:pt x="25320" y="1746"/>
                    <a:pt x="25047" y="1472"/>
                    <a:pt x="24682" y="1229"/>
                  </a:cubicBezTo>
                  <a:cubicBezTo>
                    <a:pt x="24013" y="773"/>
                    <a:pt x="23253" y="439"/>
                    <a:pt x="22463" y="226"/>
                  </a:cubicBezTo>
                  <a:cubicBezTo>
                    <a:pt x="21755" y="59"/>
                    <a:pt x="21030" y="1"/>
                    <a:pt x="203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17"/>
            <p:cNvSpPr/>
            <p:nvPr/>
          </p:nvSpPr>
          <p:spPr>
            <a:xfrm>
              <a:off x="3428900" y="3089700"/>
              <a:ext cx="509925" cy="811125"/>
            </a:xfrm>
            <a:custGeom>
              <a:rect b="b" l="l" r="r" t="t"/>
              <a:pathLst>
                <a:path extrusionOk="0" h="32445" w="20397">
                  <a:moveTo>
                    <a:pt x="16770" y="0"/>
                  </a:moveTo>
                  <a:cubicBezTo>
                    <a:pt x="15181" y="0"/>
                    <a:pt x="12893" y="2090"/>
                    <a:pt x="9636" y="7672"/>
                  </a:cubicBezTo>
                  <a:cubicBezTo>
                    <a:pt x="2645" y="19678"/>
                    <a:pt x="1" y="32445"/>
                    <a:pt x="1" y="32445"/>
                  </a:cubicBezTo>
                  <a:lnTo>
                    <a:pt x="19241" y="29405"/>
                  </a:lnTo>
                  <a:cubicBezTo>
                    <a:pt x="19241" y="29405"/>
                    <a:pt x="20396" y="17247"/>
                    <a:pt x="20123" y="9466"/>
                  </a:cubicBezTo>
                  <a:cubicBezTo>
                    <a:pt x="19976" y="4766"/>
                    <a:pt x="19170" y="0"/>
                    <a:pt x="1677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17"/>
            <p:cNvSpPr/>
            <p:nvPr/>
          </p:nvSpPr>
          <p:spPr>
            <a:xfrm>
              <a:off x="3472975" y="3169025"/>
              <a:ext cx="455200" cy="626950"/>
            </a:xfrm>
            <a:custGeom>
              <a:rect b="b" l="l" r="r" t="t"/>
              <a:pathLst>
                <a:path extrusionOk="0" h="25078" w="18208">
                  <a:moveTo>
                    <a:pt x="10852" y="1"/>
                  </a:moveTo>
                  <a:cubicBezTo>
                    <a:pt x="10761" y="92"/>
                    <a:pt x="10700" y="183"/>
                    <a:pt x="10609" y="305"/>
                  </a:cubicBezTo>
                  <a:cubicBezTo>
                    <a:pt x="10791" y="426"/>
                    <a:pt x="10973" y="548"/>
                    <a:pt x="11156" y="639"/>
                  </a:cubicBezTo>
                  <a:cubicBezTo>
                    <a:pt x="11642" y="943"/>
                    <a:pt x="12159" y="1186"/>
                    <a:pt x="12706" y="1338"/>
                  </a:cubicBezTo>
                  <a:cubicBezTo>
                    <a:pt x="12311" y="913"/>
                    <a:pt x="11855" y="548"/>
                    <a:pt x="11369" y="274"/>
                  </a:cubicBezTo>
                  <a:cubicBezTo>
                    <a:pt x="11217" y="183"/>
                    <a:pt x="11034" y="92"/>
                    <a:pt x="10852" y="1"/>
                  </a:cubicBezTo>
                  <a:close/>
                  <a:moveTo>
                    <a:pt x="18147" y="3101"/>
                  </a:moveTo>
                  <a:cubicBezTo>
                    <a:pt x="18025" y="3283"/>
                    <a:pt x="17934" y="3435"/>
                    <a:pt x="17812" y="3618"/>
                  </a:cubicBezTo>
                  <a:cubicBezTo>
                    <a:pt x="17508" y="4104"/>
                    <a:pt x="17296" y="4621"/>
                    <a:pt x="17144" y="5168"/>
                  </a:cubicBezTo>
                  <a:cubicBezTo>
                    <a:pt x="17569" y="4773"/>
                    <a:pt x="17904" y="4317"/>
                    <a:pt x="18208" y="3831"/>
                  </a:cubicBezTo>
                  <a:lnTo>
                    <a:pt x="18208" y="3800"/>
                  </a:lnTo>
                  <a:cubicBezTo>
                    <a:pt x="18208" y="3557"/>
                    <a:pt x="18177" y="3344"/>
                    <a:pt x="18147" y="3101"/>
                  </a:cubicBezTo>
                  <a:close/>
                  <a:moveTo>
                    <a:pt x="6931" y="9363"/>
                  </a:moveTo>
                  <a:cubicBezTo>
                    <a:pt x="7326" y="9758"/>
                    <a:pt x="7751" y="10122"/>
                    <a:pt x="8268" y="10426"/>
                  </a:cubicBezTo>
                  <a:cubicBezTo>
                    <a:pt x="8754" y="10700"/>
                    <a:pt x="9271" y="10943"/>
                    <a:pt x="9818" y="11095"/>
                  </a:cubicBezTo>
                  <a:cubicBezTo>
                    <a:pt x="9423" y="10670"/>
                    <a:pt x="8967" y="10305"/>
                    <a:pt x="8481" y="10031"/>
                  </a:cubicBezTo>
                  <a:cubicBezTo>
                    <a:pt x="7995" y="9727"/>
                    <a:pt x="7478" y="9515"/>
                    <a:pt x="6931" y="9363"/>
                  </a:cubicBezTo>
                  <a:close/>
                  <a:moveTo>
                    <a:pt x="18086" y="13192"/>
                  </a:moveTo>
                  <a:cubicBezTo>
                    <a:pt x="16931" y="13192"/>
                    <a:pt x="15806" y="13466"/>
                    <a:pt x="14803" y="14043"/>
                  </a:cubicBezTo>
                  <a:cubicBezTo>
                    <a:pt x="15381" y="14043"/>
                    <a:pt x="15958" y="13983"/>
                    <a:pt x="16505" y="13831"/>
                  </a:cubicBezTo>
                  <a:cubicBezTo>
                    <a:pt x="17053" y="13709"/>
                    <a:pt x="17569" y="13496"/>
                    <a:pt x="18086" y="13192"/>
                  </a:cubicBezTo>
                  <a:close/>
                  <a:moveTo>
                    <a:pt x="15989" y="21338"/>
                  </a:moveTo>
                  <a:lnTo>
                    <a:pt x="15989" y="21338"/>
                  </a:lnTo>
                  <a:cubicBezTo>
                    <a:pt x="16384" y="21734"/>
                    <a:pt x="16809" y="22098"/>
                    <a:pt x="17326" y="22402"/>
                  </a:cubicBezTo>
                  <a:cubicBezTo>
                    <a:pt x="17478" y="22463"/>
                    <a:pt x="17630" y="22554"/>
                    <a:pt x="17782" y="22645"/>
                  </a:cubicBezTo>
                  <a:cubicBezTo>
                    <a:pt x="17782" y="22493"/>
                    <a:pt x="17812" y="22341"/>
                    <a:pt x="17812" y="22189"/>
                  </a:cubicBezTo>
                  <a:cubicBezTo>
                    <a:pt x="17721" y="22129"/>
                    <a:pt x="17660" y="22068"/>
                    <a:pt x="17539" y="22007"/>
                  </a:cubicBezTo>
                  <a:cubicBezTo>
                    <a:pt x="17053" y="21703"/>
                    <a:pt x="16536" y="21490"/>
                    <a:pt x="15989" y="21338"/>
                  </a:cubicBezTo>
                  <a:close/>
                  <a:moveTo>
                    <a:pt x="7873" y="19393"/>
                  </a:moveTo>
                  <a:cubicBezTo>
                    <a:pt x="7873" y="19971"/>
                    <a:pt x="7934" y="20548"/>
                    <a:pt x="8086" y="21095"/>
                  </a:cubicBezTo>
                  <a:cubicBezTo>
                    <a:pt x="8207" y="21642"/>
                    <a:pt x="8420" y="22159"/>
                    <a:pt x="8694" y="22676"/>
                  </a:cubicBezTo>
                  <a:cubicBezTo>
                    <a:pt x="8724" y="22098"/>
                    <a:pt x="8663" y="21521"/>
                    <a:pt x="8511" y="20974"/>
                  </a:cubicBezTo>
                  <a:cubicBezTo>
                    <a:pt x="8359" y="20427"/>
                    <a:pt x="8147" y="19879"/>
                    <a:pt x="7873" y="19393"/>
                  </a:cubicBezTo>
                  <a:close/>
                  <a:moveTo>
                    <a:pt x="1733" y="22189"/>
                  </a:moveTo>
                  <a:cubicBezTo>
                    <a:pt x="1338" y="22554"/>
                    <a:pt x="973" y="23010"/>
                    <a:pt x="700" y="23527"/>
                  </a:cubicBezTo>
                  <a:cubicBezTo>
                    <a:pt x="396" y="23983"/>
                    <a:pt x="152" y="24530"/>
                    <a:pt x="1" y="25077"/>
                  </a:cubicBezTo>
                  <a:cubicBezTo>
                    <a:pt x="426" y="24682"/>
                    <a:pt x="791" y="24226"/>
                    <a:pt x="1064" y="23740"/>
                  </a:cubicBezTo>
                  <a:cubicBezTo>
                    <a:pt x="1368" y="23253"/>
                    <a:pt x="1581" y="22737"/>
                    <a:pt x="1733" y="22189"/>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17"/>
            <p:cNvSpPr/>
            <p:nvPr/>
          </p:nvSpPr>
          <p:spPr>
            <a:xfrm>
              <a:off x="3884075" y="3395475"/>
              <a:ext cx="65375" cy="436975"/>
            </a:xfrm>
            <a:custGeom>
              <a:rect b="b" l="l" r="r" t="t"/>
              <a:pathLst>
                <a:path extrusionOk="0" h="17479" w="2615">
                  <a:moveTo>
                    <a:pt x="1976" y="1"/>
                  </a:moveTo>
                  <a:cubicBezTo>
                    <a:pt x="1824" y="2371"/>
                    <a:pt x="1672" y="4742"/>
                    <a:pt x="1551" y="7083"/>
                  </a:cubicBezTo>
                  <a:cubicBezTo>
                    <a:pt x="1429" y="9454"/>
                    <a:pt x="1247" y="11794"/>
                    <a:pt x="1125" y="14135"/>
                  </a:cubicBezTo>
                  <a:cubicBezTo>
                    <a:pt x="1095" y="14803"/>
                    <a:pt x="1034" y="15442"/>
                    <a:pt x="1004" y="16080"/>
                  </a:cubicBezTo>
                  <a:lnTo>
                    <a:pt x="1004" y="16597"/>
                  </a:lnTo>
                  <a:cubicBezTo>
                    <a:pt x="1034" y="16749"/>
                    <a:pt x="1034" y="16870"/>
                    <a:pt x="1004" y="17022"/>
                  </a:cubicBezTo>
                  <a:cubicBezTo>
                    <a:pt x="943" y="17204"/>
                    <a:pt x="700" y="17204"/>
                    <a:pt x="578" y="17235"/>
                  </a:cubicBezTo>
                  <a:cubicBezTo>
                    <a:pt x="426" y="17296"/>
                    <a:pt x="213" y="17356"/>
                    <a:pt x="61" y="17387"/>
                  </a:cubicBezTo>
                  <a:cubicBezTo>
                    <a:pt x="1" y="17387"/>
                    <a:pt x="31" y="17478"/>
                    <a:pt x="61" y="17478"/>
                  </a:cubicBezTo>
                  <a:cubicBezTo>
                    <a:pt x="335" y="17448"/>
                    <a:pt x="609" y="17417"/>
                    <a:pt x="852" y="17356"/>
                  </a:cubicBezTo>
                  <a:cubicBezTo>
                    <a:pt x="1034" y="17356"/>
                    <a:pt x="1216" y="17235"/>
                    <a:pt x="1277" y="17083"/>
                  </a:cubicBezTo>
                  <a:cubicBezTo>
                    <a:pt x="1338" y="16809"/>
                    <a:pt x="1399" y="16566"/>
                    <a:pt x="1399" y="16323"/>
                  </a:cubicBezTo>
                  <a:cubicBezTo>
                    <a:pt x="1460" y="15989"/>
                    <a:pt x="1490" y="15654"/>
                    <a:pt x="1520" y="15320"/>
                  </a:cubicBezTo>
                  <a:cubicBezTo>
                    <a:pt x="1672" y="14135"/>
                    <a:pt x="1764" y="12919"/>
                    <a:pt x="1824" y="11703"/>
                  </a:cubicBezTo>
                  <a:cubicBezTo>
                    <a:pt x="1946" y="9818"/>
                    <a:pt x="2037" y="7964"/>
                    <a:pt x="2098" y="6110"/>
                  </a:cubicBezTo>
                  <a:cubicBezTo>
                    <a:pt x="2463" y="4681"/>
                    <a:pt x="2615" y="3253"/>
                    <a:pt x="2615" y="1794"/>
                  </a:cubicBezTo>
                  <a:cubicBezTo>
                    <a:pt x="2615" y="1779"/>
                    <a:pt x="2607" y="1771"/>
                    <a:pt x="2599" y="1771"/>
                  </a:cubicBezTo>
                  <a:cubicBezTo>
                    <a:pt x="2592" y="1771"/>
                    <a:pt x="2584" y="1779"/>
                    <a:pt x="2584" y="1794"/>
                  </a:cubicBezTo>
                  <a:cubicBezTo>
                    <a:pt x="2402" y="2888"/>
                    <a:pt x="2219" y="4013"/>
                    <a:pt x="2098" y="5107"/>
                  </a:cubicBezTo>
                  <a:lnTo>
                    <a:pt x="2098" y="4256"/>
                  </a:lnTo>
                  <a:cubicBezTo>
                    <a:pt x="2098" y="2827"/>
                    <a:pt x="2037" y="1429"/>
                    <a:pt x="200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17"/>
            <p:cNvSpPr/>
            <p:nvPr/>
          </p:nvSpPr>
          <p:spPr>
            <a:xfrm>
              <a:off x="3467650" y="3752625"/>
              <a:ext cx="422525" cy="50925"/>
            </a:xfrm>
            <a:custGeom>
              <a:rect b="b" l="l" r="r" t="t"/>
              <a:pathLst>
                <a:path extrusionOk="0" h="2037" w="16901">
                  <a:moveTo>
                    <a:pt x="16840" y="0"/>
                  </a:moveTo>
                  <a:cubicBezTo>
                    <a:pt x="14651" y="0"/>
                    <a:pt x="12463" y="335"/>
                    <a:pt x="10274" y="548"/>
                  </a:cubicBezTo>
                  <a:cubicBezTo>
                    <a:pt x="8086" y="791"/>
                    <a:pt x="5928" y="1064"/>
                    <a:pt x="3739" y="1368"/>
                  </a:cubicBezTo>
                  <a:cubicBezTo>
                    <a:pt x="2493" y="1551"/>
                    <a:pt x="1277" y="1794"/>
                    <a:pt x="31" y="1976"/>
                  </a:cubicBezTo>
                  <a:cubicBezTo>
                    <a:pt x="1" y="1976"/>
                    <a:pt x="1" y="2037"/>
                    <a:pt x="31" y="2037"/>
                  </a:cubicBezTo>
                  <a:cubicBezTo>
                    <a:pt x="1125" y="1946"/>
                    <a:pt x="2220" y="1885"/>
                    <a:pt x="3314" y="1763"/>
                  </a:cubicBezTo>
                  <a:lnTo>
                    <a:pt x="6566" y="1429"/>
                  </a:lnTo>
                  <a:cubicBezTo>
                    <a:pt x="8755" y="1186"/>
                    <a:pt x="10943" y="912"/>
                    <a:pt x="13132" y="669"/>
                  </a:cubicBezTo>
                  <a:cubicBezTo>
                    <a:pt x="14378" y="517"/>
                    <a:pt x="15624" y="335"/>
                    <a:pt x="16840" y="92"/>
                  </a:cubicBezTo>
                  <a:cubicBezTo>
                    <a:pt x="16901" y="92"/>
                    <a:pt x="16901" y="0"/>
                    <a:pt x="1684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17"/>
            <p:cNvSpPr/>
            <p:nvPr/>
          </p:nvSpPr>
          <p:spPr>
            <a:xfrm>
              <a:off x="3897000" y="2753375"/>
              <a:ext cx="326025" cy="464825"/>
            </a:xfrm>
            <a:custGeom>
              <a:rect b="b" l="l" r="r" t="t"/>
              <a:pathLst>
                <a:path extrusionOk="0" h="18593" w="13041">
                  <a:moveTo>
                    <a:pt x="1976" y="0"/>
                  </a:moveTo>
                  <a:cubicBezTo>
                    <a:pt x="1794" y="1824"/>
                    <a:pt x="1459" y="3769"/>
                    <a:pt x="1125" y="5502"/>
                  </a:cubicBezTo>
                  <a:cubicBezTo>
                    <a:pt x="578" y="8389"/>
                    <a:pt x="0" y="10730"/>
                    <a:pt x="92" y="10973"/>
                  </a:cubicBezTo>
                  <a:cubicBezTo>
                    <a:pt x="1524" y="14305"/>
                    <a:pt x="5429" y="18593"/>
                    <a:pt x="8133" y="18593"/>
                  </a:cubicBezTo>
                  <a:cubicBezTo>
                    <a:pt x="8240" y="18593"/>
                    <a:pt x="8346" y="18586"/>
                    <a:pt x="8450" y="18572"/>
                  </a:cubicBezTo>
                  <a:cubicBezTo>
                    <a:pt x="11064" y="18207"/>
                    <a:pt x="11368" y="12979"/>
                    <a:pt x="11277" y="11581"/>
                  </a:cubicBezTo>
                  <a:lnTo>
                    <a:pt x="11277" y="11459"/>
                  </a:lnTo>
                  <a:cubicBezTo>
                    <a:pt x="11247" y="11186"/>
                    <a:pt x="11247" y="10943"/>
                    <a:pt x="11277" y="10700"/>
                  </a:cubicBezTo>
                  <a:cubicBezTo>
                    <a:pt x="11551" y="7538"/>
                    <a:pt x="13040" y="3861"/>
                    <a:pt x="13040" y="3861"/>
                  </a:cubicBezTo>
                  <a:lnTo>
                    <a:pt x="1976"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17"/>
            <p:cNvSpPr/>
            <p:nvPr/>
          </p:nvSpPr>
          <p:spPr>
            <a:xfrm>
              <a:off x="3959300" y="2758700"/>
              <a:ext cx="263725" cy="283775"/>
            </a:xfrm>
            <a:custGeom>
              <a:rect b="b" l="l" r="r" t="t"/>
              <a:pathLst>
                <a:path extrusionOk="0" h="11351" w="10549">
                  <a:moveTo>
                    <a:pt x="1" y="0"/>
                  </a:moveTo>
                  <a:cubicBezTo>
                    <a:pt x="92" y="1885"/>
                    <a:pt x="852" y="10487"/>
                    <a:pt x="7600" y="11307"/>
                  </a:cubicBezTo>
                  <a:cubicBezTo>
                    <a:pt x="7879" y="11329"/>
                    <a:pt x="8159" y="11350"/>
                    <a:pt x="8438" y="11350"/>
                  </a:cubicBezTo>
                  <a:cubicBezTo>
                    <a:pt x="8554" y="11350"/>
                    <a:pt x="8669" y="11347"/>
                    <a:pt x="8785" y="11338"/>
                  </a:cubicBezTo>
                  <a:cubicBezTo>
                    <a:pt x="8785" y="11307"/>
                    <a:pt x="8785" y="11277"/>
                    <a:pt x="8785" y="11216"/>
                  </a:cubicBezTo>
                  <a:cubicBezTo>
                    <a:pt x="8755" y="10973"/>
                    <a:pt x="8755" y="10730"/>
                    <a:pt x="8755" y="10487"/>
                  </a:cubicBezTo>
                  <a:cubicBezTo>
                    <a:pt x="9059" y="7325"/>
                    <a:pt x="10548" y="3648"/>
                    <a:pt x="10548" y="3648"/>
                  </a:cubicBezTo>
                  <a:lnTo>
                    <a:pt x="2980" y="1034"/>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17"/>
            <p:cNvSpPr/>
            <p:nvPr/>
          </p:nvSpPr>
          <p:spPr>
            <a:xfrm>
              <a:off x="3868875" y="2252050"/>
              <a:ext cx="576775" cy="686775"/>
            </a:xfrm>
            <a:custGeom>
              <a:rect b="b" l="l" r="r" t="t"/>
              <a:pathLst>
                <a:path extrusionOk="0" h="27471" w="23071">
                  <a:moveTo>
                    <a:pt x="10699" y="0"/>
                  </a:moveTo>
                  <a:cubicBezTo>
                    <a:pt x="6282" y="0"/>
                    <a:pt x="1625" y="3028"/>
                    <a:pt x="761" y="7622"/>
                  </a:cubicBezTo>
                  <a:cubicBezTo>
                    <a:pt x="1" y="11755"/>
                    <a:pt x="3375" y="23093"/>
                    <a:pt x="6536" y="25373"/>
                  </a:cubicBezTo>
                  <a:cubicBezTo>
                    <a:pt x="8436" y="26741"/>
                    <a:pt x="10722" y="27470"/>
                    <a:pt x="12934" y="27470"/>
                  </a:cubicBezTo>
                  <a:cubicBezTo>
                    <a:pt x="16028" y="27470"/>
                    <a:pt x="18976" y="26043"/>
                    <a:pt x="20518" y="22941"/>
                  </a:cubicBezTo>
                  <a:cubicBezTo>
                    <a:pt x="23071" y="17774"/>
                    <a:pt x="18360" y="3093"/>
                    <a:pt x="14925" y="1086"/>
                  </a:cubicBezTo>
                  <a:cubicBezTo>
                    <a:pt x="13646" y="344"/>
                    <a:pt x="12186" y="0"/>
                    <a:pt x="10699"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17"/>
            <p:cNvSpPr/>
            <p:nvPr/>
          </p:nvSpPr>
          <p:spPr>
            <a:xfrm>
              <a:off x="4187275" y="2598950"/>
              <a:ext cx="21300" cy="56625"/>
            </a:xfrm>
            <a:custGeom>
              <a:rect b="b" l="l" r="r" t="t"/>
              <a:pathLst>
                <a:path extrusionOk="0" h="2265" w="852">
                  <a:moveTo>
                    <a:pt x="271" y="1"/>
                  </a:moveTo>
                  <a:cubicBezTo>
                    <a:pt x="258" y="1"/>
                    <a:pt x="213" y="72"/>
                    <a:pt x="213" y="98"/>
                  </a:cubicBezTo>
                  <a:cubicBezTo>
                    <a:pt x="487" y="858"/>
                    <a:pt x="639" y="1770"/>
                    <a:pt x="0" y="2226"/>
                  </a:cubicBezTo>
                  <a:cubicBezTo>
                    <a:pt x="0" y="2226"/>
                    <a:pt x="0" y="2265"/>
                    <a:pt x="16" y="2265"/>
                  </a:cubicBezTo>
                  <a:cubicBezTo>
                    <a:pt x="20" y="2265"/>
                    <a:pt x="25" y="2262"/>
                    <a:pt x="31" y="2256"/>
                  </a:cubicBezTo>
                  <a:cubicBezTo>
                    <a:pt x="852" y="1892"/>
                    <a:pt x="639" y="706"/>
                    <a:pt x="274" y="7"/>
                  </a:cubicBezTo>
                  <a:cubicBezTo>
                    <a:pt x="274" y="3"/>
                    <a:pt x="273" y="1"/>
                    <a:pt x="2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17"/>
            <p:cNvSpPr/>
            <p:nvPr/>
          </p:nvSpPr>
          <p:spPr>
            <a:xfrm>
              <a:off x="4141000" y="2584250"/>
              <a:ext cx="70800" cy="63275"/>
            </a:xfrm>
            <a:custGeom>
              <a:rect b="b" l="l" r="r" t="t"/>
              <a:pathLst>
                <a:path extrusionOk="0" h="2531" w="2832">
                  <a:moveTo>
                    <a:pt x="1328" y="1"/>
                  </a:moveTo>
                  <a:cubicBezTo>
                    <a:pt x="1281" y="1"/>
                    <a:pt x="1232" y="6"/>
                    <a:pt x="1183" y="17"/>
                  </a:cubicBezTo>
                  <a:cubicBezTo>
                    <a:pt x="0" y="248"/>
                    <a:pt x="487" y="2531"/>
                    <a:pt x="1552" y="2531"/>
                  </a:cubicBezTo>
                  <a:cubicBezTo>
                    <a:pt x="1610" y="2531"/>
                    <a:pt x="1669" y="2524"/>
                    <a:pt x="1730" y="2510"/>
                  </a:cubicBezTo>
                  <a:cubicBezTo>
                    <a:pt x="2831" y="2278"/>
                    <a:pt x="2302" y="1"/>
                    <a:pt x="132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17"/>
            <p:cNvSpPr/>
            <p:nvPr/>
          </p:nvSpPr>
          <p:spPr>
            <a:xfrm>
              <a:off x="4302775" y="2567000"/>
              <a:ext cx="34225" cy="45950"/>
            </a:xfrm>
            <a:custGeom>
              <a:rect b="b" l="l" r="r" t="t"/>
              <a:pathLst>
                <a:path extrusionOk="0" h="1838" w="1369">
                  <a:moveTo>
                    <a:pt x="7" y="0"/>
                  </a:moveTo>
                  <a:cubicBezTo>
                    <a:pt x="3" y="0"/>
                    <a:pt x="1" y="3"/>
                    <a:pt x="1" y="8"/>
                  </a:cubicBezTo>
                  <a:cubicBezTo>
                    <a:pt x="30" y="768"/>
                    <a:pt x="424" y="1837"/>
                    <a:pt x="1238" y="1837"/>
                  </a:cubicBezTo>
                  <a:cubicBezTo>
                    <a:pt x="1271" y="1837"/>
                    <a:pt x="1304" y="1836"/>
                    <a:pt x="1338" y="1832"/>
                  </a:cubicBezTo>
                  <a:cubicBezTo>
                    <a:pt x="1368" y="1832"/>
                    <a:pt x="1368" y="1802"/>
                    <a:pt x="1338" y="1802"/>
                  </a:cubicBezTo>
                  <a:cubicBezTo>
                    <a:pt x="578" y="1711"/>
                    <a:pt x="244" y="859"/>
                    <a:pt x="92" y="69"/>
                  </a:cubicBezTo>
                  <a:cubicBezTo>
                    <a:pt x="67" y="45"/>
                    <a:pt x="23" y="0"/>
                    <a:pt x="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17"/>
            <p:cNvSpPr/>
            <p:nvPr/>
          </p:nvSpPr>
          <p:spPr>
            <a:xfrm>
              <a:off x="4291000" y="2541800"/>
              <a:ext cx="70525" cy="62950"/>
            </a:xfrm>
            <a:custGeom>
              <a:rect b="b" l="l" r="r" t="t"/>
              <a:pathLst>
                <a:path extrusionOk="0" h="2518" w="2821">
                  <a:moveTo>
                    <a:pt x="1219" y="1"/>
                  </a:moveTo>
                  <a:cubicBezTo>
                    <a:pt x="1135" y="1"/>
                    <a:pt x="1048" y="15"/>
                    <a:pt x="958" y="44"/>
                  </a:cubicBezTo>
                  <a:cubicBezTo>
                    <a:pt x="0" y="354"/>
                    <a:pt x="531" y="2518"/>
                    <a:pt x="1533" y="2518"/>
                  </a:cubicBezTo>
                  <a:cubicBezTo>
                    <a:pt x="1612" y="2518"/>
                    <a:pt x="1694" y="2504"/>
                    <a:pt x="1779" y="2475"/>
                  </a:cubicBezTo>
                  <a:cubicBezTo>
                    <a:pt x="2820" y="2138"/>
                    <a:pt x="2271" y="1"/>
                    <a:pt x="12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17"/>
            <p:cNvSpPr/>
            <p:nvPr/>
          </p:nvSpPr>
          <p:spPr>
            <a:xfrm>
              <a:off x="4115725" y="2510675"/>
              <a:ext cx="67025" cy="53075"/>
            </a:xfrm>
            <a:custGeom>
              <a:rect b="b" l="l" r="r" t="t"/>
              <a:pathLst>
                <a:path extrusionOk="0" h="2123" w="2681">
                  <a:moveTo>
                    <a:pt x="1818" y="1"/>
                  </a:moveTo>
                  <a:cubicBezTo>
                    <a:pt x="1524" y="1"/>
                    <a:pt x="1236" y="96"/>
                    <a:pt x="1008" y="286"/>
                  </a:cubicBezTo>
                  <a:cubicBezTo>
                    <a:pt x="583" y="529"/>
                    <a:pt x="248" y="924"/>
                    <a:pt x="96" y="1410"/>
                  </a:cubicBezTo>
                  <a:cubicBezTo>
                    <a:pt x="0" y="1795"/>
                    <a:pt x="303" y="2122"/>
                    <a:pt x="660" y="2122"/>
                  </a:cubicBezTo>
                  <a:cubicBezTo>
                    <a:pt x="754" y="2122"/>
                    <a:pt x="852" y="2100"/>
                    <a:pt x="948" y="2049"/>
                  </a:cubicBezTo>
                  <a:cubicBezTo>
                    <a:pt x="1252" y="1866"/>
                    <a:pt x="1525" y="1684"/>
                    <a:pt x="1829" y="1471"/>
                  </a:cubicBezTo>
                  <a:cubicBezTo>
                    <a:pt x="2163" y="1228"/>
                    <a:pt x="2437" y="1076"/>
                    <a:pt x="2589" y="711"/>
                  </a:cubicBezTo>
                  <a:cubicBezTo>
                    <a:pt x="2680" y="468"/>
                    <a:pt x="2559" y="225"/>
                    <a:pt x="2346" y="103"/>
                  </a:cubicBezTo>
                  <a:cubicBezTo>
                    <a:pt x="2175" y="35"/>
                    <a:pt x="1995" y="1"/>
                    <a:pt x="18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17"/>
            <p:cNvSpPr/>
            <p:nvPr/>
          </p:nvSpPr>
          <p:spPr>
            <a:xfrm>
              <a:off x="4271625" y="2469100"/>
              <a:ext cx="76775" cy="36750"/>
            </a:xfrm>
            <a:custGeom>
              <a:rect b="b" l="l" r="r" t="t"/>
              <a:pathLst>
                <a:path extrusionOk="0" h="1470" w="3071">
                  <a:moveTo>
                    <a:pt x="1474" y="0"/>
                  </a:moveTo>
                  <a:cubicBezTo>
                    <a:pt x="1439" y="0"/>
                    <a:pt x="1403" y="1"/>
                    <a:pt x="1368" y="3"/>
                  </a:cubicBezTo>
                  <a:cubicBezTo>
                    <a:pt x="1338" y="1"/>
                    <a:pt x="1307" y="1"/>
                    <a:pt x="1276" y="1"/>
                  </a:cubicBezTo>
                  <a:cubicBezTo>
                    <a:pt x="821" y="1"/>
                    <a:pt x="378" y="211"/>
                    <a:pt x="122" y="581"/>
                  </a:cubicBezTo>
                  <a:cubicBezTo>
                    <a:pt x="0" y="794"/>
                    <a:pt x="61" y="1067"/>
                    <a:pt x="244" y="1250"/>
                  </a:cubicBezTo>
                  <a:cubicBezTo>
                    <a:pt x="524" y="1402"/>
                    <a:pt x="825" y="1470"/>
                    <a:pt x="1148" y="1470"/>
                  </a:cubicBezTo>
                  <a:cubicBezTo>
                    <a:pt x="1210" y="1470"/>
                    <a:pt x="1274" y="1467"/>
                    <a:pt x="1338" y="1462"/>
                  </a:cubicBezTo>
                  <a:lnTo>
                    <a:pt x="2371" y="1462"/>
                  </a:lnTo>
                  <a:cubicBezTo>
                    <a:pt x="2858" y="1402"/>
                    <a:pt x="3070" y="794"/>
                    <a:pt x="2706" y="459"/>
                  </a:cubicBezTo>
                  <a:cubicBezTo>
                    <a:pt x="2367" y="177"/>
                    <a:pt x="1924" y="0"/>
                    <a:pt x="14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17"/>
            <p:cNvSpPr/>
            <p:nvPr/>
          </p:nvSpPr>
          <p:spPr>
            <a:xfrm>
              <a:off x="4210075" y="2774325"/>
              <a:ext cx="41825" cy="17825"/>
            </a:xfrm>
            <a:custGeom>
              <a:rect b="b" l="l" r="r" t="t"/>
              <a:pathLst>
                <a:path extrusionOk="0" h="713" w="1673">
                  <a:moveTo>
                    <a:pt x="1637" y="1"/>
                  </a:moveTo>
                  <a:cubicBezTo>
                    <a:pt x="1629" y="1"/>
                    <a:pt x="1620" y="4"/>
                    <a:pt x="1611" y="13"/>
                  </a:cubicBezTo>
                  <a:cubicBezTo>
                    <a:pt x="1399" y="196"/>
                    <a:pt x="1125" y="317"/>
                    <a:pt x="851" y="409"/>
                  </a:cubicBezTo>
                  <a:cubicBezTo>
                    <a:pt x="547" y="409"/>
                    <a:pt x="274" y="287"/>
                    <a:pt x="92" y="105"/>
                  </a:cubicBezTo>
                  <a:cubicBezTo>
                    <a:pt x="31" y="105"/>
                    <a:pt x="0" y="135"/>
                    <a:pt x="0" y="165"/>
                  </a:cubicBezTo>
                  <a:cubicBezTo>
                    <a:pt x="122" y="500"/>
                    <a:pt x="456" y="682"/>
                    <a:pt x="791" y="712"/>
                  </a:cubicBezTo>
                  <a:cubicBezTo>
                    <a:pt x="1186" y="652"/>
                    <a:pt x="1520" y="409"/>
                    <a:pt x="1672" y="44"/>
                  </a:cubicBezTo>
                  <a:cubicBezTo>
                    <a:pt x="1672" y="22"/>
                    <a:pt x="1657" y="1"/>
                    <a:pt x="16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17"/>
            <p:cNvSpPr/>
            <p:nvPr/>
          </p:nvSpPr>
          <p:spPr>
            <a:xfrm>
              <a:off x="4216575" y="2483250"/>
              <a:ext cx="112200" cy="249075"/>
            </a:xfrm>
            <a:custGeom>
              <a:rect b="b" l="l" r="r" t="t"/>
              <a:pathLst>
                <a:path extrusionOk="0" h="9963" w="4488">
                  <a:moveTo>
                    <a:pt x="1350" y="0"/>
                  </a:moveTo>
                  <a:cubicBezTo>
                    <a:pt x="1302" y="0"/>
                    <a:pt x="1251" y="47"/>
                    <a:pt x="1291" y="106"/>
                  </a:cubicBezTo>
                  <a:cubicBezTo>
                    <a:pt x="1959" y="2568"/>
                    <a:pt x="3053" y="4909"/>
                    <a:pt x="3783" y="7371"/>
                  </a:cubicBezTo>
                  <a:cubicBezTo>
                    <a:pt x="3489" y="7312"/>
                    <a:pt x="3194" y="7278"/>
                    <a:pt x="2908" y="7278"/>
                  </a:cubicBezTo>
                  <a:cubicBezTo>
                    <a:pt x="2751" y="7278"/>
                    <a:pt x="2596" y="7288"/>
                    <a:pt x="2446" y="7310"/>
                  </a:cubicBezTo>
                  <a:cubicBezTo>
                    <a:pt x="2354" y="7340"/>
                    <a:pt x="3023" y="9012"/>
                    <a:pt x="3053" y="9286"/>
                  </a:cubicBezTo>
                  <a:cubicBezTo>
                    <a:pt x="3053" y="9286"/>
                    <a:pt x="3053" y="9316"/>
                    <a:pt x="3053" y="9316"/>
                  </a:cubicBezTo>
                  <a:cubicBezTo>
                    <a:pt x="2647" y="9481"/>
                    <a:pt x="2266" y="9556"/>
                    <a:pt x="1879" y="9556"/>
                  </a:cubicBezTo>
                  <a:cubicBezTo>
                    <a:pt x="1341" y="9556"/>
                    <a:pt x="790" y="9411"/>
                    <a:pt x="135" y="9164"/>
                  </a:cubicBezTo>
                  <a:cubicBezTo>
                    <a:pt x="118" y="9158"/>
                    <a:pt x="102" y="9156"/>
                    <a:pt x="87" y="9156"/>
                  </a:cubicBezTo>
                  <a:cubicBezTo>
                    <a:pt x="27" y="9156"/>
                    <a:pt x="1" y="9200"/>
                    <a:pt x="75" y="9225"/>
                  </a:cubicBezTo>
                  <a:cubicBezTo>
                    <a:pt x="571" y="9694"/>
                    <a:pt x="1219" y="9963"/>
                    <a:pt x="1902" y="9963"/>
                  </a:cubicBezTo>
                  <a:cubicBezTo>
                    <a:pt x="1972" y="9963"/>
                    <a:pt x="2041" y="9960"/>
                    <a:pt x="2111" y="9954"/>
                  </a:cubicBezTo>
                  <a:cubicBezTo>
                    <a:pt x="2446" y="9954"/>
                    <a:pt x="2750" y="9893"/>
                    <a:pt x="3084" y="9772"/>
                  </a:cubicBezTo>
                  <a:cubicBezTo>
                    <a:pt x="3145" y="9741"/>
                    <a:pt x="3205" y="9741"/>
                    <a:pt x="3236" y="9711"/>
                  </a:cubicBezTo>
                  <a:lnTo>
                    <a:pt x="3418" y="9620"/>
                  </a:lnTo>
                  <a:cubicBezTo>
                    <a:pt x="3479" y="9589"/>
                    <a:pt x="3540" y="9498"/>
                    <a:pt x="3509" y="9407"/>
                  </a:cubicBezTo>
                  <a:cubicBezTo>
                    <a:pt x="3509" y="9407"/>
                    <a:pt x="3509" y="9377"/>
                    <a:pt x="3509" y="9346"/>
                  </a:cubicBezTo>
                  <a:lnTo>
                    <a:pt x="3509" y="9286"/>
                  </a:lnTo>
                  <a:cubicBezTo>
                    <a:pt x="3357" y="8678"/>
                    <a:pt x="3084" y="7796"/>
                    <a:pt x="3084" y="7796"/>
                  </a:cubicBezTo>
                  <a:lnTo>
                    <a:pt x="3084" y="7796"/>
                  </a:lnTo>
                  <a:cubicBezTo>
                    <a:pt x="3231" y="7833"/>
                    <a:pt x="3734" y="7925"/>
                    <a:pt x="4088" y="7925"/>
                  </a:cubicBezTo>
                  <a:cubicBezTo>
                    <a:pt x="4320" y="7925"/>
                    <a:pt x="4488" y="7886"/>
                    <a:pt x="4452" y="7766"/>
                  </a:cubicBezTo>
                  <a:cubicBezTo>
                    <a:pt x="3661" y="5213"/>
                    <a:pt x="2750" y="2386"/>
                    <a:pt x="1412" y="45"/>
                  </a:cubicBezTo>
                  <a:cubicBezTo>
                    <a:pt x="1402" y="13"/>
                    <a:pt x="1376" y="0"/>
                    <a:pt x="135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17"/>
            <p:cNvSpPr/>
            <p:nvPr/>
          </p:nvSpPr>
          <p:spPr>
            <a:xfrm>
              <a:off x="4215400" y="2713100"/>
              <a:ext cx="66875" cy="47900"/>
            </a:xfrm>
            <a:custGeom>
              <a:rect b="b" l="l" r="r" t="t"/>
              <a:pathLst>
                <a:path extrusionOk="0" h="1916" w="2675">
                  <a:moveTo>
                    <a:pt x="91" y="0"/>
                  </a:moveTo>
                  <a:cubicBezTo>
                    <a:pt x="31" y="274"/>
                    <a:pt x="0" y="547"/>
                    <a:pt x="0" y="821"/>
                  </a:cubicBezTo>
                  <a:cubicBezTo>
                    <a:pt x="0" y="1338"/>
                    <a:pt x="182" y="1915"/>
                    <a:pt x="821" y="1915"/>
                  </a:cubicBezTo>
                  <a:cubicBezTo>
                    <a:pt x="1125" y="1915"/>
                    <a:pt x="1429" y="1824"/>
                    <a:pt x="1672" y="1642"/>
                  </a:cubicBezTo>
                  <a:cubicBezTo>
                    <a:pt x="2097" y="1307"/>
                    <a:pt x="2462" y="851"/>
                    <a:pt x="2675" y="365"/>
                  </a:cubicBezTo>
                  <a:lnTo>
                    <a:pt x="2675" y="365"/>
                  </a:lnTo>
                  <a:cubicBezTo>
                    <a:pt x="2430" y="407"/>
                    <a:pt x="2183" y="428"/>
                    <a:pt x="1937" y="428"/>
                  </a:cubicBezTo>
                  <a:cubicBezTo>
                    <a:pt x="1296" y="428"/>
                    <a:pt x="662" y="286"/>
                    <a:pt x="9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17"/>
            <p:cNvSpPr/>
            <p:nvPr/>
          </p:nvSpPr>
          <p:spPr>
            <a:xfrm>
              <a:off x="4215400" y="2733225"/>
              <a:ext cx="41800" cy="27775"/>
            </a:xfrm>
            <a:custGeom>
              <a:rect b="b" l="l" r="r" t="t"/>
              <a:pathLst>
                <a:path extrusionOk="0" h="1111" w="1672">
                  <a:moveTo>
                    <a:pt x="247" y="0"/>
                  </a:moveTo>
                  <a:cubicBezTo>
                    <a:pt x="164" y="0"/>
                    <a:pt x="82" y="5"/>
                    <a:pt x="0" y="16"/>
                  </a:cubicBezTo>
                  <a:cubicBezTo>
                    <a:pt x="0" y="533"/>
                    <a:pt x="182" y="1110"/>
                    <a:pt x="821" y="1110"/>
                  </a:cubicBezTo>
                  <a:cubicBezTo>
                    <a:pt x="1125" y="1110"/>
                    <a:pt x="1429" y="1019"/>
                    <a:pt x="1672" y="837"/>
                  </a:cubicBezTo>
                  <a:cubicBezTo>
                    <a:pt x="1484" y="300"/>
                    <a:pt x="869" y="0"/>
                    <a:pt x="247" y="0"/>
                  </a:cubicBezTo>
                  <a:close/>
                </a:path>
              </a:pathLst>
            </a:custGeom>
            <a:solidFill>
              <a:srgbClr val="FF9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17"/>
            <p:cNvSpPr/>
            <p:nvPr/>
          </p:nvSpPr>
          <p:spPr>
            <a:xfrm>
              <a:off x="3783775" y="2140750"/>
              <a:ext cx="526625" cy="553475"/>
            </a:xfrm>
            <a:custGeom>
              <a:rect b="b" l="l" r="r" t="t"/>
              <a:pathLst>
                <a:path extrusionOk="0" h="22139" w="21065">
                  <a:moveTo>
                    <a:pt x="17214" y="1"/>
                  </a:moveTo>
                  <a:cubicBezTo>
                    <a:pt x="16396" y="1"/>
                    <a:pt x="16201" y="949"/>
                    <a:pt x="16201" y="949"/>
                  </a:cubicBezTo>
                  <a:cubicBezTo>
                    <a:pt x="16201" y="949"/>
                    <a:pt x="15840" y="31"/>
                    <a:pt x="15143" y="31"/>
                  </a:cubicBezTo>
                  <a:cubicBezTo>
                    <a:pt x="15112" y="31"/>
                    <a:pt x="15079" y="33"/>
                    <a:pt x="15046" y="37"/>
                  </a:cubicBezTo>
                  <a:cubicBezTo>
                    <a:pt x="14286" y="128"/>
                    <a:pt x="14134" y="1070"/>
                    <a:pt x="14134" y="1070"/>
                  </a:cubicBezTo>
                  <a:cubicBezTo>
                    <a:pt x="14134" y="1070"/>
                    <a:pt x="13755" y="287"/>
                    <a:pt x="13089" y="287"/>
                  </a:cubicBezTo>
                  <a:cubicBezTo>
                    <a:pt x="13025" y="287"/>
                    <a:pt x="12958" y="294"/>
                    <a:pt x="12888" y="310"/>
                  </a:cubicBezTo>
                  <a:cubicBezTo>
                    <a:pt x="12098" y="493"/>
                    <a:pt x="11794" y="1465"/>
                    <a:pt x="11794" y="1465"/>
                  </a:cubicBezTo>
                  <a:cubicBezTo>
                    <a:pt x="11794" y="1465"/>
                    <a:pt x="11372" y="771"/>
                    <a:pt x="10664" y="771"/>
                  </a:cubicBezTo>
                  <a:cubicBezTo>
                    <a:pt x="10588" y="771"/>
                    <a:pt x="10508" y="779"/>
                    <a:pt x="10426" y="797"/>
                  </a:cubicBezTo>
                  <a:cubicBezTo>
                    <a:pt x="9605" y="979"/>
                    <a:pt x="9393" y="1982"/>
                    <a:pt x="9393" y="1982"/>
                  </a:cubicBezTo>
                  <a:cubicBezTo>
                    <a:pt x="9393" y="1982"/>
                    <a:pt x="8915" y="1581"/>
                    <a:pt x="8385" y="1581"/>
                  </a:cubicBezTo>
                  <a:cubicBezTo>
                    <a:pt x="8246" y="1581"/>
                    <a:pt x="8103" y="1609"/>
                    <a:pt x="7964" y="1678"/>
                  </a:cubicBezTo>
                  <a:cubicBezTo>
                    <a:pt x="7326" y="2013"/>
                    <a:pt x="7235" y="3076"/>
                    <a:pt x="7235" y="3076"/>
                  </a:cubicBezTo>
                  <a:cubicBezTo>
                    <a:pt x="6999" y="2841"/>
                    <a:pt x="6687" y="2707"/>
                    <a:pt x="6373" y="2707"/>
                  </a:cubicBezTo>
                  <a:cubicBezTo>
                    <a:pt x="6201" y="2707"/>
                    <a:pt x="6028" y="2747"/>
                    <a:pt x="5867" y="2833"/>
                  </a:cubicBezTo>
                  <a:cubicBezTo>
                    <a:pt x="5076" y="3259"/>
                    <a:pt x="5046" y="4323"/>
                    <a:pt x="5046" y="4323"/>
                  </a:cubicBezTo>
                  <a:cubicBezTo>
                    <a:pt x="5046" y="4323"/>
                    <a:pt x="4707" y="4111"/>
                    <a:pt x="4298" y="4111"/>
                  </a:cubicBezTo>
                  <a:cubicBezTo>
                    <a:pt x="4108" y="4111"/>
                    <a:pt x="3902" y="4157"/>
                    <a:pt x="3709" y="4292"/>
                  </a:cubicBezTo>
                  <a:cubicBezTo>
                    <a:pt x="3101" y="4718"/>
                    <a:pt x="3101" y="5812"/>
                    <a:pt x="3101" y="5812"/>
                  </a:cubicBezTo>
                  <a:cubicBezTo>
                    <a:pt x="3101" y="5812"/>
                    <a:pt x="2902" y="5762"/>
                    <a:pt x="2642" y="5762"/>
                  </a:cubicBezTo>
                  <a:cubicBezTo>
                    <a:pt x="2364" y="5762"/>
                    <a:pt x="2015" y="5819"/>
                    <a:pt x="1763" y="6055"/>
                  </a:cubicBezTo>
                  <a:cubicBezTo>
                    <a:pt x="1216" y="6542"/>
                    <a:pt x="1399" y="7545"/>
                    <a:pt x="1368" y="7636"/>
                  </a:cubicBezTo>
                  <a:cubicBezTo>
                    <a:pt x="1368" y="7697"/>
                    <a:pt x="92" y="7484"/>
                    <a:pt x="31" y="8639"/>
                  </a:cubicBezTo>
                  <a:cubicBezTo>
                    <a:pt x="0" y="9885"/>
                    <a:pt x="4833" y="20432"/>
                    <a:pt x="5320" y="21405"/>
                  </a:cubicBezTo>
                  <a:cubicBezTo>
                    <a:pt x="5574" y="21914"/>
                    <a:pt x="5869" y="22138"/>
                    <a:pt x="6174" y="22138"/>
                  </a:cubicBezTo>
                  <a:cubicBezTo>
                    <a:pt x="7256" y="22138"/>
                    <a:pt x="8477" y="19335"/>
                    <a:pt x="8572" y="16420"/>
                  </a:cubicBezTo>
                  <a:cubicBezTo>
                    <a:pt x="8663" y="13107"/>
                    <a:pt x="9666" y="10706"/>
                    <a:pt x="11672" y="9824"/>
                  </a:cubicBezTo>
                  <a:cubicBezTo>
                    <a:pt x="12211" y="9596"/>
                    <a:pt x="12811" y="9521"/>
                    <a:pt x="13429" y="9521"/>
                  </a:cubicBezTo>
                  <a:cubicBezTo>
                    <a:pt x="14615" y="9521"/>
                    <a:pt x="15867" y="9798"/>
                    <a:pt x="16877" y="9798"/>
                  </a:cubicBezTo>
                  <a:cubicBezTo>
                    <a:pt x="17300" y="9798"/>
                    <a:pt x="17680" y="9749"/>
                    <a:pt x="17995" y="9611"/>
                  </a:cubicBezTo>
                  <a:cubicBezTo>
                    <a:pt x="18998" y="9156"/>
                    <a:pt x="19271" y="8152"/>
                    <a:pt x="19849" y="8092"/>
                  </a:cubicBezTo>
                  <a:cubicBezTo>
                    <a:pt x="19862" y="8090"/>
                    <a:pt x="19876" y="8090"/>
                    <a:pt x="19889" y="8090"/>
                  </a:cubicBezTo>
                  <a:cubicBezTo>
                    <a:pt x="20456" y="8090"/>
                    <a:pt x="21065" y="9308"/>
                    <a:pt x="21065" y="9308"/>
                  </a:cubicBezTo>
                  <a:cubicBezTo>
                    <a:pt x="20213" y="6572"/>
                    <a:pt x="18755" y="189"/>
                    <a:pt x="17326" y="6"/>
                  </a:cubicBezTo>
                  <a:cubicBezTo>
                    <a:pt x="17287" y="3"/>
                    <a:pt x="17250" y="1"/>
                    <a:pt x="172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17"/>
            <p:cNvSpPr/>
            <p:nvPr/>
          </p:nvSpPr>
          <p:spPr>
            <a:xfrm>
              <a:off x="4060975" y="2534650"/>
              <a:ext cx="204600" cy="170975"/>
            </a:xfrm>
            <a:custGeom>
              <a:rect b="b" l="l" r="r" t="t"/>
              <a:pathLst>
                <a:path extrusionOk="0" h="6839" w="8184">
                  <a:moveTo>
                    <a:pt x="4332" y="454"/>
                  </a:moveTo>
                  <a:cubicBezTo>
                    <a:pt x="5720" y="454"/>
                    <a:pt x="6933" y="1436"/>
                    <a:pt x="7211" y="2822"/>
                  </a:cubicBezTo>
                  <a:cubicBezTo>
                    <a:pt x="7515" y="4372"/>
                    <a:pt x="6603" y="5862"/>
                    <a:pt x="5083" y="6287"/>
                  </a:cubicBezTo>
                  <a:cubicBezTo>
                    <a:pt x="4831" y="6353"/>
                    <a:pt x="4579" y="6384"/>
                    <a:pt x="4331" y="6384"/>
                  </a:cubicBezTo>
                  <a:cubicBezTo>
                    <a:pt x="3079" y="6384"/>
                    <a:pt x="1932" y="5590"/>
                    <a:pt x="1527" y="4372"/>
                  </a:cubicBezTo>
                  <a:cubicBezTo>
                    <a:pt x="1010" y="2883"/>
                    <a:pt x="1770" y="1272"/>
                    <a:pt x="3198" y="694"/>
                  </a:cubicBezTo>
                  <a:cubicBezTo>
                    <a:pt x="3442" y="603"/>
                    <a:pt x="3685" y="512"/>
                    <a:pt x="3928" y="482"/>
                  </a:cubicBezTo>
                  <a:cubicBezTo>
                    <a:pt x="4064" y="463"/>
                    <a:pt x="4199" y="454"/>
                    <a:pt x="4332" y="454"/>
                  </a:cubicBezTo>
                  <a:close/>
                  <a:moveTo>
                    <a:pt x="4289" y="1"/>
                  </a:moveTo>
                  <a:cubicBezTo>
                    <a:pt x="3150" y="1"/>
                    <a:pt x="2008" y="554"/>
                    <a:pt x="1344" y="1698"/>
                  </a:cubicBezTo>
                  <a:cubicBezTo>
                    <a:pt x="1" y="4013"/>
                    <a:pt x="1722" y="6839"/>
                    <a:pt x="4282" y="6839"/>
                  </a:cubicBezTo>
                  <a:cubicBezTo>
                    <a:pt x="4445" y="6839"/>
                    <a:pt x="4610" y="6828"/>
                    <a:pt x="4779" y="6804"/>
                  </a:cubicBezTo>
                  <a:cubicBezTo>
                    <a:pt x="5052" y="6774"/>
                    <a:pt x="5326" y="6682"/>
                    <a:pt x="5600" y="6591"/>
                  </a:cubicBezTo>
                  <a:cubicBezTo>
                    <a:pt x="7332" y="5892"/>
                    <a:pt x="8183" y="3886"/>
                    <a:pt x="7484" y="2153"/>
                  </a:cubicBezTo>
                  <a:cubicBezTo>
                    <a:pt x="6914" y="737"/>
                    <a:pt x="5603" y="1"/>
                    <a:pt x="4289"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17"/>
            <p:cNvSpPr/>
            <p:nvPr/>
          </p:nvSpPr>
          <p:spPr>
            <a:xfrm>
              <a:off x="4286825" y="2486675"/>
              <a:ext cx="140600" cy="168400"/>
            </a:xfrm>
            <a:custGeom>
              <a:rect b="b" l="l" r="r" t="t"/>
              <a:pathLst>
                <a:path extrusionOk="0" h="6736" w="5624">
                  <a:moveTo>
                    <a:pt x="2326" y="474"/>
                  </a:moveTo>
                  <a:cubicBezTo>
                    <a:pt x="2776" y="474"/>
                    <a:pt x="3216" y="650"/>
                    <a:pt x="3587" y="942"/>
                  </a:cubicBezTo>
                  <a:cubicBezTo>
                    <a:pt x="4134" y="1458"/>
                    <a:pt x="4529" y="2127"/>
                    <a:pt x="4712" y="2857"/>
                  </a:cubicBezTo>
                  <a:cubicBezTo>
                    <a:pt x="5107" y="4437"/>
                    <a:pt x="4560" y="5957"/>
                    <a:pt x="3435" y="6231"/>
                  </a:cubicBezTo>
                  <a:cubicBezTo>
                    <a:pt x="3305" y="6266"/>
                    <a:pt x="3175" y="6282"/>
                    <a:pt x="3044" y="6282"/>
                  </a:cubicBezTo>
                  <a:cubicBezTo>
                    <a:pt x="2041" y="6282"/>
                    <a:pt x="1046" y="5289"/>
                    <a:pt x="669" y="3890"/>
                  </a:cubicBezTo>
                  <a:cubicBezTo>
                    <a:pt x="456" y="3161"/>
                    <a:pt x="487" y="2401"/>
                    <a:pt x="760" y="1702"/>
                  </a:cubicBezTo>
                  <a:cubicBezTo>
                    <a:pt x="943" y="1124"/>
                    <a:pt x="1399" y="699"/>
                    <a:pt x="1946" y="516"/>
                  </a:cubicBezTo>
                  <a:cubicBezTo>
                    <a:pt x="2006" y="486"/>
                    <a:pt x="2067" y="486"/>
                    <a:pt x="2128" y="486"/>
                  </a:cubicBezTo>
                  <a:cubicBezTo>
                    <a:pt x="2194" y="478"/>
                    <a:pt x="2260" y="474"/>
                    <a:pt x="2326" y="474"/>
                  </a:cubicBezTo>
                  <a:close/>
                  <a:moveTo>
                    <a:pt x="2383" y="1"/>
                  </a:moveTo>
                  <a:cubicBezTo>
                    <a:pt x="1491" y="1"/>
                    <a:pt x="622" y="560"/>
                    <a:pt x="335" y="1519"/>
                  </a:cubicBezTo>
                  <a:cubicBezTo>
                    <a:pt x="31" y="2310"/>
                    <a:pt x="0" y="3191"/>
                    <a:pt x="243" y="4012"/>
                  </a:cubicBezTo>
                  <a:cubicBezTo>
                    <a:pt x="639" y="5624"/>
                    <a:pt x="1851" y="6736"/>
                    <a:pt x="3071" y="6736"/>
                  </a:cubicBezTo>
                  <a:cubicBezTo>
                    <a:pt x="3162" y="6736"/>
                    <a:pt x="3253" y="6730"/>
                    <a:pt x="3344" y="6717"/>
                  </a:cubicBezTo>
                  <a:lnTo>
                    <a:pt x="3557" y="6686"/>
                  </a:lnTo>
                  <a:cubicBezTo>
                    <a:pt x="4894" y="6322"/>
                    <a:pt x="5624" y="4559"/>
                    <a:pt x="5168" y="2735"/>
                  </a:cubicBezTo>
                  <a:cubicBezTo>
                    <a:pt x="4955" y="1914"/>
                    <a:pt x="4499" y="1154"/>
                    <a:pt x="3861" y="607"/>
                  </a:cubicBezTo>
                  <a:cubicBezTo>
                    <a:pt x="3434" y="192"/>
                    <a:pt x="2904" y="1"/>
                    <a:pt x="2383"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17"/>
            <p:cNvSpPr/>
            <p:nvPr/>
          </p:nvSpPr>
          <p:spPr>
            <a:xfrm>
              <a:off x="4238175" y="2566825"/>
              <a:ext cx="60825" cy="31550"/>
            </a:xfrm>
            <a:custGeom>
              <a:rect b="b" l="l" r="r" t="t"/>
              <a:pathLst>
                <a:path extrusionOk="0" h="1262" w="2433">
                  <a:moveTo>
                    <a:pt x="1664" y="1"/>
                  </a:moveTo>
                  <a:cubicBezTo>
                    <a:pt x="931" y="1"/>
                    <a:pt x="296" y="579"/>
                    <a:pt x="1" y="988"/>
                  </a:cubicBezTo>
                  <a:lnTo>
                    <a:pt x="396" y="1262"/>
                  </a:lnTo>
                  <a:cubicBezTo>
                    <a:pt x="420" y="1213"/>
                    <a:pt x="971" y="462"/>
                    <a:pt x="1658" y="462"/>
                  </a:cubicBezTo>
                  <a:cubicBezTo>
                    <a:pt x="1829" y="462"/>
                    <a:pt x="2008" y="508"/>
                    <a:pt x="2189" y="623"/>
                  </a:cubicBezTo>
                  <a:lnTo>
                    <a:pt x="2433" y="228"/>
                  </a:lnTo>
                  <a:cubicBezTo>
                    <a:pt x="2171" y="67"/>
                    <a:pt x="1912" y="1"/>
                    <a:pt x="166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17"/>
            <p:cNvSpPr/>
            <p:nvPr/>
          </p:nvSpPr>
          <p:spPr>
            <a:xfrm>
              <a:off x="3874200" y="2615825"/>
              <a:ext cx="218100" cy="99575"/>
            </a:xfrm>
            <a:custGeom>
              <a:rect b="b" l="l" r="r" t="t"/>
              <a:pathLst>
                <a:path extrusionOk="0" h="3983" w="8724">
                  <a:moveTo>
                    <a:pt x="8663" y="1"/>
                  </a:moveTo>
                  <a:cubicBezTo>
                    <a:pt x="8390" y="31"/>
                    <a:pt x="2341" y="1034"/>
                    <a:pt x="1459" y="1399"/>
                  </a:cubicBezTo>
                  <a:cubicBezTo>
                    <a:pt x="517" y="1824"/>
                    <a:pt x="61" y="3648"/>
                    <a:pt x="0" y="3861"/>
                  </a:cubicBezTo>
                  <a:lnTo>
                    <a:pt x="456" y="3983"/>
                  </a:lnTo>
                  <a:cubicBezTo>
                    <a:pt x="548" y="3496"/>
                    <a:pt x="973" y="2128"/>
                    <a:pt x="1642" y="1824"/>
                  </a:cubicBezTo>
                  <a:cubicBezTo>
                    <a:pt x="2311" y="1520"/>
                    <a:pt x="6991" y="730"/>
                    <a:pt x="8724" y="457"/>
                  </a:cubicBezTo>
                  <a:lnTo>
                    <a:pt x="8663"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17"/>
            <p:cNvSpPr/>
            <p:nvPr/>
          </p:nvSpPr>
          <p:spPr>
            <a:xfrm>
              <a:off x="3844575" y="2609850"/>
              <a:ext cx="183150" cy="178375"/>
            </a:xfrm>
            <a:custGeom>
              <a:rect b="b" l="l" r="r" t="t"/>
              <a:pathLst>
                <a:path extrusionOk="0" h="7135" w="7326">
                  <a:moveTo>
                    <a:pt x="2350" y="1"/>
                  </a:moveTo>
                  <a:cubicBezTo>
                    <a:pt x="2071" y="1"/>
                    <a:pt x="1810" y="72"/>
                    <a:pt x="1581" y="240"/>
                  </a:cubicBezTo>
                  <a:cubicBezTo>
                    <a:pt x="0" y="1395"/>
                    <a:pt x="2675" y="6562"/>
                    <a:pt x="4772" y="7048"/>
                  </a:cubicBezTo>
                  <a:cubicBezTo>
                    <a:pt x="4964" y="7107"/>
                    <a:pt x="5158" y="7135"/>
                    <a:pt x="5350" y="7135"/>
                  </a:cubicBezTo>
                  <a:cubicBezTo>
                    <a:pt x="6253" y="7135"/>
                    <a:pt x="7100" y="6517"/>
                    <a:pt x="7325" y="5589"/>
                  </a:cubicBezTo>
                  <a:lnTo>
                    <a:pt x="6262" y="2489"/>
                  </a:lnTo>
                  <a:cubicBezTo>
                    <a:pt x="6262" y="2489"/>
                    <a:pt x="3995" y="1"/>
                    <a:pt x="2350"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17"/>
            <p:cNvSpPr/>
            <p:nvPr/>
          </p:nvSpPr>
          <p:spPr>
            <a:xfrm>
              <a:off x="3903825" y="2652275"/>
              <a:ext cx="98325" cy="105575"/>
            </a:xfrm>
            <a:custGeom>
              <a:rect b="b" l="l" r="r" t="t"/>
              <a:pathLst>
                <a:path extrusionOk="0" h="4223" w="3933">
                  <a:moveTo>
                    <a:pt x="105" y="1"/>
                  </a:moveTo>
                  <a:cubicBezTo>
                    <a:pt x="81" y="1"/>
                    <a:pt x="56" y="1"/>
                    <a:pt x="31" y="2"/>
                  </a:cubicBezTo>
                  <a:cubicBezTo>
                    <a:pt x="1" y="2"/>
                    <a:pt x="1" y="62"/>
                    <a:pt x="31" y="62"/>
                  </a:cubicBezTo>
                  <a:cubicBezTo>
                    <a:pt x="1490" y="427"/>
                    <a:pt x="2402" y="1643"/>
                    <a:pt x="3101" y="2920"/>
                  </a:cubicBezTo>
                  <a:cubicBezTo>
                    <a:pt x="2824" y="2659"/>
                    <a:pt x="2506" y="2478"/>
                    <a:pt x="2166" y="2478"/>
                  </a:cubicBezTo>
                  <a:cubicBezTo>
                    <a:pt x="1911" y="2478"/>
                    <a:pt x="1643" y="2581"/>
                    <a:pt x="1369" y="2828"/>
                  </a:cubicBezTo>
                  <a:cubicBezTo>
                    <a:pt x="1344" y="2853"/>
                    <a:pt x="1359" y="2898"/>
                    <a:pt x="1398" y="2898"/>
                  </a:cubicBezTo>
                  <a:cubicBezTo>
                    <a:pt x="1407" y="2898"/>
                    <a:pt x="1418" y="2895"/>
                    <a:pt x="1429" y="2889"/>
                  </a:cubicBezTo>
                  <a:cubicBezTo>
                    <a:pt x="1600" y="2815"/>
                    <a:pt x="1781" y="2778"/>
                    <a:pt x="1961" y="2778"/>
                  </a:cubicBezTo>
                  <a:cubicBezTo>
                    <a:pt x="2294" y="2778"/>
                    <a:pt x="2621" y="2906"/>
                    <a:pt x="2858" y="3163"/>
                  </a:cubicBezTo>
                  <a:cubicBezTo>
                    <a:pt x="3162" y="3467"/>
                    <a:pt x="3436" y="3801"/>
                    <a:pt x="3648" y="4166"/>
                  </a:cubicBezTo>
                  <a:cubicBezTo>
                    <a:pt x="3678" y="4205"/>
                    <a:pt x="3720" y="4222"/>
                    <a:pt x="3761" y="4222"/>
                  </a:cubicBezTo>
                  <a:cubicBezTo>
                    <a:pt x="3848" y="4222"/>
                    <a:pt x="3933" y="4147"/>
                    <a:pt x="3892" y="4044"/>
                  </a:cubicBezTo>
                  <a:cubicBezTo>
                    <a:pt x="3892" y="4044"/>
                    <a:pt x="3892" y="4044"/>
                    <a:pt x="3892" y="4014"/>
                  </a:cubicBezTo>
                  <a:cubicBezTo>
                    <a:pt x="3652" y="2274"/>
                    <a:pt x="1990" y="1"/>
                    <a:pt x="1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17"/>
            <p:cNvSpPr/>
            <p:nvPr/>
          </p:nvSpPr>
          <p:spPr>
            <a:xfrm>
              <a:off x="3117325" y="3071825"/>
              <a:ext cx="373900" cy="873075"/>
            </a:xfrm>
            <a:custGeom>
              <a:rect b="b" l="l" r="r" t="t"/>
              <a:pathLst>
                <a:path extrusionOk="0" h="34923" w="14956">
                  <a:moveTo>
                    <a:pt x="3250" y="0"/>
                  </a:moveTo>
                  <a:cubicBezTo>
                    <a:pt x="1065" y="0"/>
                    <a:pt x="1" y="3871"/>
                    <a:pt x="184" y="10667"/>
                  </a:cubicBezTo>
                  <a:cubicBezTo>
                    <a:pt x="396" y="17779"/>
                    <a:pt x="1065" y="24862"/>
                    <a:pt x="2190" y="31883"/>
                  </a:cubicBezTo>
                  <a:lnTo>
                    <a:pt x="13132" y="34923"/>
                  </a:lnTo>
                  <a:cubicBezTo>
                    <a:pt x="13132" y="34923"/>
                    <a:pt x="14956" y="14466"/>
                    <a:pt x="8998" y="5317"/>
                  </a:cubicBezTo>
                  <a:cubicBezTo>
                    <a:pt x="6619" y="1682"/>
                    <a:pt x="4691" y="0"/>
                    <a:pt x="325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17"/>
            <p:cNvSpPr/>
            <p:nvPr/>
          </p:nvSpPr>
          <p:spPr>
            <a:xfrm>
              <a:off x="3522375" y="3723550"/>
              <a:ext cx="72200" cy="40325"/>
            </a:xfrm>
            <a:custGeom>
              <a:rect b="b" l="l" r="r" t="t"/>
              <a:pathLst>
                <a:path extrusionOk="0" h="1613" w="2888">
                  <a:moveTo>
                    <a:pt x="1921" y="0"/>
                  </a:moveTo>
                  <a:cubicBezTo>
                    <a:pt x="1197" y="0"/>
                    <a:pt x="504" y="300"/>
                    <a:pt x="0" y="829"/>
                  </a:cubicBezTo>
                  <a:lnTo>
                    <a:pt x="31" y="890"/>
                  </a:lnTo>
                  <a:cubicBezTo>
                    <a:pt x="544" y="1362"/>
                    <a:pt x="1211" y="1613"/>
                    <a:pt x="1898" y="1613"/>
                  </a:cubicBezTo>
                  <a:cubicBezTo>
                    <a:pt x="2228" y="1613"/>
                    <a:pt x="2563" y="1555"/>
                    <a:pt x="2888" y="1437"/>
                  </a:cubicBezTo>
                  <a:cubicBezTo>
                    <a:pt x="2736" y="981"/>
                    <a:pt x="2553" y="525"/>
                    <a:pt x="2371" y="39"/>
                  </a:cubicBezTo>
                  <a:cubicBezTo>
                    <a:pt x="2221" y="13"/>
                    <a:pt x="2070" y="0"/>
                    <a:pt x="19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17"/>
            <p:cNvSpPr/>
            <p:nvPr/>
          </p:nvSpPr>
          <p:spPr>
            <a:xfrm>
              <a:off x="3300475" y="3677375"/>
              <a:ext cx="221925" cy="138475"/>
            </a:xfrm>
            <a:custGeom>
              <a:rect b="b" l="l" r="r" t="t"/>
              <a:pathLst>
                <a:path extrusionOk="0" h="5539" w="8877">
                  <a:moveTo>
                    <a:pt x="1936" y="2045"/>
                  </a:moveTo>
                  <a:cubicBezTo>
                    <a:pt x="1321" y="2045"/>
                    <a:pt x="643" y="2247"/>
                    <a:pt x="1" y="2859"/>
                  </a:cubicBezTo>
                  <a:lnTo>
                    <a:pt x="31" y="2919"/>
                  </a:lnTo>
                  <a:cubicBezTo>
                    <a:pt x="660" y="3471"/>
                    <a:pt x="1299" y="3659"/>
                    <a:pt x="1877" y="3659"/>
                  </a:cubicBezTo>
                  <a:cubicBezTo>
                    <a:pt x="3114" y="3659"/>
                    <a:pt x="4074" y="2798"/>
                    <a:pt x="4074" y="2798"/>
                  </a:cubicBezTo>
                  <a:cubicBezTo>
                    <a:pt x="4074" y="2798"/>
                    <a:pt x="3123" y="2045"/>
                    <a:pt x="1936" y="2045"/>
                  </a:cubicBezTo>
                  <a:close/>
                  <a:moveTo>
                    <a:pt x="5130" y="0"/>
                  </a:moveTo>
                  <a:cubicBezTo>
                    <a:pt x="4818" y="0"/>
                    <a:pt x="4505" y="126"/>
                    <a:pt x="4195" y="427"/>
                  </a:cubicBezTo>
                  <a:cubicBezTo>
                    <a:pt x="3587" y="913"/>
                    <a:pt x="3587" y="1795"/>
                    <a:pt x="4165" y="2281"/>
                  </a:cubicBezTo>
                  <a:cubicBezTo>
                    <a:pt x="4347" y="2463"/>
                    <a:pt x="4590" y="2615"/>
                    <a:pt x="4834" y="2737"/>
                  </a:cubicBezTo>
                  <a:cubicBezTo>
                    <a:pt x="4894" y="2737"/>
                    <a:pt x="4925" y="2767"/>
                    <a:pt x="4955" y="2767"/>
                  </a:cubicBezTo>
                  <a:lnTo>
                    <a:pt x="4864" y="2798"/>
                  </a:lnTo>
                  <a:cubicBezTo>
                    <a:pt x="4590" y="2919"/>
                    <a:pt x="4378" y="3102"/>
                    <a:pt x="4165" y="3314"/>
                  </a:cubicBezTo>
                  <a:cubicBezTo>
                    <a:pt x="3618" y="3831"/>
                    <a:pt x="3679" y="4713"/>
                    <a:pt x="4286" y="5138"/>
                  </a:cubicBezTo>
                  <a:cubicBezTo>
                    <a:pt x="4603" y="5419"/>
                    <a:pt x="4912" y="5538"/>
                    <a:pt x="5213" y="5538"/>
                  </a:cubicBezTo>
                  <a:cubicBezTo>
                    <a:pt x="5953" y="5538"/>
                    <a:pt x="6648" y="4822"/>
                    <a:pt x="7296" y="4044"/>
                  </a:cubicBezTo>
                  <a:cubicBezTo>
                    <a:pt x="8208" y="2919"/>
                    <a:pt x="8876" y="2707"/>
                    <a:pt x="8876" y="2707"/>
                  </a:cubicBezTo>
                  <a:cubicBezTo>
                    <a:pt x="8876" y="2707"/>
                    <a:pt x="8208" y="2494"/>
                    <a:pt x="7235" y="1430"/>
                  </a:cubicBezTo>
                  <a:cubicBezTo>
                    <a:pt x="6575" y="685"/>
                    <a:pt x="5856" y="0"/>
                    <a:pt x="51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17"/>
            <p:cNvSpPr/>
            <p:nvPr/>
          </p:nvSpPr>
          <p:spPr>
            <a:xfrm>
              <a:off x="3153050" y="3682675"/>
              <a:ext cx="146700" cy="137975"/>
            </a:xfrm>
            <a:custGeom>
              <a:rect b="b" l="l" r="r" t="t"/>
              <a:pathLst>
                <a:path extrusionOk="0" h="5519" w="5868">
                  <a:moveTo>
                    <a:pt x="1" y="2221"/>
                  </a:moveTo>
                  <a:lnTo>
                    <a:pt x="1" y="2221"/>
                  </a:lnTo>
                  <a:cubicBezTo>
                    <a:pt x="62" y="2616"/>
                    <a:pt x="123" y="3011"/>
                    <a:pt x="153" y="3376"/>
                  </a:cubicBezTo>
                  <a:cubicBezTo>
                    <a:pt x="487" y="3224"/>
                    <a:pt x="791" y="3011"/>
                    <a:pt x="1065" y="2798"/>
                  </a:cubicBezTo>
                  <a:cubicBezTo>
                    <a:pt x="761" y="2555"/>
                    <a:pt x="396" y="2343"/>
                    <a:pt x="1" y="2221"/>
                  </a:cubicBezTo>
                  <a:close/>
                  <a:moveTo>
                    <a:pt x="2145" y="1"/>
                  </a:moveTo>
                  <a:cubicBezTo>
                    <a:pt x="1837" y="1"/>
                    <a:pt x="1527" y="127"/>
                    <a:pt x="1217" y="428"/>
                  </a:cubicBezTo>
                  <a:cubicBezTo>
                    <a:pt x="609" y="884"/>
                    <a:pt x="609" y="1795"/>
                    <a:pt x="1156" y="2282"/>
                  </a:cubicBezTo>
                  <a:cubicBezTo>
                    <a:pt x="1369" y="2464"/>
                    <a:pt x="1612" y="2616"/>
                    <a:pt x="1855" y="2707"/>
                  </a:cubicBezTo>
                  <a:cubicBezTo>
                    <a:pt x="1885" y="2738"/>
                    <a:pt x="1946" y="2738"/>
                    <a:pt x="1977" y="2768"/>
                  </a:cubicBezTo>
                  <a:lnTo>
                    <a:pt x="1855" y="2798"/>
                  </a:lnTo>
                  <a:cubicBezTo>
                    <a:pt x="1612" y="2920"/>
                    <a:pt x="1369" y="3072"/>
                    <a:pt x="1186" y="3285"/>
                  </a:cubicBezTo>
                  <a:cubicBezTo>
                    <a:pt x="639" y="3802"/>
                    <a:pt x="700" y="4683"/>
                    <a:pt x="1308" y="5139"/>
                  </a:cubicBezTo>
                  <a:cubicBezTo>
                    <a:pt x="1609" y="5405"/>
                    <a:pt x="1905" y="5519"/>
                    <a:pt x="2196" y="5519"/>
                  </a:cubicBezTo>
                  <a:cubicBezTo>
                    <a:pt x="2934" y="5519"/>
                    <a:pt x="3641" y="4790"/>
                    <a:pt x="4317" y="3984"/>
                  </a:cubicBezTo>
                  <a:cubicBezTo>
                    <a:pt x="5229" y="2890"/>
                    <a:pt x="5867" y="2647"/>
                    <a:pt x="5867" y="2647"/>
                  </a:cubicBezTo>
                  <a:cubicBezTo>
                    <a:pt x="5867" y="2647"/>
                    <a:pt x="5229" y="2464"/>
                    <a:pt x="4256" y="1431"/>
                  </a:cubicBezTo>
                  <a:cubicBezTo>
                    <a:pt x="3575" y="686"/>
                    <a:pt x="2865" y="1"/>
                    <a:pt x="214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17"/>
            <p:cNvSpPr/>
            <p:nvPr/>
          </p:nvSpPr>
          <p:spPr>
            <a:xfrm>
              <a:off x="2311850" y="3022600"/>
              <a:ext cx="1175600" cy="1214100"/>
            </a:xfrm>
            <a:custGeom>
              <a:rect b="b" l="l" r="r" t="t"/>
              <a:pathLst>
                <a:path extrusionOk="0" h="48564" w="47024">
                  <a:moveTo>
                    <a:pt x="28223" y="0"/>
                  </a:moveTo>
                  <a:cubicBezTo>
                    <a:pt x="25920" y="0"/>
                    <a:pt x="23336" y="939"/>
                    <a:pt x="20488" y="3335"/>
                  </a:cubicBezTo>
                  <a:cubicBezTo>
                    <a:pt x="8208" y="13609"/>
                    <a:pt x="1" y="48563"/>
                    <a:pt x="1" y="48563"/>
                  </a:cubicBezTo>
                  <a:lnTo>
                    <a:pt x="43649" y="48563"/>
                  </a:lnTo>
                  <a:lnTo>
                    <a:pt x="43284" y="35189"/>
                  </a:lnTo>
                  <a:cubicBezTo>
                    <a:pt x="43284" y="35189"/>
                    <a:pt x="47023" y="30387"/>
                    <a:pt x="46689" y="25554"/>
                  </a:cubicBezTo>
                  <a:cubicBezTo>
                    <a:pt x="46263" y="20052"/>
                    <a:pt x="36840" y="4763"/>
                    <a:pt x="35959" y="3852"/>
                  </a:cubicBezTo>
                  <a:cubicBezTo>
                    <a:pt x="33918" y="1706"/>
                    <a:pt x="31325" y="0"/>
                    <a:pt x="28223"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17"/>
            <p:cNvSpPr/>
            <p:nvPr/>
          </p:nvSpPr>
          <p:spPr>
            <a:xfrm>
              <a:off x="3335425" y="3313850"/>
              <a:ext cx="150500" cy="918675"/>
            </a:xfrm>
            <a:custGeom>
              <a:rect b="b" l="l" r="r" t="t"/>
              <a:pathLst>
                <a:path extrusionOk="0" h="36747" w="6020">
                  <a:moveTo>
                    <a:pt x="25" y="1"/>
                  </a:moveTo>
                  <a:cubicBezTo>
                    <a:pt x="16" y="1"/>
                    <a:pt x="1" y="22"/>
                    <a:pt x="1" y="44"/>
                  </a:cubicBezTo>
                  <a:cubicBezTo>
                    <a:pt x="1490" y="3083"/>
                    <a:pt x="2919" y="6123"/>
                    <a:pt x="4104" y="9284"/>
                  </a:cubicBezTo>
                  <a:cubicBezTo>
                    <a:pt x="4712" y="10864"/>
                    <a:pt x="5290" y="12445"/>
                    <a:pt x="5290" y="14147"/>
                  </a:cubicBezTo>
                  <a:cubicBezTo>
                    <a:pt x="5259" y="15789"/>
                    <a:pt x="4955" y="17400"/>
                    <a:pt x="4408" y="18950"/>
                  </a:cubicBezTo>
                  <a:cubicBezTo>
                    <a:pt x="4104" y="19770"/>
                    <a:pt x="3770" y="20591"/>
                    <a:pt x="3405" y="21351"/>
                  </a:cubicBezTo>
                  <a:cubicBezTo>
                    <a:pt x="3192" y="21776"/>
                    <a:pt x="2980" y="22141"/>
                    <a:pt x="2767" y="22536"/>
                  </a:cubicBezTo>
                  <a:cubicBezTo>
                    <a:pt x="2524" y="22932"/>
                    <a:pt x="2281" y="23357"/>
                    <a:pt x="2098" y="23783"/>
                  </a:cubicBezTo>
                  <a:cubicBezTo>
                    <a:pt x="2341" y="27156"/>
                    <a:pt x="2493" y="30530"/>
                    <a:pt x="2585" y="33904"/>
                  </a:cubicBezTo>
                  <a:cubicBezTo>
                    <a:pt x="2585" y="34391"/>
                    <a:pt x="2615" y="34847"/>
                    <a:pt x="2645" y="35333"/>
                  </a:cubicBezTo>
                  <a:cubicBezTo>
                    <a:pt x="2615" y="35789"/>
                    <a:pt x="2645" y="36245"/>
                    <a:pt x="2706" y="36701"/>
                  </a:cubicBezTo>
                  <a:cubicBezTo>
                    <a:pt x="2706" y="36731"/>
                    <a:pt x="2737" y="36746"/>
                    <a:pt x="2771" y="36746"/>
                  </a:cubicBezTo>
                  <a:cubicBezTo>
                    <a:pt x="2805" y="36746"/>
                    <a:pt x="2843" y="36731"/>
                    <a:pt x="2858" y="36701"/>
                  </a:cubicBezTo>
                  <a:cubicBezTo>
                    <a:pt x="2919" y="36306"/>
                    <a:pt x="2949" y="35910"/>
                    <a:pt x="2949" y="35515"/>
                  </a:cubicBezTo>
                  <a:cubicBezTo>
                    <a:pt x="2949" y="35090"/>
                    <a:pt x="2980" y="34664"/>
                    <a:pt x="2980" y="34239"/>
                  </a:cubicBezTo>
                  <a:cubicBezTo>
                    <a:pt x="3010" y="33388"/>
                    <a:pt x="3010" y="32537"/>
                    <a:pt x="3010" y="31685"/>
                  </a:cubicBezTo>
                  <a:cubicBezTo>
                    <a:pt x="3010" y="30014"/>
                    <a:pt x="2949" y="28312"/>
                    <a:pt x="2858" y="26640"/>
                  </a:cubicBezTo>
                  <a:cubicBezTo>
                    <a:pt x="2797" y="25698"/>
                    <a:pt x="2767" y="24755"/>
                    <a:pt x="2676" y="23783"/>
                  </a:cubicBezTo>
                  <a:cubicBezTo>
                    <a:pt x="3436" y="22476"/>
                    <a:pt x="4135" y="21108"/>
                    <a:pt x="4743" y="19740"/>
                  </a:cubicBezTo>
                  <a:cubicBezTo>
                    <a:pt x="5381" y="18190"/>
                    <a:pt x="5746" y="16579"/>
                    <a:pt x="5867" y="14907"/>
                  </a:cubicBezTo>
                  <a:cubicBezTo>
                    <a:pt x="6019" y="13175"/>
                    <a:pt x="5563" y="11503"/>
                    <a:pt x="4925" y="9892"/>
                  </a:cubicBezTo>
                  <a:cubicBezTo>
                    <a:pt x="4287" y="8281"/>
                    <a:pt x="3588" y="6700"/>
                    <a:pt x="2828" y="5150"/>
                  </a:cubicBezTo>
                  <a:cubicBezTo>
                    <a:pt x="2737" y="4968"/>
                    <a:pt x="2645" y="4785"/>
                    <a:pt x="2554" y="4633"/>
                  </a:cubicBezTo>
                  <a:cubicBezTo>
                    <a:pt x="2554" y="4542"/>
                    <a:pt x="2554" y="4481"/>
                    <a:pt x="2554" y="4421"/>
                  </a:cubicBezTo>
                  <a:cubicBezTo>
                    <a:pt x="2554" y="4299"/>
                    <a:pt x="2493" y="4177"/>
                    <a:pt x="2493" y="4056"/>
                  </a:cubicBezTo>
                  <a:cubicBezTo>
                    <a:pt x="2433" y="3782"/>
                    <a:pt x="2372" y="3509"/>
                    <a:pt x="2281" y="3235"/>
                  </a:cubicBezTo>
                  <a:cubicBezTo>
                    <a:pt x="2129" y="2688"/>
                    <a:pt x="1946" y="2141"/>
                    <a:pt x="1703" y="1655"/>
                  </a:cubicBezTo>
                  <a:cubicBezTo>
                    <a:pt x="1690" y="1616"/>
                    <a:pt x="1667" y="1600"/>
                    <a:pt x="1646" y="1600"/>
                  </a:cubicBezTo>
                  <a:cubicBezTo>
                    <a:pt x="1618" y="1600"/>
                    <a:pt x="1594" y="1632"/>
                    <a:pt x="1612" y="1685"/>
                  </a:cubicBezTo>
                  <a:cubicBezTo>
                    <a:pt x="1794" y="2202"/>
                    <a:pt x="1946" y="2749"/>
                    <a:pt x="2098" y="3296"/>
                  </a:cubicBezTo>
                  <a:cubicBezTo>
                    <a:pt x="2159" y="3509"/>
                    <a:pt x="2220" y="3752"/>
                    <a:pt x="2281" y="3995"/>
                  </a:cubicBezTo>
                  <a:cubicBezTo>
                    <a:pt x="1581" y="2627"/>
                    <a:pt x="852" y="1320"/>
                    <a:pt x="31" y="13"/>
                  </a:cubicBezTo>
                  <a:cubicBezTo>
                    <a:pt x="31" y="4"/>
                    <a:pt x="29" y="1"/>
                    <a:pt x="2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17"/>
            <p:cNvSpPr/>
            <p:nvPr/>
          </p:nvSpPr>
          <p:spPr>
            <a:xfrm>
              <a:off x="2579350" y="3096925"/>
              <a:ext cx="1037025" cy="1422450"/>
            </a:xfrm>
            <a:custGeom>
              <a:rect b="b" l="l" r="r" t="t"/>
              <a:pathLst>
                <a:path extrusionOk="0" h="56898" w="41481">
                  <a:moveTo>
                    <a:pt x="11009" y="0"/>
                  </a:moveTo>
                  <a:cubicBezTo>
                    <a:pt x="8493" y="0"/>
                    <a:pt x="5822" y="5580"/>
                    <a:pt x="4681" y="10605"/>
                  </a:cubicBezTo>
                  <a:cubicBezTo>
                    <a:pt x="0" y="30909"/>
                    <a:pt x="4347" y="56898"/>
                    <a:pt x="12645" y="56898"/>
                  </a:cubicBezTo>
                  <a:cubicBezTo>
                    <a:pt x="22949" y="56898"/>
                    <a:pt x="34347" y="46046"/>
                    <a:pt x="40578" y="32004"/>
                  </a:cubicBezTo>
                  <a:cubicBezTo>
                    <a:pt x="41481" y="29952"/>
                    <a:pt x="28603" y="22119"/>
                    <a:pt x="24861" y="22119"/>
                  </a:cubicBezTo>
                  <a:cubicBezTo>
                    <a:pt x="24444" y="22119"/>
                    <a:pt x="24141" y="22216"/>
                    <a:pt x="23982" y="22429"/>
                  </a:cubicBezTo>
                  <a:cubicBezTo>
                    <a:pt x="21794" y="25408"/>
                    <a:pt x="19849" y="30089"/>
                    <a:pt x="19545" y="30241"/>
                  </a:cubicBezTo>
                  <a:cubicBezTo>
                    <a:pt x="19539" y="30243"/>
                    <a:pt x="19534" y="30245"/>
                    <a:pt x="19528" y="30245"/>
                  </a:cubicBezTo>
                  <a:cubicBezTo>
                    <a:pt x="18896" y="30245"/>
                    <a:pt x="16608" y="13391"/>
                    <a:pt x="14560" y="5347"/>
                  </a:cubicBezTo>
                  <a:cubicBezTo>
                    <a:pt x="13574" y="1498"/>
                    <a:pt x="12313" y="0"/>
                    <a:pt x="11009"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17"/>
            <p:cNvSpPr/>
            <p:nvPr/>
          </p:nvSpPr>
          <p:spPr>
            <a:xfrm>
              <a:off x="2891650" y="3848825"/>
              <a:ext cx="180675" cy="410300"/>
            </a:xfrm>
            <a:custGeom>
              <a:rect b="b" l="l" r="r" t="t"/>
              <a:pathLst>
                <a:path extrusionOk="0" h="16412" w="7227">
                  <a:moveTo>
                    <a:pt x="7172" y="1"/>
                  </a:moveTo>
                  <a:cubicBezTo>
                    <a:pt x="7162" y="1"/>
                    <a:pt x="7152" y="5"/>
                    <a:pt x="7144" y="13"/>
                  </a:cubicBezTo>
                  <a:cubicBezTo>
                    <a:pt x="4834" y="2900"/>
                    <a:pt x="2980" y="6122"/>
                    <a:pt x="1581" y="9557"/>
                  </a:cubicBezTo>
                  <a:cubicBezTo>
                    <a:pt x="1156" y="10621"/>
                    <a:pt x="821" y="11745"/>
                    <a:pt x="578" y="12900"/>
                  </a:cubicBezTo>
                  <a:cubicBezTo>
                    <a:pt x="305" y="14025"/>
                    <a:pt x="92" y="15180"/>
                    <a:pt x="1" y="16366"/>
                  </a:cubicBezTo>
                  <a:cubicBezTo>
                    <a:pt x="1" y="16396"/>
                    <a:pt x="31" y="16411"/>
                    <a:pt x="62" y="16411"/>
                  </a:cubicBezTo>
                  <a:cubicBezTo>
                    <a:pt x="92" y="16411"/>
                    <a:pt x="122" y="16396"/>
                    <a:pt x="122" y="16366"/>
                  </a:cubicBezTo>
                  <a:cubicBezTo>
                    <a:pt x="305" y="15758"/>
                    <a:pt x="426" y="15089"/>
                    <a:pt x="578" y="14451"/>
                  </a:cubicBezTo>
                  <a:cubicBezTo>
                    <a:pt x="761" y="13812"/>
                    <a:pt x="913" y="13204"/>
                    <a:pt x="1125" y="12566"/>
                  </a:cubicBezTo>
                  <a:cubicBezTo>
                    <a:pt x="1460" y="11472"/>
                    <a:pt x="1794" y="10378"/>
                    <a:pt x="2220" y="9314"/>
                  </a:cubicBezTo>
                  <a:cubicBezTo>
                    <a:pt x="3375" y="6517"/>
                    <a:pt x="6840" y="590"/>
                    <a:pt x="7205" y="74"/>
                  </a:cubicBezTo>
                  <a:cubicBezTo>
                    <a:pt x="7227" y="29"/>
                    <a:pt x="7200" y="1"/>
                    <a:pt x="71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17"/>
            <p:cNvSpPr/>
            <p:nvPr/>
          </p:nvSpPr>
          <p:spPr>
            <a:xfrm>
              <a:off x="3158375" y="3033800"/>
              <a:ext cx="764025" cy="971750"/>
            </a:xfrm>
            <a:custGeom>
              <a:rect b="b" l="l" r="r" t="t"/>
              <a:pathLst>
                <a:path extrusionOk="0" h="38870" w="30561">
                  <a:moveTo>
                    <a:pt x="25807" y="1"/>
                  </a:moveTo>
                  <a:cubicBezTo>
                    <a:pt x="21886" y="1"/>
                    <a:pt x="13029" y="5178"/>
                    <a:pt x="10852" y="6899"/>
                  </a:cubicBezTo>
                  <a:cubicBezTo>
                    <a:pt x="9089" y="8297"/>
                    <a:pt x="6566" y="12340"/>
                    <a:pt x="5320" y="14832"/>
                  </a:cubicBezTo>
                  <a:cubicBezTo>
                    <a:pt x="3101" y="19240"/>
                    <a:pt x="1" y="26139"/>
                    <a:pt x="1" y="26139"/>
                  </a:cubicBezTo>
                  <a:cubicBezTo>
                    <a:pt x="1" y="26139"/>
                    <a:pt x="13685" y="38869"/>
                    <a:pt x="14832" y="38869"/>
                  </a:cubicBezTo>
                  <a:cubicBezTo>
                    <a:pt x="14861" y="38869"/>
                    <a:pt x="14882" y="38861"/>
                    <a:pt x="14895" y="38845"/>
                  </a:cubicBezTo>
                  <a:cubicBezTo>
                    <a:pt x="17053" y="35927"/>
                    <a:pt x="19211" y="31307"/>
                    <a:pt x="20548" y="24954"/>
                  </a:cubicBezTo>
                  <a:cubicBezTo>
                    <a:pt x="20548" y="24954"/>
                    <a:pt x="30244" y="19665"/>
                    <a:pt x="29393" y="16352"/>
                  </a:cubicBezTo>
                  <a:cubicBezTo>
                    <a:pt x="29168" y="15467"/>
                    <a:pt x="28588" y="15157"/>
                    <a:pt x="27885" y="15157"/>
                  </a:cubicBezTo>
                  <a:cubicBezTo>
                    <a:pt x="27635" y="15157"/>
                    <a:pt x="27369" y="15196"/>
                    <a:pt x="27097" y="15263"/>
                  </a:cubicBezTo>
                  <a:lnTo>
                    <a:pt x="27097" y="15263"/>
                  </a:lnTo>
                  <a:cubicBezTo>
                    <a:pt x="28781" y="14219"/>
                    <a:pt x="30447" y="12783"/>
                    <a:pt x="30214" y="11276"/>
                  </a:cubicBezTo>
                  <a:cubicBezTo>
                    <a:pt x="30019" y="9978"/>
                    <a:pt x="29203" y="9574"/>
                    <a:pt x="28263" y="9574"/>
                  </a:cubicBezTo>
                  <a:cubicBezTo>
                    <a:pt x="27955" y="9574"/>
                    <a:pt x="27635" y="9617"/>
                    <a:pt x="27318" y="9687"/>
                  </a:cubicBezTo>
                  <a:lnTo>
                    <a:pt x="27318" y="9687"/>
                  </a:lnTo>
                  <a:cubicBezTo>
                    <a:pt x="28894" y="8884"/>
                    <a:pt x="30560" y="7598"/>
                    <a:pt x="30123" y="5866"/>
                  </a:cubicBezTo>
                  <a:cubicBezTo>
                    <a:pt x="29806" y="4611"/>
                    <a:pt x="28855" y="4235"/>
                    <a:pt x="27828" y="4235"/>
                  </a:cubicBezTo>
                  <a:cubicBezTo>
                    <a:pt x="26796" y="4235"/>
                    <a:pt x="25688" y="4615"/>
                    <a:pt x="25073" y="4864"/>
                  </a:cubicBezTo>
                  <a:lnTo>
                    <a:pt x="25073" y="4864"/>
                  </a:lnTo>
                  <a:cubicBezTo>
                    <a:pt x="26189" y="4331"/>
                    <a:pt x="28757" y="2821"/>
                    <a:pt x="27478" y="698"/>
                  </a:cubicBezTo>
                  <a:cubicBezTo>
                    <a:pt x="27183" y="210"/>
                    <a:pt x="26595" y="1"/>
                    <a:pt x="25807"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17"/>
            <p:cNvSpPr/>
            <p:nvPr/>
          </p:nvSpPr>
          <p:spPr>
            <a:xfrm>
              <a:off x="3585650" y="3275425"/>
              <a:ext cx="264250" cy="117200"/>
            </a:xfrm>
            <a:custGeom>
              <a:rect b="b" l="l" r="r" t="t"/>
              <a:pathLst>
                <a:path extrusionOk="0" h="4688" w="10570">
                  <a:moveTo>
                    <a:pt x="10509" y="0"/>
                  </a:moveTo>
                  <a:cubicBezTo>
                    <a:pt x="10083" y="61"/>
                    <a:pt x="9688" y="182"/>
                    <a:pt x="9293" y="334"/>
                  </a:cubicBezTo>
                  <a:cubicBezTo>
                    <a:pt x="8837" y="486"/>
                    <a:pt x="8351" y="638"/>
                    <a:pt x="7895" y="790"/>
                  </a:cubicBezTo>
                  <a:cubicBezTo>
                    <a:pt x="6953" y="1064"/>
                    <a:pt x="6041" y="1398"/>
                    <a:pt x="5159" y="1793"/>
                  </a:cubicBezTo>
                  <a:cubicBezTo>
                    <a:pt x="4308" y="2189"/>
                    <a:pt x="3457" y="2614"/>
                    <a:pt x="2637" y="3070"/>
                  </a:cubicBezTo>
                  <a:cubicBezTo>
                    <a:pt x="1816" y="3526"/>
                    <a:pt x="934" y="4134"/>
                    <a:pt x="53" y="4590"/>
                  </a:cubicBezTo>
                  <a:cubicBezTo>
                    <a:pt x="1" y="4616"/>
                    <a:pt x="38" y="4687"/>
                    <a:pt x="89" y="4687"/>
                  </a:cubicBezTo>
                  <a:cubicBezTo>
                    <a:pt x="97" y="4687"/>
                    <a:pt x="105" y="4685"/>
                    <a:pt x="114" y="4681"/>
                  </a:cubicBezTo>
                  <a:cubicBezTo>
                    <a:pt x="995" y="4225"/>
                    <a:pt x="1877" y="3800"/>
                    <a:pt x="2788" y="3465"/>
                  </a:cubicBezTo>
                  <a:cubicBezTo>
                    <a:pt x="3670" y="3070"/>
                    <a:pt x="4551" y="2705"/>
                    <a:pt x="5433" y="2310"/>
                  </a:cubicBezTo>
                  <a:cubicBezTo>
                    <a:pt x="6314" y="1945"/>
                    <a:pt x="7135" y="1520"/>
                    <a:pt x="7986" y="1155"/>
                  </a:cubicBezTo>
                  <a:cubicBezTo>
                    <a:pt x="8442" y="942"/>
                    <a:pt x="8868" y="760"/>
                    <a:pt x="9293" y="608"/>
                  </a:cubicBezTo>
                  <a:cubicBezTo>
                    <a:pt x="9719" y="456"/>
                    <a:pt x="10144" y="274"/>
                    <a:pt x="10539" y="61"/>
                  </a:cubicBezTo>
                  <a:cubicBezTo>
                    <a:pt x="10570" y="61"/>
                    <a:pt x="10539" y="0"/>
                    <a:pt x="105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17"/>
            <p:cNvSpPr/>
            <p:nvPr/>
          </p:nvSpPr>
          <p:spPr>
            <a:xfrm>
              <a:off x="3552325" y="3149175"/>
              <a:ext cx="249575" cy="111975"/>
            </a:xfrm>
            <a:custGeom>
              <a:rect b="b" l="l" r="r" t="t"/>
              <a:pathLst>
                <a:path extrusionOk="0" h="4479" w="9983">
                  <a:moveTo>
                    <a:pt x="9860" y="0"/>
                  </a:moveTo>
                  <a:cubicBezTo>
                    <a:pt x="9852" y="0"/>
                    <a:pt x="9844" y="2"/>
                    <a:pt x="9836" y="4"/>
                  </a:cubicBezTo>
                  <a:cubicBezTo>
                    <a:pt x="9015" y="96"/>
                    <a:pt x="5611" y="1372"/>
                    <a:pt x="4760" y="1737"/>
                  </a:cubicBezTo>
                  <a:cubicBezTo>
                    <a:pt x="3118" y="2466"/>
                    <a:pt x="1538" y="3348"/>
                    <a:pt x="79" y="4381"/>
                  </a:cubicBezTo>
                  <a:cubicBezTo>
                    <a:pt x="0" y="4408"/>
                    <a:pt x="34" y="4479"/>
                    <a:pt x="84" y="4479"/>
                  </a:cubicBezTo>
                  <a:cubicBezTo>
                    <a:pt x="92" y="4479"/>
                    <a:pt x="101" y="4477"/>
                    <a:pt x="109" y="4473"/>
                  </a:cubicBezTo>
                  <a:cubicBezTo>
                    <a:pt x="1751" y="3773"/>
                    <a:pt x="3422" y="3014"/>
                    <a:pt x="5064" y="2284"/>
                  </a:cubicBezTo>
                  <a:cubicBezTo>
                    <a:pt x="5854" y="1919"/>
                    <a:pt x="9562" y="369"/>
                    <a:pt x="9927" y="187"/>
                  </a:cubicBezTo>
                  <a:cubicBezTo>
                    <a:pt x="9982" y="131"/>
                    <a:pt x="9937" y="0"/>
                    <a:pt x="986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17"/>
            <p:cNvSpPr/>
            <p:nvPr/>
          </p:nvSpPr>
          <p:spPr>
            <a:xfrm>
              <a:off x="3612250" y="3409800"/>
              <a:ext cx="230650" cy="116550"/>
            </a:xfrm>
            <a:custGeom>
              <a:rect b="b" l="l" r="r" t="t"/>
              <a:pathLst>
                <a:path extrusionOk="0" h="4662" w="9226">
                  <a:moveTo>
                    <a:pt x="9130" y="0"/>
                  </a:moveTo>
                  <a:cubicBezTo>
                    <a:pt x="9124" y="0"/>
                    <a:pt x="9117" y="2"/>
                    <a:pt x="9111" y="5"/>
                  </a:cubicBezTo>
                  <a:cubicBezTo>
                    <a:pt x="8320" y="127"/>
                    <a:pt x="5159" y="1342"/>
                    <a:pt x="4369" y="1738"/>
                  </a:cubicBezTo>
                  <a:cubicBezTo>
                    <a:pt x="2849" y="2558"/>
                    <a:pt x="1421" y="3501"/>
                    <a:pt x="53" y="4564"/>
                  </a:cubicBezTo>
                  <a:cubicBezTo>
                    <a:pt x="0" y="4591"/>
                    <a:pt x="38" y="4662"/>
                    <a:pt x="69" y="4662"/>
                  </a:cubicBezTo>
                  <a:cubicBezTo>
                    <a:pt x="74" y="4662"/>
                    <a:pt x="79" y="4660"/>
                    <a:pt x="83" y="4656"/>
                  </a:cubicBezTo>
                  <a:cubicBezTo>
                    <a:pt x="1603" y="3805"/>
                    <a:pt x="3092" y="2953"/>
                    <a:pt x="4642" y="2194"/>
                  </a:cubicBezTo>
                  <a:cubicBezTo>
                    <a:pt x="5402" y="1829"/>
                    <a:pt x="8503" y="552"/>
                    <a:pt x="9171" y="127"/>
                  </a:cubicBezTo>
                  <a:cubicBezTo>
                    <a:pt x="9226" y="100"/>
                    <a:pt x="9183" y="0"/>
                    <a:pt x="913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17"/>
            <p:cNvSpPr/>
            <p:nvPr/>
          </p:nvSpPr>
          <p:spPr>
            <a:xfrm>
              <a:off x="2627225" y="3090575"/>
              <a:ext cx="440000" cy="902200"/>
            </a:xfrm>
            <a:custGeom>
              <a:rect b="b" l="l" r="r" t="t"/>
              <a:pathLst>
                <a:path extrusionOk="0" h="36088" w="17600">
                  <a:moveTo>
                    <a:pt x="9012" y="0"/>
                  </a:moveTo>
                  <a:cubicBezTo>
                    <a:pt x="7051" y="0"/>
                    <a:pt x="4993" y="2843"/>
                    <a:pt x="3192" y="8823"/>
                  </a:cubicBezTo>
                  <a:cubicBezTo>
                    <a:pt x="0" y="19279"/>
                    <a:pt x="91" y="36087"/>
                    <a:pt x="91" y="36087"/>
                  </a:cubicBezTo>
                  <a:lnTo>
                    <a:pt x="17599" y="29613"/>
                  </a:lnTo>
                  <a:cubicBezTo>
                    <a:pt x="17143" y="22440"/>
                    <a:pt x="16049" y="15327"/>
                    <a:pt x="14286" y="8367"/>
                  </a:cubicBezTo>
                  <a:cubicBezTo>
                    <a:pt x="12867" y="2889"/>
                    <a:pt x="10988" y="0"/>
                    <a:pt x="9012"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17"/>
            <p:cNvSpPr/>
            <p:nvPr/>
          </p:nvSpPr>
          <p:spPr>
            <a:xfrm>
              <a:off x="2632525" y="3828900"/>
              <a:ext cx="39550" cy="42300"/>
            </a:xfrm>
            <a:custGeom>
              <a:rect b="b" l="l" r="r" t="t"/>
              <a:pathLst>
                <a:path extrusionOk="0" h="1692" w="1582">
                  <a:moveTo>
                    <a:pt x="363" y="1"/>
                  </a:moveTo>
                  <a:cubicBezTo>
                    <a:pt x="262" y="1"/>
                    <a:pt x="161" y="7"/>
                    <a:pt x="62" y="19"/>
                  </a:cubicBezTo>
                  <a:cubicBezTo>
                    <a:pt x="31" y="627"/>
                    <a:pt x="1" y="1174"/>
                    <a:pt x="1" y="1691"/>
                  </a:cubicBezTo>
                  <a:cubicBezTo>
                    <a:pt x="700" y="1478"/>
                    <a:pt x="1277" y="962"/>
                    <a:pt x="1581" y="293"/>
                  </a:cubicBezTo>
                  <a:lnTo>
                    <a:pt x="1551" y="263"/>
                  </a:lnTo>
                  <a:cubicBezTo>
                    <a:pt x="1164" y="93"/>
                    <a:pt x="758" y="1"/>
                    <a:pt x="3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17"/>
            <p:cNvSpPr/>
            <p:nvPr/>
          </p:nvSpPr>
          <p:spPr>
            <a:xfrm>
              <a:off x="2672050" y="3737175"/>
              <a:ext cx="209000" cy="133325"/>
            </a:xfrm>
            <a:custGeom>
              <a:rect b="b" l="l" r="r" t="t"/>
              <a:pathLst>
                <a:path extrusionOk="0" h="5333" w="8360">
                  <a:moveTo>
                    <a:pt x="7137" y="617"/>
                  </a:moveTo>
                  <a:cubicBezTo>
                    <a:pt x="5445" y="617"/>
                    <a:pt x="4529" y="2260"/>
                    <a:pt x="4529" y="2260"/>
                  </a:cubicBezTo>
                  <a:cubicBezTo>
                    <a:pt x="4529" y="2260"/>
                    <a:pt x="5057" y="2450"/>
                    <a:pt x="5748" y="2450"/>
                  </a:cubicBezTo>
                  <a:cubicBezTo>
                    <a:pt x="6596" y="2450"/>
                    <a:pt x="7690" y="2164"/>
                    <a:pt x="8359" y="892"/>
                  </a:cubicBezTo>
                  <a:lnTo>
                    <a:pt x="8298" y="862"/>
                  </a:lnTo>
                  <a:cubicBezTo>
                    <a:pt x="7878" y="688"/>
                    <a:pt x="7491" y="617"/>
                    <a:pt x="7137" y="617"/>
                  </a:cubicBezTo>
                  <a:close/>
                  <a:moveTo>
                    <a:pt x="2947" y="0"/>
                  </a:moveTo>
                  <a:cubicBezTo>
                    <a:pt x="2011" y="0"/>
                    <a:pt x="1495" y="1053"/>
                    <a:pt x="1064" y="2169"/>
                  </a:cubicBezTo>
                  <a:cubicBezTo>
                    <a:pt x="548" y="3506"/>
                    <a:pt x="0" y="3932"/>
                    <a:pt x="0" y="3932"/>
                  </a:cubicBezTo>
                  <a:cubicBezTo>
                    <a:pt x="0" y="3932"/>
                    <a:pt x="5" y="3931"/>
                    <a:pt x="14" y="3931"/>
                  </a:cubicBezTo>
                  <a:cubicBezTo>
                    <a:pt x="116" y="3931"/>
                    <a:pt x="802" y="3957"/>
                    <a:pt x="1976" y="4600"/>
                  </a:cubicBezTo>
                  <a:cubicBezTo>
                    <a:pt x="2671" y="4990"/>
                    <a:pt x="3376" y="5333"/>
                    <a:pt x="3979" y="5333"/>
                  </a:cubicBezTo>
                  <a:cubicBezTo>
                    <a:pt x="4457" y="5333"/>
                    <a:pt x="4872" y="5118"/>
                    <a:pt x="5168" y="4540"/>
                  </a:cubicBezTo>
                  <a:cubicBezTo>
                    <a:pt x="5563" y="3932"/>
                    <a:pt x="5289" y="3050"/>
                    <a:pt x="4590" y="2777"/>
                  </a:cubicBezTo>
                  <a:cubicBezTo>
                    <a:pt x="4347" y="2685"/>
                    <a:pt x="4073" y="2625"/>
                    <a:pt x="3800" y="2594"/>
                  </a:cubicBezTo>
                  <a:lnTo>
                    <a:pt x="3678" y="2594"/>
                  </a:lnTo>
                  <a:cubicBezTo>
                    <a:pt x="3709" y="2564"/>
                    <a:pt x="3739" y="2564"/>
                    <a:pt x="3770" y="2533"/>
                  </a:cubicBezTo>
                  <a:cubicBezTo>
                    <a:pt x="3952" y="2321"/>
                    <a:pt x="4134" y="2077"/>
                    <a:pt x="4256" y="1834"/>
                  </a:cubicBezTo>
                  <a:cubicBezTo>
                    <a:pt x="4621" y="1166"/>
                    <a:pt x="4256" y="345"/>
                    <a:pt x="3557" y="132"/>
                  </a:cubicBezTo>
                  <a:cubicBezTo>
                    <a:pt x="3335" y="42"/>
                    <a:pt x="3133" y="0"/>
                    <a:pt x="29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17"/>
            <p:cNvSpPr/>
            <p:nvPr/>
          </p:nvSpPr>
          <p:spPr>
            <a:xfrm>
              <a:off x="2880250" y="3660425"/>
              <a:ext cx="177850" cy="133475"/>
            </a:xfrm>
            <a:custGeom>
              <a:rect b="b" l="l" r="r" t="t"/>
              <a:pathLst>
                <a:path extrusionOk="0" h="5339" w="7114">
                  <a:moveTo>
                    <a:pt x="6931" y="619"/>
                  </a:moveTo>
                  <a:cubicBezTo>
                    <a:pt x="5381" y="771"/>
                    <a:pt x="4530" y="2260"/>
                    <a:pt x="4530" y="2260"/>
                  </a:cubicBezTo>
                  <a:cubicBezTo>
                    <a:pt x="4913" y="2383"/>
                    <a:pt x="5308" y="2445"/>
                    <a:pt x="5702" y="2445"/>
                  </a:cubicBezTo>
                  <a:cubicBezTo>
                    <a:pt x="6183" y="2445"/>
                    <a:pt x="6662" y="2353"/>
                    <a:pt x="7113" y="2169"/>
                  </a:cubicBezTo>
                  <a:cubicBezTo>
                    <a:pt x="7053" y="1682"/>
                    <a:pt x="6992" y="1166"/>
                    <a:pt x="6931" y="619"/>
                  </a:cubicBezTo>
                  <a:close/>
                  <a:moveTo>
                    <a:pt x="2948" y="0"/>
                  </a:moveTo>
                  <a:cubicBezTo>
                    <a:pt x="2012" y="0"/>
                    <a:pt x="1496" y="1053"/>
                    <a:pt x="1065" y="2169"/>
                  </a:cubicBezTo>
                  <a:cubicBezTo>
                    <a:pt x="548" y="3506"/>
                    <a:pt x="1" y="3932"/>
                    <a:pt x="1" y="3932"/>
                  </a:cubicBezTo>
                  <a:cubicBezTo>
                    <a:pt x="1" y="3932"/>
                    <a:pt x="700" y="3932"/>
                    <a:pt x="1977" y="4600"/>
                  </a:cubicBezTo>
                  <a:cubicBezTo>
                    <a:pt x="2677" y="4993"/>
                    <a:pt x="3387" y="5338"/>
                    <a:pt x="3994" y="5338"/>
                  </a:cubicBezTo>
                  <a:cubicBezTo>
                    <a:pt x="4466" y="5338"/>
                    <a:pt x="4875" y="5129"/>
                    <a:pt x="5168" y="4570"/>
                  </a:cubicBezTo>
                  <a:cubicBezTo>
                    <a:pt x="5594" y="3932"/>
                    <a:pt x="5320" y="3050"/>
                    <a:pt x="4591" y="2777"/>
                  </a:cubicBezTo>
                  <a:cubicBezTo>
                    <a:pt x="4347" y="2685"/>
                    <a:pt x="4074" y="2625"/>
                    <a:pt x="3800" y="2594"/>
                  </a:cubicBezTo>
                  <a:lnTo>
                    <a:pt x="3679" y="2594"/>
                  </a:lnTo>
                  <a:lnTo>
                    <a:pt x="3770" y="2533"/>
                  </a:lnTo>
                  <a:cubicBezTo>
                    <a:pt x="3983" y="2321"/>
                    <a:pt x="4135" y="2078"/>
                    <a:pt x="4256" y="1834"/>
                  </a:cubicBezTo>
                  <a:cubicBezTo>
                    <a:pt x="4621" y="1166"/>
                    <a:pt x="4287" y="345"/>
                    <a:pt x="3557" y="132"/>
                  </a:cubicBezTo>
                  <a:cubicBezTo>
                    <a:pt x="3336" y="42"/>
                    <a:pt x="3134" y="0"/>
                    <a:pt x="29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17"/>
            <p:cNvSpPr/>
            <p:nvPr/>
          </p:nvSpPr>
          <p:spPr>
            <a:xfrm>
              <a:off x="2621900" y="3501475"/>
              <a:ext cx="46375" cy="494450"/>
            </a:xfrm>
            <a:custGeom>
              <a:rect b="b" l="l" r="r" t="t"/>
              <a:pathLst>
                <a:path extrusionOk="0" h="19778" w="1855">
                  <a:moveTo>
                    <a:pt x="1809" y="1"/>
                  </a:moveTo>
                  <a:cubicBezTo>
                    <a:pt x="1786" y="1"/>
                    <a:pt x="1763" y="16"/>
                    <a:pt x="1763" y="46"/>
                  </a:cubicBezTo>
                  <a:cubicBezTo>
                    <a:pt x="1429" y="1262"/>
                    <a:pt x="1247" y="2539"/>
                    <a:pt x="1034" y="3785"/>
                  </a:cubicBezTo>
                  <a:cubicBezTo>
                    <a:pt x="943" y="4423"/>
                    <a:pt x="851" y="5062"/>
                    <a:pt x="760" y="5700"/>
                  </a:cubicBezTo>
                  <a:cubicBezTo>
                    <a:pt x="699" y="4727"/>
                    <a:pt x="730" y="3755"/>
                    <a:pt x="912" y="2782"/>
                  </a:cubicBezTo>
                  <a:cubicBezTo>
                    <a:pt x="912" y="2752"/>
                    <a:pt x="889" y="2736"/>
                    <a:pt x="863" y="2736"/>
                  </a:cubicBezTo>
                  <a:cubicBezTo>
                    <a:pt x="836" y="2736"/>
                    <a:pt x="806" y="2752"/>
                    <a:pt x="791" y="2782"/>
                  </a:cubicBezTo>
                  <a:cubicBezTo>
                    <a:pt x="669" y="3420"/>
                    <a:pt x="608" y="4089"/>
                    <a:pt x="578" y="4758"/>
                  </a:cubicBezTo>
                  <a:cubicBezTo>
                    <a:pt x="578" y="5214"/>
                    <a:pt x="639" y="5700"/>
                    <a:pt x="699" y="6156"/>
                  </a:cubicBezTo>
                  <a:cubicBezTo>
                    <a:pt x="639" y="6642"/>
                    <a:pt x="578" y="7159"/>
                    <a:pt x="517" y="7645"/>
                  </a:cubicBezTo>
                  <a:cubicBezTo>
                    <a:pt x="213" y="10168"/>
                    <a:pt x="61" y="12721"/>
                    <a:pt x="31" y="15275"/>
                  </a:cubicBezTo>
                  <a:lnTo>
                    <a:pt x="31" y="17433"/>
                  </a:lnTo>
                  <a:cubicBezTo>
                    <a:pt x="0" y="18162"/>
                    <a:pt x="31" y="18892"/>
                    <a:pt x="92" y="19621"/>
                  </a:cubicBezTo>
                  <a:cubicBezTo>
                    <a:pt x="92" y="19712"/>
                    <a:pt x="183" y="19773"/>
                    <a:pt x="274" y="19773"/>
                  </a:cubicBezTo>
                  <a:cubicBezTo>
                    <a:pt x="317" y="19776"/>
                    <a:pt x="360" y="19778"/>
                    <a:pt x="403" y="19778"/>
                  </a:cubicBezTo>
                  <a:cubicBezTo>
                    <a:pt x="780" y="19778"/>
                    <a:pt x="1135" y="19660"/>
                    <a:pt x="1490" y="19469"/>
                  </a:cubicBezTo>
                  <a:cubicBezTo>
                    <a:pt x="1490" y="19469"/>
                    <a:pt x="1490" y="19408"/>
                    <a:pt x="1459" y="19408"/>
                  </a:cubicBezTo>
                  <a:cubicBezTo>
                    <a:pt x="1209" y="19477"/>
                    <a:pt x="941" y="19511"/>
                    <a:pt x="681" y="19511"/>
                  </a:cubicBezTo>
                  <a:cubicBezTo>
                    <a:pt x="595" y="19511"/>
                    <a:pt x="509" y="19507"/>
                    <a:pt x="426" y="19500"/>
                  </a:cubicBezTo>
                  <a:cubicBezTo>
                    <a:pt x="487" y="18922"/>
                    <a:pt x="487" y="18314"/>
                    <a:pt x="487" y="17737"/>
                  </a:cubicBezTo>
                  <a:cubicBezTo>
                    <a:pt x="517" y="17159"/>
                    <a:pt x="517" y="16490"/>
                    <a:pt x="547" y="15852"/>
                  </a:cubicBezTo>
                  <a:cubicBezTo>
                    <a:pt x="578" y="14575"/>
                    <a:pt x="639" y="13268"/>
                    <a:pt x="730" y="11992"/>
                  </a:cubicBezTo>
                  <a:cubicBezTo>
                    <a:pt x="851" y="9408"/>
                    <a:pt x="1095" y="6855"/>
                    <a:pt x="1368" y="4332"/>
                  </a:cubicBezTo>
                  <a:cubicBezTo>
                    <a:pt x="1429" y="3603"/>
                    <a:pt x="1520" y="2873"/>
                    <a:pt x="1581" y="2144"/>
                  </a:cubicBezTo>
                  <a:cubicBezTo>
                    <a:pt x="1672" y="1445"/>
                    <a:pt x="1794" y="745"/>
                    <a:pt x="1854" y="46"/>
                  </a:cubicBezTo>
                  <a:cubicBezTo>
                    <a:pt x="1854" y="16"/>
                    <a:pt x="1832" y="1"/>
                    <a:pt x="18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17"/>
            <p:cNvSpPr/>
            <p:nvPr/>
          </p:nvSpPr>
          <p:spPr>
            <a:xfrm>
              <a:off x="3023875" y="3473925"/>
              <a:ext cx="50950" cy="361550"/>
            </a:xfrm>
            <a:custGeom>
              <a:rect b="b" l="l" r="r" t="t"/>
              <a:pathLst>
                <a:path extrusionOk="0" h="14462" w="2038">
                  <a:moveTo>
                    <a:pt x="31" y="1"/>
                  </a:moveTo>
                  <a:cubicBezTo>
                    <a:pt x="16" y="1"/>
                    <a:pt x="1" y="9"/>
                    <a:pt x="1" y="24"/>
                  </a:cubicBezTo>
                  <a:cubicBezTo>
                    <a:pt x="183" y="1908"/>
                    <a:pt x="457" y="3762"/>
                    <a:pt x="609" y="5647"/>
                  </a:cubicBezTo>
                  <a:cubicBezTo>
                    <a:pt x="791" y="7501"/>
                    <a:pt x="1733" y="14218"/>
                    <a:pt x="1703" y="14249"/>
                  </a:cubicBezTo>
                  <a:cubicBezTo>
                    <a:pt x="1642" y="14310"/>
                    <a:pt x="1551" y="14340"/>
                    <a:pt x="1460" y="14370"/>
                  </a:cubicBezTo>
                  <a:cubicBezTo>
                    <a:pt x="1429" y="14370"/>
                    <a:pt x="1429" y="14462"/>
                    <a:pt x="1460" y="14462"/>
                  </a:cubicBezTo>
                  <a:cubicBezTo>
                    <a:pt x="1642" y="14401"/>
                    <a:pt x="1824" y="14340"/>
                    <a:pt x="1976" y="14249"/>
                  </a:cubicBezTo>
                  <a:cubicBezTo>
                    <a:pt x="2037" y="14066"/>
                    <a:pt x="1095" y="5890"/>
                    <a:pt x="791" y="4097"/>
                  </a:cubicBezTo>
                  <a:cubicBezTo>
                    <a:pt x="791" y="3762"/>
                    <a:pt x="791" y="3458"/>
                    <a:pt x="821" y="3154"/>
                  </a:cubicBezTo>
                  <a:cubicBezTo>
                    <a:pt x="821" y="2699"/>
                    <a:pt x="821" y="2273"/>
                    <a:pt x="791" y="1817"/>
                  </a:cubicBezTo>
                  <a:cubicBezTo>
                    <a:pt x="791" y="1802"/>
                    <a:pt x="783" y="1794"/>
                    <a:pt x="776" y="1794"/>
                  </a:cubicBezTo>
                  <a:cubicBezTo>
                    <a:pt x="768" y="1794"/>
                    <a:pt x="761" y="1802"/>
                    <a:pt x="761" y="1817"/>
                  </a:cubicBezTo>
                  <a:cubicBezTo>
                    <a:pt x="730" y="2273"/>
                    <a:pt x="700" y="2699"/>
                    <a:pt x="700" y="3154"/>
                  </a:cubicBezTo>
                  <a:lnTo>
                    <a:pt x="700" y="3580"/>
                  </a:lnTo>
                  <a:lnTo>
                    <a:pt x="669" y="3458"/>
                  </a:lnTo>
                  <a:cubicBezTo>
                    <a:pt x="487" y="2303"/>
                    <a:pt x="305" y="1179"/>
                    <a:pt x="61" y="24"/>
                  </a:cubicBezTo>
                  <a:cubicBezTo>
                    <a:pt x="61" y="9"/>
                    <a:pt x="46" y="1"/>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17"/>
            <p:cNvSpPr/>
            <p:nvPr/>
          </p:nvSpPr>
          <p:spPr>
            <a:xfrm>
              <a:off x="2713850" y="2691175"/>
              <a:ext cx="345775" cy="357175"/>
            </a:xfrm>
            <a:custGeom>
              <a:rect b="b" l="l" r="r" t="t"/>
              <a:pathLst>
                <a:path extrusionOk="0" h="14287" w="13831">
                  <a:moveTo>
                    <a:pt x="11873" y="1"/>
                  </a:moveTo>
                  <a:cubicBezTo>
                    <a:pt x="9061" y="1"/>
                    <a:pt x="3750" y="1963"/>
                    <a:pt x="1976" y="5011"/>
                  </a:cubicBezTo>
                  <a:cubicBezTo>
                    <a:pt x="0" y="8355"/>
                    <a:pt x="426" y="13643"/>
                    <a:pt x="1520" y="14130"/>
                  </a:cubicBezTo>
                  <a:cubicBezTo>
                    <a:pt x="1754" y="14234"/>
                    <a:pt x="2150" y="14286"/>
                    <a:pt x="2660" y="14286"/>
                  </a:cubicBezTo>
                  <a:cubicBezTo>
                    <a:pt x="4533" y="14286"/>
                    <a:pt x="7934" y="13575"/>
                    <a:pt x="10396" y="12093"/>
                  </a:cubicBezTo>
                  <a:cubicBezTo>
                    <a:pt x="13496" y="10178"/>
                    <a:pt x="13830" y="269"/>
                    <a:pt x="12614" y="57"/>
                  </a:cubicBezTo>
                  <a:cubicBezTo>
                    <a:pt x="12394" y="19"/>
                    <a:pt x="12146" y="1"/>
                    <a:pt x="1187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17"/>
            <p:cNvSpPr/>
            <p:nvPr/>
          </p:nvSpPr>
          <p:spPr>
            <a:xfrm>
              <a:off x="2689525" y="2689550"/>
              <a:ext cx="341975" cy="353850"/>
            </a:xfrm>
            <a:custGeom>
              <a:rect b="b" l="l" r="r" t="t"/>
              <a:pathLst>
                <a:path extrusionOk="0" h="14154" w="13679">
                  <a:moveTo>
                    <a:pt x="13587" y="0"/>
                  </a:moveTo>
                  <a:cubicBezTo>
                    <a:pt x="11429" y="30"/>
                    <a:pt x="9180" y="851"/>
                    <a:pt x="7174" y="1550"/>
                  </a:cubicBezTo>
                  <a:cubicBezTo>
                    <a:pt x="5533" y="2097"/>
                    <a:pt x="3891" y="2736"/>
                    <a:pt x="2615" y="3921"/>
                  </a:cubicBezTo>
                  <a:cubicBezTo>
                    <a:pt x="1368" y="5046"/>
                    <a:pt x="669" y="6657"/>
                    <a:pt x="700" y="8328"/>
                  </a:cubicBezTo>
                  <a:cubicBezTo>
                    <a:pt x="730" y="10243"/>
                    <a:pt x="1095" y="12493"/>
                    <a:pt x="2098" y="14134"/>
                  </a:cubicBezTo>
                  <a:cubicBezTo>
                    <a:pt x="2110" y="14147"/>
                    <a:pt x="2133" y="14154"/>
                    <a:pt x="2154" y="14154"/>
                  </a:cubicBezTo>
                  <a:cubicBezTo>
                    <a:pt x="2183" y="14154"/>
                    <a:pt x="2207" y="14139"/>
                    <a:pt x="2189" y="14104"/>
                  </a:cubicBezTo>
                  <a:cubicBezTo>
                    <a:pt x="1064" y="10578"/>
                    <a:pt x="1" y="6262"/>
                    <a:pt x="3435" y="3678"/>
                  </a:cubicBezTo>
                  <a:cubicBezTo>
                    <a:pt x="6323" y="1459"/>
                    <a:pt x="10153" y="1034"/>
                    <a:pt x="13587" y="152"/>
                  </a:cubicBezTo>
                  <a:cubicBezTo>
                    <a:pt x="13648" y="122"/>
                    <a:pt x="13679" y="0"/>
                    <a:pt x="135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17"/>
            <p:cNvSpPr/>
            <p:nvPr/>
          </p:nvSpPr>
          <p:spPr>
            <a:xfrm>
              <a:off x="2534500" y="3020075"/>
              <a:ext cx="315400" cy="480200"/>
            </a:xfrm>
            <a:custGeom>
              <a:rect b="b" l="l" r="r" t="t"/>
              <a:pathLst>
                <a:path extrusionOk="0" h="19208" w="12616">
                  <a:moveTo>
                    <a:pt x="9008" y="0"/>
                  </a:moveTo>
                  <a:cubicBezTo>
                    <a:pt x="9005" y="0"/>
                    <a:pt x="9001" y="1"/>
                    <a:pt x="8998" y="1"/>
                  </a:cubicBezTo>
                  <a:cubicBezTo>
                    <a:pt x="6870" y="396"/>
                    <a:pt x="1490" y="4712"/>
                    <a:pt x="761" y="8816"/>
                  </a:cubicBezTo>
                  <a:cubicBezTo>
                    <a:pt x="1" y="12919"/>
                    <a:pt x="3557" y="18786"/>
                    <a:pt x="4621" y="19181"/>
                  </a:cubicBezTo>
                  <a:cubicBezTo>
                    <a:pt x="4670" y="19199"/>
                    <a:pt x="4726" y="19207"/>
                    <a:pt x="4789" y="19207"/>
                  </a:cubicBezTo>
                  <a:cubicBezTo>
                    <a:pt x="6116" y="19207"/>
                    <a:pt x="10308" y="15311"/>
                    <a:pt x="11673" y="12524"/>
                  </a:cubicBezTo>
                  <a:cubicBezTo>
                    <a:pt x="12615" y="10548"/>
                    <a:pt x="11703" y="8360"/>
                    <a:pt x="11126" y="6171"/>
                  </a:cubicBezTo>
                  <a:cubicBezTo>
                    <a:pt x="10313" y="2952"/>
                    <a:pt x="9352" y="0"/>
                    <a:pt x="90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17"/>
            <p:cNvSpPr/>
            <p:nvPr/>
          </p:nvSpPr>
          <p:spPr>
            <a:xfrm>
              <a:off x="2657075" y="3022050"/>
              <a:ext cx="211800" cy="479925"/>
            </a:xfrm>
            <a:custGeom>
              <a:rect b="b" l="l" r="r" t="t"/>
              <a:pathLst>
                <a:path extrusionOk="0" h="19197" w="8472">
                  <a:moveTo>
                    <a:pt x="4336" y="1"/>
                  </a:moveTo>
                  <a:cubicBezTo>
                    <a:pt x="4308" y="1"/>
                    <a:pt x="4277" y="22"/>
                    <a:pt x="4277" y="44"/>
                  </a:cubicBezTo>
                  <a:cubicBezTo>
                    <a:pt x="5250" y="3600"/>
                    <a:pt x="7530" y="6731"/>
                    <a:pt x="7773" y="10500"/>
                  </a:cubicBezTo>
                  <a:cubicBezTo>
                    <a:pt x="7894" y="12719"/>
                    <a:pt x="7226" y="14938"/>
                    <a:pt x="5432" y="16397"/>
                  </a:cubicBezTo>
                  <a:cubicBezTo>
                    <a:pt x="3913" y="17643"/>
                    <a:pt x="1937" y="18281"/>
                    <a:pt x="113" y="19011"/>
                  </a:cubicBezTo>
                  <a:cubicBezTo>
                    <a:pt x="1" y="19039"/>
                    <a:pt x="70" y="19196"/>
                    <a:pt x="177" y="19196"/>
                  </a:cubicBezTo>
                  <a:cubicBezTo>
                    <a:pt x="186" y="19196"/>
                    <a:pt x="195" y="19195"/>
                    <a:pt x="204" y="19193"/>
                  </a:cubicBezTo>
                  <a:cubicBezTo>
                    <a:pt x="3821" y="17825"/>
                    <a:pt x="7560" y="16184"/>
                    <a:pt x="8016" y="11868"/>
                  </a:cubicBezTo>
                  <a:cubicBezTo>
                    <a:pt x="8472" y="7703"/>
                    <a:pt x="5949" y="3691"/>
                    <a:pt x="4369" y="13"/>
                  </a:cubicBezTo>
                  <a:cubicBezTo>
                    <a:pt x="4360" y="4"/>
                    <a:pt x="4348" y="1"/>
                    <a:pt x="43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17"/>
            <p:cNvSpPr/>
            <p:nvPr/>
          </p:nvSpPr>
          <p:spPr>
            <a:xfrm>
              <a:off x="2504875" y="3025875"/>
              <a:ext cx="245800" cy="420100"/>
            </a:xfrm>
            <a:custGeom>
              <a:rect b="b" l="l" r="r" t="t"/>
              <a:pathLst>
                <a:path extrusionOk="0" h="16804" w="9832">
                  <a:moveTo>
                    <a:pt x="9704" y="0"/>
                  </a:moveTo>
                  <a:cubicBezTo>
                    <a:pt x="9692" y="0"/>
                    <a:pt x="9679" y="4"/>
                    <a:pt x="9666" y="12"/>
                  </a:cubicBezTo>
                  <a:cubicBezTo>
                    <a:pt x="6687" y="1593"/>
                    <a:pt x="3131" y="3873"/>
                    <a:pt x="1642" y="7003"/>
                  </a:cubicBezTo>
                  <a:cubicBezTo>
                    <a:pt x="0" y="10438"/>
                    <a:pt x="1946" y="13842"/>
                    <a:pt x="3648" y="16791"/>
                  </a:cubicBezTo>
                  <a:cubicBezTo>
                    <a:pt x="3648" y="16800"/>
                    <a:pt x="3653" y="16803"/>
                    <a:pt x="3660" y="16803"/>
                  </a:cubicBezTo>
                  <a:cubicBezTo>
                    <a:pt x="3678" y="16803"/>
                    <a:pt x="3709" y="16782"/>
                    <a:pt x="3709" y="16760"/>
                  </a:cubicBezTo>
                  <a:cubicBezTo>
                    <a:pt x="2007" y="13751"/>
                    <a:pt x="213" y="10043"/>
                    <a:pt x="2067" y="6699"/>
                  </a:cubicBezTo>
                  <a:cubicBezTo>
                    <a:pt x="3678" y="3842"/>
                    <a:pt x="6931" y="1714"/>
                    <a:pt x="9727" y="195"/>
                  </a:cubicBezTo>
                  <a:cubicBezTo>
                    <a:pt x="9832" y="142"/>
                    <a:pt x="9779" y="0"/>
                    <a:pt x="97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17"/>
            <p:cNvSpPr/>
            <p:nvPr/>
          </p:nvSpPr>
          <p:spPr>
            <a:xfrm>
              <a:off x="2471425" y="3492650"/>
              <a:ext cx="335275" cy="390725"/>
            </a:xfrm>
            <a:custGeom>
              <a:rect b="b" l="l" r="r" t="t"/>
              <a:pathLst>
                <a:path extrusionOk="0" h="15629" w="13411">
                  <a:moveTo>
                    <a:pt x="7497" y="1"/>
                  </a:moveTo>
                  <a:cubicBezTo>
                    <a:pt x="7490" y="1"/>
                    <a:pt x="7484" y="2"/>
                    <a:pt x="7478" y="4"/>
                  </a:cubicBezTo>
                  <a:cubicBezTo>
                    <a:pt x="4287" y="1433"/>
                    <a:pt x="183" y="3743"/>
                    <a:pt x="92" y="6965"/>
                  </a:cubicBezTo>
                  <a:cubicBezTo>
                    <a:pt x="1" y="10156"/>
                    <a:pt x="2524" y="15536"/>
                    <a:pt x="2858" y="15628"/>
                  </a:cubicBezTo>
                  <a:cubicBezTo>
                    <a:pt x="2863" y="15628"/>
                    <a:pt x="2869" y="15629"/>
                    <a:pt x="2876" y="15629"/>
                  </a:cubicBezTo>
                  <a:cubicBezTo>
                    <a:pt x="3371" y="15629"/>
                    <a:pt x="9482" y="13573"/>
                    <a:pt x="11430" y="10217"/>
                  </a:cubicBezTo>
                  <a:cubicBezTo>
                    <a:pt x="13410" y="6827"/>
                    <a:pt x="8045" y="1"/>
                    <a:pt x="749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17"/>
            <p:cNvSpPr/>
            <p:nvPr/>
          </p:nvSpPr>
          <p:spPr>
            <a:xfrm>
              <a:off x="2442550" y="3497300"/>
              <a:ext cx="204450" cy="395675"/>
            </a:xfrm>
            <a:custGeom>
              <a:rect b="b" l="l" r="r" t="t"/>
              <a:pathLst>
                <a:path extrusionOk="0" h="15827" w="8178">
                  <a:moveTo>
                    <a:pt x="8147" y="1"/>
                  </a:moveTo>
                  <a:cubicBezTo>
                    <a:pt x="5290" y="1034"/>
                    <a:pt x="1460" y="3192"/>
                    <a:pt x="730" y="6353"/>
                  </a:cubicBezTo>
                  <a:cubicBezTo>
                    <a:pt x="1" y="9514"/>
                    <a:pt x="1977" y="13587"/>
                    <a:pt x="4165" y="15806"/>
                  </a:cubicBezTo>
                  <a:cubicBezTo>
                    <a:pt x="4165" y="15820"/>
                    <a:pt x="4170" y="15826"/>
                    <a:pt x="4177" y="15826"/>
                  </a:cubicBezTo>
                  <a:cubicBezTo>
                    <a:pt x="4201" y="15826"/>
                    <a:pt x="4249" y="15762"/>
                    <a:pt x="4226" y="15715"/>
                  </a:cubicBezTo>
                  <a:cubicBezTo>
                    <a:pt x="2372" y="13192"/>
                    <a:pt x="305" y="9849"/>
                    <a:pt x="943" y="6566"/>
                  </a:cubicBezTo>
                  <a:cubicBezTo>
                    <a:pt x="1521" y="3435"/>
                    <a:pt x="5503" y="1247"/>
                    <a:pt x="8147" y="61"/>
                  </a:cubicBezTo>
                  <a:cubicBezTo>
                    <a:pt x="8177" y="61"/>
                    <a:pt x="8177" y="1"/>
                    <a:pt x="81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17"/>
            <p:cNvSpPr/>
            <p:nvPr/>
          </p:nvSpPr>
          <p:spPr>
            <a:xfrm>
              <a:off x="2098325" y="3874975"/>
              <a:ext cx="645950" cy="493950"/>
            </a:xfrm>
            <a:custGeom>
              <a:rect b="b" l="l" r="r" t="t"/>
              <a:pathLst>
                <a:path extrusionOk="0" h="19758" w="25838">
                  <a:moveTo>
                    <a:pt x="17813" y="0"/>
                  </a:moveTo>
                  <a:cubicBezTo>
                    <a:pt x="16384" y="730"/>
                    <a:pt x="14256" y="3131"/>
                    <a:pt x="13709" y="5988"/>
                  </a:cubicBezTo>
                  <a:cubicBezTo>
                    <a:pt x="12828" y="10882"/>
                    <a:pt x="10974" y="9909"/>
                    <a:pt x="5593" y="11125"/>
                  </a:cubicBezTo>
                  <a:cubicBezTo>
                    <a:pt x="1034" y="12128"/>
                    <a:pt x="1" y="17204"/>
                    <a:pt x="2372" y="19757"/>
                  </a:cubicBezTo>
                  <a:cubicBezTo>
                    <a:pt x="2372" y="19757"/>
                    <a:pt x="1034" y="16596"/>
                    <a:pt x="4104" y="15107"/>
                  </a:cubicBezTo>
                  <a:cubicBezTo>
                    <a:pt x="4879" y="14735"/>
                    <a:pt x="5860" y="14619"/>
                    <a:pt x="6965" y="14619"/>
                  </a:cubicBezTo>
                  <a:cubicBezTo>
                    <a:pt x="8815" y="14619"/>
                    <a:pt x="11013" y="14945"/>
                    <a:pt x="13178" y="14945"/>
                  </a:cubicBezTo>
                  <a:cubicBezTo>
                    <a:pt x="15854" y="14945"/>
                    <a:pt x="18479" y="14447"/>
                    <a:pt x="20335" y="12219"/>
                  </a:cubicBezTo>
                  <a:cubicBezTo>
                    <a:pt x="25837" y="5654"/>
                    <a:pt x="17813" y="0"/>
                    <a:pt x="178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17"/>
            <p:cNvSpPr/>
            <p:nvPr/>
          </p:nvSpPr>
          <p:spPr>
            <a:xfrm>
              <a:off x="2115050" y="3927750"/>
              <a:ext cx="380450" cy="335925"/>
            </a:xfrm>
            <a:custGeom>
              <a:rect b="b" l="l" r="r" t="t"/>
              <a:pathLst>
                <a:path extrusionOk="0" h="13437" w="15218">
                  <a:moveTo>
                    <a:pt x="15097" y="0"/>
                  </a:moveTo>
                  <a:cubicBezTo>
                    <a:pt x="15081" y="0"/>
                    <a:pt x="15064" y="5"/>
                    <a:pt x="15046" y="17"/>
                  </a:cubicBezTo>
                  <a:cubicBezTo>
                    <a:pt x="14438" y="625"/>
                    <a:pt x="13922" y="1354"/>
                    <a:pt x="13526" y="2145"/>
                  </a:cubicBezTo>
                  <a:cubicBezTo>
                    <a:pt x="13071" y="3178"/>
                    <a:pt x="13010" y="4303"/>
                    <a:pt x="12615" y="5336"/>
                  </a:cubicBezTo>
                  <a:cubicBezTo>
                    <a:pt x="11612" y="8011"/>
                    <a:pt x="8359" y="7889"/>
                    <a:pt x="5988" y="8011"/>
                  </a:cubicBezTo>
                  <a:cubicBezTo>
                    <a:pt x="2827" y="8163"/>
                    <a:pt x="244" y="10078"/>
                    <a:pt x="0" y="13391"/>
                  </a:cubicBezTo>
                  <a:cubicBezTo>
                    <a:pt x="0" y="13421"/>
                    <a:pt x="23" y="13437"/>
                    <a:pt x="46" y="13437"/>
                  </a:cubicBezTo>
                  <a:cubicBezTo>
                    <a:pt x="69" y="13437"/>
                    <a:pt x="92" y="13421"/>
                    <a:pt x="92" y="13391"/>
                  </a:cubicBezTo>
                  <a:cubicBezTo>
                    <a:pt x="244" y="11294"/>
                    <a:pt x="1581" y="9470"/>
                    <a:pt x="3496" y="8680"/>
                  </a:cubicBezTo>
                  <a:cubicBezTo>
                    <a:pt x="5350" y="7920"/>
                    <a:pt x="7417" y="8376"/>
                    <a:pt x="9362" y="7950"/>
                  </a:cubicBezTo>
                  <a:cubicBezTo>
                    <a:pt x="10669" y="7646"/>
                    <a:pt x="12007" y="7099"/>
                    <a:pt x="12615" y="5822"/>
                  </a:cubicBezTo>
                  <a:cubicBezTo>
                    <a:pt x="12919" y="5123"/>
                    <a:pt x="13131" y="4363"/>
                    <a:pt x="13253" y="3604"/>
                  </a:cubicBezTo>
                  <a:cubicBezTo>
                    <a:pt x="13587" y="2297"/>
                    <a:pt x="14256" y="1111"/>
                    <a:pt x="15168" y="138"/>
                  </a:cubicBezTo>
                  <a:cubicBezTo>
                    <a:pt x="15217" y="89"/>
                    <a:pt x="15167" y="0"/>
                    <a:pt x="1509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17"/>
            <p:cNvSpPr/>
            <p:nvPr/>
          </p:nvSpPr>
          <p:spPr>
            <a:xfrm>
              <a:off x="2240425" y="3889950"/>
              <a:ext cx="472675" cy="370275"/>
            </a:xfrm>
            <a:custGeom>
              <a:rect b="b" l="l" r="r" t="t"/>
              <a:pathLst>
                <a:path extrusionOk="0" h="14811" w="18907">
                  <a:moveTo>
                    <a:pt x="12932" y="1"/>
                  </a:moveTo>
                  <a:cubicBezTo>
                    <a:pt x="12908" y="1"/>
                    <a:pt x="12888" y="45"/>
                    <a:pt x="12888" y="70"/>
                  </a:cubicBezTo>
                  <a:cubicBezTo>
                    <a:pt x="14651" y="1863"/>
                    <a:pt x="16536" y="3657"/>
                    <a:pt x="16992" y="6271"/>
                  </a:cubicBezTo>
                  <a:cubicBezTo>
                    <a:pt x="17509" y="9037"/>
                    <a:pt x="16019" y="11803"/>
                    <a:pt x="13831" y="13444"/>
                  </a:cubicBezTo>
                  <a:cubicBezTo>
                    <a:pt x="12729" y="14263"/>
                    <a:pt x="11604" y="14537"/>
                    <a:pt x="10455" y="14537"/>
                  </a:cubicBezTo>
                  <a:cubicBezTo>
                    <a:pt x="9004" y="14537"/>
                    <a:pt x="7515" y="14101"/>
                    <a:pt x="5989" y="13778"/>
                  </a:cubicBezTo>
                  <a:cubicBezTo>
                    <a:pt x="4871" y="13534"/>
                    <a:pt x="3723" y="13339"/>
                    <a:pt x="2580" y="13339"/>
                  </a:cubicBezTo>
                  <a:cubicBezTo>
                    <a:pt x="1733" y="13339"/>
                    <a:pt x="889" y="13446"/>
                    <a:pt x="61" y="13717"/>
                  </a:cubicBezTo>
                  <a:cubicBezTo>
                    <a:pt x="1" y="13748"/>
                    <a:pt x="31" y="13839"/>
                    <a:pt x="92" y="13839"/>
                  </a:cubicBezTo>
                  <a:cubicBezTo>
                    <a:pt x="843" y="13679"/>
                    <a:pt x="1579" y="13613"/>
                    <a:pt x="2305" y="13613"/>
                  </a:cubicBezTo>
                  <a:cubicBezTo>
                    <a:pt x="4606" y="13613"/>
                    <a:pt x="6816" y="14274"/>
                    <a:pt x="9150" y="14690"/>
                  </a:cubicBezTo>
                  <a:cubicBezTo>
                    <a:pt x="9592" y="14771"/>
                    <a:pt x="10019" y="14811"/>
                    <a:pt x="10431" y="14811"/>
                  </a:cubicBezTo>
                  <a:cubicBezTo>
                    <a:pt x="12342" y="14811"/>
                    <a:pt x="13939" y="13955"/>
                    <a:pt x="15290" y="12380"/>
                  </a:cubicBezTo>
                  <a:cubicBezTo>
                    <a:pt x="18907" y="8155"/>
                    <a:pt x="16810" y="3201"/>
                    <a:pt x="12949" y="9"/>
                  </a:cubicBezTo>
                  <a:cubicBezTo>
                    <a:pt x="12943" y="3"/>
                    <a:pt x="12938" y="1"/>
                    <a:pt x="1293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17"/>
            <p:cNvSpPr/>
            <p:nvPr/>
          </p:nvSpPr>
          <p:spPr>
            <a:xfrm>
              <a:off x="2934125" y="2631500"/>
              <a:ext cx="58900" cy="43175"/>
            </a:xfrm>
            <a:custGeom>
              <a:rect b="b" l="l" r="r" t="t"/>
              <a:pathLst>
                <a:path extrusionOk="0" h="1727" w="2356">
                  <a:moveTo>
                    <a:pt x="1230" y="0"/>
                  </a:moveTo>
                  <a:cubicBezTo>
                    <a:pt x="593" y="0"/>
                    <a:pt x="0" y="798"/>
                    <a:pt x="551" y="1441"/>
                  </a:cubicBezTo>
                  <a:cubicBezTo>
                    <a:pt x="723" y="1642"/>
                    <a:pt x="929" y="1726"/>
                    <a:pt x="1132" y="1726"/>
                  </a:cubicBezTo>
                  <a:cubicBezTo>
                    <a:pt x="1758" y="1726"/>
                    <a:pt x="2355" y="928"/>
                    <a:pt x="1828" y="286"/>
                  </a:cubicBezTo>
                  <a:cubicBezTo>
                    <a:pt x="1649" y="84"/>
                    <a:pt x="1437" y="0"/>
                    <a:pt x="123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17"/>
            <p:cNvSpPr/>
            <p:nvPr/>
          </p:nvSpPr>
          <p:spPr>
            <a:xfrm>
              <a:off x="2952175" y="2667200"/>
              <a:ext cx="58950" cy="43075"/>
            </a:xfrm>
            <a:custGeom>
              <a:rect b="b" l="l" r="r" t="t"/>
              <a:pathLst>
                <a:path extrusionOk="0" h="1723" w="2358">
                  <a:moveTo>
                    <a:pt x="1224" y="1"/>
                  </a:moveTo>
                  <a:cubicBezTo>
                    <a:pt x="598" y="1"/>
                    <a:pt x="1" y="799"/>
                    <a:pt x="528" y="1441"/>
                  </a:cubicBezTo>
                  <a:cubicBezTo>
                    <a:pt x="705" y="1640"/>
                    <a:pt x="913" y="1723"/>
                    <a:pt x="1117" y="1723"/>
                  </a:cubicBezTo>
                  <a:cubicBezTo>
                    <a:pt x="1758" y="1723"/>
                    <a:pt x="2358" y="908"/>
                    <a:pt x="1805" y="286"/>
                  </a:cubicBezTo>
                  <a:cubicBezTo>
                    <a:pt x="1633" y="85"/>
                    <a:pt x="1427" y="1"/>
                    <a:pt x="122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17"/>
            <p:cNvSpPr/>
            <p:nvPr/>
          </p:nvSpPr>
          <p:spPr>
            <a:xfrm>
              <a:off x="2976500" y="2699100"/>
              <a:ext cx="59400" cy="42775"/>
            </a:xfrm>
            <a:custGeom>
              <a:rect b="b" l="l" r="r" t="t"/>
              <a:pathLst>
                <a:path extrusionOk="0" h="1711" w="2376">
                  <a:moveTo>
                    <a:pt x="1222" y="1"/>
                  </a:moveTo>
                  <a:cubicBezTo>
                    <a:pt x="597" y="1"/>
                    <a:pt x="1" y="793"/>
                    <a:pt x="528" y="1411"/>
                  </a:cubicBezTo>
                  <a:cubicBezTo>
                    <a:pt x="709" y="1622"/>
                    <a:pt x="925" y="1710"/>
                    <a:pt x="1137" y="1710"/>
                  </a:cubicBezTo>
                  <a:cubicBezTo>
                    <a:pt x="1778" y="1710"/>
                    <a:pt x="2376" y="904"/>
                    <a:pt x="1804" y="287"/>
                  </a:cubicBezTo>
                  <a:cubicBezTo>
                    <a:pt x="1633" y="85"/>
                    <a:pt x="1426" y="1"/>
                    <a:pt x="1222"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17"/>
            <p:cNvSpPr/>
            <p:nvPr/>
          </p:nvSpPr>
          <p:spPr>
            <a:xfrm>
              <a:off x="3003850" y="2726475"/>
              <a:ext cx="58850" cy="43500"/>
            </a:xfrm>
            <a:custGeom>
              <a:rect b="b" l="l" r="r" t="t"/>
              <a:pathLst>
                <a:path extrusionOk="0" h="1740" w="2354">
                  <a:moveTo>
                    <a:pt x="1224" y="0"/>
                  </a:moveTo>
                  <a:cubicBezTo>
                    <a:pt x="598" y="0"/>
                    <a:pt x="0" y="799"/>
                    <a:pt x="528" y="1441"/>
                  </a:cubicBezTo>
                  <a:cubicBezTo>
                    <a:pt x="709" y="1652"/>
                    <a:pt x="922" y="1739"/>
                    <a:pt x="1131" y="1739"/>
                  </a:cubicBezTo>
                  <a:cubicBezTo>
                    <a:pt x="1766" y="1739"/>
                    <a:pt x="2354" y="927"/>
                    <a:pt x="1805" y="286"/>
                  </a:cubicBezTo>
                  <a:cubicBezTo>
                    <a:pt x="1633" y="85"/>
                    <a:pt x="1427" y="0"/>
                    <a:pt x="1224"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17"/>
            <p:cNvSpPr/>
            <p:nvPr/>
          </p:nvSpPr>
          <p:spPr>
            <a:xfrm>
              <a:off x="3036000" y="2749700"/>
              <a:ext cx="59375" cy="43075"/>
            </a:xfrm>
            <a:custGeom>
              <a:rect b="b" l="l" r="r" t="t"/>
              <a:pathLst>
                <a:path extrusionOk="0" h="1723" w="2375">
                  <a:moveTo>
                    <a:pt x="1221" y="1"/>
                  </a:moveTo>
                  <a:cubicBezTo>
                    <a:pt x="586" y="1"/>
                    <a:pt x="1" y="807"/>
                    <a:pt x="549" y="1424"/>
                  </a:cubicBezTo>
                  <a:cubicBezTo>
                    <a:pt x="730" y="1635"/>
                    <a:pt x="945" y="1723"/>
                    <a:pt x="1154" y="1723"/>
                  </a:cubicBezTo>
                  <a:cubicBezTo>
                    <a:pt x="1788" y="1723"/>
                    <a:pt x="2374" y="916"/>
                    <a:pt x="1826" y="299"/>
                  </a:cubicBezTo>
                  <a:cubicBezTo>
                    <a:pt x="1645" y="88"/>
                    <a:pt x="1430" y="1"/>
                    <a:pt x="1221"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17"/>
            <p:cNvSpPr/>
            <p:nvPr/>
          </p:nvSpPr>
          <p:spPr>
            <a:xfrm>
              <a:off x="3070900" y="2766000"/>
              <a:ext cx="58875" cy="43475"/>
            </a:xfrm>
            <a:custGeom>
              <a:rect b="b" l="l" r="r" t="t"/>
              <a:pathLst>
                <a:path extrusionOk="0" h="1739" w="2355">
                  <a:moveTo>
                    <a:pt x="1230" y="0"/>
                  </a:moveTo>
                  <a:cubicBezTo>
                    <a:pt x="593" y="0"/>
                    <a:pt x="1" y="798"/>
                    <a:pt x="551" y="1441"/>
                  </a:cubicBezTo>
                  <a:cubicBezTo>
                    <a:pt x="724" y="1651"/>
                    <a:pt x="932" y="1739"/>
                    <a:pt x="1137" y="1739"/>
                  </a:cubicBezTo>
                  <a:cubicBezTo>
                    <a:pt x="1761" y="1739"/>
                    <a:pt x="2354" y="926"/>
                    <a:pt x="1828" y="286"/>
                  </a:cubicBezTo>
                  <a:cubicBezTo>
                    <a:pt x="1649" y="84"/>
                    <a:pt x="1437" y="0"/>
                    <a:pt x="123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17"/>
            <p:cNvSpPr/>
            <p:nvPr/>
          </p:nvSpPr>
          <p:spPr>
            <a:xfrm>
              <a:off x="2824025" y="3012350"/>
              <a:ext cx="465850" cy="250000"/>
            </a:xfrm>
            <a:custGeom>
              <a:rect b="b" l="l" r="r" t="t"/>
              <a:pathLst>
                <a:path extrusionOk="0" h="10000" w="18634">
                  <a:moveTo>
                    <a:pt x="9026" y="0"/>
                  </a:moveTo>
                  <a:cubicBezTo>
                    <a:pt x="8926" y="0"/>
                    <a:pt x="8825" y="2"/>
                    <a:pt x="8724" y="6"/>
                  </a:cubicBezTo>
                  <a:cubicBezTo>
                    <a:pt x="5441" y="128"/>
                    <a:pt x="2311" y="1465"/>
                    <a:pt x="1" y="3745"/>
                  </a:cubicBezTo>
                  <a:cubicBezTo>
                    <a:pt x="528" y="4214"/>
                    <a:pt x="8579" y="10000"/>
                    <a:pt x="12913" y="10000"/>
                  </a:cubicBezTo>
                  <a:cubicBezTo>
                    <a:pt x="13072" y="10000"/>
                    <a:pt x="13226" y="9992"/>
                    <a:pt x="13375" y="9976"/>
                  </a:cubicBezTo>
                  <a:cubicBezTo>
                    <a:pt x="17600" y="9550"/>
                    <a:pt x="18633" y="5477"/>
                    <a:pt x="18633" y="5477"/>
                  </a:cubicBezTo>
                  <a:cubicBezTo>
                    <a:pt x="18633" y="5477"/>
                    <a:pt x="14386" y="0"/>
                    <a:pt x="9026"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17"/>
            <p:cNvSpPr/>
            <p:nvPr/>
          </p:nvSpPr>
          <p:spPr>
            <a:xfrm>
              <a:off x="2992725" y="2728300"/>
              <a:ext cx="272825" cy="481825"/>
            </a:xfrm>
            <a:custGeom>
              <a:rect b="b" l="l" r="r" t="t"/>
              <a:pathLst>
                <a:path extrusionOk="0" h="19273" w="10913">
                  <a:moveTo>
                    <a:pt x="3101" y="0"/>
                  </a:moveTo>
                  <a:cubicBezTo>
                    <a:pt x="3101" y="0"/>
                    <a:pt x="2584" y="1733"/>
                    <a:pt x="1976" y="3891"/>
                  </a:cubicBezTo>
                  <a:cubicBezTo>
                    <a:pt x="1946" y="3982"/>
                    <a:pt x="1915" y="4104"/>
                    <a:pt x="1885" y="4195"/>
                  </a:cubicBezTo>
                  <a:cubicBezTo>
                    <a:pt x="1855" y="4316"/>
                    <a:pt x="1794" y="4438"/>
                    <a:pt x="1763" y="4560"/>
                  </a:cubicBezTo>
                  <a:cubicBezTo>
                    <a:pt x="1672" y="4864"/>
                    <a:pt x="1581" y="5198"/>
                    <a:pt x="1490" y="5532"/>
                  </a:cubicBezTo>
                  <a:cubicBezTo>
                    <a:pt x="1429" y="5775"/>
                    <a:pt x="1338" y="6019"/>
                    <a:pt x="1277" y="6292"/>
                  </a:cubicBezTo>
                  <a:cubicBezTo>
                    <a:pt x="1216" y="6535"/>
                    <a:pt x="1155" y="6809"/>
                    <a:pt x="1064" y="7082"/>
                  </a:cubicBezTo>
                  <a:cubicBezTo>
                    <a:pt x="578" y="8937"/>
                    <a:pt x="213" y="10851"/>
                    <a:pt x="0" y="12766"/>
                  </a:cubicBezTo>
                  <a:cubicBezTo>
                    <a:pt x="61" y="13557"/>
                    <a:pt x="2979" y="18967"/>
                    <a:pt x="6475" y="19271"/>
                  </a:cubicBezTo>
                  <a:cubicBezTo>
                    <a:pt x="6486" y="19272"/>
                    <a:pt x="6497" y="19273"/>
                    <a:pt x="6508" y="19273"/>
                  </a:cubicBezTo>
                  <a:cubicBezTo>
                    <a:pt x="7615" y="19273"/>
                    <a:pt x="8420" y="13222"/>
                    <a:pt x="8420" y="13222"/>
                  </a:cubicBezTo>
                  <a:lnTo>
                    <a:pt x="8602" y="12797"/>
                  </a:lnTo>
                  <a:lnTo>
                    <a:pt x="10912" y="6626"/>
                  </a:lnTo>
                  <a:lnTo>
                    <a:pt x="4104" y="791"/>
                  </a:lnTo>
                  <a:lnTo>
                    <a:pt x="3101" y="0"/>
                  </a:ln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17"/>
            <p:cNvSpPr/>
            <p:nvPr/>
          </p:nvSpPr>
          <p:spPr>
            <a:xfrm>
              <a:off x="3042125" y="2728300"/>
              <a:ext cx="223425" cy="319925"/>
            </a:xfrm>
            <a:custGeom>
              <a:rect b="b" l="l" r="r" t="t"/>
              <a:pathLst>
                <a:path extrusionOk="0" h="12797" w="8937">
                  <a:moveTo>
                    <a:pt x="1125" y="0"/>
                  </a:moveTo>
                  <a:cubicBezTo>
                    <a:pt x="1125" y="0"/>
                    <a:pt x="608" y="1733"/>
                    <a:pt x="0" y="3891"/>
                  </a:cubicBezTo>
                  <a:cubicBezTo>
                    <a:pt x="790" y="7690"/>
                    <a:pt x="3192" y="10943"/>
                    <a:pt x="6626" y="12797"/>
                  </a:cubicBezTo>
                  <a:lnTo>
                    <a:pt x="8936" y="6626"/>
                  </a:lnTo>
                  <a:lnTo>
                    <a:pt x="2128" y="791"/>
                  </a:lnTo>
                  <a:lnTo>
                    <a:pt x="112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17"/>
            <p:cNvSpPr/>
            <p:nvPr/>
          </p:nvSpPr>
          <p:spPr>
            <a:xfrm>
              <a:off x="2910650" y="2294675"/>
              <a:ext cx="649750" cy="672800"/>
            </a:xfrm>
            <a:custGeom>
              <a:rect b="b" l="l" r="r" t="t"/>
              <a:pathLst>
                <a:path extrusionOk="0" h="26912" w="25990">
                  <a:moveTo>
                    <a:pt x="12387" y="1"/>
                  </a:moveTo>
                  <a:cubicBezTo>
                    <a:pt x="11378" y="1"/>
                    <a:pt x="10388" y="153"/>
                    <a:pt x="9454" y="415"/>
                  </a:cubicBezTo>
                  <a:cubicBezTo>
                    <a:pt x="4469" y="1783"/>
                    <a:pt x="1" y="6494"/>
                    <a:pt x="3648" y="17467"/>
                  </a:cubicBezTo>
                  <a:cubicBezTo>
                    <a:pt x="6312" y="25480"/>
                    <a:pt x="11083" y="26912"/>
                    <a:pt x="14315" y="26912"/>
                  </a:cubicBezTo>
                  <a:cubicBezTo>
                    <a:pt x="15509" y="26912"/>
                    <a:pt x="16493" y="26717"/>
                    <a:pt x="17083" y="26586"/>
                  </a:cubicBezTo>
                  <a:cubicBezTo>
                    <a:pt x="19515" y="26069"/>
                    <a:pt x="25989" y="23272"/>
                    <a:pt x="23497" y="11996"/>
                  </a:cubicBezTo>
                  <a:cubicBezTo>
                    <a:pt x="21471" y="2858"/>
                    <a:pt x="16757" y="1"/>
                    <a:pt x="12387"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17"/>
            <p:cNvSpPr/>
            <p:nvPr/>
          </p:nvSpPr>
          <p:spPr>
            <a:xfrm>
              <a:off x="3399275" y="2521325"/>
              <a:ext cx="57775" cy="27850"/>
            </a:xfrm>
            <a:custGeom>
              <a:rect b="b" l="l" r="r" t="t"/>
              <a:pathLst>
                <a:path extrusionOk="0" h="1114" w="2311">
                  <a:moveTo>
                    <a:pt x="862" y="0"/>
                  </a:moveTo>
                  <a:cubicBezTo>
                    <a:pt x="547" y="0"/>
                    <a:pt x="250" y="173"/>
                    <a:pt x="91" y="437"/>
                  </a:cubicBezTo>
                  <a:cubicBezTo>
                    <a:pt x="0" y="589"/>
                    <a:pt x="31" y="802"/>
                    <a:pt x="183" y="924"/>
                  </a:cubicBezTo>
                  <a:cubicBezTo>
                    <a:pt x="385" y="1050"/>
                    <a:pt x="609" y="1113"/>
                    <a:pt x="854" y="1113"/>
                  </a:cubicBezTo>
                  <a:cubicBezTo>
                    <a:pt x="903" y="1113"/>
                    <a:pt x="953" y="1111"/>
                    <a:pt x="1003" y="1106"/>
                  </a:cubicBezTo>
                  <a:lnTo>
                    <a:pt x="1793" y="1106"/>
                  </a:lnTo>
                  <a:cubicBezTo>
                    <a:pt x="2158" y="1045"/>
                    <a:pt x="2310" y="589"/>
                    <a:pt x="2037" y="346"/>
                  </a:cubicBezTo>
                  <a:cubicBezTo>
                    <a:pt x="1791" y="127"/>
                    <a:pt x="1471" y="7"/>
                    <a:pt x="1122" y="7"/>
                  </a:cubicBezTo>
                  <a:cubicBezTo>
                    <a:pt x="1083" y="7"/>
                    <a:pt x="1043" y="9"/>
                    <a:pt x="1003" y="12"/>
                  </a:cubicBezTo>
                  <a:cubicBezTo>
                    <a:pt x="956" y="4"/>
                    <a:pt x="909" y="0"/>
                    <a:pt x="8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17"/>
            <p:cNvSpPr/>
            <p:nvPr/>
          </p:nvSpPr>
          <p:spPr>
            <a:xfrm>
              <a:off x="3252600" y="2564575"/>
              <a:ext cx="57775" cy="27725"/>
            </a:xfrm>
            <a:custGeom>
              <a:rect b="b" l="l" r="r" t="t"/>
              <a:pathLst>
                <a:path extrusionOk="0" h="1109" w="2311">
                  <a:moveTo>
                    <a:pt x="1427" y="1"/>
                  </a:moveTo>
                  <a:cubicBezTo>
                    <a:pt x="1377" y="1"/>
                    <a:pt x="1327" y="5"/>
                    <a:pt x="1277" y="14"/>
                  </a:cubicBezTo>
                  <a:cubicBezTo>
                    <a:pt x="882" y="14"/>
                    <a:pt x="517" y="136"/>
                    <a:pt x="244" y="379"/>
                  </a:cubicBezTo>
                  <a:cubicBezTo>
                    <a:pt x="1" y="653"/>
                    <a:pt x="183" y="1078"/>
                    <a:pt x="548" y="1108"/>
                  </a:cubicBezTo>
                  <a:cubicBezTo>
                    <a:pt x="791" y="1108"/>
                    <a:pt x="1065" y="1108"/>
                    <a:pt x="1338" y="1078"/>
                  </a:cubicBezTo>
                  <a:cubicBezTo>
                    <a:pt x="1384" y="1083"/>
                    <a:pt x="1429" y="1086"/>
                    <a:pt x="1475" y="1086"/>
                  </a:cubicBezTo>
                  <a:cubicBezTo>
                    <a:pt x="1702" y="1086"/>
                    <a:pt x="1926" y="1022"/>
                    <a:pt x="2128" y="896"/>
                  </a:cubicBezTo>
                  <a:cubicBezTo>
                    <a:pt x="2280" y="744"/>
                    <a:pt x="2311" y="561"/>
                    <a:pt x="2220" y="379"/>
                  </a:cubicBezTo>
                  <a:cubicBezTo>
                    <a:pt x="2012" y="146"/>
                    <a:pt x="1717" y="1"/>
                    <a:pt x="14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17"/>
            <p:cNvSpPr/>
            <p:nvPr/>
          </p:nvSpPr>
          <p:spPr>
            <a:xfrm>
              <a:off x="3420550" y="2626925"/>
              <a:ext cx="30425" cy="47450"/>
            </a:xfrm>
            <a:custGeom>
              <a:rect b="b" l="l" r="r" t="t"/>
              <a:pathLst>
                <a:path extrusionOk="0" h="1898" w="1217">
                  <a:moveTo>
                    <a:pt x="14" y="0"/>
                  </a:moveTo>
                  <a:cubicBezTo>
                    <a:pt x="5" y="0"/>
                    <a:pt x="0" y="4"/>
                    <a:pt x="0" y="13"/>
                  </a:cubicBezTo>
                  <a:cubicBezTo>
                    <a:pt x="0" y="773"/>
                    <a:pt x="304" y="1897"/>
                    <a:pt x="1186" y="1897"/>
                  </a:cubicBezTo>
                  <a:cubicBezTo>
                    <a:pt x="1216" y="1897"/>
                    <a:pt x="1216" y="1836"/>
                    <a:pt x="1186" y="1836"/>
                  </a:cubicBezTo>
                  <a:cubicBezTo>
                    <a:pt x="456" y="1715"/>
                    <a:pt x="183" y="833"/>
                    <a:pt x="91" y="43"/>
                  </a:cubicBezTo>
                  <a:cubicBezTo>
                    <a:pt x="70" y="22"/>
                    <a:pt x="33" y="0"/>
                    <a:pt x="1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17"/>
            <p:cNvSpPr/>
            <p:nvPr/>
          </p:nvSpPr>
          <p:spPr>
            <a:xfrm>
              <a:off x="3409725" y="2603025"/>
              <a:ext cx="66975" cy="62750"/>
            </a:xfrm>
            <a:custGeom>
              <a:rect b="b" l="l" r="r" t="t"/>
              <a:pathLst>
                <a:path extrusionOk="0" h="2510" w="2679">
                  <a:moveTo>
                    <a:pt x="1189" y="0"/>
                  </a:moveTo>
                  <a:cubicBezTo>
                    <a:pt x="1122" y="0"/>
                    <a:pt x="1053" y="9"/>
                    <a:pt x="980" y="26"/>
                  </a:cubicBezTo>
                  <a:cubicBezTo>
                    <a:pt x="1" y="257"/>
                    <a:pt x="414" y="2509"/>
                    <a:pt x="1444" y="2509"/>
                  </a:cubicBezTo>
                  <a:cubicBezTo>
                    <a:pt x="1500" y="2509"/>
                    <a:pt x="1559" y="2503"/>
                    <a:pt x="1619" y="2488"/>
                  </a:cubicBezTo>
                  <a:cubicBezTo>
                    <a:pt x="2678" y="2202"/>
                    <a:pt x="2281" y="0"/>
                    <a:pt x="11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17"/>
            <p:cNvSpPr/>
            <p:nvPr/>
          </p:nvSpPr>
          <p:spPr>
            <a:xfrm>
              <a:off x="3445075" y="2594975"/>
              <a:ext cx="38575" cy="31550"/>
            </a:xfrm>
            <a:custGeom>
              <a:rect b="b" l="l" r="r" t="t"/>
              <a:pathLst>
                <a:path extrusionOk="0" h="1262" w="1543">
                  <a:moveTo>
                    <a:pt x="1398" y="1"/>
                  </a:moveTo>
                  <a:cubicBezTo>
                    <a:pt x="1393" y="1"/>
                    <a:pt x="1390" y="4"/>
                    <a:pt x="1390" y="14"/>
                  </a:cubicBezTo>
                  <a:cubicBezTo>
                    <a:pt x="1268" y="288"/>
                    <a:pt x="1086" y="622"/>
                    <a:pt x="843" y="652"/>
                  </a:cubicBezTo>
                  <a:cubicBezTo>
                    <a:pt x="827" y="654"/>
                    <a:pt x="811" y="655"/>
                    <a:pt x="795" y="655"/>
                  </a:cubicBezTo>
                  <a:cubicBezTo>
                    <a:pt x="568" y="655"/>
                    <a:pt x="343" y="466"/>
                    <a:pt x="144" y="409"/>
                  </a:cubicBezTo>
                  <a:cubicBezTo>
                    <a:pt x="131" y="401"/>
                    <a:pt x="119" y="397"/>
                    <a:pt x="108" y="397"/>
                  </a:cubicBezTo>
                  <a:cubicBezTo>
                    <a:pt x="38" y="397"/>
                    <a:pt x="0" y="539"/>
                    <a:pt x="53" y="592"/>
                  </a:cubicBezTo>
                  <a:cubicBezTo>
                    <a:pt x="223" y="956"/>
                    <a:pt x="470" y="1262"/>
                    <a:pt x="795" y="1262"/>
                  </a:cubicBezTo>
                  <a:cubicBezTo>
                    <a:pt x="877" y="1262"/>
                    <a:pt x="964" y="1242"/>
                    <a:pt x="1056" y="1199"/>
                  </a:cubicBezTo>
                  <a:cubicBezTo>
                    <a:pt x="1481" y="1017"/>
                    <a:pt x="1542" y="500"/>
                    <a:pt x="1420" y="14"/>
                  </a:cubicBezTo>
                  <a:cubicBezTo>
                    <a:pt x="1420" y="14"/>
                    <a:pt x="1407" y="1"/>
                    <a:pt x="139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17"/>
            <p:cNvSpPr/>
            <p:nvPr/>
          </p:nvSpPr>
          <p:spPr>
            <a:xfrm>
              <a:off x="3336400" y="2810825"/>
              <a:ext cx="41475" cy="17050"/>
            </a:xfrm>
            <a:custGeom>
              <a:rect b="b" l="l" r="r" t="t"/>
              <a:pathLst>
                <a:path extrusionOk="0" h="682" w="1659">
                  <a:moveTo>
                    <a:pt x="55" y="0"/>
                  </a:moveTo>
                  <a:cubicBezTo>
                    <a:pt x="27" y="0"/>
                    <a:pt x="0" y="29"/>
                    <a:pt x="23" y="73"/>
                  </a:cubicBezTo>
                  <a:cubicBezTo>
                    <a:pt x="83" y="408"/>
                    <a:pt x="387" y="620"/>
                    <a:pt x="722" y="681"/>
                  </a:cubicBezTo>
                  <a:cubicBezTo>
                    <a:pt x="1117" y="681"/>
                    <a:pt x="1451" y="468"/>
                    <a:pt x="1634" y="134"/>
                  </a:cubicBezTo>
                  <a:cubicBezTo>
                    <a:pt x="1658" y="109"/>
                    <a:pt x="1643" y="65"/>
                    <a:pt x="1620" y="65"/>
                  </a:cubicBezTo>
                  <a:cubicBezTo>
                    <a:pt x="1615" y="65"/>
                    <a:pt x="1609" y="67"/>
                    <a:pt x="1603" y="73"/>
                  </a:cubicBezTo>
                  <a:cubicBezTo>
                    <a:pt x="1360" y="256"/>
                    <a:pt x="1087" y="347"/>
                    <a:pt x="783" y="408"/>
                  </a:cubicBezTo>
                  <a:cubicBezTo>
                    <a:pt x="509" y="408"/>
                    <a:pt x="296" y="164"/>
                    <a:pt x="83" y="12"/>
                  </a:cubicBezTo>
                  <a:cubicBezTo>
                    <a:pt x="75" y="4"/>
                    <a:pt x="65" y="0"/>
                    <a:pt x="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17"/>
            <p:cNvSpPr/>
            <p:nvPr/>
          </p:nvSpPr>
          <p:spPr>
            <a:xfrm>
              <a:off x="3340000" y="2550875"/>
              <a:ext cx="98975" cy="217725"/>
            </a:xfrm>
            <a:custGeom>
              <a:rect b="b" l="l" r="r" t="t"/>
              <a:pathLst>
                <a:path extrusionOk="0" h="8709" w="3959">
                  <a:moveTo>
                    <a:pt x="1139" y="0"/>
                  </a:moveTo>
                  <a:cubicBezTo>
                    <a:pt x="1089" y="0"/>
                    <a:pt x="1044" y="47"/>
                    <a:pt x="1064" y="106"/>
                  </a:cubicBezTo>
                  <a:cubicBezTo>
                    <a:pt x="1763" y="2477"/>
                    <a:pt x="2554" y="3936"/>
                    <a:pt x="3283" y="6307"/>
                  </a:cubicBezTo>
                  <a:cubicBezTo>
                    <a:pt x="3013" y="6249"/>
                    <a:pt x="2731" y="6228"/>
                    <a:pt x="2452" y="6228"/>
                  </a:cubicBezTo>
                  <a:cubicBezTo>
                    <a:pt x="2292" y="6228"/>
                    <a:pt x="2132" y="6235"/>
                    <a:pt x="1976" y="6246"/>
                  </a:cubicBezTo>
                  <a:cubicBezTo>
                    <a:pt x="1885" y="6277"/>
                    <a:pt x="2614" y="8070"/>
                    <a:pt x="2614" y="8252"/>
                  </a:cubicBezTo>
                  <a:cubicBezTo>
                    <a:pt x="2353" y="8299"/>
                    <a:pt x="2092" y="8323"/>
                    <a:pt x="1833" y="8323"/>
                  </a:cubicBezTo>
                  <a:cubicBezTo>
                    <a:pt x="1247" y="8323"/>
                    <a:pt x="670" y="8201"/>
                    <a:pt x="122" y="7948"/>
                  </a:cubicBezTo>
                  <a:cubicBezTo>
                    <a:pt x="61" y="7948"/>
                    <a:pt x="0" y="8009"/>
                    <a:pt x="61" y="8040"/>
                  </a:cubicBezTo>
                  <a:cubicBezTo>
                    <a:pt x="671" y="8571"/>
                    <a:pt x="1465" y="8709"/>
                    <a:pt x="2093" y="8709"/>
                  </a:cubicBezTo>
                  <a:cubicBezTo>
                    <a:pt x="2686" y="8709"/>
                    <a:pt x="3131" y="8586"/>
                    <a:pt x="3131" y="8556"/>
                  </a:cubicBezTo>
                  <a:cubicBezTo>
                    <a:pt x="3009" y="8009"/>
                    <a:pt x="2584" y="6702"/>
                    <a:pt x="2584" y="6702"/>
                  </a:cubicBezTo>
                  <a:lnTo>
                    <a:pt x="2584" y="6702"/>
                  </a:lnTo>
                  <a:cubicBezTo>
                    <a:pt x="2729" y="6738"/>
                    <a:pt x="3211" y="6818"/>
                    <a:pt x="3555" y="6818"/>
                  </a:cubicBezTo>
                  <a:cubicBezTo>
                    <a:pt x="3788" y="6818"/>
                    <a:pt x="3958" y="6782"/>
                    <a:pt x="3921" y="6672"/>
                  </a:cubicBezTo>
                  <a:cubicBezTo>
                    <a:pt x="3101" y="4210"/>
                    <a:pt x="2523" y="2295"/>
                    <a:pt x="1216" y="45"/>
                  </a:cubicBezTo>
                  <a:cubicBezTo>
                    <a:pt x="1195" y="14"/>
                    <a:pt x="1166" y="0"/>
                    <a:pt x="1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17"/>
            <p:cNvSpPr/>
            <p:nvPr/>
          </p:nvSpPr>
          <p:spPr>
            <a:xfrm>
              <a:off x="3338475" y="2751100"/>
              <a:ext cx="67650" cy="48650"/>
            </a:xfrm>
            <a:custGeom>
              <a:rect b="b" l="l" r="r" t="t"/>
              <a:pathLst>
                <a:path extrusionOk="0" h="1946" w="2706">
                  <a:moveTo>
                    <a:pt x="152" y="0"/>
                  </a:moveTo>
                  <a:cubicBezTo>
                    <a:pt x="61" y="243"/>
                    <a:pt x="31" y="517"/>
                    <a:pt x="0" y="790"/>
                  </a:cubicBezTo>
                  <a:cubicBezTo>
                    <a:pt x="0" y="1307"/>
                    <a:pt x="122" y="1885"/>
                    <a:pt x="760" y="1945"/>
                  </a:cubicBezTo>
                  <a:cubicBezTo>
                    <a:pt x="1064" y="1945"/>
                    <a:pt x="1368" y="1885"/>
                    <a:pt x="1642" y="1702"/>
                  </a:cubicBezTo>
                  <a:cubicBezTo>
                    <a:pt x="2098" y="1398"/>
                    <a:pt x="2463" y="973"/>
                    <a:pt x="2706" y="486"/>
                  </a:cubicBezTo>
                  <a:lnTo>
                    <a:pt x="2706" y="486"/>
                  </a:lnTo>
                  <a:cubicBezTo>
                    <a:pt x="2526" y="511"/>
                    <a:pt x="2344" y="523"/>
                    <a:pt x="2164" y="523"/>
                  </a:cubicBezTo>
                  <a:cubicBezTo>
                    <a:pt x="1458" y="523"/>
                    <a:pt x="757" y="339"/>
                    <a:pt x="15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17"/>
            <p:cNvSpPr/>
            <p:nvPr/>
          </p:nvSpPr>
          <p:spPr>
            <a:xfrm>
              <a:off x="3338475" y="2770800"/>
              <a:ext cx="41050" cy="28950"/>
            </a:xfrm>
            <a:custGeom>
              <a:rect b="b" l="l" r="r" t="t"/>
              <a:pathLst>
                <a:path extrusionOk="0" h="1158" w="1642">
                  <a:moveTo>
                    <a:pt x="96" y="0"/>
                  </a:moveTo>
                  <a:cubicBezTo>
                    <a:pt x="64" y="0"/>
                    <a:pt x="32" y="1"/>
                    <a:pt x="0" y="2"/>
                  </a:cubicBezTo>
                  <a:cubicBezTo>
                    <a:pt x="0" y="550"/>
                    <a:pt x="122" y="1097"/>
                    <a:pt x="760" y="1157"/>
                  </a:cubicBezTo>
                  <a:cubicBezTo>
                    <a:pt x="1064" y="1157"/>
                    <a:pt x="1368" y="1097"/>
                    <a:pt x="1642" y="914"/>
                  </a:cubicBezTo>
                  <a:cubicBezTo>
                    <a:pt x="1439" y="305"/>
                    <a:pt x="765" y="0"/>
                    <a:pt x="96" y="0"/>
                  </a:cubicBezTo>
                  <a:close/>
                </a:path>
              </a:pathLst>
            </a:custGeom>
            <a:solidFill>
              <a:srgbClr val="FF9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17"/>
            <p:cNvSpPr/>
            <p:nvPr/>
          </p:nvSpPr>
          <p:spPr>
            <a:xfrm>
              <a:off x="3256400" y="2640650"/>
              <a:ext cx="76775" cy="43600"/>
            </a:xfrm>
            <a:custGeom>
              <a:rect b="b" l="l" r="r" t="t"/>
              <a:pathLst>
                <a:path extrusionOk="0" h="1744" w="3071">
                  <a:moveTo>
                    <a:pt x="1027" y="0"/>
                  </a:moveTo>
                  <a:cubicBezTo>
                    <a:pt x="669" y="0"/>
                    <a:pt x="320" y="75"/>
                    <a:pt x="1" y="224"/>
                  </a:cubicBezTo>
                  <a:cubicBezTo>
                    <a:pt x="487" y="224"/>
                    <a:pt x="943" y="315"/>
                    <a:pt x="1399" y="436"/>
                  </a:cubicBezTo>
                  <a:cubicBezTo>
                    <a:pt x="1641" y="511"/>
                    <a:pt x="1861" y="643"/>
                    <a:pt x="2044" y="811"/>
                  </a:cubicBezTo>
                  <a:lnTo>
                    <a:pt x="2044" y="811"/>
                  </a:lnTo>
                  <a:cubicBezTo>
                    <a:pt x="1817" y="844"/>
                    <a:pt x="1599" y="900"/>
                    <a:pt x="1399" y="983"/>
                  </a:cubicBezTo>
                  <a:cubicBezTo>
                    <a:pt x="1004" y="1105"/>
                    <a:pt x="669" y="1379"/>
                    <a:pt x="457" y="1743"/>
                  </a:cubicBezTo>
                  <a:cubicBezTo>
                    <a:pt x="761" y="1531"/>
                    <a:pt x="1125" y="1379"/>
                    <a:pt x="1490" y="1348"/>
                  </a:cubicBezTo>
                  <a:cubicBezTo>
                    <a:pt x="1704" y="1313"/>
                    <a:pt x="1907" y="1298"/>
                    <a:pt x="2112" y="1298"/>
                  </a:cubicBezTo>
                  <a:cubicBezTo>
                    <a:pt x="2257" y="1298"/>
                    <a:pt x="2403" y="1305"/>
                    <a:pt x="2554" y="1318"/>
                  </a:cubicBezTo>
                  <a:lnTo>
                    <a:pt x="3071" y="1348"/>
                  </a:lnTo>
                  <a:lnTo>
                    <a:pt x="2797" y="923"/>
                  </a:lnTo>
                  <a:cubicBezTo>
                    <a:pt x="2676" y="679"/>
                    <a:pt x="2463" y="467"/>
                    <a:pt x="2250" y="315"/>
                  </a:cubicBezTo>
                  <a:cubicBezTo>
                    <a:pt x="2007" y="163"/>
                    <a:pt x="1733" y="72"/>
                    <a:pt x="1490" y="41"/>
                  </a:cubicBezTo>
                  <a:cubicBezTo>
                    <a:pt x="1335" y="14"/>
                    <a:pt x="1180" y="0"/>
                    <a:pt x="10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17"/>
            <p:cNvSpPr/>
            <p:nvPr/>
          </p:nvSpPr>
          <p:spPr>
            <a:xfrm>
              <a:off x="3294400" y="2660675"/>
              <a:ext cx="38775" cy="33450"/>
            </a:xfrm>
            <a:custGeom>
              <a:rect b="b" l="l" r="r" t="t"/>
              <a:pathLst>
                <a:path extrusionOk="0" h="1338" w="1551">
                  <a:moveTo>
                    <a:pt x="1216" y="0"/>
                  </a:moveTo>
                  <a:cubicBezTo>
                    <a:pt x="1308" y="182"/>
                    <a:pt x="1368" y="334"/>
                    <a:pt x="1429" y="547"/>
                  </a:cubicBezTo>
                  <a:cubicBezTo>
                    <a:pt x="1460" y="608"/>
                    <a:pt x="1156" y="821"/>
                    <a:pt x="1064" y="882"/>
                  </a:cubicBezTo>
                  <a:cubicBezTo>
                    <a:pt x="730" y="1094"/>
                    <a:pt x="365" y="1246"/>
                    <a:pt x="1" y="1337"/>
                  </a:cubicBezTo>
                  <a:cubicBezTo>
                    <a:pt x="396" y="1337"/>
                    <a:pt x="791" y="1246"/>
                    <a:pt x="1156" y="1033"/>
                  </a:cubicBezTo>
                  <a:cubicBezTo>
                    <a:pt x="1338" y="912"/>
                    <a:pt x="1490" y="730"/>
                    <a:pt x="1551" y="517"/>
                  </a:cubicBezTo>
                  <a:cubicBezTo>
                    <a:pt x="1460" y="334"/>
                    <a:pt x="1338" y="152"/>
                    <a:pt x="12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17"/>
            <p:cNvSpPr/>
            <p:nvPr/>
          </p:nvSpPr>
          <p:spPr>
            <a:xfrm>
              <a:off x="2870375" y="2249075"/>
              <a:ext cx="597750" cy="472400"/>
            </a:xfrm>
            <a:custGeom>
              <a:rect b="b" l="l" r="r" t="t"/>
              <a:pathLst>
                <a:path extrusionOk="0" h="18896" w="23910">
                  <a:moveTo>
                    <a:pt x="14284" y="1"/>
                  </a:moveTo>
                  <a:cubicBezTo>
                    <a:pt x="13166" y="1"/>
                    <a:pt x="12035" y="205"/>
                    <a:pt x="10943" y="628"/>
                  </a:cubicBezTo>
                  <a:cubicBezTo>
                    <a:pt x="8147" y="1631"/>
                    <a:pt x="6232" y="4671"/>
                    <a:pt x="6232" y="4671"/>
                  </a:cubicBezTo>
                  <a:cubicBezTo>
                    <a:pt x="6232" y="4671"/>
                    <a:pt x="2128" y="6707"/>
                    <a:pt x="1338" y="10172"/>
                  </a:cubicBezTo>
                  <a:cubicBezTo>
                    <a:pt x="1" y="15887"/>
                    <a:pt x="5107" y="18896"/>
                    <a:pt x="5107" y="18896"/>
                  </a:cubicBezTo>
                  <a:cubicBezTo>
                    <a:pt x="7600" y="17801"/>
                    <a:pt x="7721" y="14853"/>
                    <a:pt x="7721" y="14853"/>
                  </a:cubicBezTo>
                  <a:cubicBezTo>
                    <a:pt x="17144" y="12543"/>
                    <a:pt x="16141" y="4945"/>
                    <a:pt x="16141" y="4944"/>
                  </a:cubicBezTo>
                  <a:lnTo>
                    <a:pt x="16141" y="4944"/>
                  </a:lnTo>
                  <a:cubicBezTo>
                    <a:pt x="19758" y="8987"/>
                    <a:pt x="23740" y="9351"/>
                    <a:pt x="23801" y="9351"/>
                  </a:cubicBezTo>
                  <a:cubicBezTo>
                    <a:pt x="23801" y="9352"/>
                    <a:pt x="23801" y="9352"/>
                    <a:pt x="23802" y="9352"/>
                  </a:cubicBezTo>
                  <a:cubicBezTo>
                    <a:pt x="23862" y="9352"/>
                    <a:pt x="23910" y="6781"/>
                    <a:pt x="21764" y="3850"/>
                  </a:cubicBezTo>
                  <a:cubicBezTo>
                    <a:pt x="19987" y="1371"/>
                    <a:pt x="17182" y="1"/>
                    <a:pt x="142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17"/>
            <p:cNvSpPr/>
            <p:nvPr/>
          </p:nvSpPr>
          <p:spPr>
            <a:xfrm>
              <a:off x="2902300" y="2684400"/>
              <a:ext cx="174800" cy="170000"/>
            </a:xfrm>
            <a:custGeom>
              <a:rect b="b" l="l" r="r" t="t"/>
              <a:pathLst>
                <a:path extrusionOk="0" h="6800" w="6992">
                  <a:moveTo>
                    <a:pt x="2243" y="0"/>
                  </a:moveTo>
                  <a:cubicBezTo>
                    <a:pt x="1969" y="0"/>
                    <a:pt x="1714" y="71"/>
                    <a:pt x="1490" y="236"/>
                  </a:cubicBezTo>
                  <a:cubicBezTo>
                    <a:pt x="0" y="1331"/>
                    <a:pt x="2554" y="6255"/>
                    <a:pt x="4529" y="6711"/>
                  </a:cubicBezTo>
                  <a:cubicBezTo>
                    <a:pt x="4722" y="6771"/>
                    <a:pt x="4917" y="6800"/>
                    <a:pt x="5108" y="6800"/>
                  </a:cubicBezTo>
                  <a:cubicBezTo>
                    <a:pt x="5973" y="6800"/>
                    <a:pt x="6767" y="6214"/>
                    <a:pt x="6991" y="5343"/>
                  </a:cubicBezTo>
                  <a:lnTo>
                    <a:pt x="5988" y="2364"/>
                  </a:lnTo>
                  <a:cubicBezTo>
                    <a:pt x="5988" y="2364"/>
                    <a:pt x="3823" y="0"/>
                    <a:pt x="2243"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17"/>
            <p:cNvSpPr/>
            <p:nvPr/>
          </p:nvSpPr>
          <p:spPr>
            <a:xfrm>
              <a:off x="2957775" y="2725175"/>
              <a:ext cx="94575" cy="100575"/>
            </a:xfrm>
            <a:custGeom>
              <a:rect b="b" l="l" r="r" t="t"/>
              <a:pathLst>
                <a:path extrusionOk="0" h="4023" w="3783">
                  <a:moveTo>
                    <a:pt x="170" y="1"/>
                  </a:moveTo>
                  <a:cubicBezTo>
                    <a:pt x="134" y="1"/>
                    <a:pt x="98" y="2"/>
                    <a:pt x="61" y="4"/>
                  </a:cubicBezTo>
                  <a:cubicBezTo>
                    <a:pt x="0" y="4"/>
                    <a:pt x="0" y="34"/>
                    <a:pt x="61" y="34"/>
                  </a:cubicBezTo>
                  <a:cubicBezTo>
                    <a:pt x="1459" y="429"/>
                    <a:pt x="2341" y="1554"/>
                    <a:pt x="2979" y="2770"/>
                  </a:cubicBezTo>
                  <a:cubicBezTo>
                    <a:pt x="2721" y="2512"/>
                    <a:pt x="2424" y="2341"/>
                    <a:pt x="2104" y="2341"/>
                  </a:cubicBezTo>
                  <a:cubicBezTo>
                    <a:pt x="1859" y="2341"/>
                    <a:pt x="1601" y="2441"/>
                    <a:pt x="1338" y="2678"/>
                  </a:cubicBezTo>
                  <a:cubicBezTo>
                    <a:pt x="1307" y="2709"/>
                    <a:pt x="1338" y="2770"/>
                    <a:pt x="1398" y="2770"/>
                  </a:cubicBezTo>
                  <a:cubicBezTo>
                    <a:pt x="1563" y="2682"/>
                    <a:pt x="1739" y="2642"/>
                    <a:pt x="1914" y="2642"/>
                  </a:cubicBezTo>
                  <a:cubicBezTo>
                    <a:pt x="2225" y="2642"/>
                    <a:pt x="2533" y="2769"/>
                    <a:pt x="2766" y="2982"/>
                  </a:cubicBezTo>
                  <a:cubicBezTo>
                    <a:pt x="3040" y="3286"/>
                    <a:pt x="3283" y="3621"/>
                    <a:pt x="3526" y="3985"/>
                  </a:cubicBezTo>
                  <a:cubicBezTo>
                    <a:pt x="3543" y="4011"/>
                    <a:pt x="3573" y="4023"/>
                    <a:pt x="3605" y="4023"/>
                  </a:cubicBezTo>
                  <a:cubicBezTo>
                    <a:pt x="3686" y="4023"/>
                    <a:pt x="3782" y="3951"/>
                    <a:pt x="3739" y="3864"/>
                  </a:cubicBezTo>
                  <a:cubicBezTo>
                    <a:pt x="3739" y="3864"/>
                    <a:pt x="3739" y="3834"/>
                    <a:pt x="3739" y="3834"/>
                  </a:cubicBezTo>
                  <a:cubicBezTo>
                    <a:pt x="3530" y="2195"/>
                    <a:pt x="1978" y="1"/>
                    <a:pt x="1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17"/>
            <p:cNvSpPr/>
            <p:nvPr/>
          </p:nvSpPr>
          <p:spPr>
            <a:xfrm>
              <a:off x="3346075" y="2516200"/>
              <a:ext cx="28525" cy="23550"/>
            </a:xfrm>
            <a:custGeom>
              <a:rect b="b" l="l" r="r" t="t"/>
              <a:pathLst>
                <a:path extrusionOk="0" h="942" w="1141">
                  <a:moveTo>
                    <a:pt x="616" y="0"/>
                  </a:moveTo>
                  <a:cubicBezTo>
                    <a:pt x="593" y="0"/>
                    <a:pt x="571" y="1"/>
                    <a:pt x="548" y="4"/>
                  </a:cubicBezTo>
                  <a:cubicBezTo>
                    <a:pt x="122" y="65"/>
                    <a:pt x="0" y="612"/>
                    <a:pt x="365" y="855"/>
                  </a:cubicBezTo>
                  <a:cubicBezTo>
                    <a:pt x="448" y="915"/>
                    <a:pt x="538" y="942"/>
                    <a:pt x="626" y="942"/>
                  </a:cubicBezTo>
                  <a:cubicBezTo>
                    <a:pt x="894" y="942"/>
                    <a:pt x="1140" y="696"/>
                    <a:pt x="1095" y="399"/>
                  </a:cubicBezTo>
                  <a:cubicBezTo>
                    <a:pt x="1039" y="149"/>
                    <a:pt x="856" y="0"/>
                    <a:pt x="616" y="0"/>
                  </a:cubicBezTo>
                  <a:close/>
                </a:path>
              </a:pathLst>
            </a:custGeom>
            <a:solidFill>
              <a:srgbClr val="77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17"/>
            <p:cNvSpPr/>
            <p:nvPr/>
          </p:nvSpPr>
          <p:spPr>
            <a:xfrm>
              <a:off x="5891725" y="1596050"/>
              <a:ext cx="88150" cy="75650"/>
            </a:xfrm>
            <a:custGeom>
              <a:rect b="b" l="l" r="r" t="t"/>
              <a:pathLst>
                <a:path extrusionOk="0" h="3026" w="3526">
                  <a:moveTo>
                    <a:pt x="1520" y="1"/>
                  </a:moveTo>
                  <a:cubicBezTo>
                    <a:pt x="669" y="1"/>
                    <a:pt x="0" y="670"/>
                    <a:pt x="0" y="1521"/>
                  </a:cubicBezTo>
                  <a:cubicBezTo>
                    <a:pt x="0" y="2426"/>
                    <a:pt x="738" y="3025"/>
                    <a:pt x="1517" y="3025"/>
                  </a:cubicBezTo>
                  <a:cubicBezTo>
                    <a:pt x="1889" y="3025"/>
                    <a:pt x="2270" y="2889"/>
                    <a:pt x="2584" y="2584"/>
                  </a:cubicBezTo>
                  <a:cubicBezTo>
                    <a:pt x="3526" y="1612"/>
                    <a:pt x="2857" y="1"/>
                    <a:pt x="15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17"/>
            <p:cNvSpPr/>
            <p:nvPr/>
          </p:nvSpPr>
          <p:spPr>
            <a:xfrm>
              <a:off x="5555075" y="1596050"/>
              <a:ext cx="88950" cy="75650"/>
            </a:xfrm>
            <a:custGeom>
              <a:rect b="b" l="l" r="r" t="t"/>
              <a:pathLst>
                <a:path extrusionOk="0" h="3026" w="3558">
                  <a:moveTo>
                    <a:pt x="1521" y="1"/>
                  </a:moveTo>
                  <a:cubicBezTo>
                    <a:pt x="669" y="1"/>
                    <a:pt x="1" y="670"/>
                    <a:pt x="1" y="1521"/>
                  </a:cubicBezTo>
                  <a:cubicBezTo>
                    <a:pt x="1" y="2426"/>
                    <a:pt x="753" y="3025"/>
                    <a:pt x="1532" y="3025"/>
                  </a:cubicBezTo>
                  <a:cubicBezTo>
                    <a:pt x="1903" y="3025"/>
                    <a:pt x="2280" y="2889"/>
                    <a:pt x="2584" y="2584"/>
                  </a:cubicBezTo>
                  <a:cubicBezTo>
                    <a:pt x="3557" y="1612"/>
                    <a:pt x="2858" y="1"/>
                    <a:pt x="152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1" name="Google Shape;2791;p217"/>
          <p:cNvGrpSpPr/>
          <p:nvPr/>
        </p:nvGrpSpPr>
        <p:grpSpPr>
          <a:xfrm>
            <a:off x="291893" y="1373140"/>
            <a:ext cx="960889" cy="1854196"/>
            <a:chOff x="2903900" y="1160025"/>
            <a:chExt cx="1785375" cy="3623600"/>
          </a:xfrm>
        </p:grpSpPr>
        <p:sp>
          <p:nvSpPr>
            <p:cNvPr id="2792" name="Google Shape;2792;p217"/>
            <p:cNvSpPr/>
            <p:nvPr/>
          </p:nvSpPr>
          <p:spPr>
            <a:xfrm>
              <a:off x="2903900" y="4115050"/>
              <a:ext cx="739725" cy="661625"/>
            </a:xfrm>
            <a:custGeom>
              <a:rect b="b" l="l" r="r" t="t"/>
              <a:pathLst>
                <a:path extrusionOk="0" h="26465" w="29589">
                  <a:moveTo>
                    <a:pt x="28355" y="1"/>
                  </a:moveTo>
                  <a:lnTo>
                    <a:pt x="10875" y="167"/>
                  </a:lnTo>
                  <a:lnTo>
                    <a:pt x="12610" y="13577"/>
                  </a:lnTo>
                  <a:lnTo>
                    <a:pt x="12610" y="14111"/>
                  </a:lnTo>
                  <a:lnTo>
                    <a:pt x="12710" y="16879"/>
                  </a:lnTo>
                  <a:lnTo>
                    <a:pt x="12710" y="17180"/>
                  </a:lnTo>
                  <a:cubicBezTo>
                    <a:pt x="12710" y="17180"/>
                    <a:pt x="2770" y="21750"/>
                    <a:pt x="1769" y="22584"/>
                  </a:cubicBezTo>
                  <a:cubicBezTo>
                    <a:pt x="735" y="23417"/>
                    <a:pt x="1" y="26053"/>
                    <a:pt x="935" y="26353"/>
                  </a:cubicBezTo>
                  <a:cubicBezTo>
                    <a:pt x="1164" y="26429"/>
                    <a:pt x="3016" y="26464"/>
                    <a:pt x="5671" y="26464"/>
                  </a:cubicBezTo>
                  <a:cubicBezTo>
                    <a:pt x="13475" y="26464"/>
                    <a:pt x="28208" y="26159"/>
                    <a:pt x="28955" y="25686"/>
                  </a:cubicBezTo>
                  <a:cubicBezTo>
                    <a:pt x="29322" y="25419"/>
                    <a:pt x="29489" y="21616"/>
                    <a:pt x="29555" y="17013"/>
                  </a:cubicBezTo>
                  <a:lnTo>
                    <a:pt x="29555" y="16879"/>
                  </a:lnTo>
                  <a:cubicBezTo>
                    <a:pt x="29555" y="15912"/>
                    <a:pt x="29589" y="14945"/>
                    <a:pt x="29589" y="13944"/>
                  </a:cubicBezTo>
                  <a:lnTo>
                    <a:pt x="29589" y="13544"/>
                  </a:lnTo>
                  <a:lnTo>
                    <a:pt x="28355" y="1"/>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17"/>
            <p:cNvSpPr/>
            <p:nvPr/>
          </p:nvSpPr>
          <p:spPr>
            <a:xfrm>
              <a:off x="2903900" y="4453625"/>
              <a:ext cx="739725" cy="323050"/>
            </a:xfrm>
            <a:custGeom>
              <a:rect b="b" l="l" r="r" t="t"/>
              <a:pathLst>
                <a:path extrusionOk="0" h="12922" w="29589">
                  <a:moveTo>
                    <a:pt x="29589" y="1"/>
                  </a:moveTo>
                  <a:lnTo>
                    <a:pt x="12577" y="34"/>
                  </a:lnTo>
                  <a:lnTo>
                    <a:pt x="12577" y="568"/>
                  </a:lnTo>
                  <a:lnTo>
                    <a:pt x="12677" y="3336"/>
                  </a:lnTo>
                  <a:lnTo>
                    <a:pt x="12677" y="3637"/>
                  </a:lnTo>
                  <a:cubicBezTo>
                    <a:pt x="12677" y="3637"/>
                    <a:pt x="2736" y="8207"/>
                    <a:pt x="1736" y="9041"/>
                  </a:cubicBezTo>
                  <a:cubicBezTo>
                    <a:pt x="735" y="9874"/>
                    <a:pt x="1" y="12510"/>
                    <a:pt x="935" y="12810"/>
                  </a:cubicBezTo>
                  <a:cubicBezTo>
                    <a:pt x="1164" y="12886"/>
                    <a:pt x="3016" y="12921"/>
                    <a:pt x="5671" y="12921"/>
                  </a:cubicBezTo>
                  <a:cubicBezTo>
                    <a:pt x="13475" y="12921"/>
                    <a:pt x="28208" y="12616"/>
                    <a:pt x="28955" y="12143"/>
                  </a:cubicBezTo>
                  <a:cubicBezTo>
                    <a:pt x="29322" y="11876"/>
                    <a:pt x="29489" y="8073"/>
                    <a:pt x="29555" y="3470"/>
                  </a:cubicBezTo>
                  <a:lnTo>
                    <a:pt x="29555" y="3336"/>
                  </a:lnTo>
                  <a:cubicBezTo>
                    <a:pt x="29555" y="2369"/>
                    <a:pt x="29589" y="1402"/>
                    <a:pt x="29589" y="401"/>
                  </a:cubicBezTo>
                  <a:lnTo>
                    <a:pt x="29589"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17"/>
            <p:cNvSpPr/>
            <p:nvPr/>
          </p:nvSpPr>
          <p:spPr>
            <a:xfrm>
              <a:off x="2903900" y="4537025"/>
              <a:ext cx="738900" cy="239675"/>
            </a:xfrm>
            <a:custGeom>
              <a:rect b="b" l="l" r="r" t="t"/>
              <a:pathLst>
                <a:path extrusionOk="0" h="9587" w="29556">
                  <a:moveTo>
                    <a:pt x="29555" y="0"/>
                  </a:moveTo>
                  <a:lnTo>
                    <a:pt x="12710" y="34"/>
                  </a:lnTo>
                  <a:lnTo>
                    <a:pt x="12710" y="301"/>
                  </a:lnTo>
                  <a:cubicBezTo>
                    <a:pt x="12710" y="301"/>
                    <a:pt x="2770" y="4904"/>
                    <a:pt x="1769" y="5738"/>
                  </a:cubicBezTo>
                  <a:cubicBezTo>
                    <a:pt x="768" y="6572"/>
                    <a:pt x="1" y="9174"/>
                    <a:pt x="935" y="9474"/>
                  </a:cubicBezTo>
                  <a:cubicBezTo>
                    <a:pt x="1156" y="9553"/>
                    <a:pt x="2851" y="9587"/>
                    <a:pt x="5309" y="9587"/>
                  </a:cubicBezTo>
                  <a:cubicBezTo>
                    <a:pt x="8055" y="9587"/>
                    <a:pt x="11752" y="9544"/>
                    <a:pt x="15412" y="9474"/>
                  </a:cubicBezTo>
                  <a:cubicBezTo>
                    <a:pt x="16813" y="9441"/>
                    <a:pt x="18214" y="9407"/>
                    <a:pt x="19515" y="9374"/>
                  </a:cubicBezTo>
                  <a:cubicBezTo>
                    <a:pt x="24485" y="9240"/>
                    <a:pt x="28555" y="9040"/>
                    <a:pt x="28955" y="8807"/>
                  </a:cubicBezTo>
                  <a:cubicBezTo>
                    <a:pt x="29322" y="8540"/>
                    <a:pt x="29489" y="4871"/>
                    <a:pt x="29555" y="334"/>
                  </a:cubicBezTo>
                  <a:lnTo>
                    <a:pt x="29555" y="134"/>
                  </a:lnTo>
                  <a:lnTo>
                    <a:pt x="29555"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17"/>
            <p:cNvSpPr/>
            <p:nvPr/>
          </p:nvSpPr>
          <p:spPr>
            <a:xfrm>
              <a:off x="2931425" y="4740850"/>
              <a:ext cx="667175" cy="10175"/>
            </a:xfrm>
            <a:custGeom>
              <a:rect b="b" l="l" r="r" t="t"/>
              <a:pathLst>
                <a:path extrusionOk="0" h="407" w="26687">
                  <a:moveTo>
                    <a:pt x="22014" y="1"/>
                  </a:moveTo>
                  <a:cubicBezTo>
                    <a:pt x="15023" y="1"/>
                    <a:pt x="3523" y="191"/>
                    <a:pt x="101" y="320"/>
                  </a:cubicBezTo>
                  <a:cubicBezTo>
                    <a:pt x="1" y="320"/>
                    <a:pt x="1" y="387"/>
                    <a:pt x="101" y="387"/>
                  </a:cubicBezTo>
                  <a:cubicBezTo>
                    <a:pt x="981" y="400"/>
                    <a:pt x="2397" y="407"/>
                    <a:pt x="4133" y="407"/>
                  </a:cubicBezTo>
                  <a:cubicBezTo>
                    <a:pt x="11078" y="407"/>
                    <a:pt x="23151" y="300"/>
                    <a:pt x="26620" y="87"/>
                  </a:cubicBezTo>
                  <a:cubicBezTo>
                    <a:pt x="26686" y="87"/>
                    <a:pt x="26686" y="53"/>
                    <a:pt x="26620" y="53"/>
                  </a:cubicBezTo>
                  <a:cubicBezTo>
                    <a:pt x="25653" y="16"/>
                    <a:pt x="24019" y="1"/>
                    <a:pt x="220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17"/>
            <p:cNvSpPr/>
            <p:nvPr/>
          </p:nvSpPr>
          <p:spPr>
            <a:xfrm>
              <a:off x="3171600" y="4535700"/>
              <a:ext cx="134125" cy="34100"/>
            </a:xfrm>
            <a:custGeom>
              <a:rect b="b" l="l" r="r" t="t"/>
              <a:pathLst>
                <a:path extrusionOk="0" h="1364" w="5365">
                  <a:moveTo>
                    <a:pt x="1608" y="1"/>
                  </a:moveTo>
                  <a:cubicBezTo>
                    <a:pt x="1105" y="1"/>
                    <a:pt x="606" y="54"/>
                    <a:pt x="134" y="154"/>
                  </a:cubicBezTo>
                  <a:cubicBezTo>
                    <a:pt x="1" y="187"/>
                    <a:pt x="34" y="354"/>
                    <a:pt x="134" y="354"/>
                  </a:cubicBezTo>
                  <a:cubicBezTo>
                    <a:pt x="1869" y="520"/>
                    <a:pt x="3603" y="854"/>
                    <a:pt x="5238" y="1354"/>
                  </a:cubicBezTo>
                  <a:cubicBezTo>
                    <a:pt x="5256" y="1360"/>
                    <a:pt x="5272" y="1363"/>
                    <a:pt x="5286" y="1363"/>
                  </a:cubicBezTo>
                  <a:cubicBezTo>
                    <a:pt x="5348" y="1363"/>
                    <a:pt x="5365" y="1309"/>
                    <a:pt x="5338" y="1254"/>
                  </a:cubicBezTo>
                  <a:cubicBezTo>
                    <a:pt x="4342" y="380"/>
                    <a:pt x="2957" y="1"/>
                    <a:pt x="16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17"/>
            <p:cNvSpPr/>
            <p:nvPr/>
          </p:nvSpPr>
          <p:spPr>
            <a:xfrm>
              <a:off x="3139925" y="4555250"/>
              <a:ext cx="134800" cy="33725"/>
            </a:xfrm>
            <a:custGeom>
              <a:rect b="b" l="l" r="r" t="t"/>
              <a:pathLst>
                <a:path extrusionOk="0" h="1349" w="5392">
                  <a:moveTo>
                    <a:pt x="1622" y="0"/>
                  </a:moveTo>
                  <a:cubicBezTo>
                    <a:pt x="1125" y="0"/>
                    <a:pt x="633" y="49"/>
                    <a:pt x="167" y="139"/>
                  </a:cubicBezTo>
                  <a:cubicBezTo>
                    <a:pt x="0" y="139"/>
                    <a:pt x="33" y="372"/>
                    <a:pt x="167" y="372"/>
                  </a:cubicBezTo>
                  <a:cubicBezTo>
                    <a:pt x="1901" y="506"/>
                    <a:pt x="3603" y="839"/>
                    <a:pt x="5270" y="1340"/>
                  </a:cubicBezTo>
                  <a:cubicBezTo>
                    <a:pt x="5283" y="1346"/>
                    <a:pt x="5295" y="1348"/>
                    <a:pt x="5306" y="1348"/>
                  </a:cubicBezTo>
                  <a:cubicBezTo>
                    <a:pt x="5357" y="1348"/>
                    <a:pt x="5392" y="1294"/>
                    <a:pt x="5337" y="1240"/>
                  </a:cubicBezTo>
                  <a:cubicBezTo>
                    <a:pt x="4361" y="361"/>
                    <a:pt x="2975" y="0"/>
                    <a:pt x="162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17"/>
            <p:cNvSpPr/>
            <p:nvPr/>
          </p:nvSpPr>
          <p:spPr>
            <a:xfrm>
              <a:off x="3109050" y="4574425"/>
              <a:ext cx="134825" cy="33725"/>
            </a:xfrm>
            <a:custGeom>
              <a:rect b="b" l="l" r="r" t="t"/>
              <a:pathLst>
                <a:path extrusionOk="0" h="1349" w="5393">
                  <a:moveTo>
                    <a:pt x="1609" y="1"/>
                  </a:moveTo>
                  <a:cubicBezTo>
                    <a:pt x="1113" y="1"/>
                    <a:pt x="625" y="49"/>
                    <a:pt x="168" y="139"/>
                  </a:cubicBezTo>
                  <a:cubicBezTo>
                    <a:pt x="1" y="139"/>
                    <a:pt x="34" y="372"/>
                    <a:pt x="168" y="372"/>
                  </a:cubicBezTo>
                  <a:cubicBezTo>
                    <a:pt x="1902" y="506"/>
                    <a:pt x="3603" y="839"/>
                    <a:pt x="5271" y="1340"/>
                  </a:cubicBezTo>
                  <a:cubicBezTo>
                    <a:pt x="5283" y="1346"/>
                    <a:pt x="5296" y="1349"/>
                    <a:pt x="5307" y="1349"/>
                  </a:cubicBezTo>
                  <a:cubicBezTo>
                    <a:pt x="5358" y="1349"/>
                    <a:pt x="5392" y="1294"/>
                    <a:pt x="5338" y="1240"/>
                  </a:cubicBezTo>
                  <a:cubicBezTo>
                    <a:pt x="4362" y="361"/>
                    <a:pt x="2958" y="1"/>
                    <a:pt x="16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17"/>
            <p:cNvSpPr/>
            <p:nvPr/>
          </p:nvSpPr>
          <p:spPr>
            <a:xfrm>
              <a:off x="3289175" y="4537025"/>
              <a:ext cx="353625" cy="236850"/>
            </a:xfrm>
            <a:custGeom>
              <a:rect b="b" l="l" r="r" t="t"/>
              <a:pathLst>
                <a:path extrusionOk="0" h="9474" w="14145">
                  <a:moveTo>
                    <a:pt x="14144" y="0"/>
                  </a:moveTo>
                  <a:cubicBezTo>
                    <a:pt x="11843" y="1602"/>
                    <a:pt x="3704" y="7005"/>
                    <a:pt x="1" y="9474"/>
                  </a:cubicBezTo>
                  <a:cubicBezTo>
                    <a:pt x="1402" y="9441"/>
                    <a:pt x="2803" y="9407"/>
                    <a:pt x="4104" y="9374"/>
                  </a:cubicBezTo>
                  <a:cubicBezTo>
                    <a:pt x="9074" y="9240"/>
                    <a:pt x="13144" y="9040"/>
                    <a:pt x="13544" y="8807"/>
                  </a:cubicBezTo>
                  <a:cubicBezTo>
                    <a:pt x="13911" y="8540"/>
                    <a:pt x="14078" y="4837"/>
                    <a:pt x="14144" y="334"/>
                  </a:cubicBezTo>
                  <a:lnTo>
                    <a:pt x="14144" y="134"/>
                  </a:lnTo>
                  <a:lnTo>
                    <a:pt x="1414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17"/>
            <p:cNvSpPr/>
            <p:nvPr/>
          </p:nvSpPr>
          <p:spPr>
            <a:xfrm>
              <a:off x="3117400" y="2234550"/>
              <a:ext cx="758900" cy="2304175"/>
            </a:xfrm>
            <a:custGeom>
              <a:rect b="b" l="l" r="r" t="t"/>
              <a:pathLst>
                <a:path extrusionOk="0" h="92167" w="30356">
                  <a:moveTo>
                    <a:pt x="14411" y="0"/>
                  </a:moveTo>
                  <a:cubicBezTo>
                    <a:pt x="14411" y="0"/>
                    <a:pt x="12576" y="5871"/>
                    <a:pt x="10208" y="13543"/>
                  </a:cubicBezTo>
                  <a:cubicBezTo>
                    <a:pt x="6405" y="25985"/>
                    <a:pt x="1301" y="43164"/>
                    <a:pt x="801" y="47334"/>
                  </a:cubicBezTo>
                  <a:cubicBezTo>
                    <a:pt x="0" y="54039"/>
                    <a:pt x="3036" y="92166"/>
                    <a:pt x="3036" y="92166"/>
                  </a:cubicBezTo>
                  <a:lnTo>
                    <a:pt x="21849" y="92166"/>
                  </a:lnTo>
                  <a:cubicBezTo>
                    <a:pt x="21849" y="92166"/>
                    <a:pt x="18047" y="48235"/>
                    <a:pt x="18213" y="47467"/>
                  </a:cubicBezTo>
                  <a:cubicBezTo>
                    <a:pt x="18380" y="46500"/>
                    <a:pt x="19514" y="42064"/>
                    <a:pt x="20982" y="36259"/>
                  </a:cubicBezTo>
                  <a:cubicBezTo>
                    <a:pt x="21449" y="34425"/>
                    <a:pt x="21949" y="32490"/>
                    <a:pt x="22450" y="30455"/>
                  </a:cubicBezTo>
                  <a:cubicBezTo>
                    <a:pt x="23851" y="24985"/>
                    <a:pt x="25419" y="19014"/>
                    <a:pt x="26753" y="13810"/>
                  </a:cubicBezTo>
                  <a:cubicBezTo>
                    <a:pt x="28788" y="6038"/>
                    <a:pt x="30355" y="0"/>
                    <a:pt x="30355"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17"/>
            <p:cNvSpPr/>
            <p:nvPr/>
          </p:nvSpPr>
          <p:spPr>
            <a:xfrm>
              <a:off x="3212475" y="4455600"/>
              <a:ext cx="424475" cy="8600"/>
            </a:xfrm>
            <a:custGeom>
              <a:rect b="b" l="l" r="r" t="t"/>
              <a:pathLst>
                <a:path extrusionOk="0" h="344" w="16979">
                  <a:moveTo>
                    <a:pt x="10385" y="0"/>
                  </a:moveTo>
                  <a:cubicBezTo>
                    <a:pt x="7950" y="0"/>
                    <a:pt x="5632" y="22"/>
                    <a:pt x="4970" y="22"/>
                  </a:cubicBezTo>
                  <a:cubicBezTo>
                    <a:pt x="2102" y="55"/>
                    <a:pt x="2936" y="55"/>
                    <a:pt x="67" y="122"/>
                  </a:cubicBezTo>
                  <a:cubicBezTo>
                    <a:pt x="0" y="122"/>
                    <a:pt x="0" y="222"/>
                    <a:pt x="67" y="222"/>
                  </a:cubicBezTo>
                  <a:cubicBezTo>
                    <a:pt x="2936" y="289"/>
                    <a:pt x="2102" y="289"/>
                    <a:pt x="4970" y="322"/>
                  </a:cubicBezTo>
                  <a:cubicBezTo>
                    <a:pt x="5632" y="322"/>
                    <a:pt x="7950" y="343"/>
                    <a:pt x="10385" y="343"/>
                  </a:cubicBezTo>
                  <a:cubicBezTo>
                    <a:pt x="13226" y="343"/>
                    <a:pt x="16227" y="314"/>
                    <a:pt x="16946" y="189"/>
                  </a:cubicBezTo>
                  <a:cubicBezTo>
                    <a:pt x="16979" y="189"/>
                    <a:pt x="16979" y="155"/>
                    <a:pt x="16946" y="155"/>
                  </a:cubicBezTo>
                  <a:cubicBezTo>
                    <a:pt x="16227" y="29"/>
                    <a:pt x="13226" y="0"/>
                    <a:pt x="1038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17"/>
            <p:cNvSpPr/>
            <p:nvPr/>
          </p:nvSpPr>
          <p:spPr>
            <a:xfrm>
              <a:off x="3471825" y="2334475"/>
              <a:ext cx="323200" cy="2077375"/>
            </a:xfrm>
            <a:custGeom>
              <a:rect b="b" l="l" r="r" t="t"/>
              <a:pathLst>
                <a:path extrusionOk="0" h="83095" w="12928">
                  <a:moveTo>
                    <a:pt x="12876" y="0"/>
                  </a:moveTo>
                  <a:cubicBezTo>
                    <a:pt x="12848" y="0"/>
                    <a:pt x="12801" y="85"/>
                    <a:pt x="12743" y="273"/>
                  </a:cubicBezTo>
                  <a:cubicBezTo>
                    <a:pt x="12376" y="1641"/>
                    <a:pt x="11909" y="2941"/>
                    <a:pt x="11475" y="4276"/>
                  </a:cubicBezTo>
                  <a:cubicBezTo>
                    <a:pt x="11075" y="5643"/>
                    <a:pt x="10641" y="7011"/>
                    <a:pt x="10241" y="8379"/>
                  </a:cubicBezTo>
                  <a:cubicBezTo>
                    <a:pt x="9407" y="11081"/>
                    <a:pt x="8573" y="13783"/>
                    <a:pt x="7739" y="16518"/>
                  </a:cubicBezTo>
                  <a:cubicBezTo>
                    <a:pt x="6071" y="21922"/>
                    <a:pt x="4437" y="27359"/>
                    <a:pt x="2802" y="32763"/>
                  </a:cubicBezTo>
                  <a:cubicBezTo>
                    <a:pt x="2002" y="35431"/>
                    <a:pt x="1101" y="38100"/>
                    <a:pt x="467" y="40835"/>
                  </a:cubicBezTo>
                  <a:cubicBezTo>
                    <a:pt x="167" y="42103"/>
                    <a:pt x="0" y="43404"/>
                    <a:pt x="0" y="44738"/>
                  </a:cubicBezTo>
                  <a:cubicBezTo>
                    <a:pt x="0" y="46139"/>
                    <a:pt x="167" y="47573"/>
                    <a:pt x="300" y="48974"/>
                  </a:cubicBezTo>
                  <a:cubicBezTo>
                    <a:pt x="801" y="54612"/>
                    <a:pt x="1334" y="60249"/>
                    <a:pt x="1868" y="65920"/>
                  </a:cubicBezTo>
                  <a:cubicBezTo>
                    <a:pt x="2402" y="71591"/>
                    <a:pt x="2869" y="77261"/>
                    <a:pt x="3503" y="82932"/>
                  </a:cubicBezTo>
                  <a:cubicBezTo>
                    <a:pt x="3520" y="83036"/>
                    <a:pt x="3627" y="83095"/>
                    <a:pt x="3722" y="83095"/>
                  </a:cubicBezTo>
                  <a:cubicBezTo>
                    <a:pt x="3809" y="83095"/>
                    <a:pt x="3886" y="83044"/>
                    <a:pt x="3870" y="82932"/>
                  </a:cubicBezTo>
                  <a:cubicBezTo>
                    <a:pt x="3836" y="82198"/>
                    <a:pt x="3770" y="81464"/>
                    <a:pt x="3703" y="80730"/>
                  </a:cubicBezTo>
                  <a:cubicBezTo>
                    <a:pt x="3169" y="75026"/>
                    <a:pt x="2635" y="69289"/>
                    <a:pt x="2102" y="63552"/>
                  </a:cubicBezTo>
                  <a:lnTo>
                    <a:pt x="1301" y="54945"/>
                  </a:lnTo>
                  <a:cubicBezTo>
                    <a:pt x="1068" y="52077"/>
                    <a:pt x="734" y="49175"/>
                    <a:pt x="534" y="46306"/>
                  </a:cubicBezTo>
                  <a:cubicBezTo>
                    <a:pt x="434" y="44871"/>
                    <a:pt x="467" y="43437"/>
                    <a:pt x="701" y="42036"/>
                  </a:cubicBezTo>
                  <a:cubicBezTo>
                    <a:pt x="968" y="40668"/>
                    <a:pt x="1301" y="39334"/>
                    <a:pt x="1735" y="38033"/>
                  </a:cubicBezTo>
                  <a:cubicBezTo>
                    <a:pt x="2569" y="35265"/>
                    <a:pt x="3403" y="32496"/>
                    <a:pt x="4237" y="29761"/>
                  </a:cubicBezTo>
                  <a:cubicBezTo>
                    <a:pt x="5904" y="24257"/>
                    <a:pt x="7539" y="18753"/>
                    <a:pt x="9140" y="13249"/>
                  </a:cubicBezTo>
                  <a:cubicBezTo>
                    <a:pt x="9974" y="10480"/>
                    <a:pt x="10775" y="7712"/>
                    <a:pt x="11608" y="4943"/>
                  </a:cubicBezTo>
                  <a:cubicBezTo>
                    <a:pt x="12009" y="3542"/>
                    <a:pt x="12376" y="2141"/>
                    <a:pt x="12809" y="740"/>
                  </a:cubicBezTo>
                  <a:cubicBezTo>
                    <a:pt x="12917" y="286"/>
                    <a:pt x="12927" y="0"/>
                    <a:pt x="128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17"/>
            <p:cNvSpPr/>
            <p:nvPr/>
          </p:nvSpPr>
          <p:spPr>
            <a:xfrm>
              <a:off x="3522675" y="2234550"/>
              <a:ext cx="353625" cy="906500"/>
            </a:xfrm>
            <a:custGeom>
              <a:rect b="b" l="l" r="r" t="t"/>
              <a:pathLst>
                <a:path extrusionOk="0" h="36260" w="14145">
                  <a:moveTo>
                    <a:pt x="1" y="0"/>
                  </a:moveTo>
                  <a:cubicBezTo>
                    <a:pt x="1135" y="8540"/>
                    <a:pt x="3237" y="24584"/>
                    <a:pt x="4771" y="36259"/>
                  </a:cubicBezTo>
                  <a:cubicBezTo>
                    <a:pt x="8374" y="22149"/>
                    <a:pt x="14144" y="0"/>
                    <a:pt x="1414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17"/>
            <p:cNvSpPr/>
            <p:nvPr/>
          </p:nvSpPr>
          <p:spPr>
            <a:xfrm>
              <a:off x="3402600" y="4123400"/>
              <a:ext cx="742225" cy="660225"/>
            </a:xfrm>
            <a:custGeom>
              <a:rect b="b" l="l" r="r" t="t"/>
              <a:pathLst>
                <a:path extrusionOk="0" h="26409" w="29689">
                  <a:moveTo>
                    <a:pt x="29188" y="0"/>
                  </a:moveTo>
                  <a:lnTo>
                    <a:pt x="12143" y="134"/>
                  </a:lnTo>
                  <a:lnTo>
                    <a:pt x="12610" y="13543"/>
                  </a:lnTo>
                  <a:lnTo>
                    <a:pt x="12610" y="14077"/>
                  </a:lnTo>
                  <a:lnTo>
                    <a:pt x="12710" y="16846"/>
                  </a:lnTo>
                  <a:lnTo>
                    <a:pt x="12710" y="17146"/>
                  </a:lnTo>
                  <a:cubicBezTo>
                    <a:pt x="12710" y="17146"/>
                    <a:pt x="2736" y="21716"/>
                    <a:pt x="1735" y="22516"/>
                  </a:cubicBezTo>
                  <a:cubicBezTo>
                    <a:pt x="734" y="23317"/>
                    <a:pt x="1" y="25986"/>
                    <a:pt x="901" y="26286"/>
                  </a:cubicBezTo>
                  <a:cubicBezTo>
                    <a:pt x="1152" y="26369"/>
                    <a:pt x="3357" y="26409"/>
                    <a:pt x="6430" y="26409"/>
                  </a:cubicBezTo>
                  <a:cubicBezTo>
                    <a:pt x="14397" y="26409"/>
                    <a:pt x="28199" y="26143"/>
                    <a:pt x="28921" y="25685"/>
                  </a:cubicBezTo>
                  <a:cubicBezTo>
                    <a:pt x="29288" y="25452"/>
                    <a:pt x="29488" y="21649"/>
                    <a:pt x="29588" y="17046"/>
                  </a:cubicBezTo>
                  <a:lnTo>
                    <a:pt x="29588" y="16879"/>
                  </a:lnTo>
                  <a:cubicBezTo>
                    <a:pt x="29588" y="15945"/>
                    <a:pt x="29622" y="14978"/>
                    <a:pt x="29622" y="13977"/>
                  </a:cubicBezTo>
                  <a:lnTo>
                    <a:pt x="29622" y="13543"/>
                  </a:lnTo>
                  <a:cubicBezTo>
                    <a:pt x="29688" y="6905"/>
                    <a:pt x="29188" y="0"/>
                    <a:pt x="29188"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17"/>
            <p:cNvSpPr/>
            <p:nvPr/>
          </p:nvSpPr>
          <p:spPr>
            <a:xfrm>
              <a:off x="3402600" y="4461975"/>
              <a:ext cx="740550" cy="321650"/>
            </a:xfrm>
            <a:custGeom>
              <a:rect b="b" l="l" r="r" t="t"/>
              <a:pathLst>
                <a:path extrusionOk="0" h="12866" w="29622">
                  <a:moveTo>
                    <a:pt x="12610" y="0"/>
                  </a:moveTo>
                  <a:lnTo>
                    <a:pt x="12610" y="534"/>
                  </a:lnTo>
                  <a:lnTo>
                    <a:pt x="12710" y="3336"/>
                  </a:lnTo>
                  <a:lnTo>
                    <a:pt x="12710" y="3603"/>
                  </a:lnTo>
                  <a:cubicBezTo>
                    <a:pt x="12710" y="3603"/>
                    <a:pt x="2736" y="8206"/>
                    <a:pt x="1735" y="9007"/>
                  </a:cubicBezTo>
                  <a:cubicBezTo>
                    <a:pt x="734" y="9774"/>
                    <a:pt x="1" y="12443"/>
                    <a:pt x="901" y="12743"/>
                  </a:cubicBezTo>
                  <a:cubicBezTo>
                    <a:pt x="1152" y="12826"/>
                    <a:pt x="3357" y="12866"/>
                    <a:pt x="6430" y="12866"/>
                  </a:cubicBezTo>
                  <a:cubicBezTo>
                    <a:pt x="14397" y="12866"/>
                    <a:pt x="28199" y="12600"/>
                    <a:pt x="28921" y="12142"/>
                  </a:cubicBezTo>
                  <a:cubicBezTo>
                    <a:pt x="29288" y="11909"/>
                    <a:pt x="29488" y="8106"/>
                    <a:pt x="29588" y="3503"/>
                  </a:cubicBezTo>
                  <a:lnTo>
                    <a:pt x="29588" y="3336"/>
                  </a:lnTo>
                  <a:cubicBezTo>
                    <a:pt x="29588" y="2402"/>
                    <a:pt x="29622" y="1435"/>
                    <a:pt x="29622" y="434"/>
                  </a:cubicBezTo>
                  <a:lnTo>
                    <a:pt x="2962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17"/>
            <p:cNvSpPr/>
            <p:nvPr/>
          </p:nvSpPr>
          <p:spPr>
            <a:xfrm>
              <a:off x="3402600" y="4545375"/>
              <a:ext cx="739725" cy="238250"/>
            </a:xfrm>
            <a:custGeom>
              <a:rect b="b" l="l" r="r" t="t"/>
              <a:pathLst>
                <a:path extrusionOk="0" h="9530" w="29589">
                  <a:moveTo>
                    <a:pt x="12710" y="0"/>
                  </a:moveTo>
                  <a:lnTo>
                    <a:pt x="12710" y="267"/>
                  </a:lnTo>
                  <a:cubicBezTo>
                    <a:pt x="12710" y="267"/>
                    <a:pt x="2769" y="4870"/>
                    <a:pt x="1768" y="5637"/>
                  </a:cubicBezTo>
                  <a:cubicBezTo>
                    <a:pt x="734" y="6438"/>
                    <a:pt x="1" y="9107"/>
                    <a:pt x="901" y="9407"/>
                  </a:cubicBezTo>
                  <a:cubicBezTo>
                    <a:pt x="1152" y="9490"/>
                    <a:pt x="3357" y="9530"/>
                    <a:pt x="6430" y="9530"/>
                  </a:cubicBezTo>
                  <a:cubicBezTo>
                    <a:pt x="14397" y="9530"/>
                    <a:pt x="28199" y="9264"/>
                    <a:pt x="28921" y="8806"/>
                  </a:cubicBezTo>
                  <a:cubicBezTo>
                    <a:pt x="29288" y="8573"/>
                    <a:pt x="29488" y="4770"/>
                    <a:pt x="29588" y="167"/>
                  </a:cubicBezTo>
                  <a:lnTo>
                    <a:pt x="29588"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17"/>
            <p:cNvSpPr/>
            <p:nvPr/>
          </p:nvSpPr>
          <p:spPr>
            <a:xfrm>
              <a:off x="3430125" y="4749225"/>
              <a:ext cx="666325" cy="8475"/>
            </a:xfrm>
            <a:custGeom>
              <a:rect b="b" l="l" r="r" t="t"/>
              <a:pathLst>
                <a:path extrusionOk="0" h="339" w="26653">
                  <a:moveTo>
                    <a:pt x="19680" y="1"/>
                  </a:moveTo>
                  <a:cubicBezTo>
                    <a:pt x="12697" y="1"/>
                    <a:pt x="3166" y="126"/>
                    <a:pt x="100" y="219"/>
                  </a:cubicBezTo>
                  <a:cubicBezTo>
                    <a:pt x="0" y="219"/>
                    <a:pt x="0" y="285"/>
                    <a:pt x="100" y="285"/>
                  </a:cubicBezTo>
                  <a:cubicBezTo>
                    <a:pt x="1620" y="320"/>
                    <a:pt x="4730" y="339"/>
                    <a:pt x="8331" y="339"/>
                  </a:cubicBezTo>
                  <a:cubicBezTo>
                    <a:pt x="15162" y="339"/>
                    <a:pt x="23758" y="271"/>
                    <a:pt x="26619" y="119"/>
                  </a:cubicBezTo>
                  <a:cubicBezTo>
                    <a:pt x="26653" y="119"/>
                    <a:pt x="26653" y="85"/>
                    <a:pt x="26619" y="85"/>
                  </a:cubicBezTo>
                  <a:cubicBezTo>
                    <a:pt x="25292" y="24"/>
                    <a:pt x="22729" y="1"/>
                    <a:pt x="196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17"/>
            <p:cNvSpPr/>
            <p:nvPr/>
          </p:nvSpPr>
          <p:spPr>
            <a:xfrm>
              <a:off x="3671125" y="4542875"/>
              <a:ext cx="133300" cy="34425"/>
            </a:xfrm>
            <a:custGeom>
              <a:rect b="b" l="l" r="r" t="t"/>
              <a:pathLst>
                <a:path extrusionOk="0" h="1377" w="5332">
                  <a:moveTo>
                    <a:pt x="1509" y="1"/>
                  </a:moveTo>
                  <a:cubicBezTo>
                    <a:pt x="1026" y="1"/>
                    <a:pt x="550" y="47"/>
                    <a:pt x="101" y="133"/>
                  </a:cubicBezTo>
                  <a:cubicBezTo>
                    <a:pt x="1" y="167"/>
                    <a:pt x="1" y="334"/>
                    <a:pt x="134" y="367"/>
                  </a:cubicBezTo>
                  <a:cubicBezTo>
                    <a:pt x="1869" y="534"/>
                    <a:pt x="3570" y="867"/>
                    <a:pt x="5238" y="1368"/>
                  </a:cubicBezTo>
                  <a:cubicBezTo>
                    <a:pt x="5250" y="1374"/>
                    <a:pt x="5261" y="1376"/>
                    <a:pt x="5271" y="1376"/>
                  </a:cubicBezTo>
                  <a:cubicBezTo>
                    <a:pt x="5314" y="1376"/>
                    <a:pt x="5332" y="1322"/>
                    <a:pt x="5304" y="1268"/>
                  </a:cubicBezTo>
                  <a:cubicBezTo>
                    <a:pt x="4316" y="378"/>
                    <a:pt x="2888" y="1"/>
                    <a:pt x="15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17"/>
            <p:cNvSpPr/>
            <p:nvPr/>
          </p:nvSpPr>
          <p:spPr>
            <a:xfrm>
              <a:off x="3639425" y="4561925"/>
              <a:ext cx="134150" cy="34550"/>
            </a:xfrm>
            <a:custGeom>
              <a:rect b="b" l="l" r="r" t="t"/>
              <a:pathLst>
                <a:path extrusionOk="0" h="1382" w="5366">
                  <a:moveTo>
                    <a:pt x="1586" y="1"/>
                  </a:moveTo>
                  <a:cubicBezTo>
                    <a:pt x="1089" y="1"/>
                    <a:pt x="597" y="50"/>
                    <a:pt x="134" y="139"/>
                  </a:cubicBezTo>
                  <a:cubicBezTo>
                    <a:pt x="1" y="172"/>
                    <a:pt x="1" y="372"/>
                    <a:pt x="134" y="372"/>
                  </a:cubicBezTo>
                  <a:cubicBezTo>
                    <a:pt x="1869" y="539"/>
                    <a:pt x="3604" y="872"/>
                    <a:pt x="5238" y="1373"/>
                  </a:cubicBezTo>
                  <a:cubicBezTo>
                    <a:pt x="5256" y="1379"/>
                    <a:pt x="5273" y="1382"/>
                    <a:pt x="5286" y="1382"/>
                  </a:cubicBezTo>
                  <a:cubicBezTo>
                    <a:pt x="5348" y="1382"/>
                    <a:pt x="5365" y="1327"/>
                    <a:pt x="5338" y="1273"/>
                  </a:cubicBezTo>
                  <a:cubicBezTo>
                    <a:pt x="4360" y="368"/>
                    <a:pt x="2951" y="1"/>
                    <a:pt x="158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17"/>
            <p:cNvSpPr/>
            <p:nvPr/>
          </p:nvSpPr>
          <p:spPr>
            <a:xfrm>
              <a:off x="3608575" y="4581575"/>
              <a:ext cx="134300" cy="34700"/>
            </a:xfrm>
            <a:custGeom>
              <a:rect b="b" l="l" r="r" t="t"/>
              <a:pathLst>
                <a:path extrusionOk="0" h="1388" w="5372">
                  <a:moveTo>
                    <a:pt x="1608" y="0"/>
                  </a:moveTo>
                  <a:cubicBezTo>
                    <a:pt x="1105" y="0"/>
                    <a:pt x="606" y="53"/>
                    <a:pt x="134" y="153"/>
                  </a:cubicBezTo>
                  <a:cubicBezTo>
                    <a:pt x="1" y="153"/>
                    <a:pt x="1" y="353"/>
                    <a:pt x="134" y="353"/>
                  </a:cubicBezTo>
                  <a:cubicBezTo>
                    <a:pt x="1869" y="520"/>
                    <a:pt x="3570" y="854"/>
                    <a:pt x="5238" y="1387"/>
                  </a:cubicBezTo>
                  <a:cubicBezTo>
                    <a:pt x="5305" y="1387"/>
                    <a:pt x="5371" y="1321"/>
                    <a:pt x="5305" y="1254"/>
                  </a:cubicBezTo>
                  <a:cubicBezTo>
                    <a:pt x="4333" y="380"/>
                    <a:pt x="2955" y="0"/>
                    <a:pt x="16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17"/>
            <p:cNvSpPr/>
            <p:nvPr/>
          </p:nvSpPr>
          <p:spPr>
            <a:xfrm>
              <a:off x="3491000" y="2234550"/>
              <a:ext cx="688025" cy="2313350"/>
            </a:xfrm>
            <a:custGeom>
              <a:rect b="b" l="l" r="r" t="t"/>
              <a:pathLst>
                <a:path extrusionOk="0" h="92534" w="27521">
                  <a:moveTo>
                    <a:pt x="0" y="0"/>
                  </a:moveTo>
                  <a:cubicBezTo>
                    <a:pt x="0" y="0"/>
                    <a:pt x="367" y="7606"/>
                    <a:pt x="2102" y="13643"/>
                  </a:cubicBezTo>
                  <a:cubicBezTo>
                    <a:pt x="2235" y="14144"/>
                    <a:pt x="2402" y="14644"/>
                    <a:pt x="2569" y="15111"/>
                  </a:cubicBezTo>
                  <a:cubicBezTo>
                    <a:pt x="4137" y="15745"/>
                    <a:pt x="5671" y="16545"/>
                    <a:pt x="7139" y="17479"/>
                  </a:cubicBezTo>
                  <a:cubicBezTo>
                    <a:pt x="7139" y="17479"/>
                    <a:pt x="7339" y="23617"/>
                    <a:pt x="7506" y="30455"/>
                  </a:cubicBezTo>
                  <a:cubicBezTo>
                    <a:pt x="7706" y="38094"/>
                    <a:pt x="7939" y="46634"/>
                    <a:pt x="7873" y="48435"/>
                  </a:cubicBezTo>
                  <a:cubicBezTo>
                    <a:pt x="7706" y="55206"/>
                    <a:pt x="8707" y="92466"/>
                    <a:pt x="8707" y="92466"/>
                  </a:cubicBezTo>
                  <a:lnTo>
                    <a:pt x="27520" y="92533"/>
                  </a:lnTo>
                  <a:cubicBezTo>
                    <a:pt x="27520" y="92533"/>
                    <a:pt x="24118" y="50937"/>
                    <a:pt x="24151" y="48468"/>
                  </a:cubicBezTo>
                  <a:cubicBezTo>
                    <a:pt x="24184" y="44499"/>
                    <a:pt x="23217" y="26853"/>
                    <a:pt x="22483" y="14010"/>
                  </a:cubicBezTo>
                  <a:cubicBezTo>
                    <a:pt x="22049" y="6071"/>
                    <a:pt x="21649" y="0"/>
                    <a:pt x="21649"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17"/>
            <p:cNvSpPr/>
            <p:nvPr/>
          </p:nvSpPr>
          <p:spPr>
            <a:xfrm>
              <a:off x="3723675" y="4460075"/>
              <a:ext cx="424475" cy="8850"/>
            </a:xfrm>
            <a:custGeom>
              <a:rect b="b" l="l" r="r" t="t"/>
              <a:pathLst>
                <a:path extrusionOk="0" h="354" w="16979">
                  <a:moveTo>
                    <a:pt x="8883" y="1"/>
                  </a:moveTo>
                  <a:cubicBezTo>
                    <a:pt x="7059" y="1"/>
                    <a:pt x="5513" y="10"/>
                    <a:pt x="5004" y="10"/>
                  </a:cubicBezTo>
                  <a:cubicBezTo>
                    <a:pt x="2135" y="10"/>
                    <a:pt x="2935" y="43"/>
                    <a:pt x="67" y="76"/>
                  </a:cubicBezTo>
                  <a:cubicBezTo>
                    <a:pt x="0" y="76"/>
                    <a:pt x="0" y="176"/>
                    <a:pt x="67" y="176"/>
                  </a:cubicBezTo>
                  <a:cubicBezTo>
                    <a:pt x="2935" y="243"/>
                    <a:pt x="2135" y="276"/>
                    <a:pt x="5004" y="310"/>
                  </a:cubicBezTo>
                  <a:cubicBezTo>
                    <a:pt x="5804" y="310"/>
                    <a:pt x="9164" y="353"/>
                    <a:pt x="12140" y="353"/>
                  </a:cubicBezTo>
                  <a:cubicBezTo>
                    <a:pt x="14372" y="353"/>
                    <a:pt x="16388" y="329"/>
                    <a:pt x="16945" y="243"/>
                  </a:cubicBezTo>
                  <a:cubicBezTo>
                    <a:pt x="16979" y="243"/>
                    <a:pt x="16979" y="176"/>
                    <a:pt x="16945" y="176"/>
                  </a:cubicBezTo>
                  <a:cubicBezTo>
                    <a:pt x="16118" y="28"/>
                    <a:pt x="12075" y="1"/>
                    <a:pt x="88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17"/>
            <p:cNvSpPr/>
            <p:nvPr/>
          </p:nvSpPr>
          <p:spPr>
            <a:xfrm>
              <a:off x="3991000" y="2300700"/>
              <a:ext cx="122125" cy="2076025"/>
            </a:xfrm>
            <a:custGeom>
              <a:rect b="b" l="l" r="r" t="t"/>
              <a:pathLst>
                <a:path extrusionOk="0" h="83041" w="4885">
                  <a:moveTo>
                    <a:pt x="50" y="1"/>
                  </a:moveTo>
                  <a:cubicBezTo>
                    <a:pt x="21" y="1"/>
                    <a:pt x="1" y="9"/>
                    <a:pt x="15" y="23"/>
                  </a:cubicBezTo>
                  <a:cubicBezTo>
                    <a:pt x="181" y="5960"/>
                    <a:pt x="315" y="11898"/>
                    <a:pt x="548" y="17835"/>
                  </a:cubicBezTo>
                  <a:cubicBezTo>
                    <a:pt x="882" y="28310"/>
                    <a:pt x="1349" y="38817"/>
                    <a:pt x="2016" y="49291"/>
                  </a:cubicBezTo>
                  <a:cubicBezTo>
                    <a:pt x="2683" y="59766"/>
                    <a:pt x="3450" y="72608"/>
                    <a:pt x="4818" y="83015"/>
                  </a:cubicBezTo>
                  <a:cubicBezTo>
                    <a:pt x="4835" y="83032"/>
                    <a:pt x="4851" y="83041"/>
                    <a:pt x="4864" y="83041"/>
                  </a:cubicBezTo>
                  <a:cubicBezTo>
                    <a:pt x="4876" y="83041"/>
                    <a:pt x="4885" y="83032"/>
                    <a:pt x="4885" y="83015"/>
                  </a:cubicBezTo>
                  <a:cubicBezTo>
                    <a:pt x="4251" y="77178"/>
                    <a:pt x="3784" y="68939"/>
                    <a:pt x="3284" y="63068"/>
                  </a:cubicBezTo>
                  <a:cubicBezTo>
                    <a:pt x="2416" y="52560"/>
                    <a:pt x="1783" y="42019"/>
                    <a:pt x="1316" y="31512"/>
                  </a:cubicBezTo>
                  <a:cubicBezTo>
                    <a:pt x="849" y="21038"/>
                    <a:pt x="482" y="10564"/>
                    <a:pt x="148" y="56"/>
                  </a:cubicBezTo>
                  <a:cubicBezTo>
                    <a:pt x="148" y="17"/>
                    <a:pt x="91" y="1"/>
                    <a:pt x="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17"/>
            <p:cNvSpPr/>
            <p:nvPr/>
          </p:nvSpPr>
          <p:spPr>
            <a:xfrm>
              <a:off x="3530650" y="2601125"/>
              <a:ext cx="140375" cy="73100"/>
            </a:xfrm>
            <a:custGeom>
              <a:rect b="b" l="l" r="r" t="t"/>
              <a:pathLst>
                <a:path extrusionOk="0" h="2924" w="5615">
                  <a:moveTo>
                    <a:pt x="162" y="1"/>
                  </a:moveTo>
                  <a:cubicBezTo>
                    <a:pt x="59" y="1"/>
                    <a:pt x="1" y="157"/>
                    <a:pt x="116" y="214"/>
                  </a:cubicBezTo>
                  <a:cubicBezTo>
                    <a:pt x="1850" y="1182"/>
                    <a:pt x="3718" y="2049"/>
                    <a:pt x="5519" y="2916"/>
                  </a:cubicBezTo>
                  <a:cubicBezTo>
                    <a:pt x="5529" y="2921"/>
                    <a:pt x="5537" y="2923"/>
                    <a:pt x="5545" y="2923"/>
                  </a:cubicBezTo>
                  <a:cubicBezTo>
                    <a:pt x="5594" y="2923"/>
                    <a:pt x="5615" y="2845"/>
                    <a:pt x="5586" y="2816"/>
                  </a:cubicBezTo>
                  <a:cubicBezTo>
                    <a:pt x="3885" y="1716"/>
                    <a:pt x="2084" y="782"/>
                    <a:pt x="216" y="14"/>
                  </a:cubicBezTo>
                  <a:cubicBezTo>
                    <a:pt x="197" y="5"/>
                    <a:pt x="179" y="1"/>
                    <a:pt x="1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17"/>
            <p:cNvSpPr/>
            <p:nvPr/>
          </p:nvSpPr>
          <p:spPr>
            <a:xfrm>
              <a:off x="3531025" y="2438725"/>
              <a:ext cx="87600" cy="205925"/>
            </a:xfrm>
            <a:custGeom>
              <a:rect b="b" l="l" r="r" t="t"/>
              <a:pathLst>
                <a:path extrusionOk="0" h="8237" w="3504">
                  <a:moveTo>
                    <a:pt x="42" y="1"/>
                  </a:moveTo>
                  <a:cubicBezTo>
                    <a:pt x="23" y="1"/>
                    <a:pt x="1" y="20"/>
                    <a:pt x="1" y="39"/>
                  </a:cubicBezTo>
                  <a:cubicBezTo>
                    <a:pt x="134" y="806"/>
                    <a:pt x="167" y="1540"/>
                    <a:pt x="267" y="2307"/>
                  </a:cubicBezTo>
                  <a:cubicBezTo>
                    <a:pt x="301" y="2941"/>
                    <a:pt x="434" y="3575"/>
                    <a:pt x="568" y="4209"/>
                  </a:cubicBezTo>
                  <a:cubicBezTo>
                    <a:pt x="734" y="4809"/>
                    <a:pt x="1068" y="5309"/>
                    <a:pt x="1535" y="5710"/>
                  </a:cubicBezTo>
                  <a:cubicBezTo>
                    <a:pt x="1768" y="5910"/>
                    <a:pt x="2069" y="6110"/>
                    <a:pt x="2302" y="6310"/>
                  </a:cubicBezTo>
                  <a:cubicBezTo>
                    <a:pt x="2569" y="6477"/>
                    <a:pt x="2803" y="6677"/>
                    <a:pt x="3069" y="6844"/>
                  </a:cubicBezTo>
                  <a:cubicBezTo>
                    <a:pt x="3069" y="6911"/>
                    <a:pt x="3103" y="6977"/>
                    <a:pt x="3103" y="7044"/>
                  </a:cubicBezTo>
                  <a:cubicBezTo>
                    <a:pt x="3136" y="7244"/>
                    <a:pt x="3169" y="7444"/>
                    <a:pt x="3236" y="7644"/>
                  </a:cubicBezTo>
                  <a:cubicBezTo>
                    <a:pt x="3270" y="7811"/>
                    <a:pt x="3303" y="8011"/>
                    <a:pt x="3403" y="8212"/>
                  </a:cubicBezTo>
                  <a:cubicBezTo>
                    <a:pt x="3403" y="8228"/>
                    <a:pt x="3420" y="8237"/>
                    <a:pt x="3436" y="8237"/>
                  </a:cubicBezTo>
                  <a:cubicBezTo>
                    <a:pt x="3453" y="8237"/>
                    <a:pt x="3470" y="8228"/>
                    <a:pt x="3470" y="8212"/>
                  </a:cubicBezTo>
                  <a:cubicBezTo>
                    <a:pt x="3503" y="8011"/>
                    <a:pt x="3503" y="7811"/>
                    <a:pt x="3470" y="7611"/>
                  </a:cubicBezTo>
                  <a:cubicBezTo>
                    <a:pt x="3470" y="7411"/>
                    <a:pt x="3470" y="7211"/>
                    <a:pt x="3436" y="7011"/>
                  </a:cubicBezTo>
                  <a:cubicBezTo>
                    <a:pt x="3436" y="6844"/>
                    <a:pt x="3003" y="4175"/>
                    <a:pt x="2869" y="3642"/>
                  </a:cubicBezTo>
                  <a:cubicBezTo>
                    <a:pt x="2636" y="2541"/>
                    <a:pt x="2336" y="1473"/>
                    <a:pt x="2035" y="373"/>
                  </a:cubicBezTo>
                  <a:cubicBezTo>
                    <a:pt x="2035" y="356"/>
                    <a:pt x="2027" y="348"/>
                    <a:pt x="2014" y="348"/>
                  </a:cubicBezTo>
                  <a:cubicBezTo>
                    <a:pt x="2002" y="348"/>
                    <a:pt x="1985" y="356"/>
                    <a:pt x="1969" y="373"/>
                  </a:cubicBezTo>
                  <a:cubicBezTo>
                    <a:pt x="2202" y="1473"/>
                    <a:pt x="2369" y="2608"/>
                    <a:pt x="2536" y="3708"/>
                  </a:cubicBezTo>
                  <a:cubicBezTo>
                    <a:pt x="2636" y="4275"/>
                    <a:pt x="2702" y="4842"/>
                    <a:pt x="2803" y="5410"/>
                  </a:cubicBezTo>
                  <a:cubicBezTo>
                    <a:pt x="2836" y="5676"/>
                    <a:pt x="2903" y="5910"/>
                    <a:pt x="2936" y="6177"/>
                  </a:cubicBezTo>
                  <a:cubicBezTo>
                    <a:pt x="2969" y="6243"/>
                    <a:pt x="2969" y="6344"/>
                    <a:pt x="3003" y="6444"/>
                  </a:cubicBezTo>
                  <a:cubicBezTo>
                    <a:pt x="2836" y="6310"/>
                    <a:pt x="2702" y="6210"/>
                    <a:pt x="2536" y="6110"/>
                  </a:cubicBezTo>
                  <a:cubicBezTo>
                    <a:pt x="2302" y="5877"/>
                    <a:pt x="2035" y="5676"/>
                    <a:pt x="1768" y="5476"/>
                  </a:cubicBezTo>
                  <a:cubicBezTo>
                    <a:pt x="1335" y="5043"/>
                    <a:pt x="1035" y="4476"/>
                    <a:pt x="901" y="3908"/>
                  </a:cubicBezTo>
                  <a:cubicBezTo>
                    <a:pt x="734" y="3275"/>
                    <a:pt x="601" y="2674"/>
                    <a:pt x="468" y="2007"/>
                  </a:cubicBezTo>
                  <a:cubicBezTo>
                    <a:pt x="367" y="1340"/>
                    <a:pt x="201" y="706"/>
                    <a:pt x="67" y="39"/>
                  </a:cubicBezTo>
                  <a:cubicBezTo>
                    <a:pt x="67" y="11"/>
                    <a:pt x="55" y="1"/>
                    <a:pt x="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17"/>
            <p:cNvSpPr/>
            <p:nvPr/>
          </p:nvSpPr>
          <p:spPr>
            <a:xfrm>
              <a:off x="3135700" y="1659975"/>
              <a:ext cx="547775" cy="853100"/>
            </a:xfrm>
            <a:custGeom>
              <a:rect b="b" l="l" r="r" t="t"/>
              <a:pathLst>
                <a:path extrusionOk="0" h="34124" w="21911">
                  <a:moveTo>
                    <a:pt x="21114" y="1"/>
                  </a:moveTo>
                  <a:cubicBezTo>
                    <a:pt x="20380" y="1"/>
                    <a:pt x="19012" y="925"/>
                    <a:pt x="17014" y="2869"/>
                  </a:cubicBezTo>
                  <a:cubicBezTo>
                    <a:pt x="11310" y="8406"/>
                    <a:pt x="202" y="24084"/>
                    <a:pt x="69" y="30388"/>
                  </a:cubicBezTo>
                  <a:cubicBezTo>
                    <a:pt x="1" y="33139"/>
                    <a:pt x="1977" y="34123"/>
                    <a:pt x="4794" y="34123"/>
                  </a:cubicBezTo>
                  <a:cubicBezTo>
                    <a:pt x="6112" y="34123"/>
                    <a:pt x="7613" y="33908"/>
                    <a:pt x="9175" y="33557"/>
                  </a:cubicBezTo>
                  <a:cubicBezTo>
                    <a:pt x="10843" y="33157"/>
                    <a:pt x="18482" y="26853"/>
                    <a:pt x="18015" y="25352"/>
                  </a:cubicBezTo>
                  <a:cubicBezTo>
                    <a:pt x="17915" y="24985"/>
                    <a:pt x="13245" y="21882"/>
                    <a:pt x="13245" y="21649"/>
                  </a:cubicBezTo>
                  <a:cubicBezTo>
                    <a:pt x="13178" y="20648"/>
                    <a:pt x="20884" y="4970"/>
                    <a:pt x="21584" y="2035"/>
                  </a:cubicBezTo>
                  <a:cubicBezTo>
                    <a:pt x="21910" y="700"/>
                    <a:pt x="21752" y="1"/>
                    <a:pt x="21114"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17"/>
            <p:cNvSpPr/>
            <p:nvPr/>
          </p:nvSpPr>
          <p:spPr>
            <a:xfrm>
              <a:off x="3075700" y="1655925"/>
              <a:ext cx="617225" cy="867450"/>
            </a:xfrm>
            <a:custGeom>
              <a:rect b="b" l="l" r="r" t="t"/>
              <a:pathLst>
                <a:path extrusionOk="0" h="34698" w="24689">
                  <a:moveTo>
                    <a:pt x="23703" y="1"/>
                  </a:moveTo>
                  <a:cubicBezTo>
                    <a:pt x="22988" y="1"/>
                    <a:pt x="21752" y="681"/>
                    <a:pt x="19948" y="2130"/>
                  </a:cubicBezTo>
                  <a:cubicBezTo>
                    <a:pt x="15712" y="5499"/>
                    <a:pt x="1" y="27482"/>
                    <a:pt x="2336" y="32352"/>
                  </a:cubicBezTo>
                  <a:cubicBezTo>
                    <a:pt x="3243" y="34280"/>
                    <a:pt x="5489" y="34698"/>
                    <a:pt x="7265" y="34698"/>
                  </a:cubicBezTo>
                  <a:cubicBezTo>
                    <a:pt x="8624" y="34698"/>
                    <a:pt x="9707" y="34453"/>
                    <a:pt x="9707" y="34453"/>
                  </a:cubicBezTo>
                  <a:lnTo>
                    <a:pt x="18747" y="23145"/>
                  </a:lnTo>
                  <a:cubicBezTo>
                    <a:pt x="18747" y="23145"/>
                    <a:pt x="16045" y="22144"/>
                    <a:pt x="15979" y="21511"/>
                  </a:cubicBezTo>
                  <a:cubicBezTo>
                    <a:pt x="15912" y="20910"/>
                    <a:pt x="22450" y="7467"/>
                    <a:pt x="23884" y="3498"/>
                  </a:cubicBezTo>
                  <a:cubicBezTo>
                    <a:pt x="24689" y="1238"/>
                    <a:pt x="24668" y="1"/>
                    <a:pt x="23703"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17"/>
            <p:cNvSpPr/>
            <p:nvPr/>
          </p:nvSpPr>
          <p:spPr>
            <a:xfrm>
              <a:off x="3211800" y="2195950"/>
              <a:ext cx="264875" cy="159775"/>
            </a:xfrm>
            <a:custGeom>
              <a:rect b="b" l="l" r="r" t="t"/>
              <a:pathLst>
                <a:path extrusionOk="0" h="6391" w="10595">
                  <a:moveTo>
                    <a:pt x="10553" y="1"/>
                  </a:moveTo>
                  <a:cubicBezTo>
                    <a:pt x="10547" y="1"/>
                    <a:pt x="10541" y="3"/>
                    <a:pt x="10535" y="10"/>
                  </a:cubicBezTo>
                  <a:cubicBezTo>
                    <a:pt x="10134" y="110"/>
                    <a:pt x="9734" y="243"/>
                    <a:pt x="9367" y="410"/>
                  </a:cubicBezTo>
                  <a:cubicBezTo>
                    <a:pt x="9000" y="577"/>
                    <a:pt x="8633" y="744"/>
                    <a:pt x="8233" y="944"/>
                  </a:cubicBezTo>
                  <a:cubicBezTo>
                    <a:pt x="7499" y="1277"/>
                    <a:pt x="6765" y="1611"/>
                    <a:pt x="6065" y="2011"/>
                  </a:cubicBezTo>
                  <a:cubicBezTo>
                    <a:pt x="5364" y="2411"/>
                    <a:pt x="4664" y="2812"/>
                    <a:pt x="3963" y="3279"/>
                  </a:cubicBezTo>
                  <a:lnTo>
                    <a:pt x="3496" y="3579"/>
                  </a:lnTo>
                  <a:lnTo>
                    <a:pt x="3296" y="3646"/>
                  </a:lnTo>
                  <a:cubicBezTo>
                    <a:pt x="3029" y="3746"/>
                    <a:pt x="2762" y="3846"/>
                    <a:pt x="2496" y="3946"/>
                  </a:cubicBezTo>
                  <a:cubicBezTo>
                    <a:pt x="1995" y="4179"/>
                    <a:pt x="1495" y="4446"/>
                    <a:pt x="1028" y="4746"/>
                  </a:cubicBezTo>
                  <a:cubicBezTo>
                    <a:pt x="1001" y="4773"/>
                    <a:pt x="1018" y="4822"/>
                    <a:pt x="1043" y="4822"/>
                  </a:cubicBezTo>
                  <a:cubicBezTo>
                    <a:pt x="1048" y="4822"/>
                    <a:pt x="1055" y="4820"/>
                    <a:pt x="1061" y="4813"/>
                  </a:cubicBezTo>
                  <a:cubicBezTo>
                    <a:pt x="1562" y="4546"/>
                    <a:pt x="2062" y="4313"/>
                    <a:pt x="2596" y="4113"/>
                  </a:cubicBezTo>
                  <a:lnTo>
                    <a:pt x="2796" y="4013"/>
                  </a:lnTo>
                  <a:lnTo>
                    <a:pt x="2796" y="4013"/>
                  </a:lnTo>
                  <a:cubicBezTo>
                    <a:pt x="2529" y="4213"/>
                    <a:pt x="2262" y="4413"/>
                    <a:pt x="1995" y="4613"/>
                  </a:cubicBezTo>
                  <a:cubicBezTo>
                    <a:pt x="1295" y="5147"/>
                    <a:pt x="661" y="5714"/>
                    <a:pt x="27" y="6348"/>
                  </a:cubicBezTo>
                  <a:cubicBezTo>
                    <a:pt x="0" y="6348"/>
                    <a:pt x="16" y="6390"/>
                    <a:pt x="41" y="6390"/>
                  </a:cubicBezTo>
                  <a:cubicBezTo>
                    <a:pt x="47" y="6390"/>
                    <a:pt x="54" y="6388"/>
                    <a:pt x="60" y="6381"/>
                  </a:cubicBezTo>
                  <a:cubicBezTo>
                    <a:pt x="1195" y="5280"/>
                    <a:pt x="2596" y="4513"/>
                    <a:pt x="3963" y="3746"/>
                  </a:cubicBezTo>
                  <a:cubicBezTo>
                    <a:pt x="5298" y="2979"/>
                    <a:pt x="6699" y="2111"/>
                    <a:pt x="8133" y="1311"/>
                  </a:cubicBezTo>
                  <a:cubicBezTo>
                    <a:pt x="8533" y="1111"/>
                    <a:pt x="8933" y="877"/>
                    <a:pt x="9334" y="677"/>
                  </a:cubicBezTo>
                  <a:cubicBezTo>
                    <a:pt x="9767" y="510"/>
                    <a:pt x="10168" y="277"/>
                    <a:pt x="10568" y="76"/>
                  </a:cubicBezTo>
                  <a:cubicBezTo>
                    <a:pt x="10595" y="49"/>
                    <a:pt x="10578" y="1"/>
                    <a:pt x="1055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17"/>
            <p:cNvSpPr/>
            <p:nvPr/>
          </p:nvSpPr>
          <p:spPr>
            <a:xfrm>
              <a:off x="3378425" y="1611575"/>
              <a:ext cx="710525" cy="905725"/>
            </a:xfrm>
            <a:custGeom>
              <a:rect b="b" l="l" r="r" t="t"/>
              <a:pathLst>
                <a:path extrusionOk="0" h="36229" w="28421">
                  <a:moveTo>
                    <a:pt x="14479" y="1"/>
                  </a:moveTo>
                  <a:cubicBezTo>
                    <a:pt x="13062" y="1"/>
                    <a:pt x="11797" y="411"/>
                    <a:pt x="11442" y="802"/>
                  </a:cubicBezTo>
                  <a:cubicBezTo>
                    <a:pt x="8339" y="4304"/>
                    <a:pt x="0" y="33692"/>
                    <a:pt x="300" y="34126"/>
                  </a:cubicBezTo>
                  <a:cubicBezTo>
                    <a:pt x="530" y="34421"/>
                    <a:pt x="27130" y="36229"/>
                    <a:pt x="28125" y="36229"/>
                  </a:cubicBezTo>
                  <a:cubicBezTo>
                    <a:pt x="28143" y="36229"/>
                    <a:pt x="28152" y="36228"/>
                    <a:pt x="28154" y="36227"/>
                  </a:cubicBezTo>
                  <a:cubicBezTo>
                    <a:pt x="28420" y="35994"/>
                    <a:pt x="27253" y="29422"/>
                    <a:pt x="26186" y="22784"/>
                  </a:cubicBezTo>
                  <a:cubicBezTo>
                    <a:pt x="25518" y="18781"/>
                    <a:pt x="22450" y="5405"/>
                    <a:pt x="18046" y="1236"/>
                  </a:cubicBezTo>
                  <a:cubicBezTo>
                    <a:pt x="17080" y="316"/>
                    <a:pt x="15721" y="1"/>
                    <a:pt x="14479"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17"/>
            <p:cNvSpPr/>
            <p:nvPr/>
          </p:nvSpPr>
          <p:spPr>
            <a:xfrm>
              <a:off x="3385925" y="1786650"/>
              <a:ext cx="201825" cy="662850"/>
            </a:xfrm>
            <a:custGeom>
              <a:rect b="b" l="l" r="r" t="t"/>
              <a:pathLst>
                <a:path extrusionOk="0" h="26514" w="8073">
                  <a:moveTo>
                    <a:pt x="8028" y="0"/>
                  </a:moveTo>
                  <a:cubicBezTo>
                    <a:pt x="8016" y="0"/>
                    <a:pt x="8006" y="11"/>
                    <a:pt x="8006" y="37"/>
                  </a:cubicBezTo>
                  <a:cubicBezTo>
                    <a:pt x="7539" y="1171"/>
                    <a:pt x="7105" y="2305"/>
                    <a:pt x="6705" y="3439"/>
                  </a:cubicBezTo>
                  <a:cubicBezTo>
                    <a:pt x="6739" y="3306"/>
                    <a:pt x="6739" y="3139"/>
                    <a:pt x="6772" y="2972"/>
                  </a:cubicBezTo>
                  <a:cubicBezTo>
                    <a:pt x="6805" y="2505"/>
                    <a:pt x="6772" y="2071"/>
                    <a:pt x="6839" y="1638"/>
                  </a:cubicBezTo>
                  <a:cubicBezTo>
                    <a:pt x="6839" y="1621"/>
                    <a:pt x="6822" y="1613"/>
                    <a:pt x="6805" y="1613"/>
                  </a:cubicBezTo>
                  <a:cubicBezTo>
                    <a:pt x="6789" y="1613"/>
                    <a:pt x="6772" y="1621"/>
                    <a:pt x="6772" y="1638"/>
                  </a:cubicBezTo>
                  <a:cubicBezTo>
                    <a:pt x="6739" y="2105"/>
                    <a:pt x="6638" y="2538"/>
                    <a:pt x="6572" y="3005"/>
                  </a:cubicBezTo>
                  <a:cubicBezTo>
                    <a:pt x="6505" y="3439"/>
                    <a:pt x="6472" y="3773"/>
                    <a:pt x="6405" y="4206"/>
                  </a:cubicBezTo>
                  <a:lnTo>
                    <a:pt x="6372" y="4406"/>
                  </a:lnTo>
                  <a:cubicBezTo>
                    <a:pt x="5704" y="6308"/>
                    <a:pt x="5071" y="8243"/>
                    <a:pt x="4470" y="10177"/>
                  </a:cubicBezTo>
                  <a:cubicBezTo>
                    <a:pt x="3369" y="13613"/>
                    <a:pt x="2369" y="17082"/>
                    <a:pt x="1435" y="20585"/>
                  </a:cubicBezTo>
                  <a:cubicBezTo>
                    <a:pt x="901" y="22553"/>
                    <a:pt x="434" y="24521"/>
                    <a:pt x="0" y="26489"/>
                  </a:cubicBezTo>
                  <a:cubicBezTo>
                    <a:pt x="0" y="26506"/>
                    <a:pt x="17" y="26514"/>
                    <a:pt x="34" y="26514"/>
                  </a:cubicBezTo>
                  <a:cubicBezTo>
                    <a:pt x="50" y="26514"/>
                    <a:pt x="67" y="26506"/>
                    <a:pt x="67" y="26489"/>
                  </a:cubicBezTo>
                  <a:cubicBezTo>
                    <a:pt x="1101" y="23053"/>
                    <a:pt x="2069" y="19584"/>
                    <a:pt x="3103" y="16148"/>
                  </a:cubicBezTo>
                  <a:cubicBezTo>
                    <a:pt x="4037" y="12979"/>
                    <a:pt x="5004" y="9810"/>
                    <a:pt x="6005" y="6675"/>
                  </a:cubicBezTo>
                  <a:cubicBezTo>
                    <a:pt x="6038" y="6675"/>
                    <a:pt x="6071" y="6675"/>
                    <a:pt x="6071" y="6641"/>
                  </a:cubicBezTo>
                  <a:lnTo>
                    <a:pt x="6272" y="5807"/>
                  </a:lnTo>
                  <a:cubicBezTo>
                    <a:pt x="6872" y="3906"/>
                    <a:pt x="7506" y="2005"/>
                    <a:pt x="8073" y="70"/>
                  </a:cubicBezTo>
                  <a:cubicBezTo>
                    <a:pt x="8073" y="29"/>
                    <a:pt x="8047" y="0"/>
                    <a:pt x="802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17"/>
            <p:cNvSpPr/>
            <p:nvPr/>
          </p:nvSpPr>
          <p:spPr>
            <a:xfrm>
              <a:off x="3635350" y="1651275"/>
              <a:ext cx="192325" cy="120450"/>
            </a:xfrm>
            <a:custGeom>
              <a:rect b="b" l="l" r="r" t="t"/>
              <a:pathLst>
                <a:path extrusionOk="0" h="4818" w="7693">
                  <a:moveTo>
                    <a:pt x="7649" y="1"/>
                  </a:moveTo>
                  <a:cubicBezTo>
                    <a:pt x="7642" y="1"/>
                    <a:pt x="7636" y="5"/>
                    <a:pt x="7636" y="14"/>
                  </a:cubicBezTo>
                  <a:cubicBezTo>
                    <a:pt x="7102" y="715"/>
                    <a:pt x="6535" y="1415"/>
                    <a:pt x="5935" y="2049"/>
                  </a:cubicBezTo>
                  <a:cubicBezTo>
                    <a:pt x="5401" y="2650"/>
                    <a:pt x="4801" y="3183"/>
                    <a:pt x="4133" y="3617"/>
                  </a:cubicBezTo>
                  <a:cubicBezTo>
                    <a:pt x="3533" y="4151"/>
                    <a:pt x="2766" y="4451"/>
                    <a:pt x="1965" y="4551"/>
                  </a:cubicBezTo>
                  <a:cubicBezTo>
                    <a:pt x="1954" y="4551"/>
                    <a:pt x="1943" y="4551"/>
                    <a:pt x="1932" y="4551"/>
                  </a:cubicBezTo>
                  <a:cubicBezTo>
                    <a:pt x="1" y="4551"/>
                    <a:pt x="298" y="1675"/>
                    <a:pt x="464" y="448"/>
                  </a:cubicBezTo>
                  <a:lnTo>
                    <a:pt x="464" y="448"/>
                  </a:lnTo>
                  <a:cubicBezTo>
                    <a:pt x="197" y="1449"/>
                    <a:pt x="164" y="2516"/>
                    <a:pt x="364" y="3517"/>
                  </a:cubicBezTo>
                  <a:cubicBezTo>
                    <a:pt x="498" y="4284"/>
                    <a:pt x="1131" y="4818"/>
                    <a:pt x="1899" y="4818"/>
                  </a:cubicBezTo>
                  <a:cubicBezTo>
                    <a:pt x="2732" y="4785"/>
                    <a:pt x="3533" y="4484"/>
                    <a:pt x="4200" y="3951"/>
                  </a:cubicBezTo>
                  <a:cubicBezTo>
                    <a:pt x="4901" y="3484"/>
                    <a:pt x="5568" y="2883"/>
                    <a:pt x="6135" y="2216"/>
                  </a:cubicBezTo>
                  <a:cubicBezTo>
                    <a:pt x="6702" y="1549"/>
                    <a:pt x="7169" y="782"/>
                    <a:pt x="7669" y="48"/>
                  </a:cubicBezTo>
                  <a:cubicBezTo>
                    <a:pt x="7693" y="24"/>
                    <a:pt x="7666" y="1"/>
                    <a:pt x="76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17"/>
            <p:cNvSpPr/>
            <p:nvPr/>
          </p:nvSpPr>
          <p:spPr>
            <a:xfrm>
              <a:off x="3733800" y="1547900"/>
              <a:ext cx="887875" cy="415900"/>
            </a:xfrm>
            <a:custGeom>
              <a:rect b="b" l="l" r="r" t="t"/>
              <a:pathLst>
                <a:path extrusionOk="0" h="16636" w="35515">
                  <a:moveTo>
                    <a:pt x="26737" y="0"/>
                  </a:moveTo>
                  <a:cubicBezTo>
                    <a:pt x="25781" y="0"/>
                    <a:pt x="25110" y="95"/>
                    <a:pt x="25013" y="313"/>
                  </a:cubicBezTo>
                  <a:cubicBezTo>
                    <a:pt x="23854" y="2830"/>
                    <a:pt x="19344" y="7219"/>
                    <a:pt x="18820" y="7219"/>
                  </a:cubicBezTo>
                  <a:cubicBezTo>
                    <a:pt x="18816" y="7219"/>
                    <a:pt x="18812" y="7219"/>
                    <a:pt x="18809" y="7218"/>
                  </a:cubicBezTo>
                  <a:cubicBezTo>
                    <a:pt x="18175" y="7152"/>
                    <a:pt x="11237" y="5651"/>
                    <a:pt x="5766" y="4383"/>
                  </a:cubicBezTo>
                  <a:cubicBezTo>
                    <a:pt x="4799" y="4153"/>
                    <a:pt x="4034" y="4050"/>
                    <a:pt x="3444" y="4050"/>
                  </a:cubicBezTo>
                  <a:cubicBezTo>
                    <a:pt x="0" y="4050"/>
                    <a:pt x="2501" y="7552"/>
                    <a:pt x="5633" y="9887"/>
                  </a:cubicBezTo>
                  <a:cubicBezTo>
                    <a:pt x="11228" y="14063"/>
                    <a:pt x="17591" y="16636"/>
                    <a:pt x="21404" y="16636"/>
                  </a:cubicBezTo>
                  <a:cubicBezTo>
                    <a:pt x="22160" y="16636"/>
                    <a:pt x="22816" y="16535"/>
                    <a:pt x="23345" y="16325"/>
                  </a:cubicBezTo>
                  <a:cubicBezTo>
                    <a:pt x="25847" y="15324"/>
                    <a:pt x="33953" y="7919"/>
                    <a:pt x="35287" y="1915"/>
                  </a:cubicBezTo>
                  <a:cubicBezTo>
                    <a:pt x="35515" y="929"/>
                    <a:pt x="29728" y="0"/>
                    <a:pt x="26737"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17"/>
            <p:cNvSpPr/>
            <p:nvPr/>
          </p:nvSpPr>
          <p:spPr>
            <a:xfrm>
              <a:off x="4348275" y="1336275"/>
              <a:ext cx="326550" cy="378075"/>
            </a:xfrm>
            <a:custGeom>
              <a:rect b="b" l="l" r="r" t="t"/>
              <a:pathLst>
                <a:path extrusionOk="0" h="15123" w="13062">
                  <a:moveTo>
                    <a:pt x="4709" y="1"/>
                  </a:moveTo>
                  <a:cubicBezTo>
                    <a:pt x="4484" y="1"/>
                    <a:pt x="4291" y="55"/>
                    <a:pt x="4137" y="172"/>
                  </a:cubicBezTo>
                  <a:cubicBezTo>
                    <a:pt x="2336" y="1540"/>
                    <a:pt x="1" y="8645"/>
                    <a:pt x="101" y="9913"/>
                  </a:cubicBezTo>
                  <a:cubicBezTo>
                    <a:pt x="194" y="11121"/>
                    <a:pt x="6160" y="15123"/>
                    <a:pt x="7835" y="15123"/>
                  </a:cubicBezTo>
                  <a:cubicBezTo>
                    <a:pt x="7963" y="15123"/>
                    <a:pt x="8066" y="15099"/>
                    <a:pt x="8140" y="15050"/>
                  </a:cubicBezTo>
                  <a:cubicBezTo>
                    <a:pt x="9207" y="14349"/>
                    <a:pt x="12009" y="10380"/>
                    <a:pt x="12543" y="8245"/>
                  </a:cubicBezTo>
                  <a:cubicBezTo>
                    <a:pt x="13061" y="6201"/>
                    <a:pt x="7109" y="1"/>
                    <a:pt x="4709"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17"/>
            <p:cNvSpPr/>
            <p:nvPr/>
          </p:nvSpPr>
          <p:spPr>
            <a:xfrm>
              <a:off x="4253200" y="1291525"/>
              <a:ext cx="211850" cy="268525"/>
            </a:xfrm>
            <a:custGeom>
              <a:rect b="b" l="l" r="r" t="t"/>
              <a:pathLst>
                <a:path extrusionOk="0" h="10741" w="8474">
                  <a:moveTo>
                    <a:pt x="1512" y="0"/>
                  </a:moveTo>
                  <a:cubicBezTo>
                    <a:pt x="1332" y="0"/>
                    <a:pt x="1161" y="40"/>
                    <a:pt x="1002" y="128"/>
                  </a:cubicBezTo>
                  <a:cubicBezTo>
                    <a:pt x="1" y="695"/>
                    <a:pt x="1635" y="3397"/>
                    <a:pt x="2603" y="5331"/>
                  </a:cubicBezTo>
                  <a:cubicBezTo>
                    <a:pt x="3337" y="6932"/>
                    <a:pt x="3837" y="8667"/>
                    <a:pt x="4104" y="10435"/>
                  </a:cubicBezTo>
                  <a:cubicBezTo>
                    <a:pt x="4466" y="10640"/>
                    <a:pt x="4866" y="10740"/>
                    <a:pt x="5264" y="10740"/>
                  </a:cubicBezTo>
                  <a:cubicBezTo>
                    <a:pt x="5709" y="10740"/>
                    <a:pt x="6152" y="10615"/>
                    <a:pt x="6539" y="10368"/>
                  </a:cubicBezTo>
                  <a:cubicBezTo>
                    <a:pt x="8474" y="9067"/>
                    <a:pt x="7173" y="5798"/>
                    <a:pt x="7173" y="5798"/>
                  </a:cubicBezTo>
                  <a:cubicBezTo>
                    <a:pt x="7173" y="5798"/>
                    <a:pt x="3677" y="0"/>
                    <a:pt x="1512"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17"/>
            <p:cNvSpPr/>
            <p:nvPr/>
          </p:nvSpPr>
          <p:spPr>
            <a:xfrm>
              <a:off x="4376625" y="1160025"/>
              <a:ext cx="312650" cy="423525"/>
            </a:xfrm>
            <a:custGeom>
              <a:rect b="b" l="l" r="r" t="t"/>
              <a:pathLst>
                <a:path extrusionOk="0" h="16941" w="12506">
                  <a:moveTo>
                    <a:pt x="8939" y="1"/>
                  </a:moveTo>
                  <a:cubicBezTo>
                    <a:pt x="6752" y="1"/>
                    <a:pt x="1432" y="8494"/>
                    <a:pt x="501" y="8557"/>
                  </a:cubicBezTo>
                  <a:cubicBezTo>
                    <a:pt x="1" y="8590"/>
                    <a:pt x="301" y="9524"/>
                    <a:pt x="701" y="9891"/>
                  </a:cubicBezTo>
                  <a:cubicBezTo>
                    <a:pt x="996" y="10173"/>
                    <a:pt x="1261" y="10265"/>
                    <a:pt x="1481" y="10265"/>
                  </a:cubicBezTo>
                  <a:cubicBezTo>
                    <a:pt x="1884" y="10265"/>
                    <a:pt x="2135" y="9958"/>
                    <a:pt x="2136" y="9958"/>
                  </a:cubicBezTo>
                  <a:lnTo>
                    <a:pt x="2136" y="9958"/>
                  </a:lnTo>
                  <a:cubicBezTo>
                    <a:pt x="2135" y="9958"/>
                    <a:pt x="901" y="11859"/>
                    <a:pt x="1702" y="12860"/>
                  </a:cubicBezTo>
                  <a:cubicBezTo>
                    <a:pt x="1920" y="13141"/>
                    <a:pt x="2175" y="13245"/>
                    <a:pt x="2433" y="13245"/>
                  </a:cubicBezTo>
                  <a:cubicBezTo>
                    <a:pt x="3122" y="13245"/>
                    <a:pt x="3831" y="12508"/>
                    <a:pt x="3903" y="12459"/>
                  </a:cubicBezTo>
                  <a:lnTo>
                    <a:pt x="3903" y="12459"/>
                  </a:lnTo>
                  <a:cubicBezTo>
                    <a:pt x="3837" y="12559"/>
                    <a:pt x="2736" y="14327"/>
                    <a:pt x="3637" y="15261"/>
                  </a:cubicBezTo>
                  <a:cubicBezTo>
                    <a:pt x="3849" y="15481"/>
                    <a:pt x="4074" y="15566"/>
                    <a:pt x="4295" y="15566"/>
                  </a:cubicBezTo>
                  <a:cubicBezTo>
                    <a:pt x="5012" y="15566"/>
                    <a:pt x="5687" y="14671"/>
                    <a:pt x="5738" y="14594"/>
                  </a:cubicBezTo>
                  <a:lnTo>
                    <a:pt x="5738" y="14594"/>
                  </a:lnTo>
                  <a:cubicBezTo>
                    <a:pt x="5705" y="14728"/>
                    <a:pt x="5338" y="16229"/>
                    <a:pt x="6172" y="16796"/>
                  </a:cubicBezTo>
                  <a:cubicBezTo>
                    <a:pt x="6328" y="16895"/>
                    <a:pt x="6481" y="16940"/>
                    <a:pt x="6630" y="16940"/>
                  </a:cubicBezTo>
                  <a:cubicBezTo>
                    <a:pt x="7876" y="16940"/>
                    <a:pt x="8876" y="13793"/>
                    <a:pt x="10008" y="13227"/>
                  </a:cubicBezTo>
                  <a:cubicBezTo>
                    <a:pt x="10008" y="13227"/>
                    <a:pt x="11342" y="15261"/>
                    <a:pt x="11409" y="15328"/>
                  </a:cubicBezTo>
                  <a:cubicBezTo>
                    <a:pt x="11409" y="15328"/>
                    <a:pt x="11409" y="15328"/>
                    <a:pt x="11409" y="15328"/>
                  </a:cubicBezTo>
                  <a:cubicBezTo>
                    <a:pt x="11452" y="15328"/>
                    <a:pt x="12505" y="11651"/>
                    <a:pt x="11576" y="9991"/>
                  </a:cubicBezTo>
                  <a:cubicBezTo>
                    <a:pt x="11331" y="9584"/>
                    <a:pt x="10911" y="9353"/>
                    <a:pt x="10457" y="9353"/>
                  </a:cubicBezTo>
                  <a:cubicBezTo>
                    <a:pt x="10353" y="9353"/>
                    <a:pt x="10247" y="9366"/>
                    <a:pt x="10141" y="9390"/>
                  </a:cubicBezTo>
                  <a:cubicBezTo>
                    <a:pt x="10141" y="9390"/>
                    <a:pt x="10642" y="8256"/>
                    <a:pt x="9941" y="7489"/>
                  </a:cubicBezTo>
                  <a:cubicBezTo>
                    <a:pt x="9780" y="7328"/>
                    <a:pt x="9508" y="7282"/>
                    <a:pt x="9255" y="7282"/>
                  </a:cubicBezTo>
                  <a:cubicBezTo>
                    <a:pt x="8933" y="7282"/>
                    <a:pt x="8640" y="7356"/>
                    <a:pt x="8640" y="7356"/>
                  </a:cubicBezTo>
                  <a:cubicBezTo>
                    <a:pt x="8840" y="6789"/>
                    <a:pt x="8707" y="6188"/>
                    <a:pt x="8340" y="5755"/>
                  </a:cubicBezTo>
                  <a:cubicBezTo>
                    <a:pt x="8097" y="5527"/>
                    <a:pt x="7786" y="5465"/>
                    <a:pt x="7518" y="5465"/>
                  </a:cubicBezTo>
                  <a:cubicBezTo>
                    <a:pt x="7197" y="5465"/>
                    <a:pt x="6939" y="5554"/>
                    <a:pt x="6939" y="5554"/>
                  </a:cubicBezTo>
                  <a:cubicBezTo>
                    <a:pt x="6939" y="5554"/>
                    <a:pt x="10408" y="984"/>
                    <a:pt x="9374" y="151"/>
                  </a:cubicBezTo>
                  <a:cubicBezTo>
                    <a:pt x="9249" y="48"/>
                    <a:pt x="9103" y="1"/>
                    <a:pt x="8939"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17"/>
            <p:cNvSpPr/>
            <p:nvPr/>
          </p:nvSpPr>
          <p:spPr>
            <a:xfrm>
              <a:off x="4428400" y="1298875"/>
              <a:ext cx="118375" cy="119500"/>
            </a:xfrm>
            <a:custGeom>
              <a:rect b="b" l="l" r="r" t="t"/>
              <a:pathLst>
                <a:path extrusionOk="0" h="4780" w="4735">
                  <a:moveTo>
                    <a:pt x="4735" y="0"/>
                  </a:moveTo>
                  <a:cubicBezTo>
                    <a:pt x="2733" y="968"/>
                    <a:pt x="1099" y="2502"/>
                    <a:pt x="31" y="4437"/>
                  </a:cubicBezTo>
                  <a:cubicBezTo>
                    <a:pt x="1" y="4498"/>
                    <a:pt x="26" y="4779"/>
                    <a:pt x="56" y="4779"/>
                  </a:cubicBezTo>
                  <a:cubicBezTo>
                    <a:pt x="59" y="4779"/>
                    <a:pt x="62" y="4776"/>
                    <a:pt x="65" y="4770"/>
                  </a:cubicBezTo>
                  <a:cubicBezTo>
                    <a:pt x="1099" y="3103"/>
                    <a:pt x="2900" y="1335"/>
                    <a:pt x="4735" y="34"/>
                  </a:cubicBezTo>
                  <a:lnTo>
                    <a:pt x="473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17"/>
            <p:cNvSpPr/>
            <p:nvPr/>
          </p:nvSpPr>
          <p:spPr>
            <a:xfrm>
              <a:off x="4471100" y="1341400"/>
              <a:ext cx="122375" cy="132825"/>
            </a:xfrm>
            <a:custGeom>
              <a:rect b="b" l="l" r="r" t="t"/>
              <a:pathLst>
                <a:path extrusionOk="0" h="5313" w="4895">
                  <a:moveTo>
                    <a:pt x="4861" y="1"/>
                  </a:moveTo>
                  <a:cubicBezTo>
                    <a:pt x="2693" y="1101"/>
                    <a:pt x="958" y="2936"/>
                    <a:pt x="24" y="5171"/>
                  </a:cubicBezTo>
                  <a:cubicBezTo>
                    <a:pt x="1" y="5242"/>
                    <a:pt x="27" y="5312"/>
                    <a:pt x="57" y="5312"/>
                  </a:cubicBezTo>
                  <a:cubicBezTo>
                    <a:pt x="69" y="5312"/>
                    <a:pt x="81" y="5300"/>
                    <a:pt x="91" y="5271"/>
                  </a:cubicBezTo>
                  <a:cubicBezTo>
                    <a:pt x="792" y="3770"/>
                    <a:pt x="3227" y="1201"/>
                    <a:pt x="4895" y="34"/>
                  </a:cubicBezTo>
                  <a:cubicBezTo>
                    <a:pt x="4895" y="34"/>
                    <a:pt x="4895" y="1"/>
                    <a:pt x="48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17"/>
            <p:cNvSpPr/>
            <p:nvPr/>
          </p:nvSpPr>
          <p:spPr>
            <a:xfrm>
              <a:off x="4518675" y="1394550"/>
              <a:ext cx="110500" cy="135250"/>
            </a:xfrm>
            <a:custGeom>
              <a:rect b="b" l="l" r="r" t="t"/>
              <a:pathLst>
                <a:path extrusionOk="0" h="5410" w="4420">
                  <a:moveTo>
                    <a:pt x="4379" y="0"/>
                  </a:moveTo>
                  <a:cubicBezTo>
                    <a:pt x="4373" y="0"/>
                    <a:pt x="4366" y="3"/>
                    <a:pt x="4359" y="9"/>
                  </a:cubicBezTo>
                  <a:cubicBezTo>
                    <a:pt x="3258" y="476"/>
                    <a:pt x="2191" y="1544"/>
                    <a:pt x="1457" y="2445"/>
                  </a:cubicBezTo>
                  <a:cubicBezTo>
                    <a:pt x="723" y="3278"/>
                    <a:pt x="223" y="4279"/>
                    <a:pt x="23" y="5380"/>
                  </a:cubicBezTo>
                  <a:cubicBezTo>
                    <a:pt x="1" y="5380"/>
                    <a:pt x="8" y="5410"/>
                    <a:pt x="25" y="5410"/>
                  </a:cubicBezTo>
                  <a:cubicBezTo>
                    <a:pt x="34" y="5410"/>
                    <a:pt x="45" y="5402"/>
                    <a:pt x="56" y="5380"/>
                  </a:cubicBezTo>
                  <a:cubicBezTo>
                    <a:pt x="990" y="3178"/>
                    <a:pt x="2558" y="1511"/>
                    <a:pt x="4393" y="43"/>
                  </a:cubicBezTo>
                  <a:cubicBezTo>
                    <a:pt x="4419" y="43"/>
                    <a:pt x="4403" y="0"/>
                    <a:pt x="437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17"/>
            <p:cNvSpPr/>
            <p:nvPr/>
          </p:nvSpPr>
          <p:spPr>
            <a:xfrm>
              <a:off x="4393300" y="1408950"/>
              <a:ext cx="234375" cy="178075"/>
            </a:xfrm>
            <a:custGeom>
              <a:rect b="b" l="l" r="r" t="t"/>
              <a:pathLst>
                <a:path extrusionOk="0" h="7123" w="9375">
                  <a:moveTo>
                    <a:pt x="1435" y="1"/>
                  </a:moveTo>
                  <a:cubicBezTo>
                    <a:pt x="1202" y="367"/>
                    <a:pt x="1" y="2436"/>
                    <a:pt x="1002" y="3270"/>
                  </a:cubicBezTo>
                  <a:cubicBezTo>
                    <a:pt x="1226" y="3401"/>
                    <a:pt x="1459" y="3453"/>
                    <a:pt x="1684" y="3453"/>
                  </a:cubicBezTo>
                  <a:cubicBezTo>
                    <a:pt x="2005" y="3453"/>
                    <a:pt x="2312" y="3347"/>
                    <a:pt x="2563" y="3212"/>
                  </a:cubicBezTo>
                  <a:lnTo>
                    <a:pt x="2563" y="3212"/>
                  </a:lnTo>
                  <a:cubicBezTo>
                    <a:pt x="2478" y="3477"/>
                    <a:pt x="2423" y="3757"/>
                    <a:pt x="2403" y="4037"/>
                  </a:cubicBezTo>
                  <a:cubicBezTo>
                    <a:pt x="2302" y="4537"/>
                    <a:pt x="2436" y="5037"/>
                    <a:pt x="2769" y="5438"/>
                  </a:cubicBezTo>
                  <a:cubicBezTo>
                    <a:pt x="2936" y="5638"/>
                    <a:pt x="3170" y="5805"/>
                    <a:pt x="3437" y="5871"/>
                  </a:cubicBezTo>
                  <a:cubicBezTo>
                    <a:pt x="3500" y="5879"/>
                    <a:pt x="3564" y="5883"/>
                    <a:pt x="3630" y="5883"/>
                  </a:cubicBezTo>
                  <a:cubicBezTo>
                    <a:pt x="3842" y="5883"/>
                    <a:pt x="4059" y="5840"/>
                    <a:pt x="4237" y="5738"/>
                  </a:cubicBezTo>
                  <a:cubicBezTo>
                    <a:pt x="4441" y="5619"/>
                    <a:pt x="4636" y="5474"/>
                    <a:pt x="4814" y="5303"/>
                  </a:cubicBezTo>
                  <a:lnTo>
                    <a:pt x="4814" y="5303"/>
                  </a:lnTo>
                  <a:cubicBezTo>
                    <a:pt x="4808" y="5412"/>
                    <a:pt x="4804" y="5523"/>
                    <a:pt x="4804" y="5638"/>
                  </a:cubicBezTo>
                  <a:cubicBezTo>
                    <a:pt x="4771" y="6005"/>
                    <a:pt x="4904" y="6372"/>
                    <a:pt x="5104" y="6672"/>
                  </a:cubicBezTo>
                  <a:cubicBezTo>
                    <a:pt x="5300" y="6979"/>
                    <a:pt x="5611" y="7122"/>
                    <a:pt x="5942" y="7122"/>
                  </a:cubicBezTo>
                  <a:cubicBezTo>
                    <a:pt x="6007" y="7122"/>
                    <a:pt x="6073" y="7117"/>
                    <a:pt x="6139" y="7106"/>
                  </a:cubicBezTo>
                  <a:cubicBezTo>
                    <a:pt x="6472" y="7006"/>
                    <a:pt x="6806" y="6772"/>
                    <a:pt x="7039" y="6505"/>
                  </a:cubicBezTo>
                  <a:cubicBezTo>
                    <a:pt x="7473" y="5971"/>
                    <a:pt x="7840" y="5438"/>
                    <a:pt x="8207" y="4837"/>
                  </a:cubicBezTo>
                  <a:cubicBezTo>
                    <a:pt x="8373" y="4570"/>
                    <a:pt x="8540" y="4270"/>
                    <a:pt x="8707" y="4003"/>
                  </a:cubicBezTo>
                  <a:cubicBezTo>
                    <a:pt x="8874" y="3703"/>
                    <a:pt x="9107" y="3470"/>
                    <a:pt x="9374" y="3270"/>
                  </a:cubicBezTo>
                  <a:lnTo>
                    <a:pt x="9374" y="3270"/>
                  </a:lnTo>
                  <a:cubicBezTo>
                    <a:pt x="9074" y="3436"/>
                    <a:pt x="8840" y="3670"/>
                    <a:pt x="8640" y="3937"/>
                  </a:cubicBezTo>
                  <a:cubicBezTo>
                    <a:pt x="8440" y="4204"/>
                    <a:pt x="8240" y="4470"/>
                    <a:pt x="8040" y="4737"/>
                  </a:cubicBezTo>
                  <a:cubicBezTo>
                    <a:pt x="7673" y="5304"/>
                    <a:pt x="7273" y="5838"/>
                    <a:pt x="6839" y="6305"/>
                  </a:cubicBezTo>
                  <a:cubicBezTo>
                    <a:pt x="6639" y="6539"/>
                    <a:pt x="6372" y="6705"/>
                    <a:pt x="6072" y="6772"/>
                  </a:cubicBezTo>
                  <a:cubicBezTo>
                    <a:pt x="6038" y="6776"/>
                    <a:pt x="6005" y="6778"/>
                    <a:pt x="5972" y="6778"/>
                  </a:cubicBezTo>
                  <a:cubicBezTo>
                    <a:pt x="5740" y="6778"/>
                    <a:pt x="5517" y="6676"/>
                    <a:pt x="5371" y="6472"/>
                  </a:cubicBezTo>
                  <a:cubicBezTo>
                    <a:pt x="5238" y="6205"/>
                    <a:pt x="5138" y="5938"/>
                    <a:pt x="5171" y="5638"/>
                  </a:cubicBezTo>
                  <a:cubicBezTo>
                    <a:pt x="5171" y="5355"/>
                    <a:pt x="5201" y="5042"/>
                    <a:pt x="5260" y="4755"/>
                  </a:cubicBezTo>
                  <a:lnTo>
                    <a:pt x="5260" y="4755"/>
                  </a:lnTo>
                  <a:cubicBezTo>
                    <a:pt x="5264" y="4749"/>
                    <a:pt x="5268" y="4743"/>
                    <a:pt x="5271" y="4737"/>
                  </a:cubicBezTo>
                  <a:lnTo>
                    <a:pt x="5265" y="4735"/>
                  </a:lnTo>
                  <a:lnTo>
                    <a:pt x="5265" y="4735"/>
                  </a:lnTo>
                  <a:cubicBezTo>
                    <a:pt x="5267" y="4724"/>
                    <a:pt x="5269" y="4714"/>
                    <a:pt x="5271" y="4704"/>
                  </a:cubicBezTo>
                  <a:lnTo>
                    <a:pt x="5571" y="3603"/>
                  </a:lnTo>
                  <a:lnTo>
                    <a:pt x="4938" y="4537"/>
                  </a:lnTo>
                  <a:cubicBezTo>
                    <a:pt x="4704" y="4904"/>
                    <a:pt x="4404" y="5171"/>
                    <a:pt x="4070" y="5371"/>
                  </a:cubicBezTo>
                  <a:cubicBezTo>
                    <a:pt x="3937" y="5444"/>
                    <a:pt x="3800" y="5477"/>
                    <a:pt x="3668" y="5477"/>
                  </a:cubicBezTo>
                  <a:cubicBezTo>
                    <a:pt x="3435" y="5477"/>
                    <a:pt x="3219" y="5374"/>
                    <a:pt x="3070" y="5204"/>
                  </a:cubicBezTo>
                  <a:cubicBezTo>
                    <a:pt x="2803" y="4871"/>
                    <a:pt x="2703" y="4470"/>
                    <a:pt x="2769" y="4070"/>
                  </a:cubicBezTo>
                  <a:cubicBezTo>
                    <a:pt x="2803" y="3636"/>
                    <a:pt x="2903" y="3236"/>
                    <a:pt x="3070" y="2836"/>
                  </a:cubicBezTo>
                  <a:lnTo>
                    <a:pt x="3470" y="1935"/>
                  </a:lnTo>
                  <a:lnTo>
                    <a:pt x="2803" y="2636"/>
                  </a:lnTo>
                  <a:cubicBezTo>
                    <a:pt x="2616" y="2846"/>
                    <a:pt x="2150" y="3090"/>
                    <a:pt x="1715" y="3090"/>
                  </a:cubicBezTo>
                  <a:cubicBezTo>
                    <a:pt x="1530" y="3090"/>
                    <a:pt x="1351" y="3046"/>
                    <a:pt x="1202" y="2936"/>
                  </a:cubicBezTo>
                  <a:cubicBezTo>
                    <a:pt x="601" y="2436"/>
                    <a:pt x="1235" y="935"/>
                    <a:pt x="1635" y="101"/>
                  </a:cubicBezTo>
                  <a:cubicBezTo>
                    <a:pt x="1669" y="34"/>
                    <a:pt x="1402" y="67"/>
                    <a:pt x="14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17"/>
            <p:cNvSpPr/>
            <p:nvPr/>
          </p:nvSpPr>
          <p:spPr>
            <a:xfrm>
              <a:off x="3723950" y="1586575"/>
              <a:ext cx="849500" cy="393675"/>
            </a:xfrm>
            <a:custGeom>
              <a:rect b="b" l="l" r="r" t="t"/>
              <a:pathLst>
                <a:path extrusionOk="0" h="15747" w="33980">
                  <a:moveTo>
                    <a:pt x="23973" y="1"/>
                  </a:moveTo>
                  <a:cubicBezTo>
                    <a:pt x="23973" y="1"/>
                    <a:pt x="19570" y="5171"/>
                    <a:pt x="19269" y="5338"/>
                  </a:cubicBezTo>
                  <a:cubicBezTo>
                    <a:pt x="19261" y="5342"/>
                    <a:pt x="19241" y="5344"/>
                    <a:pt x="19212" y="5344"/>
                  </a:cubicBezTo>
                  <a:cubicBezTo>
                    <a:pt x="18359" y="5344"/>
                    <a:pt x="9059" y="3506"/>
                    <a:pt x="6027" y="2602"/>
                  </a:cubicBezTo>
                  <a:cubicBezTo>
                    <a:pt x="5458" y="2435"/>
                    <a:pt x="4881" y="2354"/>
                    <a:pt x="4335" y="2354"/>
                  </a:cubicBezTo>
                  <a:cubicBezTo>
                    <a:pt x="1843" y="2354"/>
                    <a:pt x="1" y="4036"/>
                    <a:pt x="2491" y="6772"/>
                  </a:cubicBezTo>
                  <a:cubicBezTo>
                    <a:pt x="5993" y="10605"/>
                    <a:pt x="16859" y="15747"/>
                    <a:pt x="21733" y="15747"/>
                  </a:cubicBezTo>
                  <a:cubicBezTo>
                    <a:pt x="21780" y="15747"/>
                    <a:pt x="21826" y="15746"/>
                    <a:pt x="21871" y="15745"/>
                  </a:cubicBezTo>
                  <a:cubicBezTo>
                    <a:pt x="26675" y="15645"/>
                    <a:pt x="33980" y="6205"/>
                    <a:pt x="33980" y="6205"/>
                  </a:cubicBezTo>
                  <a:lnTo>
                    <a:pt x="23973"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17"/>
            <p:cNvSpPr/>
            <p:nvPr/>
          </p:nvSpPr>
          <p:spPr>
            <a:xfrm>
              <a:off x="4294075" y="1644950"/>
              <a:ext cx="234100" cy="144650"/>
            </a:xfrm>
            <a:custGeom>
              <a:rect b="b" l="l" r="r" t="t"/>
              <a:pathLst>
                <a:path extrusionOk="0" h="5786" w="9364">
                  <a:moveTo>
                    <a:pt x="67" y="1"/>
                  </a:moveTo>
                  <a:cubicBezTo>
                    <a:pt x="67" y="1"/>
                    <a:pt x="0" y="34"/>
                    <a:pt x="34" y="34"/>
                  </a:cubicBezTo>
                  <a:cubicBezTo>
                    <a:pt x="1501" y="1135"/>
                    <a:pt x="3036" y="2069"/>
                    <a:pt x="4570" y="3036"/>
                  </a:cubicBezTo>
                  <a:cubicBezTo>
                    <a:pt x="5304" y="3503"/>
                    <a:pt x="6071" y="3970"/>
                    <a:pt x="6839" y="4437"/>
                  </a:cubicBezTo>
                  <a:lnTo>
                    <a:pt x="8039" y="5071"/>
                  </a:lnTo>
                  <a:cubicBezTo>
                    <a:pt x="8440" y="5338"/>
                    <a:pt x="8873" y="5571"/>
                    <a:pt x="9307" y="5771"/>
                  </a:cubicBezTo>
                  <a:cubicBezTo>
                    <a:pt x="9317" y="5781"/>
                    <a:pt x="9327" y="5785"/>
                    <a:pt x="9335" y="5785"/>
                  </a:cubicBezTo>
                  <a:cubicBezTo>
                    <a:pt x="9354" y="5785"/>
                    <a:pt x="9364" y="5762"/>
                    <a:pt x="9340" y="5738"/>
                  </a:cubicBezTo>
                  <a:cubicBezTo>
                    <a:pt x="9007" y="5471"/>
                    <a:pt x="8640" y="5204"/>
                    <a:pt x="8273" y="4971"/>
                  </a:cubicBezTo>
                  <a:lnTo>
                    <a:pt x="7105" y="4204"/>
                  </a:lnTo>
                  <a:cubicBezTo>
                    <a:pt x="6372" y="3670"/>
                    <a:pt x="5604" y="3236"/>
                    <a:pt x="4837" y="2769"/>
                  </a:cubicBezTo>
                  <a:cubicBezTo>
                    <a:pt x="3269" y="1802"/>
                    <a:pt x="1702" y="835"/>
                    <a:pt x="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17"/>
            <p:cNvSpPr/>
            <p:nvPr/>
          </p:nvSpPr>
          <p:spPr>
            <a:xfrm>
              <a:off x="3861250" y="1843425"/>
              <a:ext cx="95100" cy="31725"/>
            </a:xfrm>
            <a:custGeom>
              <a:rect b="b" l="l" r="r" t="t"/>
              <a:pathLst>
                <a:path extrusionOk="0" h="1269" w="3804">
                  <a:moveTo>
                    <a:pt x="34" y="1"/>
                  </a:moveTo>
                  <a:cubicBezTo>
                    <a:pt x="1" y="1"/>
                    <a:pt x="1" y="67"/>
                    <a:pt x="34" y="67"/>
                  </a:cubicBezTo>
                  <a:cubicBezTo>
                    <a:pt x="535" y="201"/>
                    <a:pt x="1002" y="401"/>
                    <a:pt x="1502" y="568"/>
                  </a:cubicBezTo>
                  <a:lnTo>
                    <a:pt x="1802" y="668"/>
                  </a:lnTo>
                  <a:lnTo>
                    <a:pt x="1535" y="668"/>
                  </a:lnTo>
                  <a:lnTo>
                    <a:pt x="701" y="634"/>
                  </a:lnTo>
                  <a:cubicBezTo>
                    <a:pt x="668" y="634"/>
                    <a:pt x="668" y="668"/>
                    <a:pt x="701" y="668"/>
                  </a:cubicBezTo>
                  <a:cubicBezTo>
                    <a:pt x="968" y="734"/>
                    <a:pt x="1269" y="801"/>
                    <a:pt x="1535" y="801"/>
                  </a:cubicBezTo>
                  <a:lnTo>
                    <a:pt x="2236" y="801"/>
                  </a:lnTo>
                  <a:cubicBezTo>
                    <a:pt x="2436" y="835"/>
                    <a:pt x="3570" y="1268"/>
                    <a:pt x="3804" y="1268"/>
                  </a:cubicBezTo>
                  <a:cubicBezTo>
                    <a:pt x="3804" y="1268"/>
                    <a:pt x="3804" y="1268"/>
                    <a:pt x="3804" y="1201"/>
                  </a:cubicBezTo>
                  <a:cubicBezTo>
                    <a:pt x="2636" y="534"/>
                    <a:pt x="1369" y="134"/>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17"/>
            <p:cNvSpPr/>
            <p:nvPr/>
          </p:nvSpPr>
          <p:spPr>
            <a:xfrm>
              <a:off x="3638600" y="1487150"/>
              <a:ext cx="165975" cy="244950"/>
            </a:xfrm>
            <a:custGeom>
              <a:rect b="b" l="l" r="r" t="t"/>
              <a:pathLst>
                <a:path extrusionOk="0" h="9798" w="6639">
                  <a:moveTo>
                    <a:pt x="5752" y="1"/>
                  </a:moveTo>
                  <a:cubicBezTo>
                    <a:pt x="5595" y="1"/>
                    <a:pt x="5138" y="275"/>
                    <a:pt x="5138" y="275"/>
                  </a:cubicBezTo>
                  <a:lnTo>
                    <a:pt x="3937" y="642"/>
                  </a:lnTo>
                  <a:lnTo>
                    <a:pt x="1" y="1876"/>
                  </a:lnTo>
                  <a:cubicBezTo>
                    <a:pt x="401" y="3044"/>
                    <a:pt x="668" y="4244"/>
                    <a:pt x="801" y="5445"/>
                  </a:cubicBezTo>
                  <a:cubicBezTo>
                    <a:pt x="801" y="5579"/>
                    <a:pt x="801" y="5712"/>
                    <a:pt x="801" y="5846"/>
                  </a:cubicBezTo>
                  <a:lnTo>
                    <a:pt x="801" y="5912"/>
                  </a:lnTo>
                  <a:cubicBezTo>
                    <a:pt x="701" y="6646"/>
                    <a:pt x="501" y="9548"/>
                    <a:pt x="1835" y="9782"/>
                  </a:cubicBezTo>
                  <a:cubicBezTo>
                    <a:pt x="1898" y="9792"/>
                    <a:pt x="1962" y="9797"/>
                    <a:pt x="2029" y="9797"/>
                  </a:cubicBezTo>
                  <a:cubicBezTo>
                    <a:pt x="3458" y="9797"/>
                    <a:pt x="5808" y="7468"/>
                    <a:pt x="6605" y="5779"/>
                  </a:cubicBezTo>
                  <a:cubicBezTo>
                    <a:pt x="6639" y="5645"/>
                    <a:pt x="6372" y="4411"/>
                    <a:pt x="6138" y="2910"/>
                  </a:cubicBezTo>
                  <a:cubicBezTo>
                    <a:pt x="5972" y="2010"/>
                    <a:pt x="5838" y="1009"/>
                    <a:pt x="5805" y="41"/>
                  </a:cubicBezTo>
                  <a:cubicBezTo>
                    <a:pt x="5805" y="13"/>
                    <a:pt x="5785" y="1"/>
                    <a:pt x="5752"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17"/>
            <p:cNvSpPr/>
            <p:nvPr/>
          </p:nvSpPr>
          <p:spPr>
            <a:xfrm>
              <a:off x="3638600" y="1499025"/>
              <a:ext cx="137625" cy="135725"/>
            </a:xfrm>
            <a:custGeom>
              <a:rect b="b" l="l" r="r" t="t"/>
              <a:pathLst>
                <a:path extrusionOk="0" h="5429" w="5505">
                  <a:moveTo>
                    <a:pt x="5505" y="0"/>
                  </a:moveTo>
                  <a:lnTo>
                    <a:pt x="3970" y="167"/>
                  </a:lnTo>
                  <a:lnTo>
                    <a:pt x="1" y="1434"/>
                  </a:lnTo>
                  <a:cubicBezTo>
                    <a:pt x="401" y="2569"/>
                    <a:pt x="668" y="3769"/>
                    <a:pt x="801" y="5004"/>
                  </a:cubicBezTo>
                  <a:cubicBezTo>
                    <a:pt x="801" y="5104"/>
                    <a:pt x="801" y="5237"/>
                    <a:pt x="801" y="5371"/>
                  </a:cubicBezTo>
                  <a:lnTo>
                    <a:pt x="801" y="5404"/>
                  </a:lnTo>
                  <a:cubicBezTo>
                    <a:pt x="901" y="5421"/>
                    <a:pt x="1001" y="5429"/>
                    <a:pt x="1101" y="5429"/>
                  </a:cubicBezTo>
                  <a:cubicBezTo>
                    <a:pt x="1201" y="5429"/>
                    <a:pt x="1302" y="5421"/>
                    <a:pt x="1402" y="5404"/>
                  </a:cubicBezTo>
                  <a:cubicBezTo>
                    <a:pt x="5338" y="5070"/>
                    <a:pt x="5505" y="0"/>
                    <a:pt x="55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17"/>
            <p:cNvSpPr/>
            <p:nvPr/>
          </p:nvSpPr>
          <p:spPr>
            <a:xfrm>
              <a:off x="3553550" y="1264675"/>
              <a:ext cx="68400" cy="167675"/>
            </a:xfrm>
            <a:custGeom>
              <a:rect b="b" l="l" r="r" t="t"/>
              <a:pathLst>
                <a:path extrusionOk="0" h="6707" w="2736">
                  <a:moveTo>
                    <a:pt x="2735" y="1"/>
                  </a:moveTo>
                  <a:cubicBezTo>
                    <a:pt x="2735" y="1"/>
                    <a:pt x="801" y="735"/>
                    <a:pt x="400" y="2636"/>
                  </a:cubicBezTo>
                  <a:cubicBezTo>
                    <a:pt x="0" y="4571"/>
                    <a:pt x="400" y="6605"/>
                    <a:pt x="567" y="6706"/>
                  </a:cubicBezTo>
                  <a:cubicBezTo>
                    <a:pt x="568" y="6706"/>
                    <a:pt x="570" y="6707"/>
                    <a:pt x="571" y="6707"/>
                  </a:cubicBezTo>
                  <a:cubicBezTo>
                    <a:pt x="763" y="6707"/>
                    <a:pt x="2735" y="1"/>
                    <a:pt x="27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17"/>
            <p:cNvSpPr/>
            <p:nvPr/>
          </p:nvSpPr>
          <p:spPr>
            <a:xfrm>
              <a:off x="3535200" y="1246575"/>
              <a:ext cx="292725" cy="358225"/>
            </a:xfrm>
            <a:custGeom>
              <a:rect b="b" l="l" r="r" t="t"/>
              <a:pathLst>
                <a:path extrusionOk="0" h="14329" w="11709">
                  <a:moveTo>
                    <a:pt x="6079" y="1"/>
                  </a:moveTo>
                  <a:cubicBezTo>
                    <a:pt x="5184" y="1"/>
                    <a:pt x="4306" y="230"/>
                    <a:pt x="3570" y="725"/>
                  </a:cubicBezTo>
                  <a:cubicBezTo>
                    <a:pt x="1868" y="1892"/>
                    <a:pt x="0" y="9664"/>
                    <a:pt x="1501" y="12233"/>
                  </a:cubicBezTo>
                  <a:cubicBezTo>
                    <a:pt x="2349" y="13676"/>
                    <a:pt x="3772" y="14329"/>
                    <a:pt x="5249" y="14329"/>
                  </a:cubicBezTo>
                  <a:cubicBezTo>
                    <a:pt x="6503" y="14329"/>
                    <a:pt x="7796" y="13858"/>
                    <a:pt x="8807" y="13000"/>
                  </a:cubicBezTo>
                  <a:cubicBezTo>
                    <a:pt x="10374" y="11699"/>
                    <a:pt x="11709" y="5695"/>
                    <a:pt x="11142" y="3593"/>
                  </a:cubicBezTo>
                  <a:cubicBezTo>
                    <a:pt x="10550" y="1369"/>
                    <a:pt x="8263" y="1"/>
                    <a:pt x="6079"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17"/>
            <p:cNvSpPr/>
            <p:nvPr/>
          </p:nvSpPr>
          <p:spPr>
            <a:xfrm>
              <a:off x="3759525" y="1569900"/>
              <a:ext cx="25" cy="25"/>
            </a:xfrm>
            <a:custGeom>
              <a:rect b="b" l="l" r="r" t="t"/>
              <a:pathLst>
                <a:path extrusionOk="0" fill="none" h="1" w="1">
                  <a:moveTo>
                    <a:pt x="0" y="0"/>
                  </a:moveTo>
                  <a:lnTo>
                    <a:pt x="0" y="0"/>
                  </a:lnTo>
                  <a:close/>
                </a:path>
              </a:pathLst>
            </a:custGeom>
            <a:no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17"/>
            <p:cNvSpPr/>
            <p:nvPr/>
          </p:nvSpPr>
          <p:spPr>
            <a:xfrm>
              <a:off x="3672800" y="1428975"/>
              <a:ext cx="10850" cy="28375"/>
            </a:xfrm>
            <a:custGeom>
              <a:rect b="b" l="l" r="r" t="t"/>
              <a:pathLst>
                <a:path extrusionOk="0" h="1135" w="434">
                  <a:moveTo>
                    <a:pt x="200" y="0"/>
                  </a:moveTo>
                  <a:lnTo>
                    <a:pt x="200" y="0"/>
                  </a:lnTo>
                  <a:cubicBezTo>
                    <a:pt x="34" y="367"/>
                    <a:pt x="0" y="1001"/>
                    <a:pt x="434" y="1134"/>
                  </a:cubicBezTo>
                  <a:cubicBezTo>
                    <a:pt x="100" y="901"/>
                    <a:pt x="134" y="434"/>
                    <a:pt x="234" y="33"/>
                  </a:cubicBezTo>
                  <a:cubicBezTo>
                    <a:pt x="234" y="0"/>
                    <a:pt x="200" y="0"/>
                    <a:pt x="2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17"/>
            <p:cNvSpPr/>
            <p:nvPr/>
          </p:nvSpPr>
          <p:spPr>
            <a:xfrm>
              <a:off x="3669850" y="1419725"/>
              <a:ext cx="35100" cy="33500"/>
            </a:xfrm>
            <a:custGeom>
              <a:rect b="b" l="l" r="r" t="t"/>
              <a:pathLst>
                <a:path extrusionOk="0" h="1340" w="1404">
                  <a:moveTo>
                    <a:pt x="744" y="1"/>
                  </a:moveTo>
                  <a:cubicBezTo>
                    <a:pt x="207" y="1"/>
                    <a:pt x="1" y="1240"/>
                    <a:pt x="619" y="1337"/>
                  </a:cubicBezTo>
                  <a:cubicBezTo>
                    <a:pt x="634" y="1339"/>
                    <a:pt x="648" y="1340"/>
                    <a:pt x="663" y="1340"/>
                  </a:cubicBezTo>
                  <a:cubicBezTo>
                    <a:pt x="1229" y="1340"/>
                    <a:pt x="1403" y="101"/>
                    <a:pt x="785" y="3"/>
                  </a:cubicBezTo>
                  <a:cubicBezTo>
                    <a:pt x="771" y="2"/>
                    <a:pt x="757" y="1"/>
                    <a:pt x="7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17"/>
            <p:cNvSpPr/>
            <p:nvPr/>
          </p:nvSpPr>
          <p:spPr>
            <a:xfrm>
              <a:off x="3603575" y="1417300"/>
              <a:ext cx="15875" cy="25025"/>
            </a:xfrm>
            <a:custGeom>
              <a:rect b="b" l="l" r="r" t="t"/>
              <a:pathLst>
                <a:path extrusionOk="0" h="1001" w="635">
                  <a:moveTo>
                    <a:pt x="634" y="0"/>
                  </a:moveTo>
                  <a:lnTo>
                    <a:pt x="634" y="0"/>
                  </a:lnTo>
                  <a:cubicBezTo>
                    <a:pt x="634" y="0"/>
                    <a:pt x="601" y="0"/>
                    <a:pt x="568" y="33"/>
                  </a:cubicBezTo>
                  <a:cubicBezTo>
                    <a:pt x="534" y="434"/>
                    <a:pt x="401" y="901"/>
                    <a:pt x="1" y="967"/>
                  </a:cubicBezTo>
                  <a:lnTo>
                    <a:pt x="1" y="1001"/>
                  </a:lnTo>
                  <a:cubicBezTo>
                    <a:pt x="434" y="1001"/>
                    <a:pt x="634" y="400"/>
                    <a:pt x="6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17"/>
            <p:cNvSpPr/>
            <p:nvPr/>
          </p:nvSpPr>
          <p:spPr>
            <a:xfrm>
              <a:off x="3589450" y="1405250"/>
              <a:ext cx="35150" cy="33150"/>
            </a:xfrm>
            <a:custGeom>
              <a:rect b="b" l="l" r="r" t="t"/>
              <a:pathLst>
                <a:path extrusionOk="0" h="1326" w="1406">
                  <a:moveTo>
                    <a:pt x="758" y="1"/>
                  </a:moveTo>
                  <a:cubicBezTo>
                    <a:pt x="204" y="1"/>
                    <a:pt x="0" y="1190"/>
                    <a:pt x="566" y="1316"/>
                  </a:cubicBezTo>
                  <a:cubicBezTo>
                    <a:pt x="594" y="1322"/>
                    <a:pt x="622" y="1325"/>
                    <a:pt x="649" y="1325"/>
                  </a:cubicBezTo>
                  <a:cubicBezTo>
                    <a:pt x="1190" y="1325"/>
                    <a:pt x="1406" y="110"/>
                    <a:pt x="866" y="15"/>
                  </a:cubicBezTo>
                  <a:cubicBezTo>
                    <a:pt x="829" y="5"/>
                    <a:pt x="793" y="1"/>
                    <a:pt x="7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17"/>
            <p:cNvSpPr/>
            <p:nvPr/>
          </p:nvSpPr>
          <p:spPr>
            <a:xfrm>
              <a:off x="3680300" y="1380975"/>
              <a:ext cx="36300" cy="26925"/>
            </a:xfrm>
            <a:custGeom>
              <a:rect b="b" l="l" r="r" t="t"/>
              <a:pathLst>
                <a:path extrusionOk="0" h="1077" w="1452">
                  <a:moveTo>
                    <a:pt x="455" y="1"/>
                  </a:moveTo>
                  <a:cubicBezTo>
                    <a:pt x="345" y="1"/>
                    <a:pt x="236" y="27"/>
                    <a:pt x="134" y="85"/>
                  </a:cubicBezTo>
                  <a:cubicBezTo>
                    <a:pt x="34" y="152"/>
                    <a:pt x="0" y="286"/>
                    <a:pt x="34" y="419"/>
                  </a:cubicBezTo>
                  <a:cubicBezTo>
                    <a:pt x="134" y="619"/>
                    <a:pt x="301" y="686"/>
                    <a:pt x="501" y="786"/>
                  </a:cubicBezTo>
                  <a:cubicBezTo>
                    <a:pt x="634" y="853"/>
                    <a:pt x="801" y="953"/>
                    <a:pt x="968" y="1053"/>
                  </a:cubicBezTo>
                  <a:cubicBezTo>
                    <a:pt x="1006" y="1069"/>
                    <a:pt x="1044" y="1076"/>
                    <a:pt x="1082" y="1076"/>
                  </a:cubicBezTo>
                  <a:cubicBezTo>
                    <a:pt x="1278" y="1076"/>
                    <a:pt x="1452" y="876"/>
                    <a:pt x="1368" y="653"/>
                  </a:cubicBezTo>
                  <a:cubicBezTo>
                    <a:pt x="1268" y="419"/>
                    <a:pt x="1101" y="219"/>
                    <a:pt x="868" y="119"/>
                  </a:cubicBezTo>
                  <a:cubicBezTo>
                    <a:pt x="737" y="44"/>
                    <a:pt x="595" y="1"/>
                    <a:pt x="4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17"/>
            <p:cNvSpPr/>
            <p:nvPr/>
          </p:nvSpPr>
          <p:spPr>
            <a:xfrm>
              <a:off x="3591075" y="1366250"/>
              <a:ext cx="40050" cy="20200"/>
            </a:xfrm>
            <a:custGeom>
              <a:rect b="b" l="l" r="r" t="t"/>
              <a:pathLst>
                <a:path extrusionOk="0" h="808" w="1602">
                  <a:moveTo>
                    <a:pt x="969" y="1"/>
                  </a:moveTo>
                  <a:cubicBezTo>
                    <a:pt x="936" y="1"/>
                    <a:pt x="902" y="3"/>
                    <a:pt x="868" y="7"/>
                  </a:cubicBezTo>
                  <a:cubicBezTo>
                    <a:pt x="601" y="7"/>
                    <a:pt x="367" y="141"/>
                    <a:pt x="200" y="308"/>
                  </a:cubicBezTo>
                  <a:cubicBezTo>
                    <a:pt x="0" y="508"/>
                    <a:pt x="134" y="808"/>
                    <a:pt x="401" y="808"/>
                  </a:cubicBezTo>
                  <a:cubicBezTo>
                    <a:pt x="601" y="808"/>
                    <a:pt x="767" y="775"/>
                    <a:pt x="968" y="775"/>
                  </a:cubicBezTo>
                  <a:cubicBezTo>
                    <a:pt x="1134" y="775"/>
                    <a:pt x="1335" y="708"/>
                    <a:pt x="1501" y="608"/>
                  </a:cubicBezTo>
                  <a:cubicBezTo>
                    <a:pt x="1601" y="508"/>
                    <a:pt x="1601" y="374"/>
                    <a:pt x="1535" y="241"/>
                  </a:cubicBezTo>
                  <a:cubicBezTo>
                    <a:pt x="1389" y="96"/>
                    <a:pt x="1194" y="1"/>
                    <a:pt x="9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17"/>
            <p:cNvSpPr/>
            <p:nvPr/>
          </p:nvSpPr>
          <p:spPr>
            <a:xfrm>
              <a:off x="3650275" y="1521525"/>
              <a:ext cx="21700" cy="7525"/>
            </a:xfrm>
            <a:custGeom>
              <a:rect b="b" l="l" r="r" t="t"/>
              <a:pathLst>
                <a:path extrusionOk="0" h="301" w="868">
                  <a:moveTo>
                    <a:pt x="1" y="1"/>
                  </a:moveTo>
                  <a:cubicBezTo>
                    <a:pt x="101" y="201"/>
                    <a:pt x="301" y="301"/>
                    <a:pt x="501" y="301"/>
                  </a:cubicBezTo>
                  <a:cubicBezTo>
                    <a:pt x="668" y="301"/>
                    <a:pt x="835" y="168"/>
                    <a:pt x="868" y="1"/>
                  </a:cubicBezTo>
                  <a:lnTo>
                    <a:pt x="835" y="1"/>
                  </a:lnTo>
                  <a:cubicBezTo>
                    <a:pt x="745" y="60"/>
                    <a:pt x="630" y="173"/>
                    <a:pt x="511" y="173"/>
                  </a:cubicBezTo>
                  <a:cubicBezTo>
                    <a:pt x="496" y="173"/>
                    <a:pt x="482" y="171"/>
                    <a:pt x="468" y="168"/>
                  </a:cubicBezTo>
                  <a:cubicBezTo>
                    <a:pt x="301" y="168"/>
                    <a:pt x="167" y="10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17"/>
            <p:cNvSpPr/>
            <p:nvPr/>
          </p:nvSpPr>
          <p:spPr>
            <a:xfrm>
              <a:off x="3606650" y="1371075"/>
              <a:ext cx="60325" cy="129625"/>
            </a:xfrm>
            <a:custGeom>
              <a:rect b="b" l="l" r="r" t="t"/>
              <a:pathLst>
                <a:path extrusionOk="0" h="5185" w="2413">
                  <a:moveTo>
                    <a:pt x="1274" y="1"/>
                  </a:moveTo>
                  <a:cubicBezTo>
                    <a:pt x="1265" y="1"/>
                    <a:pt x="1255" y="5"/>
                    <a:pt x="1245" y="14"/>
                  </a:cubicBezTo>
                  <a:cubicBezTo>
                    <a:pt x="712" y="1349"/>
                    <a:pt x="278" y="2716"/>
                    <a:pt x="11" y="4151"/>
                  </a:cubicBezTo>
                  <a:cubicBezTo>
                    <a:pt x="1" y="4203"/>
                    <a:pt x="56" y="4223"/>
                    <a:pt x="141" y="4223"/>
                  </a:cubicBezTo>
                  <a:cubicBezTo>
                    <a:pt x="327" y="4223"/>
                    <a:pt x="653" y="4130"/>
                    <a:pt x="745" y="4084"/>
                  </a:cubicBezTo>
                  <a:lnTo>
                    <a:pt x="745" y="4084"/>
                  </a:lnTo>
                  <a:cubicBezTo>
                    <a:pt x="745" y="4084"/>
                    <a:pt x="645" y="4584"/>
                    <a:pt x="578" y="4885"/>
                  </a:cubicBezTo>
                  <a:lnTo>
                    <a:pt x="578" y="4918"/>
                  </a:lnTo>
                  <a:cubicBezTo>
                    <a:pt x="578" y="4951"/>
                    <a:pt x="578" y="4951"/>
                    <a:pt x="578" y="4951"/>
                  </a:cubicBezTo>
                  <a:cubicBezTo>
                    <a:pt x="578" y="5018"/>
                    <a:pt x="611" y="5051"/>
                    <a:pt x="645" y="5085"/>
                  </a:cubicBezTo>
                  <a:lnTo>
                    <a:pt x="745" y="5085"/>
                  </a:lnTo>
                  <a:cubicBezTo>
                    <a:pt x="778" y="5118"/>
                    <a:pt x="812" y="5118"/>
                    <a:pt x="845" y="5118"/>
                  </a:cubicBezTo>
                  <a:cubicBezTo>
                    <a:pt x="1012" y="5151"/>
                    <a:pt x="1179" y="5185"/>
                    <a:pt x="1345" y="5185"/>
                  </a:cubicBezTo>
                  <a:cubicBezTo>
                    <a:pt x="1746" y="5185"/>
                    <a:pt x="2113" y="5018"/>
                    <a:pt x="2379" y="4718"/>
                  </a:cubicBezTo>
                  <a:cubicBezTo>
                    <a:pt x="2413" y="4684"/>
                    <a:pt x="2379" y="4651"/>
                    <a:pt x="2313" y="4651"/>
                  </a:cubicBezTo>
                  <a:cubicBezTo>
                    <a:pt x="1985" y="4838"/>
                    <a:pt x="1625" y="4943"/>
                    <a:pt x="1266" y="4943"/>
                  </a:cubicBezTo>
                  <a:cubicBezTo>
                    <a:pt x="1113" y="4943"/>
                    <a:pt x="961" y="4924"/>
                    <a:pt x="812" y="4885"/>
                  </a:cubicBezTo>
                  <a:cubicBezTo>
                    <a:pt x="812" y="4718"/>
                    <a:pt x="1078" y="3817"/>
                    <a:pt x="1045" y="3817"/>
                  </a:cubicBezTo>
                  <a:cubicBezTo>
                    <a:pt x="812" y="3817"/>
                    <a:pt x="578" y="3851"/>
                    <a:pt x="345" y="3917"/>
                  </a:cubicBezTo>
                  <a:cubicBezTo>
                    <a:pt x="611" y="2616"/>
                    <a:pt x="1078" y="1349"/>
                    <a:pt x="1312" y="48"/>
                  </a:cubicBezTo>
                  <a:cubicBezTo>
                    <a:pt x="1312" y="24"/>
                    <a:pt x="1295" y="1"/>
                    <a:pt x="12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17"/>
            <p:cNvSpPr/>
            <p:nvPr/>
          </p:nvSpPr>
          <p:spPr>
            <a:xfrm>
              <a:off x="3632775" y="1489000"/>
              <a:ext cx="35050" cy="25275"/>
            </a:xfrm>
            <a:custGeom>
              <a:rect b="b" l="l" r="r" t="t"/>
              <a:pathLst>
                <a:path extrusionOk="0" h="1011" w="1402">
                  <a:moveTo>
                    <a:pt x="1334" y="1"/>
                  </a:moveTo>
                  <a:cubicBezTo>
                    <a:pt x="1016" y="187"/>
                    <a:pt x="655" y="288"/>
                    <a:pt x="286" y="288"/>
                  </a:cubicBezTo>
                  <a:cubicBezTo>
                    <a:pt x="191" y="288"/>
                    <a:pt x="95" y="281"/>
                    <a:pt x="0" y="268"/>
                  </a:cubicBezTo>
                  <a:lnTo>
                    <a:pt x="0" y="268"/>
                  </a:lnTo>
                  <a:cubicBezTo>
                    <a:pt x="134" y="535"/>
                    <a:pt x="334" y="735"/>
                    <a:pt x="567" y="901"/>
                  </a:cubicBezTo>
                  <a:cubicBezTo>
                    <a:pt x="676" y="956"/>
                    <a:pt x="807" y="1010"/>
                    <a:pt x="943" y="1010"/>
                  </a:cubicBezTo>
                  <a:cubicBezTo>
                    <a:pt x="973" y="1010"/>
                    <a:pt x="1004" y="1008"/>
                    <a:pt x="1034" y="1002"/>
                  </a:cubicBezTo>
                  <a:cubicBezTo>
                    <a:pt x="1368" y="968"/>
                    <a:pt x="1401" y="668"/>
                    <a:pt x="1401" y="401"/>
                  </a:cubicBezTo>
                  <a:cubicBezTo>
                    <a:pt x="1401" y="268"/>
                    <a:pt x="1368" y="134"/>
                    <a:pt x="13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17"/>
            <p:cNvSpPr/>
            <p:nvPr/>
          </p:nvSpPr>
          <p:spPr>
            <a:xfrm>
              <a:off x="3646950" y="1498925"/>
              <a:ext cx="20875" cy="15350"/>
            </a:xfrm>
            <a:custGeom>
              <a:rect b="b" l="l" r="r" t="t"/>
              <a:pathLst>
                <a:path extrusionOk="0" h="614" w="835">
                  <a:moveTo>
                    <a:pt x="755" y="0"/>
                  </a:moveTo>
                  <a:cubicBezTo>
                    <a:pt x="420" y="0"/>
                    <a:pt x="124" y="195"/>
                    <a:pt x="0" y="504"/>
                  </a:cubicBezTo>
                  <a:cubicBezTo>
                    <a:pt x="109" y="559"/>
                    <a:pt x="240" y="613"/>
                    <a:pt x="376" y="613"/>
                  </a:cubicBezTo>
                  <a:cubicBezTo>
                    <a:pt x="406" y="613"/>
                    <a:pt x="437" y="611"/>
                    <a:pt x="467" y="605"/>
                  </a:cubicBezTo>
                  <a:cubicBezTo>
                    <a:pt x="801" y="571"/>
                    <a:pt x="834" y="271"/>
                    <a:pt x="834" y="4"/>
                  </a:cubicBezTo>
                  <a:cubicBezTo>
                    <a:pt x="807" y="2"/>
                    <a:pt x="781" y="0"/>
                    <a:pt x="755" y="0"/>
                  </a:cubicBezTo>
                  <a:close/>
                </a:path>
              </a:pathLst>
            </a:custGeom>
            <a:solidFill>
              <a:srgbClr val="FF9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17"/>
            <p:cNvSpPr/>
            <p:nvPr/>
          </p:nvSpPr>
          <p:spPr>
            <a:xfrm>
              <a:off x="3550300" y="1218475"/>
              <a:ext cx="293475" cy="239700"/>
            </a:xfrm>
            <a:custGeom>
              <a:rect b="b" l="l" r="r" t="t"/>
              <a:pathLst>
                <a:path extrusionOk="0" h="9588" w="11739">
                  <a:moveTo>
                    <a:pt x="5783" y="0"/>
                  </a:moveTo>
                  <a:cubicBezTo>
                    <a:pt x="2266" y="0"/>
                    <a:pt x="0" y="3461"/>
                    <a:pt x="97" y="3783"/>
                  </a:cubicBezTo>
                  <a:cubicBezTo>
                    <a:pt x="186" y="4117"/>
                    <a:pt x="842" y="4228"/>
                    <a:pt x="1677" y="4228"/>
                  </a:cubicBezTo>
                  <a:cubicBezTo>
                    <a:pt x="3347" y="4228"/>
                    <a:pt x="5734" y="3784"/>
                    <a:pt x="5734" y="3783"/>
                  </a:cubicBezTo>
                  <a:lnTo>
                    <a:pt x="5734" y="3783"/>
                  </a:lnTo>
                  <a:cubicBezTo>
                    <a:pt x="5734" y="3784"/>
                    <a:pt x="3599" y="4617"/>
                    <a:pt x="3766" y="4651"/>
                  </a:cubicBezTo>
                  <a:cubicBezTo>
                    <a:pt x="4352" y="4748"/>
                    <a:pt x="4938" y="4810"/>
                    <a:pt x="5537" y="4810"/>
                  </a:cubicBezTo>
                  <a:cubicBezTo>
                    <a:pt x="5757" y="4810"/>
                    <a:pt x="5978" y="4802"/>
                    <a:pt x="6201" y="4784"/>
                  </a:cubicBezTo>
                  <a:cubicBezTo>
                    <a:pt x="6968" y="4684"/>
                    <a:pt x="7769" y="4451"/>
                    <a:pt x="8469" y="4117"/>
                  </a:cubicBezTo>
                  <a:lnTo>
                    <a:pt x="8469" y="4117"/>
                  </a:lnTo>
                  <a:cubicBezTo>
                    <a:pt x="8469" y="4117"/>
                    <a:pt x="8336" y="9588"/>
                    <a:pt x="9570" y="9588"/>
                  </a:cubicBezTo>
                  <a:cubicBezTo>
                    <a:pt x="10871" y="9588"/>
                    <a:pt x="11605" y="6519"/>
                    <a:pt x="11672" y="5385"/>
                  </a:cubicBezTo>
                  <a:cubicBezTo>
                    <a:pt x="11738" y="4517"/>
                    <a:pt x="10438" y="3050"/>
                    <a:pt x="10438" y="3050"/>
                  </a:cubicBezTo>
                  <a:cubicBezTo>
                    <a:pt x="10438" y="3050"/>
                    <a:pt x="8903" y="214"/>
                    <a:pt x="6168" y="14"/>
                  </a:cubicBezTo>
                  <a:cubicBezTo>
                    <a:pt x="6038" y="5"/>
                    <a:pt x="5910" y="0"/>
                    <a:pt x="57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17"/>
            <p:cNvSpPr/>
            <p:nvPr/>
          </p:nvSpPr>
          <p:spPr>
            <a:xfrm>
              <a:off x="3765350" y="1422400"/>
              <a:ext cx="90925" cy="94875"/>
            </a:xfrm>
            <a:custGeom>
              <a:rect b="b" l="l" r="r" t="t"/>
              <a:pathLst>
                <a:path extrusionOk="0" h="3795" w="3637">
                  <a:moveTo>
                    <a:pt x="2454" y="0"/>
                  </a:moveTo>
                  <a:cubicBezTo>
                    <a:pt x="1592" y="0"/>
                    <a:pt x="468" y="1431"/>
                    <a:pt x="468" y="1431"/>
                  </a:cubicBezTo>
                  <a:lnTo>
                    <a:pt x="1" y="3065"/>
                  </a:lnTo>
                  <a:cubicBezTo>
                    <a:pt x="159" y="3513"/>
                    <a:pt x="587" y="3794"/>
                    <a:pt x="1040" y="3794"/>
                  </a:cubicBezTo>
                  <a:cubicBezTo>
                    <a:pt x="1160" y="3794"/>
                    <a:pt x="1283" y="3774"/>
                    <a:pt x="1402" y="3732"/>
                  </a:cubicBezTo>
                  <a:cubicBezTo>
                    <a:pt x="2469" y="3399"/>
                    <a:pt x="3637" y="630"/>
                    <a:pt x="2803" y="96"/>
                  </a:cubicBezTo>
                  <a:cubicBezTo>
                    <a:pt x="2694" y="30"/>
                    <a:pt x="2577" y="0"/>
                    <a:pt x="2454"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17"/>
            <p:cNvSpPr/>
            <p:nvPr/>
          </p:nvSpPr>
          <p:spPr>
            <a:xfrm>
              <a:off x="3779025" y="1444800"/>
              <a:ext cx="47225" cy="57650"/>
            </a:xfrm>
            <a:custGeom>
              <a:rect b="b" l="l" r="r" t="t"/>
              <a:pathLst>
                <a:path extrusionOk="0" h="2306" w="1889">
                  <a:moveTo>
                    <a:pt x="1889" y="1"/>
                  </a:moveTo>
                  <a:lnTo>
                    <a:pt x="1889" y="1"/>
                  </a:lnTo>
                  <a:cubicBezTo>
                    <a:pt x="888" y="34"/>
                    <a:pt x="88" y="1268"/>
                    <a:pt x="21" y="2236"/>
                  </a:cubicBezTo>
                  <a:cubicBezTo>
                    <a:pt x="0" y="2277"/>
                    <a:pt x="43" y="2306"/>
                    <a:pt x="87" y="2306"/>
                  </a:cubicBezTo>
                  <a:cubicBezTo>
                    <a:pt x="114" y="2306"/>
                    <a:pt x="142" y="2295"/>
                    <a:pt x="154" y="2269"/>
                  </a:cubicBezTo>
                  <a:cubicBezTo>
                    <a:pt x="254" y="2069"/>
                    <a:pt x="388" y="1902"/>
                    <a:pt x="521" y="1702"/>
                  </a:cubicBezTo>
                  <a:cubicBezTo>
                    <a:pt x="660" y="1564"/>
                    <a:pt x="829" y="1489"/>
                    <a:pt x="1009" y="1489"/>
                  </a:cubicBezTo>
                  <a:cubicBezTo>
                    <a:pt x="1090" y="1489"/>
                    <a:pt x="1173" y="1504"/>
                    <a:pt x="1255" y="1535"/>
                  </a:cubicBezTo>
                  <a:cubicBezTo>
                    <a:pt x="1289" y="1535"/>
                    <a:pt x="1289" y="1502"/>
                    <a:pt x="1289" y="1502"/>
                  </a:cubicBezTo>
                  <a:cubicBezTo>
                    <a:pt x="1174" y="1388"/>
                    <a:pt x="1030" y="1335"/>
                    <a:pt x="886" y="1335"/>
                  </a:cubicBezTo>
                  <a:cubicBezTo>
                    <a:pt x="694" y="1335"/>
                    <a:pt x="503" y="1430"/>
                    <a:pt x="388" y="1602"/>
                  </a:cubicBezTo>
                  <a:cubicBezTo>
                    <a:pt x="655" y="902"/>
                    <a:pt x="1188" y="301"/>
                    <a:pt x="18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17"/>
            <p:cNvSpPr/>
            <p:nvPr/>
          </p:nvSpPr>
          <p:spPr>
            <a:xfrm>
              <a:off x="3639425" y="1607425"/>
              <a:ext cx="191850" cy="202950"/>
            </a:xfrm>
            <a:custGeom>
              <a:rect b="b" l="l" r="r" t="t"/>
              <a:pathLst>
                <a:path extrusionOk="0" h="8118" w="7674">
                  <a:moveTo>
                    <a:pt x="6439" y="1"/>
                  </a:moveTo>
                  <a:lnTo>
                    <a:pt x="2169" y="4437"/>
                  </a:lnTo>
                  <a:lnTo>
                    <a:pt x="735" y="968"/>
                  </a:lnTo>
                  <a:lnTo>
                    <a:pt x="101" y="2002"/>
                  </a:lnTo>
                  <a:lnTo>
                    <a:pt x="1" y="7239"/>
                  </a:lnTo>
                  <a:lnTo>
                    <a:pt x="2036" y="5138"/>
                  </a:lnTo>
                  <a:lnTo>
                    <a:pt x="3503" y="8106"/>
                  </a:lnTo>
                  <a:cubicBezTo>
                    <a:pt x="3503" y="8114"/>
                    <a:pt x="3506" y="8118"/>
                    <a:pt x="3510" y="8118"/>
                  </a:cubicBezTo>
                  <a:cubicBezTo>
                    <a:pt x="3694" y="8118"/>
                    <a:pt x="7673" y="1402"/>
                    <a:pt x="7673" y="1402"/>
                  </a:cubicBezTo>
                  <a:lnTo>
                    <a:pt x="6439"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17"/>
            <p:cNvSpPr/>
            <p:nvPr/>
          </p:nvSpPr>
          <p:spPr>
            <a:xfrm>
              <a:off x="3635275" y="1650450"/>
              <a:ext cx="191825" cy="167150"/>
            </a:xfrm>
            <a:custGeom>
              <a:rect b="b" l="l" r="r" t="t"/>
              <a:pathLst>
                <a:path extrusionOk="0" h="6686" w="7673">
                  <a:moveTo>
                    <a:pt x="7619" y="0"/>
                  </a:moveTo>
                  <a:cubicBezTo>
                    <a:pt x="7611" y="0"/>
                    <a:pt x="7606" y="4"/>
                    <a:pt x="7606" y="14"/>
                  </a:cubicBezTo>
                  <a:cubicBezTo>
                    <a:pt x="6838" y="1082"/>
                    <a:pt x="4303" y="5151"/>
                    <a:pt x="3669" y="6285"/>
                  </a:cubicBezTo>
                  <a:cubicBezTo>
                    <a:pt x="3569" y="6085"/>
                    <a:pt x="2502" y="3917"/>
                    <a:pt x="2202" y="3417"/>
                  </a:cubicBezTo>
                  <a:cubicBezTo>
                    <a:pt x="2201" y="3416"/>
                    <a:pt x="2201" y="3416"/>
                    <a:pt x="2200" y="3416"/>
                  </a:cubicBezTo>
                  <a:cubicBezTo>
                    <a:pt x="2135" y="3416"/>
                    <a:pt x="366" y="5185"/>
                    <a:pt x="267" y="5251"/>
                  </a:cubicBezTo>
                  <a:cubicBezTo>
                    <a:pt x="267" y="4451"/>
                    <a:pt x="467" y="1182"/>
                    <a:pt x="267" y="348"/>
                  </a:cubicBezTo>
                  <a:cubicBezTo>
                    <a:pt x="267" y="319"/>
                    <a:pt x="255" y="309"/>
                    <a:pt x="241" y="309"/>
                  </a:cubicBezTo>
                  <a:cubicBezTo>
                    <a:pt x="223" y="309"/>
                    <a:pt x="200" y="328"/>
                    <a:pt x="200" y="348"/>
                  </a:cubicBezTo>
                  <a:cubicBezTo>
                    <a:pt x="134" y="1182"/>
                    <a:pt x="100" y="2082"/>
                    <a:pt x="67" y="2916"/>
                  </a:cubicBezTo>
                  <a:cubicBezTo>
                    <a:pt x="0" y="3884"/>
                    <a:pt x="0" y="4818"/>
                    <a:pt x="34" y="5785"/>
                  </a:cubicBezTo>
                  <a:cubicBezTo>
                    <a:pt x="34" y="5789"/>
                    <a:pt x="35" y="5791"/>
                    <a:pt x="39" y="5791"/>
                  </a:cubicBezTo>
                  <a:cubicBezTo>
                    <a:pt x="150" y="5791"/>
                    <a:pt x="1878" y="3904"/>
                    <a:pt x="2168" y="3517"/>
                  </a:cubicBezTo>
                  <a:cubicBezTo>
                    <a:pt x="2635" y="4617"/>
                    <a:pt x="3136" y="5651"/>
                    <a:pt x="3703" y="6686"/>
                  </a:cubicBezTo>
                  <a:cubicBezTo>
                    <a:pt x="3703" y="6686"/>
                    <a:pt x="3703" y="6686"/>
                    <a:pt x="3704" y="6686"/>
                  </a:cubicBezTo>
                  <a:cubicBezTo>
                    <a:pt x="3789" y="6686"/>
                    <a:pt x="7074" y="1211"/>
                    <a:pt x="7672" y="47"/>
                  </a:cubicBezTo>
                  <a:cubicBezTo>
                    <a:pt x="7672" y="24"/>
                    <a:pt x="7639" y="0"/>
                    <a:pt x="76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17"/>
            <p:cNvSpPr/>
            <p:nvPr/>
          </p:nvSpPr>
          <p:spPr>
            <a:xfrm>
              <a:off x="3496000" y="2370475"/>
              <a:ext cx="482025" cy="28375"/>
            </a:xfrm>
            <a:custGeom>
              <a:rect b="b" l="l" r="r" t="t"/>
              <a:pathLst>
                <a:path extrusionOk="0" h="1135" w="19281">
                  <a:moveTo>
                    <a:pt x="1" y="0"/>
                  </a:moveTo>
                  <a:lnTo>
                    <a:pt x="1" y="1135"/>
                  </a:lnTo>
                  <a:lnTo>
                    <a:pt x="19281" y="1135"/>
                  </a:lnTo>
                  <a:lnTo>
                    <a:pt x="1928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17"/>
            <p:cNvSpPr/>
            <p:nvPr/>
          </p:nvSpPr>
          <p:spPr>
            <a:xfrm>
              <a:off x="3496000" y="2370475"/>
              <a:ext cx="292725" cy="28375"/>
            </a:xfrm>
            <a:custGeom>
              <a:rect b="b" l="l" r="r" t="t"/>
              <a:pathLst>
                <a:path extrusionOk="0" h="1135" w="11709">
                  <a:moveTo>
                    <a:pt x="1" y="0"/>
                  </a:moveTo>
                  <a:lnTo>
                    <a:pt x="1" y="1135"/>
                  </a:lnTo>
                  <a:lnTo>
                    <a:pt x="11709" y="1135"/>
                  </a:lnTo>
                  <a:lnTo>
                    <a:pt x="1170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17"/>
            <p:cNvSpPr/>
            <p:nvPr/>
          </p:nvSpPr>
          <p:spPr>
            <a:xfrm>
              <a:off x="3040675" y="1982700"/>
              <a:ext cx="698025" cy="416975"/>
            </a:xfrm>
            <a:custGeom>
              <a:rect b="b" l="l" r="r" t="t"/>
              <a:pathLst>
                <a:path extrusionOk="0" h="16679" w="27921">
                  <a:moveTo>
                    <a:pt x="1" y="0"/>
                  </a:moveTo>
                  <a:lnTo>
                    <a:pt x="3503" y="16679"/>
                  </a:lnTo>
                  <a:lnTo>
                    <a:pt x="27920" y="16679"/>
                  </a:lnTo>
                  <a:lnTo>
                    <a:pt x="2441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17"/>
            <p:cNvSpPr/>
            <p:nvPr/>
          </p:nvSpPr>
          <p:spPr>
            <a:xfrm>
              <a:off x="3349225" y="2153650"/>
              <a:ext cx="80075" cy="75075"/>
            </a:xfrm>
            <a:custGeom>
              <a:rect b="b" l="l" r="r" t="t"/>
              <a:pathLst>
                <a:path extrusionOk="0" h="3003" w="3203">
                  <a:moveTo>
                    <a:pt x="1468" y="1"/>
                  </a:moveTo>
                  <a:cubicBezTo>
                    <a:pt x="634" y="1"/>
                    <a:pt x="1" y="701"/>
                    <a:pt x="134" y="1502"/>
                  </a:cubicBezTo>
                  <a:cubicBezTo>
                    <a:pt x="234" y="2336"/>
                    <a:pt x="935" y="2969"/>
                    <a:pt x="1769" y="3003"/>
                  </a:cubicBezTo>
                  <a:cubicBezTo>
                    <a:pt x="2569" y="3003"/>
                    <a:pt x="3203" y="2302"/>
                    <a:pt x="3103" y="1502"/>
                  </a:cubicBezTo>
                  <a:cubicBezTo>
                    <a:pt x="3003" y="668"/>
                    <a:pt x="2302" y="34"/>
                    <a:pt x="14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17"/>
            <p:cNvSpPr/>
            <p:nvPr/>
          </p:nvSpPr>
          <p:spPr>
            <a:xfrm>
              <a:off x="3250825" y="2232025"/>
              <a:ext cx="391150" cy="281075"/>
            </a:xfrm>
            <a:custGeom>
              <a:rect b="b" l="l" r="r" t="t"/>
              <a:pathLst>
                <a:path extrusionOk="0" h="11243" w="15646">
                  <a:moveTo>
                    <a:pt x="6370" y="1"/>
                  </a:moveTo>
                  <a:cubicBezTo>
                    <a:pt x="6359" y="1"/>
                    <a:pt x="6349" y="1"/>
                    <a:pt x="6338" y="1"/>
                  </a:cubicBezTo>
                  <a:cubicBezTo>
                    <a:pt x="4737" y="34"/>
                    <a:pt x="5271" y="2269"/>
                    <a:pt x="5271" y="2269"/>
                  </a:cubicBezTo>
                  <a:cubicBezTo>
                    <a:pt x="5271" y="2269"/>
                    <a:pt x="4432" y="898"/>
                    <a:pt x="3393" y="898"/>
                  </a:cubicBezTo>
                  <a:cubicBezTo>
                    <a:pt x="3298" y="898"/>
                    <a:pt x="3201" y="910"/>
                    <a:pt x="3103" y="935"/>
                  </a:cubicBezTo>
                  <a:cubicBezTo>
                    <a:pt x="1168" y="1402"/>
                    <a:pt x="3370" y="5138"/>
                    <a:pt x="2903" y="6673"/>
                  </a:cubicBezTo>
                  <a:lnTo>
                    <a:pt x="367" y="6673"/>
                  </a:lnTo>
                  <a:lnTo>
                    <a:pt x="1" y="7673"/>
                  </a:lnTo>
                  <a:cubicBezTo>
                    <a:pt x="1502" y="8507"/>
                    <a:pt x="3336" y="10442"/>
                    <a:pt x="4570" y="10675"/>
                  </a:cubicBezTo>
                  <a:cubicBezTo>
                    <a:pt x="4671" y="10697"/>
                    <a:pt x="4772" y="10707"/>
                    <a:pt x="4871" y="10707"/>
                  </a:cubicBezTo>
                  <a:cubicBezTo>
                    <a:pt x="5398" y="10707"/>
                    <a:pt x="5891" y="10419"/>
                    <a:pt x="6172" y="9942"/>
                  </a:cubicBezTo>
                  <a:cubicBezTo>
                    <a:pt x="6172" y="9942"/>
                    <a:pt x="6705" y="11242"/>
                    <a:pt x="7906" y="11242"/>
                  </a:cubicBezTo>
                  <a:cubicBezTo>
                    <a:pt x="8507" y="11242"/>
                    <a:pt x="9040" y="10308"/>
                    <a:pt x="9040" y="10308"/>
                  </a:cubicBezTo>
                  <a:cubicBezTo>
                    <a:pt x="9307" y="10876"/>
                    <a:pt x="9908" y="11242"/>
                    <a:pt x="10575" y="11242"/>
                  </a:cubicBezTo>
                  <a:cubicBezTo>
                    <a:pt x="11409" y="11209"/>
                    <a:pt x="11809" y="10242"/>
                    <a:pt x="11809" y="10242"/>
                  </a:cubicBezTo>
                  <a:cubicBezTo>
                    <a:pt x="11809" y="10242"/>
                    <a:pt x="12439" y="10759"/>
                    <a:pt x="13126" y="10759"/>
                  </a:cubicBezTo>
                  <a:cubicBezTo>
                    <a:pt x="13276" y="10759"/>
                    <a:pt x="13428" y="10735"/>
                    <a:pt x="13577" y="10675"/>
                  </a:cubicBezTo>
                  <a:cubicBezTo>
                    <a:pt x="15245" y="10042"/>
                    <a:pt x="15645" y="2903"/>
                    <a:pt x="13077" y="1669"/>
                  </a:cubicBezTo>
                  <a:cubicBezTo>
                    <a:pt x="12902" y="1582"/>
                    <a:pt x="12753" y="1545"/>
                    <a:pt x="12626" y="1545"/>
                  </a:cubicBezTo>
                  <a:cubicBezTo>
                    <a:pt x="11876" y="1545"/>
                    <a:pt x="11876" y="2836"/>
                    <a:pt x="11876" y="2836"/>
                  </a:cubicBezTo>
                  <a:cubicBezTo>
                    <a:pt x="11876" y="2836"/>
                    <a:pt x="11275" y="335"/>
                    <a:pt x="9808" y="201"/>
                  </a:cubicBezTo>
                  <a:cubicBezTo>
                    <a:pt x="9776" y="199"/>
                    <a:pt x="9744" y="198"/>
                    <a:pt x="9714" y="198"/>
                  </a:cubicBezTo>
                  <a:cubicBezTo>
                    <a:pt x="8313" y="198"/>
                    <a:pt x="8473" y="2403"/>
                    <a:pt x="8473" y="2403"/>
                  </a:cubicBezTo>
                  <a:cubicBezTo>
                    <a:pt x="8473" y="2403"/>
                    <a:pt x="7881" y="1"/>
                    <a:pt x="6370"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17"/>
            <p:cNvSpPr/>
            <p:nvPr/>
          </p:nvSpPr>
          <p:spPr>
            <a:xfrm>
              <a:off x="3167425" y="2398825"/>
              <a:ext cx="155975" cy="66550"/>
            </a:xfrm>
            <a:custGeom>
              <a:rect b="b" l="l" r="r" t="t"/>
              <a:pathLst>
                <a:path extrusionOk="0" h="2662" w="6239">
                  <a:moveTo>
                    <a:pt x="3603" y="1"/>
                  </a:moveTo>
                  <a:cubicBezTo>
                    <a:pt x="568" y="367"/>
                    <a:pt x="1" y="2402"/>
                    <a:pt x="1735" y="2636"/>
                  </a:cubicBezTo>
                  <a:cubicBezTo>
                    <a:pt x="1870" y="2653"/>
                    <a:pt x="1999" y="2661"/>
                    <a:pt x="2123" y="2661"/>
                  </a:cubicBezTo>
                  <a:cubicBezTo>
                    <a:pt x="3076" y="2661"/>
                    <a:pt x="3724" y="2199"/>
                    <a:pt x="4557" y="2199"/>
                  </a:cubicBezTo>
                  <a:cubicBezTo>
                    <a:pt x="4844" y="2199"/>
                    <a:pt x="5153" y="2254"/>
                    <a:pt x="5505" y="2402"/>
                  </a:cubicBezTo>
                  <a:lnTo>
                    <a:pt x="6239" y="1"/>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17"/>
            <p:cNvSpPr/>
            <p:nvPr/>
          </p:nvSpPr>
          <p:spPr>
            <a:xfrm>
              <a:off x="3543900" y="2299250"/>
              <a:ext cx="23850" cy="185500"/>
            </a:xfrm>
            <a:custGeom>
              <a:rect b="b" l="l" r="r" t="t"/>
              <a:pathLst>
                <a:path extrusionOk="0" h="7420" w="954">
                  <a:moveTo>
                    <a:pt x="71" y="1"/>
                  </a:moveTo>
                  <a:cubicBezTo>
                    <a:pt x="33" y="1"/>
                    <a:pt x="1" y="26"/>
                    <a:pt x="19" y="81"/>
                  </a:cubicBezTo>
                  <a:cubicBezTo>
                    <a:pt x="420" y="2516"/>
                    <a:pt x="486" y="4984"/>
                    <a:pt x="186" y="7419"/>
                  </a:cubicBezTo>
                  <a:lnTo>
                    <a:pt x="219" y="7419"/>
                  </a:lnTo>
                  <a:cubicBezTo>
                    <a:pt x="953" y="5018"/>
                    <a:pt x="920" y="2449"/>
                    <a:pt x="153" y="47"/>
                  </a:cubicBezTo>
                  <a:cubicBezTo>
                    <a:pt x="138" y="17"/>
                    <a:pt x="102" y="1"/>
                    <a:pt x="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17"/>
            <p:cNvSpPr/>
            <p:nvPr/>
          </p:nvSpPr>
          <p:spPr>
            <a:xfrm>
              <a:off x="3460600" y="2287175"/>
              <a:ext cx="37100" cy="203200"/>
            </a:xfrm>
            <a:custGeom>
              <a:rect b="b" l="l" r="r" t="t"/>
              <a:pathLst>
                <a:path extrusionOk="0" h="8128" w="1484">
                  <a:moveTo>
                    <a:pt x="48" y="0"/>
                  </a:moveTo>
                  <a:cubicBezTo>
                    <a:pt x="19" y="0"/>
                    <a:pt x="0" y="18"/>
                    <a:pt x="16" y="63"/>
                  </a:cubicBezTo>
                  <a:cubicBezTo>
                    <a:pt x="716" y="1831"/>
                    <a:pt x="983" y="5834"/>
                    <a:pt x="649" y="8102"/>
                  </a:cubicBezTo>
                  <a:cubicBezTo>
                    <a:pt x="649" y="8119"/>
                    <a:pt x="658" y="8127"/>
                    <a:pt x="670" y="8127"/>
                  </a:cubicBezTo>
                  <a:cubicBezTo>
                    <a:pt x="683" y="8127"/>
                    <a:pt x="699" y="8119"/>
                    <a:pt x="716" y="8102"/>
                  </a:cubicBezTo>
                  <a:cubicBezTo>
                    <a:pt x="1483" y="5434"/>
                    <a:pt x="1283" y="2599"/>
                    <a:pt x="149" y="63"/>
                  </a:cubicBezTo>
                  <a:cubicBezTo>
                    <a:pt x="131" y="27"/>
                    <a:pt x="82" y="0"/>
                    <a:pt x="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17"/>
            <p:cNvSpPr/>
            <p:nvPr/>
          </p:nvSpPr>
          <p:spPr>
            <a:xfrm>
              <a:off x="3377825" y="2283400"/>
              <a:ext cx="40650" cy="195300"/>
            </a:xfrm>
            <a:custGeom>
              <a:rect b="b" l="l" r="r" t="t"/>
              <a:pathLst>
                <a:path extrusionOk="0" h="7812" w="1626">
                  <a:moveTo>
                    <a:pt x="83" y="0"/>
                  </a:moveTo>
                  <a:cubicBezTo>
                    <a:pt x="44" y="0"/>
                    <a:pt x="1" y="24"/>
                    <a:pt x="24" y="48"/>
                  </a:cubicBezTo>
                  <a:cubicBezTo>
                    <a:pt x="1125" y="2549"/>
                    <a:pt x="1292" y="5118"/>
                    <a:pt x="1092" y="7786"/>
                  </a:cubicBezTo>
                  <a:cubicBezTo>
                    <a:pt x="1092" y="7803"/>
                    <a:pt x="1108" y="7811"/>
                    <a:pt x="1125" y="7811"/>
                  </a:cubicBezTo>
                  <a:cubicBezTo>
                    <a:pt x="1142" y="7811"/>
                    <a:pt x="1158" y="7803"/>
                    <a:pt x="1158" y="7786"/>
                  </a:cubicBezTo>
                  <a:cubicBezTo>
                    <a:pt x="1625" y="6519"/>
                    <a:pt x="1559" y="4784"/>
                    <a:pt x="1392" y="3450"/>
                  </a:cubicBezTo>
                  <a:cubicBezTo>
                    <a:pt x="1292" y="2216"/>
                    <a:pt x="825" y="1015"/>
                    <a:pt x="124" y="14"/>
                  </a:cubicBezTo>
                  <a:cubicBezTo>
                    <a:pt x="114" y="4"/>
                    <a:pt x="99" y="0"/>
                    <a:pt x="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2" name="Google Shape;2862;p217"/>
          <p:cNvGrpSpPr/>
          <p:nvPr/>
        </p:nvGrpSpPr>
        <p:grpSpPr>
          <a:xfrm>
            <a:off x="1250600" y="1546058"/>
            <a:ext cx="960882" cy="1604884"/>
            <a:chOff x="3979663" y="1936000"/>
            <a:chExt cx="1184665" cy="2468293"/>
          </a:xfrm>
        </p:grpSpPr>
        <p:sp>
          <p:nvSpPr>
            <p:cNvPr id="2863" name="Google Shape;2863;p217"/>
            <p:cNvSpPr/>
            <p:nvPr/>
          </p:nvSpPr>
          <p:spPr>
            <a:xfrm>
              <a:off x="4558294" y="3744458"/>
              <a:ext cx="493964" cy="542115"/>
            </a:xfrm>
            <a:custGeom>
              <a:rect b="b" l="l" r="r" t="t"/>
              <a:pathLst>
                <a:path extrusionOk="0" h="27055" w="24652">
                  <a:moveTo>
                    <a:pt x="5259" y="1"/>
                  </a:moveTo>
                  <a:cubicBezTo>
                    <a:pt x="5259" y="1"/>
                    <a:pt x="1429" y="13253"/>
                    <a:pt x="1277" y="14044"/>
                  </a:cubicBezTo>
                  <a:lnTo>
                    <a:pt x="1246" y="14165"/>
                  </a:lnTo>
                  <a:cubicBezTo>
                    <a:pt x="517" y="18086"/>
                    <a:pt x="0" y="21308"/>
                    <a:pt x="274" y="21582"/>
                  </a:cubicBezTo>
                  <a:cubicBezTo>
                    <a:pt x="1027" y="22304"/>
                    <a:pt x="22601" y="27054"/>
                    <a:pt x="23802" y="27054"/>
                  </a:cubicBezTo>
                  <a:cubicBezTo>
                    <a:pt x="23813" y="27054"/>
                    <a:pt x="23823" y="27054"/>
                    <a:pt x="23830" y="27053"/>
                  </a:cubicBezTo>
                  <a:cubicBezTo>
                    <a:pt x="24651" y="26962"/>
                    <a:pt x="24438" y="24591"/>
                    <a:pt x="23739" y="23740"/>
                  </a:cubicBezTo>
                  <a:cubicBezTo>
                    <a:pt x="23040" y="22858"/>
                    <a:pt x="15441" y="17235"/>
                    <a:pt x="15441" y="17235"/>
                  </a:cubicBezTo>
                  <a:lnTo>
                    <a:pt x="15502" y="16992"/>
                  </a:lnTo>
                  <a:lnTo>
                    <a:pt x="19970" y="3192"/>
                  </a:lnTo>
                  <a:lnTo>
                    <a:pt x="5259" y="1"/>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17"/>
            <p:cNvSpPr/>
            <p:nvPr/>
          </p:nvSpPr>
          <p:spPr>
            <a:xfrm>
              <a:off x="4558294" y="3989306"/>
              <a:ext cx="493964" cy="297276"/>
            </a:xfrm>
            <a:custGeom>
              <a:rect b="b" l="l" r="r" t="t"/>
              <a:pathLst>
                <a:path extrusionOk="0" h="14836" w="24652">
                  <a:moveTo>
                    <a:pt x="1794" y="1"/>
                  </a:moveTo>
                  <a:cubicBezTo>
                    <a:pt x="1611" y="548"/>
                    <a:pt x="1307" y="1733"/>
                    <a:pt x="1277" y="1855"/>
                  </a:cubicBezTo>
                  <a:cubicBezTo>
                    <a:pt x="1277" y="1885"/>
                    <a:pt x="1277" y="1916"/>
                    <a:pt x="1246" y="1946"/>
                  </a:cubicBezTo>
                  <a:cubicBezTo>
                    <a:pt x="517" y="5867"/>
                    <a:pt x="0" y="9089"/>
                    <a:pt x="274" y="9393"/>
                  </a:cubicBezTo>
                  <a:cubicBezTo>
                    <a:pt x="996" y="10086"/>
                    <a:pt x="22601" y="14835"/>
                    <a:pt x="23802" y="14835"/>
                  </a:cubicBezTo>
                  <a:cubicBezTo>
                    <a:pt x="23813" y="14835"/>
                    <a:pt x="23823" y="14835"/>
                    <a:pt x="23830" y="14834"/>
                  </a:cubicBezTo>
                  <a:cubicBezTo>
                    <a:pt x="24651" y="14743"/>
                    <a:pt x="24438" y="12402"/>
                    <a:pt x="23739" y="11521"/>
                  </a:cubicBezTo>
                  <a:cubicBezTo>
                    <a:pt x="23040" y="10670"/>
                    <a:pt x="15441" y="5046"/>
                    <a:pt x="15441" y="5046"/>
                  </a:cubicBezTo>
                  <a:lnTo>
                    <a:pt x="15502" y="4803"/>
                  </a:lnTo>
                  <a:lnTo>
                    <a:pt x="16019" y="3223"/>
                  </a:lnTo>
                  <a:lnTo>
                    <a:pt x="1794"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17"/>
            <p:cNvSpPr/>
            <p:nvPr/>
          </p:nvSpPr>
          <p:spPr>
            <a:xfrm>
              <a:off x="4558294" y="4025856"/>
              <a:ext cx="493964" cy="260708"/>
            </a:xfrm>
            <a:custGeom>
              <a:rect b="b" l="l" r="r" t="t"/>
              <a:pathLst>
                <a:path extrusionOk="0" h="13011" w="24652">
                  <a:moveTo>
                    <a:pt x="1277" y="1"/>
                  </a:moveTo>
                  <a:cubicBezTo>
                    <a:pt x="1277" y="31"/>
                    <a:pt x="1277" y="92"/>
                    <a:pt x="1277" y="122"/>
                  </a:cubicBezTo>
                  <a:cubicBezTo>
                    <a:pt x="1246" y="183"/>
                    <a:pt x="1246" y="244"/>
                    <a:pt x="1246" y="274"/>
                  </a:cubicBezTo>
                  <a:cubicBezTo>
                    <a:pt x="517" y="4134"/>
                    <a:pt x="0" y="7265"/>
                    <a:pt x="274" y="7539"/>
                  </a:cubicBezTo>
                  <a:cubicBezTo>
                    <a:pt x="578" y="7812"/>
                    <a:pt x="3982" y="8694"/>
                    <a:pt x="8146" y="9666"/>
                  </a:cubicBezTo>
                  <a:lnTo>
                    <a:pt x="11581" y="10457"/>
                  </a:lnTo>
                  <a:cubicBezTo>
                    <a:pt x="17347" y="11778"/>
                    <a:pt x="23262" y="13010"/>
                    <a:pt x="23813" y="13010"/>
                  </a:cubicBezTo>
                  <a:cubicBezTo>
                    <a:pt x="23819" y="13010"/>
                    <a:pt x="23825" y="13010"/>
                    <a:pt x="23830" y="13010"/>
                  </a:cubicBezTo>
                  <a:cubicBezTo>
                    <a:pt x="24651" y="12919"/>
                    <a:pt x="24438" y="10548"/>
                    <a:pt x="23739" y="9697"/>
                  </a:cubicBezTo>
                  <a:cubicBezTo>
                    <a:pt x="23040" y="8815"/>
                    <a:pt x="15441" y="3192"/>
                    <a:pt x="15441" y="3192"/>
                  </a:cubicBezTo>
                  <a:lnTo>
                    <a:pt x="15502" y="2949"/>
                  </a:lnTo>
                  <a:lnTo>
                    <a:pt x="1277"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17"/>
            <p:cNvSpPr/>
            <p:nvPr/>
          </p:nvSpPr>
          <p:spPr>
            <a:xfrm>
              <a:off x="4585686" y="4171435"/>
              <a:ext cx="450122" cy="98064"/>
            </a:xfrm>
            <a:custGeom>
              <a:rect b="b" l="l" r="r" t="t"/>
              <a:pathLst>
                <a:path extrusionOk="0" h="4894" w="22464">
                  <a:moveTo>
                    <a:pt x="31" y="0"/>
                  </a:moveTo>
                  <a:cubicBezTo>
                    <a:pt x="1" y="0"/>
                    <a:pt x="1" y="0"/>
                    <a:pt x="31" y="30"/>
                  </a:cubicBezTo>
                  <a:cubicBezTo>
                    <a:pt x="3679" y="1003"/>
                    <a:pt x="18664" y="4195"/>
                    <a:pt x="22372" y="4894"/>
                  </a:cubicBezTo>
                  <a:cubicBezTo>
                    <a:pt x="22463" y="4894"/>
                    <a:pt x="22463" y="4863"/>
                    <a:pt x="22403" y="4833"/>
                  </a:cubicBezTo>
                  <a:cubicBezTo>
                    <a:pt x="18694" y="3921"/>
                    <a:pt x="3740" y="608"/>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17"/>
            <p:cNvSpPr/>
            <p:nvPr/>
          </p:nvSpPr>
          <p:spPr>
            <a:xfrm>
              <a:off x="4808013" y="4082845"/>
              <a:ext cx="94417" cy="13686"/>
            </a:xfrm>
            <a:custGeom>
              <a:rect b="b" l="l" r="r" t="t"/>
              <a:pathLst>
                <a:path extrusionOk="0" h="683" w="4712">
                  <a:moveTo>
                    <a:pt x="2182" y="1"/>
                  </a:moveTo>
                  <a:cubicBezTo>
                    <a:pt x="1425" y="1"/>
                    <a:pt x="677" y="157"/>
                    <a:pt x="31" y="530"/>
                  </a:cubicBezTo>
                  <a:cubicBezTo>
                    <a:pt x="0" y="561"/>
                    <a:pt x="31" y="652"/>
                    <a:pt x="92" y="652"/>
                  </a:cubicBezTo>
                  <a:cubicBezTo>
                    <a:pt x="802" y="579"/>
                    <a:pt x="1513" y="542"/>
                    <a:pt x="2227" y="542"/>
                  </a:cubicBezTo>
                  <a:cubicBezTo>
                    <a:pt x="3009" y="542"/>
                    <a:pt x="3796" y="587"/>
                    <a:pt x="4590" y="682"/>
                  </a:cubicBezTo>
                  <a:cubicBezTo>
                    <a:pt x="4681" y="682"/>
                    <a:pt x="4712" y="530"/>
                    <a:pt x="4621" y="500"/>
                  </a:cubicBezTo>
                  <a:cubicBezTo>
                    <a:pt x="3883" y="195"/>
                    <a:pt x="3027" y="1"/>
                    <a:pt x="21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17"/>
            <p:cNvSpPr/>
            <p:nvPr/>
          </p:nvSpPr>
          <p:spPr>
            <a:xfrm>
              <a:off x="4826288" y="4100299"/>
              <a:ext cx="94417" cy="13886"/>
            </a:xfrm>
            <a:custGeom>
              <a:rect b="b" l="l" r="r" t="t"/>
              <a:pathLst>
                <a:path extrusionOk="0" h="693" w="4712">
                  <a:moveTo>
                    <a:pt x="2215" y="0"/>
                  </a:moveTo>
                  <a:cubicBezTo>
                    <a:pt x="1452" y="0"/>
                    <a:pt x="701" y="163"/>
                    <a:pt x="61" y="541"/>
                  </a:cubicBezTo>
                  <a:cubicBezTo>
                    <a:pt x="0" y="571"/>
                    <a:pt x="61" y="632"/>
                    <a:pt x="91" y="632"/>
                  </a:cubicBezTo>
                  <a:cubicBezTo>
                    <a:pt x="735" y="566"/>
                    <a:pt x="1385" y="535"/>
                    <a:pt x="2035" y="535"/>
                  </a:cubicBezTo>
                  <a:cubicBezTo>
                    <a:pt x="2889" y="535"/>
                    <a:pt x="3744" y="589"/>
                    <a:pt x="4590" y="693"/>
                  </a:cubicBezTo>
                  <a:cubicBezTo>
                    <a:pt x="4681" y="662"/>
                    <a:pt x="4712" y="541"/>
                    <a:pt x="4620" y="511"/>
                  </a:cubicBezTo>
                  <a:cubicBezTo>
                    <a:pt x="3891" y="193"/>
                    <a:pt x="3046" y="0"/>
                    <a:pt x="22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17"/>
            <p:cNvSpPr/>
            <p:nvPr/>
          </p:nvSpPr>
          <p:spPr>
            <a:xfrm>
              <a:off x="4844563" y="4117572"/>
              <a:ext cx="94837" cy="13746"/>
            </a:xfrm>
            <a:custGeom>
              <a:rect b="b" l="l" r="r" t="t"/>
              <a:pathLst>
                <a:path extrusionOk="0" h="686" w="4733">
                  <a:moveTo>
                    <a:pt x="2182" y="0"/>
                  </a:moveTo>
                  <a:cubicBezTo>
                    <a:pt x="1425" y="0"/>
                    <a:pt x="677" y="157"/>
                    <a:pt x="31" y="530"/>
                  </a:cubicBezTo>
                  <a:cubicBezTo>
                    <a:pt x="0" y="560"/>
                    <a:pt x="31" y="652"/>
                    <a:pt x="91" y="652"/>
                  </a:cubicBezTo>
                  <a:cubicBezTo>
                    <a:pt x="802" y="579"/>
                    <a:pt x="1513" y="541"/>
                    <a:pt x="2224" y="541"/>
                  </a:cubicBezTo>
                  <a:cubicBezTo>
                    <a:pt x="3002" y="541"/>
                    <a:pt x="3781" y="587"/>
                    <a:pt x="4560" y="682"/>
                  </a:cubicBezTo>
                  <a:cubicBezTo>
                    <a:pt x="4569" y="684"/>
                    <a:pt x="4578" y="685"/>
                    <a:pt x="4586" y="685"/>
                  </a:cubicBezTo>
                  <a:cubicBezTo>
                    <a:pt x="4689" y="685"/>
                    <a:pt x="4733" y="528"/>
                    <a:pt x="4620" y="500"/>
                  </a:cubicBezTo>
                  <a:cubicBezTo>
                    <a:pt x="3883" y="195"/>
                    <a:pt x="3027" y="0"/>
                    <a:pt x="21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17"/>
            <p:cNvSpPr/>
            <p:nvPr/>
          </p:nvSpPr>
          <p:spPr>
            <a:xfrm>
              <a:off x="4430388" y="2636560"/>
              <a:ext cx="601766" cy="1405090"/>
            </a:xfrm>
            <a:custGeom>
              <a:rect b="b" l="l" r="r" t="t"/>
              <a:pathLst>
                <a:path extrusionOk="0" h="70123" w="30032">
                  <a:moveTo>
                    <a:pt x="0" y="0"/>
                  </a:moveTo>
                  <a:cubicBezTo>
                    <a:pt x="0" y="0"/>
                    <a:pt x="13648" y="38907"/>
                    <a:pt x="13800" y="39758"/>
                  </a:cubicBezTo>
                  <a:cubicBezTo>
                    <a:pt x="13921" y="40426"/>
                    <a:pt x="8298" y="66202"/>
                    <a:pt x="8298" y="66202"/>
                  </a:cubicBezTo>
                  <a:lnTo>
                    <a:pt x="24256" y="70123"/>
                  </a:lnTo>
                  <a:cubicBezTo>
                    <a:pt x="24256" y="70123"/>
                    <a:pt x="30031" y="46353"/>
                    <a:pt x="29332" y="40548"/>
                  </a:cubicBezTo>
                  <a:cubicBezTo>
                    <a:pt x="28906" y="36931"/>
                    <a:pt x="13739" y="0"/>
                    <a:pt x="1373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17"/>
            <p:cNvSpPr/>
            <p:nvPr/>
          </p:nvSpPr>
          <p:spPr>
            <a:xfrm>
              <a:off x="4628328" y="3904043"/>
              <a:ext cx="285053" cy="69450"/>
            </a:xfrm>
            <a:custGeom>
              <a:rect b="b" l="l" r="r" t="t"/>
              <a:pathLst>
                <a:path extrusionOk="0" h="3466" w="14226">
                  <a:moveTo>
                    <a:pt x="31" y="0"/>
                  </a:moveTo>
                  <a:cubicBezTo>
                    <a:pt x="1" y="0"/>
                    <a:pt x="1" y="31"/>
                    <a:pt x="31" y="31"/>
                  </a:cubicBezTo>
                  <a:cubicBezTo>
                    <a:pt x="1095" y="487"/>
                    <a:pt x="9879" y="2675"/>
                    <a:pt x="14165" y="3466"/>
                  </a:cubicBezTo>
                  <a:cubicBezTo>
                    <a:pt x="14226" y="3466"/>
                    <a:pt x="14226" y="3374"/>
                    <a:pt x="14165" y="3374"/>
                  </a:cubicBezTo>
                  <a:cubicBezTo>
                    <a:pt x="11399" y="2493"/>
                    <a:pt x="1156" y="61"/>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17"/>
            <p:cNvSpPr/>
            <p:nvPr/>
          </p:nvSpPr>
          <p:spPr>
            <a:xfrm>
              <a:off x="4476056" y="2658381"/>
              <a:ext cx="285675" cy="1217699"/>
            </a:xfrm>
            <a:custGeom>
              <a:rect b="b" l="l" r="r" t="t"/>
              <a:pathLst>
                <a:path extrusionOk="0" h="60771" w="14257">
                  <a:moveTo>
                    <a:pt x="38" y="1"/>
                  </a:moveTo>
                  <a:cubicBezTo>
                    <a:pt x="21" y="1"/>
                    <a:pt x="1" y="18"/>
                    <a:pt x="1" y="36"/>
                  </a:cubicBezTo>
                  <a:cubicBezTo>
                    <a:pt x="1369" y="3926"/>
                    <a:pt x="2736" y="7817"/>
                    <a:pt x="4104" y="11708"/>
                  </a:cubicBezTo>
                  <a:cubicBezTo>
                    <a:pt x="5502" y="15568"/>
                    <a:pt x="6840" y="19489"/>
                    <a:pt x="8208" y="23349"/>
                  </a:cubicBezTo>
                  <a:cubicBezTo>
                    <a:pt x="9575" y="27240"/>
                    <a:pt x="10913" y="31131"/>
                    <a:pt x="12250" y="35052"/>
                  </a:cubicBezTo>
                  <a:cubicBezTo>
                    <a:pt x="12585" y="36024"/>
                    <a:pt x="12919" y="37027"/>
                    <a:pt x="13253" y="38000"/>
                  </a:cubicBezTo>
                  <a:cubicBezTo>
                    <a:pt x="13618" y="38912"/>
                    <a:pt x="13770" y="39884"/>
                    <a:pt x="13679" y="40857"/>
                  </a:cubicBezTo>
                  <a:cubicBezTo>
                    <a:pt x="13527" y="41891"/>
                    <a:pt x="13284" y="42894"/>
                    <a:pt x="13101" y="43897"/>
                  </a:cubicBezTo>
                  <a:cubicBezTo>
                    <a:pt x="12889" y="44930"/>
                    <a:pt x="12706" y="45903"/>
                    <a:pt x="12493" y="46936"/>
                  </a:cubicBezTo>
                  <a:cubicBezTo>
                    <a:pt x="11703" y="51009"/>
                    <a:pt x="10913" y="55082"/>
                    <a:pt x="10183" y="59186"/>
                  </a:cubicBezTo>
                  <a:cubicBezTo>
                    <a:pt x="10092" y="59702"/>
                    <a:pt x="10001" y="60219"/>
                    <a:pt x="9940" y="60736"/>
                  </a:cubicBezTo>
                  <a:cubicBezTo>
                    <a:pt x="9940" y="60753"/>
                    <a:pt x="9950" y="60771"/>
                    <a:pt x="9965" y="60771"/>
                  </a:cubicBezTo>
                  <a:cubicBezTo>
                    <a:pt x="9975" y="60771"/>
                    <a:pt x="9988" y="60762"/>
                    <a:pt x="10001" y="60736"/>
                  </a:cubicBezTo>
                  <a:cubicBezTo>
                    <a:pt x="10518" y="58699"/>
                    <a:pt x="10882" y="56632"/>
                    <a:pt x="11338" y="54596"/>
                  </a:cubicBezTo>
                  <a:cubicBezTo>
                    <a:pt x="11764" y="52559"/>
                    <a:pt x="12189" y="50493"/>
                    <a:pt x="12585" y="48426"/>
                  </a:cubicBezTo>
                  <a:cubicBezTo>
                    <a:pt x="13010" y="46389"/>
                    <a:pt x="13405" y="44383"/>
                    <a:pt x="13800" y="42347"/>
                  </a:cubicBezTo>
                  <a:cubicBezTo>
                    <a:pt x="14013" y="41374"/>
                    <a:pt x="14256" y="40432"/>
                    <a:pt x="14104" y="39459"/>
                  </a:cubicBezTo>
                  <a:cubicBezTo>
                    <a:pt x="13892" y="38517"/>
                    <a:pt x="13588" y="37574"/>
                    <a:pt x="13223" y="36663"/>
                  </a:cubicBezTo>
                  <a:cubicBezTo>
                    <a:pt x="11885" y="32741"/>
                    <a:pt x="10518" y="28820"/>
                    <a:pt x="9150" y="24899"/>
                  </a:cubicBezTo>
                  <a:cubicBezTo>
                    <a:pt x="7782" y="20978"/>
                    <a:pt x="6384" y="17088"/>
                    <a:pt x="4955" y="13197"/>
                  </a:cubicBezTo>
                  <a:cubicBezTo>
                    <a:pt x="3527" y="9307"/>
                    <a:pt x="2098" y="5385"/>
                    <a:pt x="639" y="1495"/>
                  </a:cubicBezTo>
                  <a:cubicBezTo>
                    <a:pt x="457" y="978"/>
                    <a:pt x="244" y="522"/>
                    <a:pt x="62" y="36"/>
                  </a:cubicBezTo>
                  <a:cubicBezTo>
                    <a:pt x="62" y="10"/>
                    <a:pt x="51" y="1"/>
                    <a:pt x="3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17"/>
            <p:cNvSpPr/>
            <p:nvPr/>
          </p:nvSpPr>
          <p:spPr>
            <a:xfrm>
              <a:off x="4240343" y="3944841"/>
              <a:ext cx="509794" cy="459440"/>
            </a:xfrm>
            <a:custGeom>
              <a:rect b="b" l="l" r="r" t="t"/>
              <a:pathLst>
                <a:path extrusionOk="0" h="22929" w="25442">
                  <a:moveTo>
                    <a:pt x="457" y="1"/>
                  </a:moveTo>
                  <a:cubicBezTo>
                    <a:pt x="457" y="1"/>
                    <a:pt x="1" y="13709"/>
                    <a:pt x="1" y="14530"/>
                  </a:cubicBezTo>
                  <a:lnTo>
                    <a:pt x="1" y="14652"/>
                  </a:lnTo>
                  <a:cubicBezTo>
                    <a:pt x="61" y="18633"/>
                    <a:pt x="183" y="21916"/>
                    <a:pt x="517" y="22129"/>
                  </a:cubicBezTo>
                  <a:cubicBezTo>
                    <a:pt x="1200" y="22568"/>
                    <a:pt x="15809" y="22928"/>
                    <a:pt x="21970" y="22928"/>
                  </a:cubicBezTo>
                  <a:cubicBezTo>
                    <a:pt x="23489" y="22928"/>
                    <a:pt x="24495" y="22906"/>
                    <a:pt x="24652" y="22858"/>
                  </a:cubicBezTo>
                  <a:cubicBezTo>
                    <a:pt x="25442" y="22615"/>
                    <a:pt x="24804" y="20336"/>
                    <a:pt x="23952" y="19636"/>
                  </a:cubicBezTo>
                  <a:cubicBezTo>
                    <a:pt x="23071" y="18907"/>
                    <a:pt x="14530" y="14895"/>
                    <a:pt x="14530" y="14895"/>
                  </a:cubicBezTo>
                  <a:lnTo>
                    <a:pt x="14530" y="14652"/>
                  </a:lnTo>
                  <a:lnTo>
                    <a:pt x="15168" y="214"/>
                  </a:lnTo>
                  <a:lnTo>
                    <a:pt x="457" y="1"/>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17"/>
            <p:cNvSpPr/>
            <p:nvPr/>
          </p:nvSpPr>
          <p:spPr>
            <a:xfrm>
              <a:off x="4240343" y="4204318"/>
              <a:ext cx="509794" cy="199974"/>
            </a:xfrm>
            <a:custGeom>
              <a:rect b="b" l="l" r="r" t="t"/>
              <a:pathLst>
                <a:path extrusionOk="0" h="9980" w="25442">
                  <a:moveTo>
                    <a:pt x="1" y="0"/>
                  </a:moveTo>
                  <a:lnTo>
                    <a:pt x="1" y="1581"/>
                  </a:lnTo>
                  <a:lnTo>
                    <a:pt x="1" y="1703"/>
                  </a:lnTo>
                  <a:cubicBezTo>
                    <a:pt x="31" y="5684"/>
                    <a:pt x="183" y="8967"/>
                    <a:pt x="487" y="9180"/>
                  </a:cubicBezTo>
                  <a:cubicBezTo>
                    <a:pt x="1170" y="9619"/>
                    <a:pt x="15798" y="9979"/>
                    <a:pt x="21967" y="9979"/>
                  </a:cubicBezTo>
                  <a:cubicBezTo>
                    <a:pt x="23488" y="9979"/>
                    <a:pt x="24495" y="9957"/>
                    <a:pt x="24652" y="9909"/>
                  </a:cubicBezTo>
                  <a:cubicBezTo>
                    <a:pt x="25442" y="9636"/>
                    <a:pt x="24773" y="7387"/>
                    <a:pt x="23922" y="6657"/>
                  </a:cubicBezTo>
                  <a:cubicBezTo>
                    <a:pt x="23071" y="5958"/>
                    <a:pt x="14499" y="1946"/>
                    <a:pt x="14499" y="1946"/>
                  </a:cubicBezTo>
                  <a:lnTo>
                    <a:pt x="14499" y="1703"/>
                  </a:lnTo>
                  <a:lnTo>
                    <a:pt x="14591" y="183"/>
                  </a:lnTo>
                  <a:lnTo>
                    <a:pt x="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17"/>
            <p:cNvSpPr/>
            <p:nvPr/>
          </p:nvSpPr>
          <p:spPr>
            <a:xfrm>
              <a:off x="4240343" y="4235998"/>
              <a:ext cx="509794" cy="168295"/>
            </a:xfrm>
            <a:custGeom>
              <a:rect b="b" l="l" r="r" t="t"/>
              <a:pathLst>
                <a:path extrusionOk="0" h="8399" w="25442">
                  <a:moveTo>
                    <a:pt x="1" y="0"/>
                  </a:moveTo>
                  <a:lnTo>
                    <a:pt x="1" y="122"/>
                  </a:lnTo>
                  <a:cubicBezTo>
                    <a:pt x="61" y="4103"/>
                    <a:pt x="183" y="7386"/>
                    <a:pt x="517" y="7599"/>
                  </a:cubicBezTo>
                  <a:cubicBezTo>
                    <a:pt x="1200" y="8038"/>
                    <a:pt x="15809" y="8398"/>
                    <a:pt x="21970" y="8398"/>
                  </a:cubicBezTo>
                  <a:cubicBezTo>
                    <a:pt x="23489" y="8398"/>
                    <a:pt x="24495" y="8376"/>
                    <a:pt x="24652" y="8328"/>
                  </a:cubicBezTo>
                  <a:cubicBezTo>
                    <a:pt x="25442" y="8085"/>
                    <a:pt x="24804" y="5806"/>
                    <a:pt x="23952" y="5076"/>
                  </a:cubicBezTo>
                  <a:cubicBezTo>
                    <a:pt x="23071" y="4377"/>
                    <a:pt x="14530" y="365"/>
                    <a:pt x="14530" y="365"/>
                  </a:cubicBezTo>
                  <a:lnTo>
                    <a:pt x="14530" y="122"/>
                  </a:lnTo>
                  <a:lnTo>
                    <a:pt x="1"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17"/>
            <p:cNvSpPr/>
            <p:nvPr/>
          </p:nvSpPr>
          <p:spPr>
            <a:xfrm>
              <a:off x="4271403" y="4377689"/>
              <a:ext cx="459861" cy="8837"/>
            </a:xfrm>
            <a:custGeom>
              <a:rect b="b" l="l" r="r" t="t"/>
              <a:pathLst>
                <a:path extrusionOk="0" h="441" w="22950">
                  <a:moveTo>
                    <a:pt x="3225" y="0"/>
                  </a:moveTo>
                  <a:cubicBezTo>
                    <a:pt x="1842" y="0"/>
                    <a:pt x="715" y="13"/>
                    <a:pt x="1" y="42"/>
                  </a:cubicBezTo>
                  <a:cubicBezTo>
                    <a:pt x="3493" y="267"/>
                    <a:pt x="16904" y="440"/>
                    <a:pt x="21852" y="440"/>
                  </a:cubicBezTo>
                  <a:cubicBezTo>
                    <a:pt x="22243" y="440"/>
                    <a:pt x="22582" y="439"/>
                    <a:pt x="22858" y="437"/>
                  </a:cubicBezTo>
                  <a:cubicBezTo>
                    <a:pt x="22950" y="437"/>
                    <a:pt x="22950" y="376"/>
                    <a:pt x="22858" y="376"/>
                  </a:cubicBezTo>
                  <a:cubicBezTo>
                    <a:pt x="19778" y="228"/>
                    <a:pt x="9149" y="0"/>
                    <a:pt x="32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17"/>
            <p:cNvSpPr/>
            <p:nvPr/>
          </p:nvSpPr>
          <p:spPr>
            <a:xfrm>
              <a:off x="4473731" y="4237000"/>
              <a:ext cx="93094" cy="22923"/>
            </a:xfrm>
            <a:custGeom>
              <a:rect b="b" l="l" r="r" t="t"/>
              <a:pathLst>
                <a:path extrusionOk="0" h="1144" w="4646">
                  <a:moveTo>
                    <a:pt x="3183" y="0"/>
                  </a:moveTo>
                  <a:cubicBezTo>
                    <a:pt x="2034" y="0"/>
                    <a:pt x="857" y="309"/>
                    <a:pt x="26" y="1075"/>
                  </a:cubicBezTo>
                  <a:cubicBezTo>
                    <a:pt x="1" y="1099"/>
                    <a:pt x="16" y="1144"/>
                    <a:pt x="55" y="1144"/>
                  </a:cubicBezTo>
                  <a:cubicBezTo>
                    <a:pt x="64" y="1144"/>
                    <a:pt x="75" y="1141"/>
                    <a:pt x="86" y="1135"/>
                  </a:cubicBezTo>
                  <a:cubicBezTo>
                    <a:pt x="1515" y="710"/>
                    <a:pt x="3004" y="436"/>
                    <a:pt x="4494" y="315"/>
                  </a:cubicBezTo>
                  <a:cubicBezTo>
                    <a:pt x="4615" y="315"/>
                    <a:pt x="4646" y="132"/>
                    <a:pt x="4494" y="132"/>
                  </a:cubicBezTo>
                  <a:cubicBezTo>
                    <a:pt x="4076" y="47"/>
                    <a:pt x="3632" y="0"/>
                    <a:pt x="31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17"/>
            <p:cNvSpPr/>
            <p:nvPr/>
          </p:nvSpPr>
          <p:spPr>
            <a:xfrm>
              <a:off x="4495052" y="4250726"/>
              <a:ext cx="92493" cy="23203"/>
            </a:xfrm>
            <a:custGeom>
              <a:rect b="b" l="l" r="r" t="t"/>
              <a:pathLst>
                <a:path extrusionOk="0" h="1158" w="4616">
                  <a:moveTo>
                    <a:pt x="3174" y="0"/>
                  </a:moveTo>
                  <a:cubicBezTo>
                    <a:pt x="2034" y="0"/>
                    <a:pt x="851" y="320"/>
                    <a:pt x="25" y="1058"/>
                  </a:cubicBezTo>
                  <a:cubicBezTo>
                    <a:pt x="1" y="1108"/>
                    <a:pt x="16" y="1158"/>
                    <a:pt x="56" y="1158"/>
                  </a:cubicBezTo>
                  <a:cubicBezTo>
                    <a:pt x="65" y="1158"/>
                    <a:pt x="75" y="1155"/>
                    <a:pt x="86" y="1150"/>
                  </a:cubicBezTo>
                  <a:cubicBezTo>
                    <a:pt x="1515" y="724"/>
                    <a:pt x="3004" y="450"/>
                    <a:pt x="4494" y="329"/>
                  </a:cubicBezTo>
                  <a:cubicBezTo>
                    <a:pt x="4615" y="298"/>
                    <a:pt x="4615" y="146"/>
                    <a:pt x="4494" y="146"/>
                  </a:cubicBezTo>
                  <a:cubicBezTo>
                    <a:pt x="4077" y="51"/>
                    <a:pt x="3629" y="0"/>
                    <a:pt x="31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17"/>
            <p:cNvSpPr/>
            <p:nvPr/>
          </p:nvSpPr>
          <p:spPr>
            <a:xfrm>
              <a:off x="4516253" y="4263791"/>
              <a:ext cx="92613" cy="23384"/>
            </a:xfrm>
            <a:custGeom>
              <a:rect b="b" l="l" r="r" t="t"/>
              <a:pathLst>
                <a:path extrusionOk="0" h="1167" w="4622">
                  <a:moveTo>
                    <a:pt x="3214" y="1"/>
                  </a:moveTo>
                  <a:cubicBezTo>
                    <a:pt x="2055" y="1"/>
                    <a:pt x="862" y="310"/>
                    <a:pt x="31" y="1075"/>
                  </a:cubicBezTo>
                  <a:cubicBezTo>
                    <a:pt x="1" y="1105"/>
                    <a:pt x="31" y="1166"/>
                    <a:pt x="92" y="1166"/>
                  </a:cubicBezTo>
                  <a:cubicBezTo>
                    <a:pt x="1521" y="710"/>
                    <a:pt x="3010" y="437"/>
                    <a:pt x="4499" y="315"/>
                  </a:cubicBezTo>
                  <a:cubicBezTo>
                    <a:pt x="4621" y="315"/>
                    <a:pt x="4621" y="163"/>
                    <a:pt x="4530" y="133"/>
                  </a:cubicBezTo>
                  <a:cubicBezTo>
                    <a:pt x="4112" y="48"/>
                    <a:pt x="3665" y="1"/>
                    <a:pt x="32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17"/>
            <p:cNvSpPr/>
            <p:nvPr/>
          </p:nvSpPr>
          <p:spPr>
            <a:xfrm>
              <a:off x="4228160" y="2636560"/>
              <a:ext cx="468377" cy="1552485"/>
            </a:xfrm>
            <a:custGeom>
              <a:rect b="b" l="l" r="r" t="t"/>
              <a:pathLst>
                <a:path extrusionOk="0" h="77479" w="23375">
                  <a:moveTo>
                    <a:pt x="5533" y="0"/>
                  </a:moveTo>
                  <a:cubicBezTo>
                    <a:pt x="5533" y="0"/>
                    <a:pt x="2189" y="8481"/>
                    <a:pt x="4226" y="14499"/>
                  </a:cubicBezTo>
                  <a:cubicBezTo>
                    <a:pt x="4408" y="15076"/>
                    <a:pt x="2524" y="38359"/>
                    <a:pt x="2554" y="41794"/>
                  </a:cubicBezTo>
                  <a:cubicBezTo>
                    <a:pt x="2584" y="43922"/>
                    <a:pt x="1" y="77296"/>
                    <a:pt x="1" y="77296"/>
                  </a:cubicBezTo>
                  <a:lnTo>
                    <a:pt x="16202" y="77479"/>
                  </a:lnTo>
                  <a:lnTo>
                    <a:pt x="18208" y="14499"/>
                  </a:lnTo>
                  <a:cubicBezTo>
                    <a:pt x="20579" y="13040"/>
                    <a:pt x="21186" y="13040"/>
                    <a:pt x="21186" y="13040"/>
                  </a:cubicBezTo>
                  <a:cubicBezTo>
                    <a:pt x="21308" y="12614"/>
                    <a:pt x="21430" y="12189"/>
                    <a:pt x="21551" y="11763"/>
                  </a:cubicBezTo>
                  <a:cubicBezTo>
                    <a:pt x="23071" y="6566"/>
                    <a:pt x="23375" y="0"/>
                    <a:pt x="2337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17"/>
            <p:cNvSpPr/>
            <p:nvPr/>
          </p:nvSpPr>
          <p:spPr>
            <a:xfrm>
              <a:off x="4248879" y="4123663"/>
              <a:ext cx="292968" cy="8756"/>
            </a:xfrm>
            <a:custGeom>
              <a:rect b="b" l="l" r="r" t="t"/>
              <a:pathLst>
                <a:path extrusionOk="0" h="437" w="14621">
                  <a:moveTo>
                    <a:pt x="4088" y="0"/>
                  </a:moveTo>
                  <a:cubicBezTo>
                    <a:pt x="2053" y="0"/>
                    <a:pt x="474" y="34"/>
                    <a:pt x="31" y="104"/>
                  </a:cubicBezTo>
                  <a:cubicBezTo>
                    <a:pt x="0" y="104"/>
                    <a:pt x="0" y="165"/>
                    <a:pt x="31" y="165"/>
                  </a:cubicBezTo>
                  <a:cubicBezTo>
                    <a:pt x="842" y="293"/>
                    <a:pt x="6381" y="436"/>
                    <a:pt x="10531" y="436"/>
                  </a:cubicBezTo>
                  <a:cubicBezTo>
                    <a:pt x="12287" y="436"/>
                    <a:pt x="13795" y="411"/>
                    <a:pt x="14590" y="348"/>
                  </a:cubicBezTo>
                  <a:cubicBezTo>
                    <a:pt x="14620" y="317"/>
                    <a:pt x="14620" y="287"/>
                    <a:pt x="14590" y="256"/>
                  </a:cubicBezTo>
                  <a:cubicBezTo>
                    <a:pt x="11783" y="88"/>
                    <a:pt x="7350" y="0"/>
                    <a:pt x="40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17"/>
            <p:cNvSpPr/>
            <p:nvPr/>
          </p:nvSpPr>
          <p:spPr>
            <a:xfrm>
              <a:off x="4552803" y="2930281"/>
              <a:ext cx="39614" cy="1108434"/>
            </a:xfrm>
            <a:custGeom>
              <a:rect b="b" l="l" r="r" t="t"/>
              <a:pathLst>
                <a:path extrusionOk="0" h="55318" w="1977">
                  <a:moveTo>
                    <a:pt x="1866" y="0"/>
                  </a:moveTo>
                  <a:cubicBezTo>
                    <a:pt x="1809" y="0"/>
                    <a:pt x="1748" y="38"/>
                    <a:pt x="1733" y="114"/>
                  </a:cubicBezTo>
                  <a:cubicBezTo>
                    <a:pt x="1520" y="4157"/>
                    <a:pt x="1338" y="7774"/>
                    <a:pt x="1186" y="11847"/>
                  </a:cubicBezTo>
                  <a:cubicBezTo>
                    <a:pt x="882" y="19051"/>
                    <a:pt x="639" y="26285"/>
                    <a:pt x="426" y="33489"/>
                  </a:cubicBezTo>
                  <a:cubicBezTo>
                    <a:pt x="274" y="40753"/>
                    <a:pt x="61" y="48018"/>
                    <a:pt x="1" y="55282"/>
                  </a:cubicBezTo>
                  <a:cubicBezTo>
                    <a:pt x="1" y="55300"/>
                    <a:pt x="31" y="55318"/>
                    <a:pt x="57" y="55318"/>
                  </a:cubicBezTo>
                  <a:cubicBezTo>
                    <a:pt x="75" y="55318"/>
                    <a:pt x="92" y="55308"/>
                    <a:pt x="92" y="55282"/>
                  </a:cubicBezTo>
                  <a:cubicBezTo>
                    <a:pt x="274" y="51209"/>
                    <a:pt x="396" y="47136"/>
                    <a:pt x="548" y="43063"/>
                  </a:cubicBezTo>
                  <a:cubicBezTo>
                    <a:pt x="791" y="35829"/>
                    <a:pt x="1034" y="28656"/>
                    <a:pt x="1277" y="21391"/>
                  </a:cubicBezTo>
                  <a:cubicBezTo>
                    <a:pt x="1520" y="14127"/>
                    <a:pt x="1794" y="7349"/>
                    <a:pt x="1976" y="114"/>
                  </a:cubicBezTo>
                  <a:cubicBezTo>
                    <a:pt x="1976" y="38"/>
                    <a:pt x="1923" y="0"/>
                    <a:pt x="186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17"/>
            <p:cNvSpPr/>
            <p:nvPr/>
          </p:nvSpPr>
          <p:spPr>
            <a:xfrm>
              <a:off x="4287854" y="2657760"/>
              <a:ext cx="89548" cy="1431098"/>
            </a:xfrm>
            <a:custGeom>
              <a:rect b="b" l="l" r="r" t="t"/>
              <a:pathLst>
                <a:path extrusionOk="0" h="71421" w="4469">
                  <a:moveTo>
                    <a:pt x="4043" y="1"/>
                  </a:moveTo>
                  <a:cubicBezTo>
                    <a:pt x="4002" y="1"/>
                    <a:pt x="3964" y="20"/>
                    <a:pt x="3952" y="67"/>
                  </a:cubicBezTo>
                  <a:cubicBezTo>
                    <a:pt x="3435" y="2468"/>
                    <a:pt x="2888" y="4930"/>
                    <a:pt x="2858" y="7392"/>
                  </a:cubicBezTo>
                  <a:cubicBezTo>
                    <a:pt x="2827" y="8578"/>
                    <a:pt x="2949" y="9793"/>
                    <a:pt x="3222" y="10948"/>
                  </a:cubicBezTo>
                  <a:cubicBezTo>
                    <a:pt x="3526" y="12195"/>
                    <a:pt x="4073" y="13319"/>
                    <a:pt x="4104" y="14596"/>
                  </a:cubicBezTo>
                  <a:cubicBezTo>
                    <a:pt x="4104" y="15781"/>
                    <a:pt x="4043" y="16936"/>
                    <a:pt x="3891" y="18122"/>
                  </a:cubicBezTo>
                  <a:cubicBezTo>
                    <a:pt x="3800" y="19307"/>
                    <a:pt x="3709" y="20493"/>
                    <a:pt x="3618" y="21678"/>
                  </a:cubicBezTo>
                  <a:cubicBezTo>
                    <a:pt x="3435" y="24049"/>
                    <a:pt x="3253" y="26420"/>
                    <a:pt x="3101" y="28760"/>
                  </a:cubicBezTo>
                  <a:cubicBezTo>
                    <a:pt x="2736" y="33502"/>
                    <a:pt x="2402" y="38244"/>
                    <a:pt x="2037" y="42985"/>
                  </a:cubicBezTo>
                  <a:cubicBezTo>
                    <a:pt x="1672" y="47697"/>
                    <a:pt x="1307" y="52438"/>
                    <a:pt x="973" y="57180"/>
                  </a:cubicBezTo>
                  <a:cubicBezTo>
                    <a:pt x="639" y="61922"/>
                    <a:pt x="244" y="66633"/>
                    <a:pt x="0" y="71375"/>
                  </a:cubicBezTo>
                  <a:cubicBezTo>
                    <a:pt x="0" y="71405"/>
                    <a:pt x="16" y="71420"/>
                    <a:pt x="31" y="71420"/>
                  </a:cubicBezTo>
                  <a:cubicBezTo>
                    <a:pt x="46" y="71420"/>
                    <a:pt x="61" y="71405"/>
                    <a:pt x="61" y="71375"/>
                  </a:cubicBezTo>
                  <a:cubicBezTo>
                    <a:pt x="578" y="66086"/>
                    <a:pt x="912" y="60797"/>
                    <a:pt x="1338" y="55478"/>
                  </a:cubicBezTo>
                  <a:cubicBezTo>
                    <a:pt x="2067" y="46055"/>
                    <a:pt x="2766" y="36633"/>
                    <a:pt x="3466" y="27210"/>
                  </a:cubicBezTo>
                  <a:cubicBezTo>
                    <a:pt x="3648" y="24900"/>
                    <a:pt x="3800" y="22590"/>
                    <a:pt x="3982" y="20250"/>
                  </a:cubicBezTo>
                  <a:cubicBezTo>
                    <a:pt x="4073" y="19064"/>
                    <a:pt x="4134" y="17879"/>
                    <a:pt x="4225" y="16693"/>
                  </a:cubicBezTo>
                  <a:cubicBezTo>
                    <a:pt x="4317" y="15599"/>
                    <a:pt x="4469" y="14444"/>
                    <a:pt x="4195" y="13380"/>
                  </a:cubicBezTo>
                  <a:cubicBezTo>
                    <a:pt x="3952" y="12316"/>
                    <a:pt x="3496" y="11313"/>
                    <a:pt x="3283" y="10249"/>
                  </a:cubicBezTo>
                  <a:cubicBezTo>
                    <a:pt x="3070" y="9125"/>
                    <a:pt x="3010" y="8000"/>
                    <a:pt x="3070" y="6875"/>
                  </a:cubicBezTo>
                  <a:cubicBezTo>
                    <a:pt x="3192" y="4596"/>
                    <a:pt x="3557" y="2347"/>
                    <a:pt x="4165" y="128"/>
                  </a:cubicBezTo>
                  <a:cubicBezTo>
                    <a:pt x="4183" y="53"/>
                    <a:pt x="4109" y="1"/>
                    <a:pt x="404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17"/>
            <p:cNvSpPr/>
            <p:nvPr/>
          </p:nvSpPr>
          <p:spPr>
            <a:xfrm>
              <a:off x="4373178" y="2685273"/>
              <a:ext cx="100468" cy="96320"/>
            </a:xfrm>
            <a:custGeom>
              <a:rect b="b" l="l" r="r" t="t"/>
              <a:pathLst>
                <a:path extrusionOk="0" h="4807" w="5014">
                  <a:moveTo>
                    <a:pt x="4922" y="1"/>
                  </a:moveTo>
                  <a:cubicBezTo>
                    <a:pt x="4922" y="31"/>
                    <a:pt x="4405" y="1581"/>
                    <a:pt x="4284" y="1855"/>
                  </a:cubicBezTo>
                  <a:cubicBezTo>
                    <a:pt x="4071" y="2402"/>
                    <a:pt x="3737" y="2888"/>
                    <a:pt x="3311" y="3284"/>
                  </a:cubicBezTo>
                  <a:cubicBezTo>
                    <a:pt x="2825" y="3648"/>
                    <a:pt x="2308" y="3952"/>
                    <a:pt x="1791" y="4195"/>
                  </a:cubicBezTo>
                  <a:cubicBezTo>
                    <a:pt x="1487" y="4317"/>
                    <a:pt x="1214" y="4408"/>
                    <a:pt x="910" y="4499"/>
                  </a:cubicBezTo>
                  <a:cubicBezTo>
                    <a:pt x="636" y="4591"/>
                    <a:pt x="302" y="4621"/>
                    <a:pt x="59" y="4712"/>
                  </a:cubicBezTo>
                  <a:cubicBezTo>
                    <a:pt x="9" y="4737"/>
                    <a:pt x="0" y="4781"/>
                    <a:pt x="30" y="4781"/>
                  </a:cubicBezTo>
                  <a:cubicBezTo>
                    <a:pt x="38" y="4781"/>
                    <a:pt x="47" y="4779"/>
                    <a:pt x="59" y="4773"/>
                  </a:cubicBezTo>
                  <a:cubicBezTo>
                    <a:pt x="175" y="4796"/>
                    <a:pt x="295" y="4806"/>
                    <a:pt x="417" y="4806"/>
                  </a:cubicBezTo>
                  <a:cubicBezTo>
                    <a:pt x="614" y="4806"/>
                    <a:pt x="813" y="4780"/>
                    <a:pt x="1001" y="4743"/>
                  </a:cubicBezTo>
                  <a:cubicBezTo>
                    <a:pt x="1305" y="4682"/>
                    <a:pt x="1639" y="4591"/>
                    <a:pt x="1943" y="4469"/>
                  </a:cubicBezTo>
                  <a:cubicBezTo>
                    <a:pt x="2551" y="4256"/>
                    <a:pt x="3129" y="3922"/>
                    <a:pt x="3615" y="3496"/>
                  </a:cubicBezTo>
                  <a:cubicBezTo>
                    <a:pt x="4101" y="3071"/>
                    <a:pt x="4436" y="2493"/>
                    <a:pt x="4618" y="1855"/>
                  </a:cubicBezTo>
                  <a:cubicBezTo>
                    <a:pt x="4709" y="1521"/>
                    <a:pt x="5013" y="214"/>
                    <a:pt x="501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17"/>
            <p:cNvSpPr/>
            <p:nvPr/>
          </p:nvSpPr>
          <p:spPr>
            <a:xfrm>
              <a:off x="4554767" y="2904913"/>
              <a:ext cx="92112" cy="43000"/>
            </a:xfrm>
            <a:custGeom>
              <a:rect b="b" l="l" r="r" t="t"/>
              <a:pathLst>
                <a:path extrusionOk="0" h="2146" w="4597">
                  <a:moveTo>
                    <a:pt x="4450" y="0"/>
                  </a:moveTo>
                  <a:cubicBezTo>
                    <a:pt x="4435" y="0"/>
                    <a:pt x="4418" y="4"/>
                    <a:pt x="4401" y="13"/>
                  </a:cubicBezTo>
                  <a:cubicBezTo>
                    <a:pt x="2881" y="560"/>
                    <a:pt x="1422" y="1259"/>
                    <a:pt x="55" y="2049"/>
                  </a:cubicBezTo>
                  <a:cubicBezTo>
                    <a:pt x="1" y="2049"/>
                    <a:pt x="19" y="2145"/>
                    <a:pt x="66" y="2145"/>
                  </a:cubicBezTo>
                  <a:cubicBezTo>
                    <a:pt x="72" y="2145"/>
                    <a:pt x="78" y="2144"/>
                    <a:pt x="85" y="2140"/>
                  </a:cubicBezTo>
                  <a:cubicBezTo>
                    <a:pt x="1544" y="1502"/>
                    <a:pt x="3064" y="894"/>
                    <a:pt x="4492" y="195"/>
                  </a:cubicBezTo>
                  <a:cubicBezTo>
                    <a:pt x="4597" y="143"/>
                    <a:pt x="4544" y="0"/>
                    <a:pt x="445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17"/>
            <p:cNvSpPr/>
            <p:nvPr/>
          </p:nvSpPr>
          <p:spPr>
            <a:xfrm>
              <a:off x="4583863" y="2702025"/>
              <a:ext cx="72496" cy="197169"/>
            </a:xfrm>
            <a:custGeom>
              <a:rect b="b" l="l" r="r" t="t"/>
              <a:pathLst>
                <a:path extrusionOk="0" h="9840" w="3618">
                  <a:moveTo>
                    <a:pt x="3390" y="1"/>
                  </a:moveTo>
                  <a:cubicBezTo>
                    <a:pt x="3367" y="1"/>
                    <a:pt x="3344" y="16"/>
                    <a:pt x="3344" y="46"/>
                  </a:cubicBezTo>
                  <a:cubicBezTo>
                    <a:pt x="3344" y="1779"/>
                    <a:pt x="3223" y="3329"/>
                    <a:pt x="3071" y="4970"/>
                  </a:cubicBezTo>
                  <a:cubicBezTo>
                    <a:pt x="3012" y="5704"/>
                    <a:pt x="2444" y="9606"/>
                    <a:pt x="1230" y="9606"/>
                  </a:cubicBezTo>
                  <a:cubicBezTo>
                    <a:pt x="1186" y="9606"/>
                    <a:pt x="1141" y="9601"/>
                    <a:pt x="1095" y="9591"/>
                  </a:cubicBezTo>
                  <a:cubicBezTo>
                    <a:pt x="882" y="9560"/>
                    <a:pt x="761" y="9317"/>
                    <a:pt x="700" y="9013"/>
                  </a:cubicBezTo>
                  <a:cubicBezTo>
                    <a:pt x="730" y="8557"/>
                    <a:pt x="761" y="8132"/>
                    <a:pt x="882" y="7706"/>
                  </a:cubicBezTo>
                  <a:cubicBezTo>
                    <a:pt x="1034" y="6825"/>
                    <a:pt x="1156" y="5943"/>
                    <a:pt x="1217" y="5062"/>
                  </a:cubicBezTo>
                  <a:cubicBezTo>
                    <a:pt x="1369" y="3390"/>
                    <a:pt x="1369" y="1748"/>
                    <a:pt x="1156" y="107"/>
                  </a:cubicBezTo>
                  <a:cubicBezTo>
                    <a:pt x="1156" y="77"/>
                    <a:pt x="1141" y="62"/>
                    <a:pt x="1125" y="62"/>
                  </a:cubicBezTo>
                  <a:cubicBezTo>
                    <a:pt x="1110" y="62"/>
                    <a:pt x="1095" y="77"/>
                    <a:pt x="1095" y="107"/>
                  </a:cubicBezTo>
                  <a:cubicBezTo>
                    <a:pt x="1125" y="2387"/>
                    <a:pt x="1004" y="4666"/>
                    <a:pt x="700" y="6946"/>
                  </a:cubicBezTo>
                  <a:cubicBezTo>
                    <a:pt x="548" y="8040"/>
                    <a:pt x="1" y="9651"/>
                    <a:pt x="1125" y="9834"/>
                  </a:cubicBezTo>
                  <a:cubicBezTo>
                    <a:pt x="1157" y="9838"/>
                    <a:pt x="1187" y="9840"/>
                    <a:pt x="1218" y="9840"/>
                  </a:cubicBezTo>
                  <a:cubicBezTo>
                    <a:pt x="2321" y="9840"/>
                    <a:pt x="3044" y="7230"/>
                    <a:pt x="3192" y="6490"/>
                  </a:cubicBezTo>
                  <a:cubicBezTo>
                    <a:pt x="3557" y="4363"/>
                    <a:pt x="3618" y="2204"/>
                    <a:pt x="3435" y="46"/>
                  </a:cubicBezTo>
                  <a:cubicBezTo>
                    <a:pt x="3435" y="16"/>
                    <a:pt x="3413" y="1"/>
                    <a:pt x="339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17"/>
            <p:cNvSpPr/>
            <p:nvPr/>
          </p:nvSpPr>
          <p:spPr>
            <a:xfrm>
              <a:off x="4597870" y="2894894"/>
              <a:ext cx="14407" cy="34124"/>
            </a:xfrm>
            <a:custGeom>
              <a:rect b="b" l="l" r="r" t="t"/>
              <a:pathLst>
                <a:path extrusionOk="0" h="1703" w="719">
                  <a:moveTo>
                    <a:pt x="567" y="1"/>
                  </a:moveTo>
                  <a:cubicBezTo>
                    <a:pt x="516" y="1"/>
                    <a:pt x="462" y="28"/>
                    <a:pt x="426" y="87"/>
                  </a:cubicBezTo>
                  <a:cubicBezTo>
                    <a:pt x="305" y="361"/>
                    <a:pt x="214" y="665"/>
                    <a:pt x="122" y="938"/>
                  </a:cubicBezTo>
                  <a:cubicBezTo>
                    <a:pt x="62" y="1181"/>
                    <a:pt x="1" y="1425"/>
                    <a:pt x="1" y="1668"/>
                  </a:cubicBezTo>
                  <a:cubicBezTo>
                    <a:pt x="1" y="1685"/>
                    <a:pt x="21" y="1703"/>
                    <a:pt x="44" y="1703"/>
                  </a:cubicBezTo>
                  <a:cubicBezTo>
                    <a:pt x="61" y="1703"/>
                    <a:pt x="79" y="1693"/>
                    <a:pt x="92" y="1668"/>
                  </a:cubicBezTo>
                  <a:cubicBezTo>
                    <a:pt x="244" y="1455"/>
                    <a:pt x="335" y="1242"/>
                    <a:pt x="396" y="999"/>
                  </a:cubicBezTo>
                  <a:cubicBezTo>
                    <a:pt x="518" y="725"/>
                    <a:pt x="609" y="452"/>
                    <a:pt x="700" y="178"/>
                  </a:cubicBezTo>
                  <a:cubicBezTo>
                    <a:pt x="719" y="67"/>
                    <a:pt x="647" y="1"/>
                    <a:pt x="5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17"/>
            <p:cNvSpPr/>
            <p:nvPr/>
          </p:nvSpPr>
          <p:spPr>
            <a:xfrm>
              <a:off x="4390792" y="1936000"/>
              <a:ext cx="394078" cy="423473"/>
            </a:xfrm>
            <a:custGeom>
              <a:rect b="b" l="l" r="r" t="t"/>
              <a:pathLst>
                <a:path extrusionOk="0" h="21134" w="19667">
                  <a:moveTo>
                    <a:pt x="11684" y="1"/>
                  </a:moveTo>
                  <a:cubicBezTo>
                    <a:pt x="11500" y="1"/>
                    <a:pt x="11313" y="12"/>
                    <a:pt x="11125" y="37"/>
                  </a:cubicBezTo>
                  <a:cubicBezTo>
                    <a:pt x="8116" y="462"/>
                    <a:pt x="5988" y="4748"/>
                    <a:pt x="5259" y="5660"/>
                  </a:cubicBezTo>
                  <a:cubicBezTo>
                    <a:pt x="4317" y="6845"/>
                    <a:pt x="2797" y="6177"/>
                    <a:pt x="1946" y="7332"/>
                  </a:cubicBezTo>
                  <a:cubicBezTo>
                    <a:pt x="1307" y="8183"/>
                    <a:pt x="1733" y="8882"/>
                    <a:pt x="1459" y="9459"/>
                  </a:cubicBezTo>
                  <a:cubicBezTo>
                    <a:pt x="1125" y="10310"/>
                    <a:pt x="0" y="10736"/>
                    <a:pt x="213" y="11861"/>
                  </a:cubicBezTo>
                  <a:cubicBezTo>
                    <a:pt x="426" y="12985"/>
                    <a:pt x="1216" y="13107"/>
                    <a:pt x="1459" y="13654"/>
                  </a:cubicBezTo>
                  <a:cubicBezTo>
                    <a:pt x="1733" y="14201"/>
                    <a:pt x="1581" y="15417"/>
                    <a:pt x="2158" y="16511"/>
                  </a:cubicBezTo>
                  <a:cubicBezTo>
                    <a:pt x="2766" y="17605"/>
                    <a:pt x="4681" y="17545"/>
                    <a:pt x="5320" y="18031"/>
                  </a:cubicBezTo>
                  <a:cubicBezTo>
                    <a:pt x="5988" y="18517"/>
                    <a:pt x="6110" y="20128"/>
                    <a:pt x="7812" y="20706"/>
                  </a:cubicBezTo>
                  <a:cubicBezTo>
                    <a:pt x="8095" y="20802"/>
                    <a:pt x="8360" y="20841"/>
                    <a:pt x="8607" y="20841"/>
                  </a:cubicBezTo>
                  <a:cubicBezTo>
                    <a:pt x="9785" y="20841"/>
                    <a:pt x="10561" y="19939"/>
                    <a:pt x="11026" y="19939"/>
                  </a:cubicBezTo>
                  <a:cubicBezTo>
                    <a:pt x="11050" y="19939"/>
                    <a:pt x="11073" y="19941"/>
                    <a:pt x="11095" y="19946"/>
                  </a:cubicBezTo>
                  <a:cubicBezTo>
                    <a:pt x="11598" y="20064"/>
                    <a:pt x="12245" y="21134"/>
                    <a:pt x="13289" y="21134"/>
                  </a:cubicBezTo>
                  <a:cubicBezTo>
                    <a:pt x="13317" y="21134"/>
                    <a:pt x="13346" y="21133"/>
                    <a:pt x="13374" y="21131"/>
                  </a:cubicBezTo>
                  <a:cubicBezTo>
                    <a:pt x="14438" y="21040"/>
                    <a:pt x="15107" y="19855"/>
                    <a:pt x="15715" y="19733"/>
                  </a:cubicBezTo>
                  <a:cubicBezTo>
                    <a:pt x="15809" y="19714"/>
                    <a:pt x="15909" y="19708"/>
                    <a:pt x="16014" y="19708"/>
                  </a:cubicBezTo>
                  <a:cubicBezTo>
                    <a:pt x="16238" y="19708"/>
                    <a:pt x="16481" y="19737"/>
                    <a:pt x="16732" y="19737"/>
                  </a:cubicBezTo>
                  <a:cubicBezTo>
                    <a:pt x="17122" y="19737"/>
                    <a:pt x="17529" y="19667"/>
                    <a:pt x="17903" y="19307"/>
                  </a:cubicBezTo>
                  <a:cubicBezTo>
                    <a:pt x="18694" y="18548"/>
                    <a:pt x="18299" y="17484"/>
                    <a:pt x="18511" y="16876"/>
                  </a:cubicBezTo>
                  <a:cubicBezTo>
                    <a:pt x="18785" y="16116"/>
                    <a:pt x="19666" y="15903"/>
                    <a:pt x="19666" y="14748"/>
                  </a:cubicBezTo>
                  <a:cubicBezTo>
                    <a:pt x="19636" y="13411"/>
                    <a:pt x="18268" y="12894"/>
                    <a:pt x="18268" y="11739"/>
                  </a:cubicBezTo>
                  <a:cubicBezTo>
                    <a:pt x="18299" y="10584"/>
                    <a:pt x="19119" y="5538"/>
                    <a:pt x="18329" y="3593"/>
                  </a:cubicBezTo>
                  <a:cubicBezTo>
                    <a:pt x="17508" y="1556"/>
                    <a:pt x="15563" y="1283"/>
                    <a:pt x="15137" y="1131"/>
                  </a:cubicBezTo>
                  <a:cubicBezTo>
                    <a:pt x="15137" y="1131"/>
                    <a:pt x="13530" y="1"/>
                    <a:pt x="116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17"/>
            <p:cNvSpPr/>
            <p:nvPr/>
          </p:nvSpPr>
          <p:spPr>
            <a:xfrm>
              <a:off x="4695337" y="2165739"/>
              <a:ext cx="100508" cy="171401"/>
            </a:xfrm>
            <a:custGeom>
              <a:rect b="b" l="l" r="r" t="t"/>
              <a:pathLst>
                <a:path extrusionOk="0" h="8554" w="5016">
                  <a:moveTo>
                    <a:pt x="3101" y="0"/>
                  </a:moveTo>
                  <a:lnTo>
                    <a:pt x="3101" y="0"/>
                  </a:lnTo>
                  <a:cubicBezTo>
                    <a:pt x="3131" y="274"/>
                    <a:pt x="3253" y="487"/>
                    <a:pt x="3405" y="700"/>
                  </a:cubicBezTo>
                  <a:lnTo>
                    <a:pt x="3860" y="1338"/>
                  </a:lnTo>
                  <a:cubicBezTo>
                    <a:pt x="4164" y="1733"/>
                    <a:pt x="4408" y="2159"/>
                    <a:pt x="4590" y="2645"/>
                  </a:cubicBezTo>
                  <a:cubicBezTo>
                    <a:pt x="4742" y="3101"/>
                    <a:pt x="4681" y="3587"/>
                    <a:pt x="4408" y="4013"/>
                  </a:cubicBezTo>
                  <a:cubicBezTo>
                    <a:pt x="4256" y="4195"/>
                    <a:pt x="4104" y="4377"/>
                    <a:pt x="3891" y="4529"/>
                  </a:cubicBezTo>
                  <a:cubicBezTo>
                    <a:pt x="3678" y="4681"/>
                    <a:pt x="3465" y="4864"/>
                    <a:pt x="3313" y="5077"/>
                  </a:cubicBezTo>
                  <a:cubicBezTo>
                    <a:pt x="3161" y="5320"/>
                    <a:pt x="3131" y="5624"/>
                    <a:pt x="3161" y="5897"/>
                  </a:cubicBezTo>
                  <a:cubicBezTo>
                    <a:pt x="3192" y="6171"/>
                    <a:pt x="3222" y="6414"/>
                    <a:pt x="3222" y="6657"/>
                  </a:cubicBezTo>
                  <a:cubicBezTo>
                    <a:pt x="3283" y="7143"/>
                    <a:pt x="3161" y="7630"/>
                    <a:pt x="2857" y="8025"/>
                  </a:cubicBezTo>
                  <a:cubicBezTo>
                    <a:pt x="2705" y="8177"/>
                    <a:pt x="2493" y="8298"/>
                    <a:pt x="2249" y="8359"/>
                  </a:cubicBezTo>
                  <a:cubicBezTo>
                    <a:pt x="2149" y="8372"/>
                    <a:pt x="2048" y="8379"/>
                    <a:pt x="1947" y="8379"/>
                  </a:cubicBezTo>
                  <a:cubicBezTo>
                    <a:pt x="1805" y="8379"/>
                    <a:pt x="1662" y="8364"/>
                    <a:pt x="1520" y="8329"/>
                  </a:cubicBezTo>
                  <a:cubicBezTo>
                    <a:pt x="1277" y="8298"/>
                    <a:pt x="1034" y="8207"/>
                    <a:pt x="760" y="8146"/>
                  </a:cubicBezTo>
                  <a:cubicBezTo>
                    <a:pt x="639" y="8116"/>
                    <a:pt x="509" y="8101"/>
                    <a:pt x="380" y="8101"/>
                  </a:cubicBezTo>
                  <a:cubicBezTo>
                    <a:pt x="251" y="8101"/>
                    <a:pt x="122" y="8116"/>
                    <a:pt x="0" y="8146"/>
                  </a:cubicBezTo>
                  <a:cubicBezTo>
                    <a:pt x="69" y="8139"/>
                    <a:pt x="135" y="8135"/>
                    <a:pt x="200" y="8135"/>
                  </a:cubicBezTo>
                  <a:cubicBezTo>
                    <a:pt x="395" y="8135"/>
                    <a:pt x="578" y="8169"/>
                    <a:pt x="760" y="8238"/>
                  </a:cubicBezTo>
                  <a:cubicBezTo>
                    <a:pt x="1003" y="8329"/>
                    <a:pt x="1246" y="8420"/>
                    <a:pt x="1490" y="8481"/>
                  </a:cubicBezTo>
                  <a:cubicBezTo>
                    <a:pt x="1690" y="8525"/>
                    <a:pt x="1890" y="8554"/>
                    <a:pt x="2078" y="8554"/>
                  </a:cubicBezTo>
                  <a:cubicBezTo>
                    <a:pt x="2147" y="8554"/>
                    <a:pt x="2215" y="8550"/>
                    <a:pt x="2280" y="8542"/>
                  </a:cubicBezTo>
                  <a:cubicBezTo>
                    <a:pt x="2584" y="8511"/>
                    <a:pt x="2827" y="8359"/>
                    <a:pt x="3009" y="8146"/>
                  </a:cubicBezTo>
                  <a:cubicBezTo>
                    <a:pt x="3374" y="7751"/>
                    <a:pt x="3556" y="7204"/>
                    <a:pt x="3496" y="6627"/>
                  </a:cubicBezTo>
                  <a:cubicBezTo>
                    <a:pt x="3496" y="6384"/>
                    <a:pt x="3465" y="6110"/>
                    <a:pt x="3465" y="5867"/>
                  </a:cubicBezTo>
                  <a:cubicBezTo>
                    <a:pt x="3435" y="5654"/>
                    <a:pt x="3465" y="5441"/>
                    <a:pt x="3556" y="5228"/>
                  </a:cubicBezTo>
                  <a:cubicBezTo>
                    <a:pt x="3800" y="4864"/>
                    <a:pt x="4347" y="4621"/>
                    <a:pt x="4651" y="4165"/>
                  </a:cubicBezTo>
                  <a:cubicBezTo>
                    <a:pt x="4955" y="3678"/>
                    <a:pt x="5015" y="3101"/>
                    <a:pt x="4803" y="2554"/>
                  </a:cubicBezTo>
                  <a:cubicBezTo>
                    <a:pt x="4590" y="2098"/>
                    <a:pt x="4316" y="1642"/>
                    <a:pt x="3982" y="1247"/>
                  </a:cubicBezTo>
                  <a:lnTo>
                    <a:pt x="3465" y="669"/>
                  </a:lnTo>
                  <a:cubicBezTo>
                    <a:pt x="3313" y="487"/>
                    <a:pt x="3161" y="244"/>
                    <a:pt x="31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17"/>
            <p:cNvSpPr/>
            <p:nvPr/>
          </p:nvSpPr>
          <p:spPr>
            <a:xfrm>
              <a:off x="4416361" y="1975095"/>
              <a:ext cx="133410" cy="150462"/>
            </a:xfrm>
            <a:custGeom>
              <a:rect b="b" l="l" r="r" t="t"/>
              <a:pathLst>
                <a:path extrusionOk="0" h="7509" w="6658">
                  <a:moveTo>
                    <a:pt x="6658" y="1"/>
                  </a:moveTo>
                  <a:cubicBezTo>
                    <a:pt x="6050" y="669"/>
                    <a:pt x="5442" y="1399"/>
                    <a:pt x="4925" y="2128"/>
                  </a:cubicBezTo>
                  <a:cubicBezTo>
                    <a:pt x="4621" y="2493"/>
                    <a:pt x="4348" y="2858"/>
                    <a:pt x="4044" y="3192"/>
                  </a:cubicBezTo>
                  <a:cubicBezTo>
                    <a:pt x="3892" y="3344"/>
                    <a:pt x="3740" y="3496"/>
                    <a:pt x="3557" y="3618"/>
                  </a:cubicBezTo>
                  <a:cubicBezTo>
                    <a:pt x="3496" y="3648"/>
                    <a:pt x="3466" y="3678"/>
                    <a:pt x="3436" y="3678"/>
                  </a:cubicBezTo>
                  <a:cubicBezTo>
                    <a:pt x="3375" y="3709"/>
                    <a:pt x="3344" y="3739"/>
                    <a:pt x="3284" y="3739"/>
                  </a:cubicBezTo>
                  <a:cubicBezTo>
                    <a:pt x="3193" y="3770"/>
                    <a:pt x="3071" y="3770"/>
                    <a:pt x="2949" y="3800"/>
                  </a:cubicBezTo>
                  <a:cubicBezTo>
                    <a:pt x="2493" y="3861"/>
                    <a:pt x="2037" y="3952"/>
                    <a:pt x="1582" y="4074"/>
                  </a:cubicBezTo>
                  <a:cubicBezTo>
                    <a:pt x="1126" y="4165"/>
                    <a:pt x="700" y="4438"/>
                    <a:pt x="366" y="4803"/>
                  </a:cubicBezTo>
                  <a:cubicBezTo>
                    <a:pt x="214" y="4986"/>
                    <a:pt x="92" y="5198"/>
                    <a:pt x="62" y="5441"/>
                  </a:cubicBezTo>
                  <a:cubicBezTo>
                    <a:pt x="1" y="5685"/>
                    <a:pt x="31" y="5928"/>
                    <a:pt x="92" y="6171"/>
                  </a:cubicBezTo>
                  <a:cubicBezTo>
                    <a:pt x="214" y="6596"/>
                    <a:pt x="275" y="7052"/>
                    <a:pt x="183" y="7508"/>
                  </a:cubicBezTo>
                  <a:cubicBezTo>
                    <a:pt x="305" y="7083"/>
                    <a:pt x="335" y="6596"/>
                    <a:pt x="244" y="6141"/>
                  </a:cubicBezTo>
                  <a:cubicBezTo>
                    <a:pt x="183" y="5928"/>
                    <a:pt x="183" y="5715"/>
                    <a:pt x="244" y="5502"/>
                  </a:cubicBezTo>
                  <a:cubicBezTo>
                    <a:pt x="275" y="5289"/>
                    <a:pt x="396" y="5107"/>
                    <a:pt x="548" y="4955"/>
                  </a:cubicBezTo>
                  <a:cubicBezTo>
                    <a:pt x="852" y="4621"/>
                    <a:pt x="1247" y="4408"/>
                    <a:pt x="1673" y="4317"/>
                  </a:cubicBezTo>
                  <a:cubicBezTo>
                    <a:pt x="2129" y="4226"/>
                    <a:pt x="2554" y="4134"/>
                    <a:pt x="3010" y="4104"/>
                  </a:cubicBezTo>
                  <a:cubicBezTo>
                    <a:pt x="3132" y="4074"/>
                    <a:pt x="3253" y="4043"/>
                    <a:pt x="3375" y="4013"/>
                  </a:cubicBezTo>
                  <a:cubicBezTo>
                    <a:pt x="3496" y="3982"/>
                    <a:pt x="3618" y="3922"/>
                    <a:pt x="3709" y="3861"/>
                  </a:cubicBezTo>
                  <a:cubicBezTo>
                    <a:pt x="3922" y="3709"/>
                    <a:pt x="4074" y="3557"/>
                    <a:pt x="4256" y="3375"/>
                  </a:cubicBezTo>
                  <a:cubicBezTo>
                    <a:pt x="4560" y="3010"/>
                    <a:pt x="4834" y="2645"/>
                    <a:pt x="5107" y="2280"/>
                  </a:cubicBezTo>
                  <a:lnTo>
                    <a:pt x="5867" y="1125"/>
                  </a:lnTo>
                  <a:cubicBezTo>
                    <a:pt x="6111" y="730"/>
                    <a:pt x="6384" y="365"/>
                    <a:pt x="66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17"/>
            <p:cNvSpPr/>
            <p:nvPr/>
          </p:nvSpPr>
          <p:spPr>
            <a:xfrm>
              <a:off x="4413315" y="2201668"/>
              <a:ext cx="88345" cy="98685"/>
            </a:xfrm>
            <a:custGeom>
              <a:rect b="b" l="l" r="r" t="t"/>
              <a:pathLst>
                <a:path extrusionOk="0" h="4925" w="4409">
                  <a:moveTo>
                    <a:pt x="1" y="1"/>
                  </a:moveTo>
                  <a:lnTo>
                    <a:pt x="1" y="1"/>
                  </a:lnTo>
                  <a:cubicBezTo>
                    <a:pt x="92" y="305"/>
                    <a:pt x="123" y="639"/>
                    <a:pt x="62" y="973"/>
                  </a:cubicBezTo>
                  <a:cubicBezTo>
                    <a:pt x="62" y="1277"/>
                    <a:pt x="31" y="1612"/>
                    <a:pt x="62" y="1946"/>
                  </a:cubicBezTo>
                  <a:cubicBezTo>
                    <a:pt x="62" y="2280"/>
                    <a:pt x="92" y="2615"/>
                    <a:pt x="153" y="2949"/>
                  </a:cubicBezTo>
                  <a:cubicBezTo>
                    <a:pt x="244" y="3314"/>
                    <a:pt x="396" y="3618"/>
                    <a:pt x="609" y="3891"/>
                  </a:cubicBezTo>
                  <a:cubicBezTo>
                    <a:pt x="1126" y="4378"/>
                    <a:pt x="1794" y="4621"/>
                    <a:pt x="2493" y="4621"/>
                  </a:cubicBezTo>
                  <a:cubicBezTo>
                    <a:pt x="2828" y="4651"/>
                    <a:pt x="3162" y="4651"/>
                    <a:pt x="3496" y="4682"/>
                  </a:cubicBezTo>
                  <a:cubicBezTo>
                    <a:pt x="3800" y="4682"/>
                    <a:pt x="4135" y="4773"/>
                    <a:pt x="4408" y="4925"/>
                  </a:cubicBezTo>
                  <a:cubicBezTo>
                    <a:pt x="4165" y="4712"/>
                    <a:pt x="3831" y="4591"/>
                    <a:pt x="3496" y="4530"/>
                  </a:cubicBezTo>
                  <a:cubicBezTo>
                    <a:pt x="3162" y="4469"/>
                    <a:pt x="2858" y="4439"/>
                    <a:pt x="2524" y="4408"/>
                  </a:cubicBezTo>
                  <a:cubicBezTo>
                    <a:pt x="1886" y="4317"/>
                    <a:pt x="1247" y="4165"/>
                    <a:pt x="822" y="3709"/>
                  </a:cubicBezTo>
                  <a:cubicBezTo>
                    <a:pt x="639" y="3466"/>
                    <a:pt x="518" y="3192"/>
                    <a:pt x="457" y="2888"/>
                  </a:cubicBezTo>
                  <a:cubicBezTo>
                    <a:pt x="366" y="2584"/>
                    <a:pt x="335" y="2250"/>
                    <a:pt x="305" y="1946"/>
                  </a:cubicBezTo>
                  <a:cubicBezTo>
                    <a:pt x="275" y="1612"/>
                    <a:pt x="275" y="1277"/>
                    <a:pt x="244" y="973"/>
                  </a:cubicBezTo>
                  <a:cubicBezTo>
                    <a:pt x="244" y="791"/>
                    <a:pt x="214" y="639"/>
                    <a:pt x="183" y="457"/>
                  </a:cubicBezTo>
                  <a:cubicBezTo>
                    <a:pt x="183" y="305"/>
                    <a:pt x="92" y="122"/>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17"/>
            <p:cNvSpPr/>
            <p:nvPr/>
          </p:nvSpPr>
          <p:spPr>
            <a:xfrm>
              <a:off x="4904238" y="2052443"/>
              <a:ext cx="190657" cy="221715"/>
            </a:xfrm>
            <a:custGeom>
              <a:rect b="b" l="l" r="r" t="t"/>
              <a:pathLst>
                <a:path extrusionOk="0" h="11065" w="9515">
                  <a:moveTo>
                    <a:pt x="4013" y="1"/>
                  </a:moveTo>
                  <a:cubicBezTo>
                    <a:pt x="3679" y="1"/>
                    <a:pt x="3405" y="183"/>
                    <a:pt x="3253" y="487"/>
                  </a:cubicBezTo>
                  <a:lnTo>
                    <a:pt x="153" y="10153"/>
                  </a:lnTo>
                  <a:cubicBezTo>
                    <a:pt x="1" y="10396"/>
                    <a:pt x="153" y="10700"/>
                    <a:pt x="457" y="10700"/>
                  </a:cubicBezTo>
                  <a:lnTo>
                    <a:pt x="5533" y="11065"/>
                  </a:lnTo>
                  <a:cubicBezTo>
                    <a:pt x="5837" y="11065"/>
                    <a:pt x="6141" y="10852"/>
                    <a:pt x="6293" y="10548"/>
                  </a:cubicBezTo>
                  <a:lnTo>
                    <a:pt x="9393" y="852"/>
                  </a:lnTo>
                  <a:cubicBezTo>
                    <a:pt x="9515" y="578"/>
                    <a:pt x="9393" y="335"/>
                    <a:pt x="9089" y="335"/>
                  </a:cubicBezTo>
                  <a:lnTo>
                    <a:pt x="4013"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17"/>
            <p:cNvSpPr/>
            <p:nvPr/>
          </p:nvSpPr>
          <p:spPr>
            <a:xfrm>
              <a:off x="4916421" y="2053064"/>
              <a:ext cx="190056" cy="221094"/>
            </a:xfrm>
            <a:custGeom>
              <a:rect b="b" l="l" r="r" t="t"/>
              <a:pathLst>
                <a:path extrusionOk="0" h="11034" w="9485">
                  <a:moveTo>
                    <a:pt x="3983" y="0"/>
                  </a:moveTo>
                  <a:cubicBezTo>
                    <a:pt x="3679" y="0"/>
                    <a:pt x="3375" y="183"/>
                    <a:pt x="3253" y="487"/>
                  </a:cubicBezTo>
                  <a:lnTo>
                    <a:pt x="153" y="10183"/>
                  </a:lnTo>
                  <a:cubicBezTo>
                    <a:pt x="1" y="10396"/>
                    <a:pt x="153" y="10700"/>
                    <a:pt x="426" y="10700"/>
                  </a:cubicBezTo>
                  <a:lnTo>
                    <a:pt x="5502" y="11034"/>
                  </a:lnTo>
                  <a:cubicBezTo>
                    <a:pt x="5837" y="11034"/>
                    <a:pt x="6110" y="10851"/>
                    <a:pt x="6262" y="10548"/>
                  </a:cubicBezTo>
                  <a:lnTo>
                    <a:pt x="9363" y="882"/>
                  </a:lnTo>
                  <a:cubicBezTo>
                    <a:pt x="9484" y="578"/>
                    <a:pt x="9363" y="335"/>
                    <a:pt x="9059" y="335"/>
                  </a:cubicBezTo>
                  <a:lnTo>
                    <a:pt x="3983" y="0"/>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17"/>
            <p:cNvSpPr/>
            <p:nvPr/>
          </p:nvSpPr>
          <p:spPr>
            <a:xfrm>
              <a:off x="4989081" y="2063985"/>
              <a:ext cx="20558" cy="17312"/>
            </a:xfrm>
            <a:custGeom>
              <a:rect b="b" l="l" r="r" t="t"/>
              <a:pathLst>
                <a:path extrusionOk="0" h="864" w="1026">
                  <a:moveTo>
                    <a:pt x="563" y="1"/>
                  </a:moveTo>
                  <a:cubicBezTo>
                    <a:pt x="219" y="1"/>
                    <a:pt x="0" y="408"/>
                    <a:pt x="235" y="701"/>
                  </a:cubicBezTo>
                  <a:cubicBezTo>
                    <a:pt x="325" y="814"/>
                    <a:pt x="448" y="864"/>
                    <a:pt x="569" y="864"/>
                  </a:cubicBezTo>
                  <a:cubicBezTo>
                    <a:pt x="776" y="864"/>
                    <a:pt x="976" y="719"/>
                    <a:pt x="995" y="489"/>
                  </a:cubicBezTo>
                  <a:cubicBezTo>
                    <a:pt x="1025" y="246"/>
                    <a:pt x="843" y="33"/>
                    <a:pt x="600" y="2"/>
                  </a:cubicBezTo>
                  <a:cubicBezTo>
                    <a:pt x="587" y="1"/>
                    <a:pt x="575" y="1"/>
                    <a:pt x="56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17"/>
            <p:cNvSpPr/>
            <p:nvPr/>
          </p:nvSpPr>
          <p:spPr>
            <a:xfrm>
              <a:off x="4612919" y="2258176"/>
              <a:ext cx="537165" cy="396482"/>
            </a:xfrm>
            <a:custGeom>
              <a:rect b="b" l="l" r="r" t="t"/>
              <a:pathLst>
                <a:path extrusionOk="0" h="19787" w="26808">
                  <a:moveTo>
                    <a:pt x="1203" y="0"/>
                  </a:moveTo>
                  <a:cubicBezTo>
                    <a:pt x="1" y="0"/>
                    <a:pt x="526" y="2254"/>
                    <a:pt x="1195" y="3989"/>
                  </a:cubicBezTo>
                  <a:cubicBezTo>
                    <a:pt x="3627" y="10312"/>
                    <a:pt x="10344" y="19400"/>
                    <a:pt x="13019" y="19613"/>
                  </a:cubicBezTo>
                  <a:cubicBezTo>
                    <a:pt x="13571" y="19667"/>
                    <a:pt x="14321" y="19786"/>
                    <a:pt x="15140" y="19786"/>
                  </a:cubicBezTo>
                  <a:cubicBezTo>
                    <a:pt x="16170" y="19786"/>
                    <a:pt x="17309" y="19597"/>
                    <a:pt x="18308" y="18853"/>
                  </a:cubicBezTo>
                  <a:cubicBezTo>
                    <a:pt x="22168" y="15935"/>
                    <a:pt x="25664" y="10069"/>
                    <a:pt x="26515" y="6634"/>
                  </a:cubicBezTo>
                  <a:cubicBezTo>
                    <a:pt x="26808" y="5569"/>
                    <a:pt x="22344" y="3035"/>
                    <a:pt x="20598" y="3035"/>
                  </a:cubicBezTo>
                  <a:cubicBezTo>
                    <a:pt x="20350" y="3035"/>
                    <a:pt x="20158" y="3086"/>
                    <a:pt x="20041" y="3199"/>
                  </a:cubicBezTo>
                  <a:cubicBezTo>
                    <a:pt x="17776" y="5403"/>
                    <a:pt x="15062" y="9826"/>
                    <a:pt x="14638" y="9826"/>
                  </a:cubicBezTo>
                  <a:cubicBezTo>
                    <a:pt x="14636" y="9826"/>
                    <a:pt x="14633" y="9826"/>
                    <a:pt x="14630" y="9825"/>
                  </a:cubicBezTo>
                  <a:cubicBezTo>
                    <a:pt x="13293" y="9613"/>
                    <a:pt x="7669" y="4688"/>
                    <a:pt x="4052" y="1649"/>
                  </a:cubicBezTo>
                  <a:cubicBezTo>
                    <a:pt x="2649" y="463"/>
                    <a:pt x="1748" y="0"/>
                    <a:pt x="1203"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17"/>
            <p:cNvSpPr/>
            <p:nvPr/>
          </p:nvSpPr>
          <p:spPr>
            <a:xfrm>
              <a:off x="5080877" y="2114381"/>
              <a:ext cx="78627" cy="148217"/>
            </a:xfrm>
            <a:custGeom>
              <a:rect b="b" l="l" r="r" t="t"/>
              <a:pathLst>
                <a:path extrusionOk="0" h="7397" w="3924">
                  <a:moveTo>
                    <a:pt x="3071" y="0"/>
                  </a:moveTo>
                  <a:cubicBezTo>
                    <a:pt x="2806" y="0"/>
                    <a:pt x="2474" y="161"/>
                    <a:pt x="2098" y="527"/>
                  </a:cubicBezTo>
                  <a:cubicBezTo>
                    <a:pt x="122" y="2472"/>
                    <a:pt x="1" y="5907"/>
                    <a:pt x="305" y="7123"/>
                  </a:cubicBezTo>
                  <a:lnTo>
                    <a:pt x="3800" y="7396"/>
                  </a:lnTo>
                  <a:cubicBezTo>
                    <a:pt x="3344" y="4843"/>
                    <a:pt x="2827" y="4266"/>
                    <a:pt x="3587" y="1895"/>
                  </a:cubicBezTo>
                  <a:cubicBezTo>
                    <a:pt x="3923" y="802"/>
                    <a:pt x="3664" y="0"/>
                    <a:pt x="3071"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17"/>
            <p:cNvSpPr/>
            <p:nvPr/>
          </p:nvSpPr>
          <p:spPr>
            <a:xfrm>
              <a:off x="4968201" y="2108229"/>
              <a:ext cx="196127" cy="304189"/>
            </a:xfrm>
            <a:custGeom>
              <a:rect b="b" l="l" r="r" t="t"/>
              <a:pathLst>
                <a:path extrusionOk="0" h="15181" w="9788">
                  <a:moveTo>
                    <a:pt x="1967" y="1"/>
                  </a:moveTo>
                  <a:cubicBezTo>
                    <a:pt x="1158" y="1"/>
                    <a:pt x="665" y="397"/>
                    <a:pt x="1703" y="1472"/>
                  </a:cubicBezTo>
                  <a:cubicBezTo>
                    <a:pt x="2888" y="2688"/>
                    <a:pt x="3982" y="3114"/>
                    <a:pt x="4529" y="3934"/>
                  </a:cubicBezTo>
                  <a:cubicBezTo>
                    <a:pt x="4529" y="3934"/>
                    <a:pt x="1763" y="4269"/>
                    <a:pt x="1216" y="5545"/>
                  </a:cubicBezTo>
                  <a:cubicBezTo>
                    <a:pt x="730" y="6639"/>
                    <a:pt x="335" y="7764"/>
                    <a:pt x="0" y="8919"/>
                  </a:cubicBezTo>
                  <a:cubicBezTo>
                    <a:pt x="213" y="9010"/>
                    <a:pt x="396" y="9102"/>
                    <a:pt x="608" y="9193"/>
                  </a:cubicBezTo>
                  <a:cubicBezTo>
                    <a:pt x="608" y="9193"/>
                    <a:pt x="213" y="10409"/>
                    <a:pt x="1004" y="12202"/>
                  </a:cubicBezTo>
                  <a:lnTo>
                    <a:pt x="8420" y="15181"/>
                  </a:lnTo>
                  <a:cubicBezTo>
                    <a:pt x="8420" y="15181"/>
                    <a:pt x="9788" y="11746"/>
                    <a:pt x="9575" y="8950"/>
                  </a:cubicBezTo>
                  <a:cubicBezTo>
                    <a:pt x="9423" y="7035"/>
                    <a:pt x="8633" y="2870"/>
                    <a:pt x="3466" y="348"/>
                  </a:cubicBezTo>
                  <a:cubicBezTo>
                    <a:pt x="3018" y="135"/>
                    <a:pt x="2439" y="1"/>
                    <a:pt x="1967"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17"/>
            <p:cNvSpPr/>
            <p:nvPr/>
          </p:nvSpPr>
          <p:spPr>
            <a:xfrm>
              <a:off x="4923134" y="2167723"/>
              <a:ext cx="229009" cy="146294"/>
            </a:xfrm>
            <a:custGeom>
              <a:rect b="b" l="l" r="r" t="t"/>
              <a:pathLst>
                <a:path extrusionOk="0" h="7301" w="11429">
                  <a:moveTo>
                    <a:pt x="2672" y="0"/>
                  </a:moveTo>
                  <a:cubicBezTo>
                    <a:pt x="1917" y="0"/>
                    <a:pt x="1333" y="183"/>
                    <a:pt x="1125" y="661"/>
                  </a:cubicBezTo>
                  <a:cubicBezTo>
                    <a:pt x="669" y="1664"/>
                    <a:pt x="2097" y="2242"/>
                    <a:pt x="2097" y="2242"/>
                  </a:cubicBezTo>
                  <a:cubicBezTo>
                    <a:pt x="2097" y="2242"/>
                    <a:pt x="2010" y="2234"/>
                    <a:pt x="1871" y="2234"/>
                  </a:cubicBezTo>
                  <a:cubicBezTo>
                    <a:pt x="1401" y="2234"/>
                    <a:pt x="347" y="2325"/>
                    <a:pt x="183" y="3123"/>
                  </a:cubicBezTo>
                  <a:cubicBezTo>
                    <a:pt x="0" y="4035"/>
                    <a:pt x="1125" y="4400"/>
                    <a:pt x="1125" y="4400"/>
                  </a:cubicBezTo>
                  <a:cubicBezTo>
                    <a:pt x="1125" y="4400"/>
                    <a:pt x="91" y="4491"/>
                    <a:pt x="91" y="5403"/>
                  </a:cubicBezTo>
                  <a:cubicBezTo>
                    <a:pt x="91" y="6528"/>
                    <a:pt x="2249" y="6133"/>
                    <a:pt x="3222" y="7288"/>
                  </a:cubicBezTo>
                  <a:cubicBezTo>
                    <a:pt x="3230" y="7296"/>
                    <a:pt x="3247" y="7300"/>
                    <a:pt x="3273" y="7300"/>
                  </a:cubicBezTo>
                  <a:cubicBezTo>
                    <a:pt x="3986" y="7300"/>
                    <a:pt x="11429" y="4187"/>
                    <a:pt x="11429" y="4187"/>
                  </a:cubicBezTo>
                  <a:cubicBezTo>
                    <a:pt x="10699" y="3488"/>
                    <a:pt x="9149" y="1999"/>
                    <a:pt x="7447" y="1239"/>
                  </a:cubicBezTo>
                  <a:cubicBezTo>
                    <a:pt x="6207" y="679"/>
                    <a:pt x="4124" y="0"/>
                    <a:pt x="2672"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217"/>
            <p:cNvSpPr/>
            <p:nvPr/>
          </p:nvSpPr>
          <p:spPr>
            <a:xfrm>
              <a:off x="4963933" y="2211627"/>
              <a:ext cx="96861" cy="24165"/>
            </a:xfrm>
            <a:custGeom>
              <a:rect b="b" l="l" r="r" t="t"/>
              <a:pathLst>
                <a:path extrusionOk="0" h="1206" w="4834">
                  <a:moveTo>
                    <a:pt x="624" y="0"/>
                  </a:moveTo>
                  <a:cubicBezTo>
                    <a:pt x="437" y="0"/>
                    <a:pt x="250" y="7"/>
                    <a:pt x="61" y="21"/>
                  </a:cubicBezTo>
                  <a:cubicBezTo>
                    <a:pt x="31" y="21"/>
                    <a:pt x="1" y="51"/>
                    <a:pt x="31" y="51"/>
                  </a:cubicBezTo>
                  <a:cubicBezTo>
                    <a:pt x="1672" y="233"/>
                    <a:pt x="3283" y="628"/>
                    <a:pt x="4834" y="1206"/>
                  </a:cubicBezTo>
                  <a:cubicBezTo>
                    <a:pt x="4834" y="1206"/>
                    <a:pt x="4834" y="1176"/>
                    <a:pt x="4834" y="1176"/>
                  </a:cubicBezTo>
                  <a:cubicBezTo>
                    <a:pt x="3539" y="420"/>
                    <a:pt x="2100" y="0"/>
                    <a:pt x="62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217"/>
            <p:cNvSpPr/>
            <p:nvPr/>
          </p:nvSpPr>
          <p:spPr>
            <a:xfrm>
              <a:off x="4945056" y="2254509"/>
              <a:ext cx="98084" cy="18455"/>
            </a:xfrm>
            <a:custGeom>
              <a:rect b="b" l="l" r="r" t="t"/>
              <a:pathLst>
                <a:path extrusionOk="0" h="921" w="4895">
                  <a:moveTo>
                    <a:pt x="888" y="0"/>
                  </a:moveTo>
                  <a:cubicBezTo>
                    <a:pt x="612" y="0"/>
                    <a:pt x="336" y="13"/>
                    <a:pt x="61" y="39"/>
                  </a:cubicBezTo>
                  <a:cubicBezTo>
                    <a:pt x="31" y="39"/>
                    <a:pt x="0" y="69"/>
                    <a:pt x="61" y="69"/>
                  </a:cubicBezTo>
                  <a:cubicBezTo>
                    <a:pt x="1677" y="159"/>
                    <a:pt x="3263" y="455"/>
                    <a:pt x="4820" y="899"/>
                  </a:cubicBezTo>
                  <a:lnTo>
                    <a:pt x="4820" y="899"/>
                  </a:lnTo>
                  <a:cubicBezTo>
                    <a:pt x="3592" y="306"/>
                    <a:pt x="2242" y="0"/>
                    <a:pt x="888" y="0"/>
                  </a:cubicBezTo>
                  <a:close/>
                  <a:moveTo>
                    <a:pt x="4820" y="899"/>
                  </a:moveTo>
                  <a:cubicBezTo>
                    <a:pt x="4835" y="906"/>
                    <a:pt x="4849" y="913"/>
                    <a:pt x="4864" y="920"/>
                  </a:cubicBezTo>
                  <a:lnTo>
                    <a:pt x="4894" y="920"/>
                  </a:lnTo>
                  <a:cubicBezTo>
                    <a:pt x="4869" y="913"/>
                    <a:pt x="4845" y="906"/>
                    <a:pt x="4820" y="899"/>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17"/>
            <p:cNvSpPr/>
            <p:nvPr/>
          </p:nvSpPr>
          <p:spPr>
            <a:xfrm>
              <a:off x="4593141" y="2239621"/>
              <a:ext cx="307455" cy="350656"/>
            </a:xfrm>
            <a:custGeom>
              <a:rect b="b" l="l" r="r" t="t"/>
              <a:pathLst>
                <a:path extrusionOk="0" h="17500" w="15344">
                  <a:moveTo>
                    <a:pt x="1428" y="0"/>
                  </a:moveTo>
                  <a:cubicBezTo>
                    <a:pt x="308" y="0"/>
                    <a:pt x="1" y="1222"/>
                    <a:pt x="997" y="3821"/>
                  </a:cubicBezTo>
                  <a:cubicBezTo>
                    <a:pt x="2760" y="8472"/>
                    <a:pt x="9690" y="17499"/>
                    <a:pt x="9690" y="17499"/>
                  </a:cubicBezTo>
                  <a:lnTo>
                    <a:pt x="15344" y="10447"/>
                  </a:lnTo>
                  <a:cubicBezTo>
                    <a:pt x="15344" y="10447"/>
                    <a:pt x="8930" y="5341"/>
                    <a:pt x="5435" y="2271"/>
                  </a:cubicBezTo>
                  <a:cubicBezTo>
                    <a:pt x="3745" y="784"/>
                    <a:pt x="2326" y="0"/>
                    <a:pt x="1428"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17"/>
            <p:cNvSpPr/>
            <p:nvPr/>
          </p:nvSpPr>
          <p:spPr>
            <a:xfrm>
              <a:off x="4593141" y="2239621"/>
              <a:ext cx="307455" cy="350656"/>
            </a:xfrm>
            <a:custGeom>
              <a:rect b="b" l="l" r="r" t="t"/>
              <a:pathLst>
                <a:path extrusionOk="0" h="17500" w="15344">
                  <a:moveTo>
                    <a:pt x="1428" y="0"/>
                  </a:moveTo>
                  <a:cubicBezTo>
                    <a:pt x="308" y="0"/>
                    <a:pt x="1" y="1222"/>
                    <a:pt x="997" y="3821"/>
                  </a:cubicBezTo>
                  <a:cubicBezTo>
                    <a:pt x="2760" y="8472"/>
                    <a:pt x="9690" y="17499"/>
                    <a:pt x="9690" y="17499"/>
                  </a:cubicBezTo>
                  <a:lnTo>
                    <a:pt x="15344" y="10447"/>
                  </a:lnTo>
                  <a:cubicBezTo>
                    <a:pt x="15344" y="10447"/>
                    <a:pt x="8930" y="5341"/>
                    <a:pt x="5435" y="2271"/>
                  </a:cubicBezTo>
                  <a:cubicBezTo>
                    <a:pt x="3745" y="784"/>
                    <a:pt x="2326" y="0"/>
                    <a:pt x="1428" y="0"/>
                  </a:cubicBezTo>
                  <a:close/>
                </a:path>
              </a:pathLst>
            </a:custGeom>
            <a:solidFill>
              <a:srgbClr val="263238">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17"/>
            <p:cNvSpPr/>
            <p:nvPr/>
          </p:nvSpPr>
          <p:spPr>
            <a:xfrm>
              <a:off x="4769640" y="2430686"/>
              <a:ext cx="98084" cy="123651"/>
            </a:xfrm>
            <a:custGeom>
              <a:rect b="b" l="l" r="r" t="t"/>
              <a:pathLst>
                <a:path extrusionOk="0" h="6171" w="4895">
                  <a:moveTo>
                    <a:pt x="4864" y="1"/>
                  </a:moveTo>
                  <a:cubicBezTo>
                    <a:pt x="3162" y="1976"/>
                    <a:pt x="1520" y="4013"/>
                    <a:pt x="0" y="6140"/>
                  </a:cubicBezTo>
                  <a:cubicBezTo>
                    <a:pt x="0" y="6171"/>
                    <a:pt x="31" y="6171"/>
                    <a:pt x="61" y="6171"/>
                  </a:cubicBezTo>
                  <a:cubicBezTo>
                    <a:pt x="1763" y="4195"/>
                    <a:pt x="3374" y="2128"/>
                    <a:pt x="489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17"/>
            <p:cNvSpPr/>
            <p:nvPr/>
          </p:nvSpPr>
          <p:spPr>
            <a:xfrm>
              <a:off x="4314646" y="2226035"/>
              <a:ext cx="441586" cy="466032"/>
            </a:xfrm>
            <a:custGeom>
              <a:rect b="b" l="l" r="r" t="t"/>
              <a:pathLst>
                <a:path extrusionOk="0" h="23258" w="22038">
                  <a:moveTo>
                    <a:pt x="14327" y="1"/>
                  </a:moveTo>
                  <a:cubicBezTo>
                    <a:pt x="13486" y="1"/>
                    <a:pt x="12577" y="362"/>
                    <a:pt x="11612" y="1216"/>
                  </a:cubicBezTo>
                  <a:cubicBezTo>
                    <a:pt x="6931" y="5320"/>
                    <a:pt x="1" y="21551"/>
                    <a:pt x="1" y="21551"/>
                  </a:cubicBezTo>
                  <a:cubicBezTo>
                    <a:pt x="7478" y="22951"/>
                    <a:pt x="13048" y="23258"/>
                    <a:pt x="16493" y="23258"/>
                  </a:cubicBezTo>
                  <a:cubicBezTo>
                    <a:pt x="19183" y="23258"/>
                    <a:pt x="20579" y="23071"/>
                    <a:pt x="20579" y="23071"/>
                  </a:cubicBezTo>
                  <a:lnTo>
                    <a:pt x="20275" y="15776"/>
                  </a:lnTo>
                  <a:cubicBezTo>
                    <a:pt x="20275" y="15776"/>
                    <a:pt x="22038" y="13800"/>
                    <a:pt x="21734" y="11855"/>
                  </a:cubicBezTo>
                  <a:cubicBezTo>
                    <a:pt x="21399" y="9484"/>
                    <a:pt x="17387" y="1672"/>
                    <a:pt x="17053" y="1338"/>
                  </a:cubicBezTo>
                  <a:cubicBezTo>
                    <a:pt x="16256" y="524"/>
                    <a:pt x="15341" y="1"/>
                    <a:pt x="14327"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17"/>
            <p:cNvSpPr/>
            <p:nvPr/>
          </p:nvSpPr>
          <p:spPr>
            <a:xfrm>
              <a:off x="4296992" y="2227858"/>
              <a:ext cx="438541" cy="457396"/>
            </a:xfrm>
            <a:custGeom>
              <a:rect b="b" l="l" r="r" t="t"/>
              <a:pathLst>
                <a:path extrusionOk="0" h="22827" w="21886">
                  <a:moveTo>
                    <a:pt x="15593" y="1"/>
                  </a:moveTo>
                  <a:cubicBezTo>
                    <a:pt x="15502" y="1"/>
                    <a:pt x="15411" y="92"/>
                    <a:pt x="15411" y="183"/>
                  </a:cubicBezTo>
                  <a:cubicBezTo>
                    <a:pt x="15411" y="290"/>
                    <a:pt x="15495" y="343"/>
                    <a:pt x="15578" y="343"/>
                  </a:cubicBezTo>
                  <a:cubicBezTo>
                    <a:pt x="15662" y="343"/>
                    <a:pt x="15745" y="290"/>
                    <a:pt x="15745" y="183"/>
                  </a:cubicBezTo>
                  <a:cubicBezTo>
                    <a:pt x="15745" y="92"/>
                    <a:pt x="15685" y="1"/>
                    <a:pt x="15593" y="1"/>
                  </a:cubicBezTo>
                  <a:close/>
                  <a:moveTo>
                    <a:pt x="12098" y="1460"/>
                  </a:moveTo>
                  <a:lnTo>
                    <a:pt x="11946" y="1612"/>
                  </a:lnTo>
                  <a:cubicBezTo>
                    <a:pt x="11916" y="1703"/>
                    <a:pt x="12007" y="1794"/>
                    <a:pt x="12098" y="1794"/>
                  </a:cubicBezTo>
                  <a:cubicBezTo>
                    <a:pt x="12189" y="1794"/>
                    <a:pt x="12250" y="1733"/>
                    <a:pt x="12280" y="1642"/>
                  </a:cubicBezTo>
                  <a:cubicBezTo>
                    <a:pt x="12280" y="1551"/>
                    <a:pt x="12189" y="1460"/>
                    <a:pt x="12098" y="1460"/>
                  </a:cubicBezTo>
                  <a:close/>
                  <a:moveTo>
                    <a:pt x="14343" y="1575"/>
                  </a:moveTo>
                  <a:cubicBezTo>
                    <a:pt x="14271" y="1575"/>
                    <a:pt x="14226" y="1654"/>
                    <a:pt x="14226" y="1733"/>
                  </a:cubicBezTo>
                  <a:cubicBezTo>
                    <a:pt x="14195" y="1825"/>
                    <a:pt x="14286" y="1916"/>
                    <a:pt x="14378" y="1916"/>
                  </a:cubicBezTo>
                  <a:cubicBezTo>
                    <a:pt x="14469" y="1916"/>
                    <a:pt x="14530" y="1825"/>
                    <a:pt x="14560" y="1733"/>
                  </a:cubicBezTo>
                  <a:cubicBezTo>
                    <a:pt x="14560" y="1642"/>
                    <a:pt x="14469" y="1581"/>
                    <a:pt x="14378" y="1581"/>
                  </a:cubicBezTo>
                  <a:cubicBezTo>
                    <a:pt x="14365" y="1577"/>
                    <a:pt x="14354" y="1575"/>
                    <a:pt x="14343" y="1575"/>
                  </a:cubicBezTo>
                  <a:close/>
                  <a:moveTo>
                    <a:pt x="16657" y="1673"/>
                  </a:moveTo>
                  <a:cubicBezTo>
                    <a:pt x="16566" y="1673"/>
                    <a:pt x="16475" y="1733"/>
                    <a:pt x="16475" y="1825"/>
                  </a:cubicBezTo>
                  <a:cubicBezTo>
                    <a:pt x="16475" y="1891"/>
                    <a:pt x="16502" y="1916"/>
                    <a:pt x="16539" y="1916"/>
                  </a:cubicBezTo>
                  <a:cubicBezTo>
                    <a:pt x="16654" y="1916"/>
                    <a:pt x="16864" y="1673"/>
                    <a:pt x="16657" y="1673"/>
                  </a:cubicBezTo>
                  <a:close/>
                  <a:moveTo>
                    <a:pt x="10867" y="2995"/>
                  </a:moveTo>
                  <a:cubicBezTo>
                    <a:pt x="10791" y="2995"/>
                    <a:pt x="10715" y="3040"/>
                    <a:pt x="10700" y="3132"/>
                  </a:cubicBezTo>
                  <a:cubicBezTo>
                    <a:pt x="10700" y="3223"/>
                    <a:pt x="10760" y="3284"/>
                    <a:pt x="10852" y="3284"/>
                  </a:cubicBezTo>
                  <a:cubicBezTo>
                    <a:pt x="10864" y="3288"/>
                    <a:pt x="10876" y="3289"/>
                    <a:pt x="10888" y="3289"/>
                  </a:cubicBezTo>
                  <a:cubicBezTo>
                    <a:pt x="10966" y="3289"/>
                    <a:pt x="11034" y="3211"/>
                    <a:pt x="11034" y="3132"/>
                  </a:cubicBezTo>
                  <a:cubicBezTo>
                    <a:pt x="11019" y="3040"/>
                    <a:pt x="10943" y="2995"/>
                    <a:pt x="10867" y="2995"/>
                  </a:cubicBezTo>
                  <a:close/>
                  <a:moveTo>
                    <a:pt x="13034" y="3135"/>
                  </a:moveTo>
                  <a:cubicBezTo>
                    <a:pt x="13002" y="3135"/>
                    <a:pt x="12979" y="3160"/>
                    <a:pt x="12979" y="3223"/>
                  </a:cubicBezTo>
                  <a:cubicBezTo>
                    <a:pt x="12979" y="3314"/>
                    <a:pt x="13040" y="3405"/>
                    <a:pt x="13131" y="3405"/>
                  </a:cubicBezTo>
                  <a:cubicBezTo>
                    <a:pt x="13342" y="3405"/>
                    <a:pt x="13139" y="3135"/>
                    <a:pt x="13034" y="3135"/>
                  </a:cubicBezTo>
                  <a:close/>
                  <a:moveTo>
                    <a:pt x="15441" y="3162"/>
                  </a:moveTo>
                  <a:cubicBezTo>
                    <a:pt x="15350" y="3162"/>
                    <a:pt x="15259" y="3253"/>
                    <a:pt x="15259" y="3344"/>
                  </a:cubicBezTo>
                  <a:cubicBezTo>
                    <a:pt x="15259" y="3435"/>
                    <a:pt x="15320" y="3496"/>
                    <a:pt x="15411" y="3496"/>
                  </a:cubicBezTo>
                  <a:cubicBezTo>
                    <a:pt x="15502" y="3496"/>
                    <a:pt x="15593" y="3435"/>
                    <a:pt x="15593" y="3344"/>
                  </a:cubicBezTo>
                  <a:cubicBezTo>
                    <a:pt x="15593" y="3253"/>
                    <a:pt x="15533" y="3162"/>
                    <a:pt x="15441" y="3162"/>
                  </a:cubicBezTo>
                  <a:close/>
                  <a:moveTo>
                    <a:pt x="17706" y="3299"/>
                  </a:moveTo>
                  <a:cubicBezTo>
                    <a:pt x="17630" y="3299"/>
                    <a:pt x="17554" y="3344"/>
                    <a:pt x="17539" y="3435"/>
                  </a:cubicBezTo>
                  <a:cubicBezTo>
                    <a:pt x="17554" y="3527"/>
                    <a:pt x="17630" y="3572"/>
                    <a:pt x="17706" y="3572"/>
                  </a:cubicBezTo>
                  <a:cubicBezTo>
                    <a:pt x="17782" y="3572"/>
                    <a:pt x="17858" y="3527"/>
                    <a:pt x="17873" y="3435"/>
                  </a:cubicBezTo>
                  <a:cubicBezTo>
                    <a:pt x="17858" y="3344"/>
                    <a:pt x="17782" y="3299"/>
                    <a:pt x="17706" y="3299"/>
                  </a:cubicBezTo>
                  <a:close/>
                  <a:moveTo>
                    <a:pt x="9605" y="4499"/>
                  </a:moveTo>
                  <a:lnTo>
                    <a:pt x="9453" y="4712"/>
                  </a:lnTo>
                  <a:cubicBezTo>
                    <a:pt x="9484" y="4803"/>
                    <a:pt x="9545" y="4834"/>
                    <a:pt x="9636" y="4864"/>
                  </a:cubicBezTo>
                  <a:cubicBezTo>
                    <a:pt x="9849" y="4834"/>
                    <a:pt x="9849" y="4499"/>
                    <a:pt x="9636" y="4499"/>
                  </a:cubicBezTo>
                  <a:close/>
                  <a:moveTo>
                    <a:pt x="11916" y="4591"/>
                  </a:moveTo>
                  <a:cubicBezTo>
                    <a:pt x="11855" y="4621"/>
                    <a:pt x="11794" y="4682"/>
                    <a:pt x="11794" y="4773"/>
                  </a:cubicBezTo>
                  <a:lnTo>
                    <a:pt x="11733" y="4773"/>
                  </a:lnTo>
                  <a:cubicBezTo>
                    <a:pt x="11748" y="4879"/>
                    <a:pt x="11832" y="4932"/>
                    <a:pt x="11912" y="4932"/>
                  </a:cubicBezTo>
                  <a:cubicBezTo>
                    <a:pt x="11992" y="4932"/>
                    <a:pt x="12068" y="4879"/>
                    <a:pt x="12068" y="4773"/>
                  </a:cubicBezTo>
                  <a:cubicBezTo>
                    <a:pt x="12098" y="4682"/>
                    <a:pt x="12007" y="4591"/>
                    <a:pt x="11916" y="4591"/>
                  </a:cubicBezTo>
                  <a:close/>
                  <a:moveTo>
                    <a:pt x="14215" y="4710"/>
                  </a:moveTo>
                  <a:cubicBezTo>
                    <a:pt x="14208" y="4710"/>
                    <a:pt x="14202" y="4711"/>
                    <a:pt x="14195" y="4712"/>
                  </a:cubicBezTo>
                  <a:cubicBezTo>
                    <a:pt x="14104" y="4742"/>
                    <a:pt x="14074" y="4803"/>
                    <a:pt x="14074" y="4894"/>
                  </a:cubicBezTo>
                  <a:lnTo>
                    <a:pt x="14013" y="4894"/>
                  </a:lnTo>
                  <a:cubicBezTo>
                    <a:pt x="14013" y="4986"/>
                    <a:pt x="14104" y="5046"/>
                    <a:pt x="14195" y="5046"/>
                  </a:cubicBezTo>
                  <a:cubicBezTo>
                    <a:pt x="14202" y="5048"/>
                    <a:pt x="14208" y="5048"/>
                    <a:pt x="14215" y="5048"/>
                  </a:cubicBezTo>
                  <a:cubicBezTo>
                    <a:pt x="14371" y="5048"/>
                    <a:pt x="14371" y="4710"/>
                    <a:pt x="14215" y="4710"/>
                  </a:cubicBezTo>
                  <a:close/>
                  <a:moveTo>
                    <a:pt x="16475" y="4834"/>
                  </a:moveTo>
                  <a:cubicBezTo>
                    <a:pt x="16384" y="4834"/>
                    <a:pt x="16323" y="4894"/>
                    <a:pt x="16323" y="4986"/>
                  </a:cubicBezTo>
                  <a:lnTo>
                    <a:pt x="16293" y="4986"/>
                  </a:lnTo>
                  <a:cubicBezTo>
                    <a:pt x="16293" y="5052"/>
                    <a:pt x="16319" y="5077"/>
                    <a:pt x="16356" y="5077"/>
                  </a:cubicBezTo>
                  <a:cubicBezTo>
                    <a:pt x="16471" y="5077"/>
                    <a:pt x="16682" y="4834"/>
                    <a:pt x="16475" y="4834"/>
                  </a:cubicBezTo>
                  <a:close/>
                  <a:moveTo>
                    <a:pt x="18755" y="4925"/>
                  </a:moveTo>
                  <a:cubicBezTo>
                    <a:pt x="18663" y="4925"/>
                    <a:pt x="18603" y="5016"/>
                    <a:pt x="18603" y="5107"/>
                  </a:cubicBezTo>
                  <a:lnTo>
                    <a:pt x="18572" y="5107"/>
                  </a:lnTo>
                  <a:cubicBezTo>
                    <a:pt x="18572" y="5198"/>
                    <a:pt x="18663" y="5259"/>
                    <a:pt x="18755" y="5259"/>
                  </a:cubicBezTo>
                  <a:cubicBezTo>
                    <a:pt x="18767" y="5263"/>
                    <a:pt x="18778" y="5265"/>
                    <a:pt x="18789" y="5265"/>
                  </a:cubicBezTo>
                  <a:cubicBezTo>
                    <a:pt x="18861" y="5265"/>
                    <a:pt x="18907" y="5186"/>
                    <a:pt x="18907" y="5107"/>
                  </a:cubicBezTo>
                  <a:cubicBezTo>
                    <a:pt x="18937" y="5016"/>
                    <a:pt x="18846" y="4925"/>
                    <a:pt x="18755" y="4925"/>
                  </a:cubicBezTo>
                  <a:close/>
                  <a:moveTo>
                    <a:pt x="8542" y="6110"/>
                  </a:moveTo>
                  <a:cubicBezTo>
                    <a:pt x="8542" y="6141"/>
                    <a:pt x="8542" y="6171"/>
                    <a:pt x="8542" y="6201"/>
                  </a:cubicBezTo>
                  <a:cubicBezTo>
                    <a:pt x="8511" y="6262"/>
                    <a:pt x="8450" y="6353"/>
                    <a:pt x="8359" y="6353"/>
                  </a:cubicBezTo>
                  <a:lnTo>
                    <a:pt x="8481" y="6353"/>
                  </a:lnTo>
                  <a:cubicBezTo>
                    <a:pt x="8542" y="6262"/>
                    <a:pt x="8602" y="6201"/>
                    <a:pt x="8542" y="6110"/>
                  </a:cubicBezTo>
                  <a:close/>
                  <a:moveTo>
                    <a:pt x="10639" y="6110"/>
                  </a:moveTo>
                  <a:cubicBezTo>
                    <a:pt x="10578" y="6171"/>
                    <a:pt x="10578" y="6232"/>
                    <a:pt x="10578" y="6293"/>
                  </a:cubicBezTo>
                  <a:lnTo>
                    <a:pt x="10457" y="6293"/>
                  </a:lnTo>
                  <a:cubicBezTo>
                    <a:pt x="10450" y="6347"/>
                    <a:pt x="10469" y="6368"/>
                    <a:pt x="10499" y="6368"/>
                  </a:cubicBezTo>
                  <a:cubicBezTo>
                    <a:pt x="10605" y="6368"/>
                    <a:pt x="10852" y="6110"/>
                    <a:pt x="10639" y="6110"/>
                  </a:cubicBezTo>
                  <a:close/>
                  <a:moveTo>
                    <a:pt x="12919" y="6232"/>
                  </a:moveTo>
                  <a:cubicBezTo>
                    <a:pt x="12858" y="6262"/>
                    <a:pt x="12858" y="6323"/>
                    <a:pt x="12858" y="6384"/>
                  </a:cubicBezTo>
                  <a:lnTo>
                    <a:pt x="12736" y="6384"/>
                  </a:lnTo>
                  <a:cubicBezTo>
                    <a:pt x="12729" y="6450"/>
                    <a:pt x="12752" y="6476"/>
                    <a:pt x="12787" y="6476"/>
                  </a:cubicBezTo>
                  <a:cubicBezTo>
                    <a:pt x="12897" y="6476"/>
                    <a:pt x="13126" y="6232"/>
                    <a:pt x="12919" y="6232"/>
                  </a:cubicBezTo>
                  <a:close/>
                  <a:moveTo>
                    <a:pt x="15183" y="6369"/>
                  </a:moveTo>
                  <a:cubicBezTo>
                    <a:pt x="15107" y="6369"/>
                    <a:pt x="15031" y="6414"/>
                    <a:pt x="15016" y="6505"/>
                  </a:cubicBezTo>
                  <a:cubicBezTo>
                    <a:pt x="15016" y="6597"/>
                    <a:pt x="15077" y="6657"/>
                    <a:pt x="15168" y="6657"/>
                  </a:cubicBezTo>
                  <a:cubicBezTo>
                    <a:pt x="15180" y="6661"/>
                    <a:pt x="15192" y="6663"/>
                    <a:pt x="15204" y="6663"/>
                  </a:cubicBezTo>
                  <a:cubicBezTo>
                    <a:pt x="15282" y="6663"/>
                    <a:pt x="15350" y="6584"/>
                    <a:pt x="15350" y="6505"/>
                  </a:cubicBezTo>
                  <a:cubicBezTo>
                    <a:pt x="15335" y="6414"/>
                    <a:pt x="15259" y="6369"/>
                    <a:pt x="15183" y="6369"/>
                  </a:cubicBezTo>
                  <a:close/>
                  <a:moveTo>
                    <a:pt x="17350" y="6509"/>
                  </a:moveTo>
                  <a:cubicBezTo>
                    <a:pt x="17318" y="6509"/>
                    <a:pt x="17296" y="6533"/>
                    <a:pt x="17296" y="6597"/>
                  </a:cubicBezTo>
                  <a:cubicBezTo>
                    <a:pt x="17296" y="6688"/>
                    <a:pt x="17356" y="6779"/>
                    <a:pt x="17448" y="6779"/>
                  </a:cubicBezTo>
                  <a:cubicBezTo>
                    <a:pt x="17658" y="6779"/>
                    <a:pt x="17455" y="6509"/>
                    <a:pt x="17350" y="6509"/>
                  </a:cubicBezTo>
                  <a:close/>
                  <a:moveTo>
                    <a:pt x="19758" y="6536"/>
                  </a:moveTo>
                  <a:cubicBezTo>
                    <a:pt x="19697" y="6566"/>
                    <a:pt x="19636" y="6627"/>
                    <a:pt x="19666" y="6718"/>
                  </a:cubicBezTo>
                  <a:lnTo>
                    <a:pt x="19575" y="6718"/>
                  </a:lnTo>
                  <a:cubicBezTo>
                    <a:pt x="19575" y="6809"/>
                    <a:pt x="19636" y="6870"/>
                    <a:pt x="19727" y="6870"/>
                  </a:cubicBezTo>
                  <a:cubicBezTo>
                    <a:pt x="19818" y="6870"/>
                    <a:pt x="19910" y="6809"/>
                    <a:pt x="19910" y="6718"/>
                  </a:cubicBezTo>
                  <a:cubicBezTo>
                    <a:pt x="19910" y="6627"/>
                    <a:pt x="19849" y="6536"/>
                    <a:pt x="19758" y="6536"/>
                  </a:cubicBezTo>
                  <a:close/>
                  <a:moveTo>
                    <a:pt x="9480" y="7706"/>
                  </a:moveTo>
                  <a:cubicBezTo>
                    <a:pt x="9400" y="7706"/>
                    <a:pt x="9317" y="7752"/>
                    <a:pt x="9301" y="7843"/>
                  </a:cubicBezTo>
                  <a:cubicBezTo>
                    <a:pt x="9317" y="7934"/>
                    <a:pt x="9400" y="7980"/>
                    <a:pt x="9480" y="7980"/>
                  </a:cubicBezTo>
                  <a:cubicBezTo>
                    <a:pt x="9560" y="7980"/>
                    <a:pt x="9636" y="7934"/>
                    <a:pt x="9636" y="7843"/>
                  </a:cubicBezTo>
                  <a:cubicBezTo>
                    <a:pt x="9636" y="7752"/>
                    <a:pt x="9560" y="7706"/>
                    <a:pt x="9480" y="7706"/>
                  </a:cubicBezTo>
                  <a:close/>
                  <a:moveTo>
                    <a:pt x="11764" y="7782"/>
                  </a:moveTo>
                  <a:cubicBezTo>
                    <a:pt x="11703" y="7812"/>
                    <a:pt x="11642" y="7873"/>
                    <a:pt x="11642" y="7934"/>
                  </a:cubicBezTo>
                  <a:lnTo>
                    <a:pt x="11581" y="7964"/>
                  </a:lnTo>
                  <a:cubicBezTo>
                    <a:pt x="11581" y="8056"/>
                    <a:pt x="11672" y="8116"/>
                    <a:pt x="11764" y="8116"/>
                  </a:cubicBezTo>
                  <a:cubicBezTo>
                    <a:pt x="11855" y="8116"/>
                    <a:pt x="11916" y="8056"/>
                    <a:pt x="11946" y="7964"/>
                  </a:cubicBezTo>
                  <a:cubicBezTo>
                    <a:pt x="11946" y="7873"/>
                    <a:pt x="11855" y="7782"/>
                    <a:pt x="11764" y="7782"/>
                  </a:cubicBezTo>
                  <a:close/>
                  <a:moveTo>
                    <a:pt x="14043" y="7873"/>
                  </a:moveTo>
                  <a:cubicBezTo>
                    <a:pt x="13982" y="7904"/>
                    <a:pt x="13922" y="7964"/>
                    <a:pt x="13922" y="8025"/>
                  </a:cubicBezTo>
                  <a:lnTo>
                    <a:pt x="13861" y="8056"/>
                  </a:lnTo>
                  <a:cubicBezTo>
                    <a:pt x="13876" y="8147"/>
                    <a:pt x="13960" y="8192"/>
                    <a:pt x="14039" y="8192"/>
                  </a:cubicBezTo>
                  <a:cubicBezTo>
                    <a:pt x="14119" y="8192"/>
                    <a:pt x="14195" y="8147"/>
                    <a:pt x="14195" y="8056"/>
                  </a:cubicBezTo>
                  <a:cubicBezTo>
                    <a:pt x="14226" y="7964"/>
                    <a:pt x="14134" y="7873"/>
                    <a:pt x="14043" y="7873"/>
                  </a:cubicBezTo>
                  <a:close/>
                  <a:moveTo>
                    <a:pt x="16323" y="7995"/>
                  </a:moveTo>
                  <a:cubicBezTo>
                    <a:pt x="16262" y="7995"/>
                    <a:pt x="16171" y="8056"/>
                    <a:pt x="16171" y="8147"/>
                  </a:cubicBezTo>
                  <a:lnTo>
                    <a:pt x="16141" y="8177"/>
                  </a:lnTo>
                  <a:cubicBezTo>
                    <a:pt x="16156" y="8268"/>
                    <a:pt x="16239" y="8314"/>
                    <a:pt x="16319" y="8314"/>
                  </a:cubicBezTo>
                  <a:cubicBezTo>
                    <a:pt x="16399" y="8314"/>
                    <a:pt x="16475" y="8268"/>
                    <a:pt x="16475" y="8177"/>
                  </a:cubicBezTo>
                  <a:cubicBezTo>
                    <a:pt x="16505" y="8056"/>
                    <a:pt x="16414" y="7995"/>
                    <a:pt x="16323" y="7995"/>
                  </a:cubicBezTo>
                  <a:close/>
                  <a:moveTo>
                    <a:pt x="18622" y="8115"/>
                  </a:moveTo>
                  <a:cubicBezTo>
                    <a:pt x="18616" y="8115"/>
                    <a:pt x="18609" y="8115"/>
                    <a:pt x="18603" y="8116"/>
                  </a:cubicBezTo>
                  <a:cubicBezTo>
                    <a:pt x="18511" y="8116"/>
                    <a:pt x="18451" y="8177"/>
                    <a:pt x="18451" y="8238"/>
                  </a:cubicBezTo>
                  <a:lnTo>
                    <a:pt x="18420" y="8268"/>
                  </a:lnTo>
                  <a:cubicBezTo>
                    <a:pt x="18420" y="8360"/>
                    <a:pt x="18511" y="8451"/>
                    <a:pt x="18603" y="8451"/>
                  </a:cubicBezTo>
                  <a:cubicBezTo>
                    <a:pt x="18609" y="8452"/>
                    <a:pt x="18616" y="8452"/>
                    <a:pt x="18622" y="8452"/>
                  </a:cubicBezTo>
                  <a:cubicBezTo>
                    <a:pt x="18778" y="8452"/>
                    <a:pt x="18778" y="8115"/>
                    <a:pt x="18622" y="8115"/>
                  </a:cubicBezTo>
                  <a:close/>
                  <a:moveTo>
                    <a:pt x="20882" y="8208"/>
                  </a:moveTo>
                  <a:cubicBezTo>
                    <a:pt x="20791" y="8208"/>
                    <a:pt x="20700" y="8268"/>
                    <a:pt x="20700" y="8390"/>
                  </a:cubicBezTo>
                  <a:cubicBezTo>
                    <a:pt x="20700" y="8447"/>
                    <a:pt x="20725" y="8469"/>
                    <a:pt x="20759" y="8469"/>
                  </a:cubicBezTo>
                  <a:cubicBezTo>
                    <a:pt x="20873" y="8469"/>
                    <a:pt x="21092" y="8231"/>
                    <a:pt x="20882" y="8208"/>
                  </a:cubicBezTo>
                  <a:close/>
                  <a:moveTo>
                    <a:pt x="10335" y="9271"/>
                  </a:moveTo>
                  <a:cubicBezTo>
                    <a:pt x="10335" y="9313"/>
                    <a:pt x="10363" y="9355"/>
                    <a:pt x="10401" y="9386"/>
                  </a:cubicBezTo>
                  <a:lnTo>
                    <a:pt x="10401" y="9386"/>
                  </a:lnTo>
                  <a:cubicBezTo>
                    <a:pt x="10437" y="9328"/>
                    <a:pt x="10435" y="9271"/>
                    <a:pt x="10335" y="9271"/>
                  </a:cubicBezTo>
                  <a:close/>
                  <a:moveTo>
                    <a:pt x="10401" y="9386"/>
                  </a:moveTo>
                  <a:cubicBezTo>
                    <a:pt x="10393" y="9399"/>
                    <a:pt x="10384" y="9411"/>
                    <a:pt x="10373" y="9423"/>
                  </a:cubicBezTo>
                  <a:lnTo>
                    <a:pt x="10457" y="9423"/>
                  </a:lnTo>
                  <a:cubicBezTo>
                    <a:pt x="10437" y="9414"/>
                    <a:pt x="10418" y="9401"/>
                    <a:pt x="10401" y="9386"/>
                  </a:cubicBezTo>
                  <a:close/>
                  <a:moveTo>
                    <a:pt x="8055" y="9180"/>
                  </a:moveTo>
                  <a:cubicBezTo>
                    <a:pt x="8055" y="9241"/>
                    <a:pt x="8116" y="9302"/>
                    <a:pt x="8177" y="9332"/>
                  </a:cubicBezTo>
                  <a:lnTo>
                    <a:pt x="7873" y="9332"/>
                  </a:lnTo>
                  <a:cubicBezTo>
                    <a:pt x="7873" y="9423"/>
                    <a:pt x="7964" y="9515"/>
                    <a:pt x="8055" y="9515"/>
                  </a:cubicBezTo>
                  <a:cubicBezTo>
                    <a:pt x="8146" y="9515"/>
                    <a:pt x="8207" y="9423"/>
                    <a:pt x="8207" y="9332"/>
                  </a:cubicBezTo>
                  <a:cubicBezTo>
                    <a:pt x="8238" y="9241"/>
                    <a:pt x="8146" y="9180"/>
                    <a:pt x="8055" y="9180"/>
                  </a:cubicBezTo>
                  <a:close/>
                  <a:moveTo>
                    <a:pt x="10153" y="9423"/>
                  </a:moveTo>
                  <a:cubicBezTo>
                    <a:pt x="10153" y="9490"/>
                    <a:pt x="10180" y="9515"/>
                    <a:pt x="10216" y="9515"/>
                  </a:cubicBezTo>
                  <a:cubicBezTo>
                    <a:pt x="10264" y="9515"/>
                    <a:pt x="10329" y="9473"/>
                    <a:pt x="10373" y="9423"/>
                  </a:cubicBezTo>
                  <a:close/>
                  <a:moveTo>
                    <a:pt x="12615" y="9393"/>
                  </a:moveTo>
                  <a:cubicBezTo>
                    <a:pt x="12615" y="9441"/>
                    <a:pt x="12633" y="9489"/>
                    <a:pt x="12671" y="9522"/>
                  </a:cubicBezTo>
                  <a:lnTo>
                    <a:pt x="12671" y="9522"/>
                  </a:lnTo>
                  <a:cubicBezTo>
                    <a:pt x="12717" y="9459"/>
                    <a:pt x="12722" y="9393"/>
                    <a:pt x="12615" y="9393"/>
                  </a:cubicBezTo>
                  <a:close/>
                  <a:moveTo>
                    <a:pt x="12671" y="9522"/>
                  </a:moveTo>
                  <a:lnTo>
                    <a:pt x="12671" y="9522"/>
                  </a:lnTo>
                  <a:cubicBezTo>
                    <a:pt x="12666" y="9530"/>
                    <a:pt x="12659" y="9537"/>
                    <a:pt x="12652" y="9545"/>
                  </a:cubicBezTo>
                  <a:lnTo>
                    <a:pt x="12706" y="9545"/>
                  </a:lnTo>
                  <a:cubicBezTo>
                    <a:pt x="12693" y="9539"/>
                    <a:pt x="12681" y="9531"/>
                    <a:pt x="12671" y="9522"/>
                  </a:cubicBezTo>
                  <a:close/>
                  <a:moveTo>
                    <a:pt x="14894" y="9484"/>
                  </a:moveTo>
                  <a:cubicBezTo>
                    <a:pt x="14894" y="9532"/>
                    <a:pt x="14913" y="9580"/>
                    <a:pt x="14951" y="9613"/>
                  </a:cubicBezTo>
                  <a:lnTo>
                    <a:pt x="14951" y="9613"/>
                  </a:lnTo>
                  <a:cubicBezTo>
                    <a:pt x="14997" y="9550"/>
                    <a:pt x="15002" y="9484"/>
                    <a:pt x="14894" y="9484"/>
                  </a:cubicBezTo>
                  <a:close/>
                  <a:moveTo>
                    <a:pt x="14951" y="9613"/>
                  </a:moveTo>
                  <a:cubicBezTo>
                    <a:pt x="14945" y="9621"/>
                    <a:pt x="14939" y="9629"/>
                    <a:pt x="14932" y="9636"/>
                  </a:cubicBezTo>
                  <a:lnTo>
                    <a:pt x="14985" y="9636"/>
                  </a:lnTo>
                  <a:cubicBezTo>
                    <a:pt x="14973" y="9630"/>
                    <a:pt x="14961" y="9622"/>
                    <a:pt x="14951" y="9613"/>
                  </a:cubicBezTo>
                  <a:close/>
                  <a:moveTo>
                    <a:pt x="12432" y="9545"/>
                  </a:moveTo>
                  <a:cubicBezTo>
                    <a:pt x="12432" y="9612"/>
                    <a:pt x="12459" y="9637"/>
                    <a:pt x="12496" y="9637"/>
                  </a:cubicBezTo>
                  <a:cubicBezTo>
                    <a:pt x="12544" y="9637"/>
                    <a:pt x="12608" y="9594"/>
                    <a:pt x="12652" y="9545"/>
                  </a:cubicBezTo>
                  <a:close/>
                  <a:moveTo>
                    <a:pt x="14712" y="9636"/>
                  </a:moveTo>
                  <a:cubicBezTo>
                    <a:pt x="14712" y="9703"/>
                    <a:pt x="14739" y="9728"/>
                    <a:pt x="14776" y="9728"/>
                  </a:cubicBezTo>
                  <a:cubicBezTo>
                    <a:pt x="14824" y="9728"/>
                    <a:pt x="14888" y="9686"/>
                    <a:pt x="14932" y="9636"/>
                  </a:cubicBezTo>
                  <a:close/>
                  <a:moveTo>
                    <a:pt x="17174" y="9606"/>
                  </a:moveTo>
                  <a:cubicBezTo>
                    <a:pt x="17174" y="9633"/>
                    <a:pt x="17199" y="9686"/>
                    <a:pt x="17226" y="9740"/>
                  </a:cubicBezTo>
                  <a:lnTo>
                    <a:pt x="17226" y="9740"/>
                  </a:lnTo>
                  <a:cubicBezTo>
                    <a:pt x="17276" y="9676"/>
                    <a:pt x="17285" y="9606"/>
                    <a:pt x="17174" y="9606"/>
                  </a:cubicBezTo>
                  <a:close/>
                  <a:moveTo>
                    <a:pt x="17226" y="9740"/>
                  </a:moveTo>
                  <a:lnTo>
                    <a:pt x="17226" y="9740"/>
                  </a:lnTo>
                  <a:cubicBezTo>
                    <a:pt x="17222" y="9746"/>
                    <a:pt x="17217" y="9752"/>
                    <a:pt x="17212" y="9758"/>
                  </a:cubicBezTo>
                  <a:lnTo>
                    <a:pt x="17235" y="9758"/>
                  </a:lnTo>
                  <a:cubicBezTo>
                    <a:pt x="17232" y="9752"/>
                    <a:pt x="17229" y="9746"/>
                    <a:pt x="17226" y="9740"/>
                  </a:cubicBezTo>
                  <a:close/>
                  <a:moveTo>
                    <a:pt x="16992" y="9758"/>
                  </a:moveTo>
                  <a:cubicBezTo>
                    <a:pt x="16992" y="9824"/>
                    <a:pt x="17019" y="9849"/>
                    <a:pt x="17055" y="9849"/>
                  </a:cubicBezTo>
                  <a:cubicBezTo>
                    <a:pt x="17103" y="9849"/>
                    <a:pt x="17168" y="9807"/>
                    <a:pt x="17212" y="9758"/>
                  </a:cubicBezTo>
                  <a:close/>
                  <a:moveTo>
                    <a:pt x="19454" y="9712"/>
                  </a:moveTo>
                  <a:cubicBezTo>
                    <a:pt x="19370" y="9712"/>
                    <a:pt x="19286" y="9758"/>
                    <a:pt x="19271" y="9849"/>
                  </a:cubicBezTo>
                  <a:cubicBezTo>
                    <a:pt x="19271" y="9955"/>
                    <a:pt x="19370" y="10009"/>
                    <a:pt x="19465" y="10009"/>
                  </a:cubicBezTo>
                  <a:cubicBezTo>
                    <a:pt x="19560" y="10009"/>
                    <a:pt x="19651" y="9955"/>
                    <a:pt x="19636" y="9849"/>
                  </a:cubicBezTo>
                  <a:cubicBezTo>
                    <a:pt x="19621" y="9758"/>
                    <a:pt x="19537" y="9712"/>
                    <a:pt x="19454" y="9712"/>
                  </a:cubicBezTo>
                  <a:close/>
                  <a:moveTo>
                    <a:pt x="21733" y="9819"/>
                  </a:moveTo>
                  <a:cubicBezTo>
                    <a:pt x="21733" y="9849"/>
                    <a:pt x="21733" y="9910"/>
                    <a:pt x="21764" y="9971"/>
                  </a:cubicBezTo>
                  <a:lnTo>
                    <a:pt x="21551" y="9971"/>
                  </a:lnTo>
                  <a:cubicBezTo>
                    <a:pt x="21551" y="10062"/>
                    <a:pt x="21642" y="10123"/>
                    <a:pt x="21733" y="10153"/>
                  </a:cubicBezTo>
                  <a:cubicBezTo>
                    <a:pt x="21794" y="10153"/>
                    <a:pt x="21885" y="10092"/>
                    <a:pt x="21885" y="10001"/>
                  </a:cubicBezTo>
                  <a:cubicBezTo>
                    <a:pt x="21885" y="9940"/>
                    <a:pt x="21855" y="9910"/>
                    <a:pt x="21825" y="9849"/>
                  </a:cubicBezTo>
                  <a:cubicBezTo>
                    <a:pt x="21794" y="9819"/>
                    <a:pt x="21764" y="9819"/>
                    <a:pt x="21733" y="9819"/>
                  </a:cubicBezTo>
                  <a:close/>
                  <a:moveTo>
                    <a:pt x="6915" y="10746"/>
                  </a:moveTo>
                  <a:cubicBezTo>
                    <a:pt x="6839" y="10746"/>
                    <a:pt x="6763" y="10791"/>
                    <a:pt x="6748" y="10882"/>
                  </a:cubicBezTo>
                  <a:cubicBezTo>
                    <a:pt x="6748" y="10974"/>
                    <a:pt x="6809" y="11034"/>
                    <a:pt x="6900" y="11065"/>
                  </a:cubicBezTo>
                  <a:cubicBezTo>
                    <a:pt x="6991" y="11065"/>
                    <a:pt x="7083" y="10974"/>
                    <a:pt x="7083" y="10882"/>
                  </a:cubicBezTo>
                  <a:cubicBezTo>
                    <a:pt x="7067" y="10791"/>
                    <a:pt x="6991" y="10746"/>
                    <a:pt x="6915" y="10746"/>
                  </a:cubicBezTo>
                  <a:close/>
                  <a:moveTo>
                    <a:pt x="9078" y="10890"/>
                  </a:moveTo>
                  <a:cubicBezTo>
                    <a:pt x="9049" y="10890"/>
                    <a:pt x="9028" y="10913"/>
                    <a:pt x="9028" y="10974"/>
                  </a:cubicBezTo>
                  <a:cubicBezTo>
                    <a:pt x="9028" y="11065"/>
                    <a:pt x="9089" y="11156"/>
                    <a:pt x="9180" y="11156"/>
                  </a:cubicBezTo>
                  <a:cubicBezTo>
                    <a:pt x="9188" y="11157"/>
                    <a:pt x="9196" y="11157"/>
                    <a:pt x="9203" y="11157"/>
                  </a:cubicBezTo>
                  <a:cubicBezTo>
                    <a:pt x="9377" y="11157"/>
                    <a:pt x="9178" y="10890"/>
                    <a:pt x="9078" y="10890"/>
                  </a:cubicBezTo>
                  <a:close/>
                  <a:moveTo>
                    <a:pt x="11490" y="10913"/>
                  </a:moveTo>
                  <a:cubicBezTo>
                    <a:pt x="11460" y="10974"/>
                    <a:pt x="11460" y="11034"/>
                    <a:pt x="11520" y="11095"/>
                  </a:cubicBezTo>
                  <a:lnTo>
                    <a:pt x="11308" y="11095"/>
                  </a:lnTo>
                  <a:cubicBezTo>
                    <a:pt x="11308" y="11186"/>
                    <a:pt x="11368" y="11247"/>
                    <a:pt x="11460" y="11278"/>
                  </a:cubicBezTo>
                  <a:cubicBezTo>
                    <a:pt x="11551" y="11278"/>
                    <a:pt x="11642" y="11186"/>
                    <a:pt x="11642" y="11095"/>
                  </a:cubicBezTo>
                  <a:cubicBezTo>
                    <a:pt x="11642" y="11004"/>
                    <a:pt x="11581" y="10913"/>
                    <a:pt x="11490" y="10913"/>
                  </a:cubicBezTo>
                  <a:close/>
                  <a:moveTo>
                    <a:pt x="13770" y="11004"/>
                  </a:moveTo>
                  <a:cubicBezTo>
                    <a:pt x="13739" y="11065"/>
                    <a:pt x="13739" y="11156"/>
                    <a:pt x="13800" y="11186"/>
                  </a:cubicBezTo>
                  <a:lnTo>
                    <a:pt x="13587" y="11186"/>
                  </a:lnTo>
                  <a:cubicBezTo>
                    <a:pt x="13602" y="11293"/>
                    <a:pt x="13678" y="11346"/>
                    <a:pt x="13754" y="11346"/>
                  </a:cubicBezTo>
                  <a:cubicBezTo>
                    <a:pt x="13830" y="11346"/>
                    <a:pt x="13906" y="11293"/>
                    <a:pt x="13922" y="11186"/>
                  </a:cubicBezTo>
                  <a:cubicBezTo>
                    <a:pt x="13922" y="11095"/>
                    <a:pt x="13861" y="11034"/>
                    <a:pt x="13770" y="11004"/>
                  </a:cubicBezTo>
                  <a:close/>
                  <a:moveTo>
                    <a:pt x="16049" y="11126"/>
                  </a:moveTo>
                  <a:cubicBezTo>
                    <a:pt x="16019" y="11186"/>
                    <a:pt x="16019" y="11247"/>
                    <a:pt x="16019" y="11308"/>
                  </a:cubicBezTo>
                  <a:lnTo>
                    <a:pt x="15867" y="11308"/>
                  </a:lnTo>
                  <a:cubicBezTo>
                    <a:pt x="15867" y="11399"/>
                    <a:pt x="15928" y="11460"/>
                    <a:pt x="16019" y="11460"/>
                  </a:cubicBezTo>
                  <a:cubicBezTo>
                    <a:pt x="16031" y="11464"/>
                    <a:pt x="16043" y="11466"/>
                    <a:pt x="16055" y="11466"/>
                  </a:cubicBezTo>
                  <a:cubicBezTo>
                    <a:pt x="16133" y="11466"/>
                    <a:pt x="16201" y="11387"/>
                    <a:pt x="16201" y="11308"/>
                  </a:cubicBezTo>
                  <a:cubicBezTo>
                    <a:pt x="16201" y="11217"/>
                    <a:pt x="16141" y="11156"/>
                    <a:pt x="16049" y="11126"/>
                  </a:cubicBezTo>
                  <a:close/>
                  <a:moveTo>
                    <a:pt x="18329" y="11217"/>
                  </a:moveTo>
                  <a:cubicBezTo>
                    <a:pt x="18268" y="11278"/>
                    <a:pt x="18268" y="11338"/>
                    <a:pt x="18299" y="11430"/>
                  </a:cubicBezTo>
                  <a:lnTo>
                    <a:pt x="18147" y="11399"/>
                  </a:lnTo>
                  <a:lnTo>
                    <a:pt x="18147" y="11399"/>
                  </a:lnTo>
                  <a:cubicBezTo>
                    <a:pt x="18162" y="11506"/>
                    <a:pt x="18238" y="11559"/>
                    <a:pt x="18314" y="11559"/>
                  </a:cubicBezTo>
                  <a:cubicBezTo>
                    <a:pt x="18390" y="11559"/>
                    <a:pt x="18466" y="11506"/>
                    <a:pt x="18481" y="11399"/>
                  </a:cubicBezTo>
                  <a:cubicBezTo>
                    <a:pt x="18481" y="11308"/>
                    <a:pt x="18420" y="11217"/>
                    <a:pt x="18329" y="11217"/>
                  </a:cubicBezTo>
                  <a:close/>
                  <a:moveTo>
                    <a:pt x="20609" y="11338"/>
                  </a:moveTo>
                  <a:cubicBezTo>
                    <a:pt x="20548" y="11369"/>
                    <a:pt x="20548" y="11460"/>
                    <a:pt x="20578" y="11521"/>
                  </a:cubicBezTo>
                  <a:lnTo>
                    <a:pt x="20426" y="11521"/>
                  </a:lnTo>
                  <a:cubicBezTo>
                    <a:pt x="20442" y="11612"/>
                    <a:pt x="20518" y="11657"/>
                    <a:pt x="20593" y="11657"/>
                  </a:cubicBezTo>
                  <a:cubicBezTo>
                    <a:pt x="20669" y="11657"/>
                    <a:pt x="20745" y="11612"/>
                    <a:pt x="20761" y="11521"/>
                  </a:cubicBezTo>
                  <a:cubicBezTo>
                    <a:pt x="20761" y="11430"/>
                    <a:pt x="20700" y="11338"/>
                    <a:pt x="20609" y="11338"/>
                  </a:cubicBezTo>
                  <a:close/>
                  <a:moveTo>
                    <a:pt x="5472" y="12189"/>
                  </a:moveTo>
                  <a:cubicBezTo>
                    <a:pt x="5419" y="12253"/>
                    <a:pt x="5421" y="12320"/>
                    <a:pt x="5453" y="12372"/>
                  </a:cubicBezTo>
                  <a:lnTo>
                    <a:pt x="5289" y="12372"/>
                  </a:lnTo>
                  <a:cubicBezTo>
                    <a:pt x="5304" y="12463"/>
                    <a:pt x="5380" y="12509"/>
                    <a:pt x="5456" y="12509"/>
                  </a:cubicBezTo>
                  <a:cubicBezTo>
                    <a:pt x="5503" y="12509"/>
                    <a:pt x="5549" y="12492"/>
                    <a:pt x="5582" y="12458"/>
                  </a:cubicBezTo>
                  <a:lnTo>
                    <a:pt x="5582" y="12458"/>
                  </a:lnTo>
                  <a:cubicBezTo>
                    <a:pt x="5593" y="12460"/>
                    <a:pt x="5604" y="12461"/>
                    <a:pt x="5616" y="12461"/>
                  </a:cubicBezTo>
                  <a:cubicBezTo>
                    <a:pt x="5672" y="12461"/>
                    <a:pt x="5730" y="12435"/>
                    <a:pt x="5776" y="12372"/>
                  </a:cubicBezTo>
                  <a:lnTo>
                    <a:pt x="5624" y="12372"/>
                  </a:lnTo>
                  <a:cubicBezTo>
                    <a:pt x="5624" y="12281"/>
                    <a:pt x="5563" y="12189"/>
                    <a:pt x="5472" y="12189"/>
                  </a:cubicBezTo>
                  <a:close/>
                  <a:moveTo>
                    <a:pt x="10031" y="12402"/>
                  </a:moveTo>
                  <a:lnTo>
                    <a:pt x="10031" y="12402"/>
                  </a:lnTo>
                  <a:cubicBezTo>
                    <a:pt x="10009" y="12468"/>
                    <a:pt x="10019" y="12526"/>
                    <a:pt x="10048" y="12568"/>
                  </a:cubicBezTo>
                  <a:lnTo>
                    <a:pt x="10048" y="12568"/>
                  </a:lnTo>
                  <a:cubicBezTo>
                    <a:pt x="10110" y="12499"/>
                    <a:pt x="10138" y="12416"/>
                    <a:pt x="10031" y="12402"/>
                  </a:cubicBezTo>
                  <a:close/>
                  <a:moveTo>
                    <a:pt x="10048" y="12568"/>
                  </a:moveTo>
                  <a:lnTo>
                    <a:pt x="10048" y="12568"/>
                  </a:lnTo>
                  <a:cubicBezTo>
                    <a:pt x="10043" y="12574"/>
                    <a:pt x="10037" y="12579"/>
                    <a:pt x="10032" y="12585"/>
                  </a:cubicBezTo>
                  <a:lnTo>
                    <a:pt x="10061" y="12585"/>
                  </a:lnTo>
                  <a:cubicBezTo>
                    <a:pt x="10056" y="12579"/>
                    <a:pt x="10052" y="12574"/>
                    <a:pt x="10048" y="12568"/>
                  </a:cubicBezTo>
                  <a:close/>
                  <a:moveTo>
                    <a:pt x="10061" y="12585"/>
                  </a:moveTo>
                  <a:cubicBezTo>
                    <a:pt x="10090" y="12615"/>
                    <a:pt x="10131" y="12633"/>
                    <a:pt x="10176" y="12633"/>
                  </a:cubicBezTo>
                  <a:cubicBezTo>
                    <a:pt x="10217" y="12633"/>
                    <a:pt x="10262" y="12619"/>
                    <a:pt x="10305" y="12585"/>
                  </a:cubicBezTo>
                  <a:close/>
                  <a:moveTo>
                    <a:pt x="7736" y="12334"/>
                  </a:moveTo>
                  <a:cubicBezTo>
                    <a:pt x="7645" y="12334"/>
                    <a:pt x="7554" y="12387"/>
                    <a:pt x="7569" y="12493"/>
                  </a:cubicBezTo>
                  <a:lnTo>
                    <a:pt x="7569" y="12463"/>
                  </a:lnTo>
                  <a:cubicBezTo>
                    <a:pt x="7569" y="12554"/>
                    <a:pt x="7630" y="12645"/>
                    <a:pt x="7721" y="12645"/>
                  </a:cubicBezTo>
                  <a:cubicBezTo>
                    <a:pt x="7812" y="12645"/>
                    <a:pt x="7903" y="12585"/>
                    <a:pt x="7903" y="12493"/>
                  </a:cubicBezTo>
                  <a:cubicBezTo>
                    <a:pt x="7918" y="12387"/>
                    <a:pt x="7827" y="12334"/>
                    <a:pt x="7736" y="12334"/>
                  </a:cubicBezTo>
                  <a:close/>
                  <a:moveTo>
                    <a:pt x="9849" y="12585"/>
                  </a:moveTo>
                  <a:cubicBezTo>
                    <a:pt x="9842" y="12641"/>
                    <a:pt x="9861" y="12663"/>
                    <a:pt x="9892" y="12663"/>
                  </a:cubicBezTo>
                  <a:cubicBezTo>
                    <a:pt x="9930" y="12663"/>
                    <a:pt x="9987" y="12629"/>
                    <a:pt x="10032" y="12585"/>
                  </a:cubicBezTo>
                  <a:close/>
                  <a:moveTo>
                    <a:pt x="14590" y="12615"/>
                  </a:moveTo>
                  <a:lnTo>
                    <a:pt x="14590" y="12615"/>
                  </a:lnTo>
                  <a:cubicBezTo>
                    <a:pt x="14579" y="12673"/>
                    <a:pt x="14594" y="12723"/>
                    <a:pt x="14624" y="12758"/>
                  </a:cubicBezTo>
                  <a:lnTo>
                    <a:pt x="14624" y="12758"/>
                  </a:lnTo>
                  <a:cubicBezTo>
                    <a:pt x="14673" y="12696"/>
                    <a:pt x="14686" y="12627"/>
                    <a:pt x="14590" y="12615"/>
                  </a:cubicBezTo>
                  <a:close/>
                  <a:moveTo>
                    <a:pt x="14624" y="12758"/>
                  </a:moveTo>
                  <a:lnTo>
                    <a:pt x="14624" y="12758"/>
                  </a:lnTo>
                  <a:cubicBezTo>
                    <a:pt x="14618" y="12766"/>
                    <a:pt x="14611" y="12774"/>
                    <a:pt x="14604" y="12781"/>
                  </a:cubicBezTo>
                  <a:lnTo>
                    <a:pt x="14604" y="12781"/>
                  </a:lnTo>
                  <a:lnTo>
                    <a:pt x="14653" y="12784"/>
                  </a:lnTo>
                  <a:lnTo>
                    <a:pt x="14653" y="12784"/>
                  </a:lnTo>
                  <a:cubicBezTo>
                    <a:pt x="14642" y="12777"/>
                    <a:pt x="14633" y="12768"/>
                    <a:pt x="14624" y="12758"/>
                  </a:cubicBezTo>
                  <a:close/>
                  <a:moveTo>
                    <a:pt x="14653" y="12784"/>
                  </a:moveTo>
                  <a:cubicBezTo>
                    <a:pt x="14681" y="12805"/>
                    <a:pt x="14717" y="12816"/>
                    <a:pt x="14753" y="12816"/>
                  </a:cubicBezTo>
                  <a:cubicBezTo>
                    <a:pt x="14780" y="12816"/>
                    <a:pt x="14808" y="12810"/>
                    <a:pt x="14834" y="12797"/>
                  </a:cubicBezTo>
                  <a:lnTo>
                    <a:pt x="14653" y="12784"/>
                  </a:lnTo>
                  <a:close/>
                  <a:moveTo>
                    <a:pt x="12311" y="12524"/>
                  </a:moveTo>
                  <a:cubicBezTo>
                    <a:pt x="12284" y="12591"/>
                    <a:pt x="12304" y="12652"/>
                    <a:pt x="12346" y="12691"/>
                  </a:cubicBezTo>
                  <a:lnTo>
                    <a:pt x="12346" y="12691"/>
                  </a:lnTo>
                  <a:lnTo>
                    <a:pt x="12128" y="12676"/>
                  </a:lnTo>
                  <a:lnTo>
                    <a:pt x="12128" y="12676"/>
                  </a:lnTo>
                  <a:cubicBezTo>
                    <a:pt x="12128" y="12767"/>
                    <a:pt x="12189" y="12858"/>
                    <a:pt x="12280" y="12858"/>
                  </a:cubicBezTo>
                  <a:cubicBezTo>
                    <a:pt x="12361" y="12858"/>
                    <a:pt x="12441" y="12811"/>
                    <a:pt x="12459" y="12738"/>
                  </a:cubicBezTo>
                  <a:lnTo>
                    <a:pt x="12459" y="12738"/>
                  </a:lnTo>
                  <a:cubicBezTo>
                    <a:pt x="12459" y="12738"/>
                    <a:pt x="12460" y="12738"/>
                    <a:pt x="12461" y="12738"/>
                  </a:cubicBezTo>
                  <a:cubicBezTo>
                    <a:pt x="12492" y="12738"/>
                    <a:pt x="12525" y="12728"/>
                    <a:pt x="12554" y="12706"/>
                  </a:cubicBezTo>
                  <a:lnTo>
                    <a:pt x="12463" y="12700"/>
                  </a:lnTo>
                  <a:lnTo>
                    <a:pt x="12463" y="12700"/>
                  </a:lnTo>
                  <a:cubicBezTo>
                    <a:pt x="12460" y="12611"/>
                    <a:pt x="12400" y="12524"/>
                    <a:pt x="12311" y="12524"/>
                  </a:cubicBezTo>
                  <a:close/>
                  <a:moveTo>
                    <a:pt x="14408" y="12767"/>
                  </a:moveTo>
                  <a:cubicBezTo>
                    <a:pt x="14400" y="12837"/>
                    <a:pt x="14424" y="12863"/>
                    <a:pt x="14460" y="12863"/>
                  </a:cubicBezTo>
                  <a:cubicBezTo>
                    <a:pt x="14502" y="12863"/>
                    <a:pt x="14561" y="12826"/>
                    <a:pt x="14604" y="12781"/>
                  </a:cubicBezTo>
                  <a:lnTo>
                    <a:pt x="14604" y="12781"/>
                  </a:lnTo>
                  <a:lnTo>
                    <a:pt x="14408" y="12767"/>
                  </a:lnTo>
                  <a:close/>
                  <a:moveTo>
                    <a:pt x="16870" y="12737"/>
                  </a:moveTo>
                  <a:cubicBezTo>
                    <a:pt x="16857" y="12788"/>
                    <a:pt x="16872" y="12835"/>
                    <a:pt x="16902" y="12869"/>
                  </a:cubicBezTo>
                  <a:lnTo>
                    <a:pt x="16902" y="12869"/>
                  </a:lnTo>
                  <a:cubicBezTo>
                    <a:pt x="16953" y="12804"/>
                    <a:pt x="16967" y="12737"/>
                    <a:pt x="16870" y="12737"/>
                  </a:cubicBezTo>
                  <a:close/>
                  <a:moveTo>
                    <a:pt x="16902" y="12869"/>
                  </a:moveTo>
                  <a:lnTo>
                    <a:pt x="16902" y="12869"/>
                  </a:lnTo>
                  <a:cubicBezTo>
                    <a:pt x="16893" y="12880"/>
                    <a:pt x="16883" y="12892"/>
                    <a:pt x="16872" y="12903"/>
                  </a:cubicBezTo>
                  <a:lnTo>
                    <a:pt x="16872" y="12903"/>
                  </a:lnTo>
                  <a:lnTo>
                    <a:pt x="16960" y="12909"/>
                  </a:lnTo>
                  <a:lnTo>
                    <a:pt x="16960" y="12909"/>
                  </a:lnTo>
                  <a:cubicBezTo>
                    <a:pt x="16938" y="12900"/>
                    <a:pt x="16918" y="12886"/>
                    <a:pt x="16902" y="12869"/>
                  </a:cubicBezTo>
                  <a:close/>
                  <a:moveTo>
                    <a:pt x="16960" y="12909"/>
                  </a:moveTo>
                  <a:cubicBezTo>
                    <a:pt x="16983" y="12919"/>
                    <a:pt x="17009" y="12925"/>
                    <a:pt x="17035" y="12925"/>
                  </a:cubicBezTo>
                  <a:cubicBezTo>
                    <a:pt x="17051" y="12925"/>
                    <a:pt x="17067" y="12923"/>
                    <a:pt x="17083" y="12919"/>
                  </a:cubicBezTo>
                  <a:lnTo>
                    <a:pt x="16960" y="12909"/>
                  </a:lnTo>
                  <a:close/>
                  <a:moveTo>
                    <a:pt x="19150" y="12828"/>
                  </a:moveTo>
                  <a:cubicBezTo>
                    <a:pt x="19137" y="12880"/>
                    <a:pt x="19151" y="12926"/>
                    <a:pt x="19182" y="12960"/>
                  </a:cubicBezTo>
                  <a:lnTo>
                    <a:pt x="19182" y="12960"/>
                  </a:lnTo>
                  <a:cubicBezTo>
                    <a:pt x="19232" y="12896"/>
                    <a:pt x="19247" y="12828"/>
                    <a:pt x="19150" y="12828"/>
                  </a:cubicBezTo>
                  <a:close/>
                  <a:moveTo>
                    <a:pt x="16688" y="12889"/>
                  </a:moveTo>
                  <a:lnTo>
                    <a:pt x="16688" y="12889"/>
                  </a:lnTo>
                  <a:cubicBezTo>
                    <a:pt x="16680" y="12955"/>
                    <a:pt x="16702" y="12980"/>
                    <a:pt x="16735" y="12980"/>
                  </a:cubicBezTo>
                  <a:cubicBezTo>
                    <a:pt x="16773" y="12980"/>
                    <a:pt x="16828" y="12946"/>
                    <a:pt x="16872" y="12903"/>
                  </a:cubicBezTo>
                  <a:lnTo>
                    <a:pt x="16872" y="12903"/>
                  </a:lnTo>
                  <a:lnTo>
                    <a:pt x="16688" y="12889"/>
                  </a:lnTo>
                  <a:close/>
                  <a:moveTo>
                    <a:pt x="19182" y="12960"/>
                  </a:moveTo>
                  <a:lnTo>
                    <a:pt x="19182" y="12960"/>
                  </a:lnTo>
                  <a:cubicBezTo>
                    <a:pt x="19173" y="12971"/>
                    <a:pt x="19163" y="12983"/>
                    <a:pt x="19151" y="12994"/>
                  </a:cubicBezTo>
                  <a:lnTo>
                    <a:pt x="19151" y="12994"/>
                  </a:lnTo>
                  <a:lnTo>
                    <a:pt x="19240" y="13001"/>
                  </a:lnTo>
                  <a:lnTo>
                    <a:pt x="19240" y="13001"/>
                  </a:lnTo>
                  <a:cubicBezTo>
                    <a:pt x="19218" y="12991"/>
                    <a:pt x="19198" y="12977"/>
                    <a:pt x="19182" y="12960"/>
                  </a:cubicBezTo>
                  <a:close/>
                  <a:moveTo>
                    <a:pt x="19240" y="13001"/>
                  </a:moveTo>
                  <a:cubicBezTo>
                    <a:pt x="19263" y="13011"/>
                    <a:pt x="19288" y="13016"/>
                    <a:pt x="19315" y="13016"/>
                  </a:cubicBezTo>
                  <a:cubicBezTo>
                    <a:pt x="19330" y="13016"/>
                    <a:pt x="19346" y="13014"/>
                    <a:pt x="19362" y="13010"/>
                  </a:cubicBezTo>
                  <a:lnTo>
                    <a:pt x="19240" y="13001"/>
                  </a:lnTo>
                  <a:close/>
                  <a:moveTo>
                    <a:pt x="21429" y="12949"/>
                  </a:moveTo>
                  <a:cubicBezTo>
                    <a:pt x="21415" y="12993"/>
                    <a:pt x="21435" y="13037"/>
                    <a:pt x="21470" y="13070"/>
                  </a:cubicBezTo>
                  <a:lnTo>
                    <a:pt x="21470" y="13070"/>
                  </a:lnTo>
                  <a:cubicBezTo>
                    <a:pt x="21513" y="13010"/>
                    <a:pt x="21521" y="12949"/>
                    <a:pt x="21429" y="12949"/>
                  </a:cubicBezTo>
                  <a:close/>
                  <a:moveTo>
                    <a:pt x="18967" y="12980"/>
                  </a:moveTo>
                  <a:cubicBezTo>
                    <a:pt x="18960" y="13046"/>
                    <a:pt x="18981" y="13071"/>
                    <a:pt x="19014" y="13071"/>
                  </a:cubicBezTo>
                  <a:cubicBezTo>
                    <a:pt x="19053" y="13071"/>
                    <a:pt x="19108" y="13037"/>
                    <a:pt x="19151" y="12994"/>
                  </a:cubicBezTo>
                  <a:lnTo>
                    <a:pt x="19151" y="12994"/>
                  </a:lnTo>
                  <a:lnTo>
                    <a:pt x="18967" y="12980"/>
                  </a:lnTo>
                  <a:close/>
                  <a:moveTo>
                    <a:pt x="21470" y="13070"/>
                  </a:moveTo>
                  <a:lnTo>
                    <a:pt x="21470" y="13070"/>
                  </a:lnTo>
                  <a:cubicBezTo>
                    <a:pt x="21459" y="13086"/>
                    <a:pt x="21445" y="13102"/>
                    <a:pt x="21430" y="13117"/>
                  </a:cubicBezTo>
                  <a:lnTo>
                    <a:pt x="21430" y="13117"/>
                  </a:lnTo>
                  <a:lnTo>
                    <a:pt x="21587" y="13130"/>
                  </a:lnTo>
                  <a:lnTo>
                    <a:pt x="21587" y="13130"/>
                  </a:lnTo>
                  <a:cubicBezTo>
                    <a:pt x="21546" y="13123"/>
                    <a:pt x="21502" y="13101"/>
                    <a:pt x="21470" y="13070"/>
                  </a:cubicBezTo>
                  <a:close/>
                  <a:moveTo>
                    <a:pt x="21587" y="13130"/>
                  </a:moveTo>
                  <a:lnTo>
                    <a:pt x="21587" y="13130"/>
                  </a:lnTo>
                  <a:cubicBezTo>
                    <a:pt x="21595" y="13131"/>
                    <a:pt x="21604" y="13132"/>
                    <a:pt x="21612" y="13132"/>
                  </a:cubicBezTo>
                  <a:lnTo>
                    <a:pt x="21587" y="13130"/>
                  </a:lnTo>
                  <a:close/>
                  <a:moveTo>
                    <a:pt x="21247" y="13101"/>
                  </a:moveTo>
                  <a:cubicBezTo>
                    <a:pt x="21240" y="13168"/>
                    <a:pt x="21261" y="13193"/>
                    <a:pt x="21294" y="13193"/>
                  </a:cubicBezTo>
                  <a:cubicBezTo>
                    <a:pt x="21333" y="13193"/>
                    <a:pt x="21387" y="13159"/>
                    <a:pt x="21430" y="13117"/>
                  </a:cubicBezTo>
                  <a:lnTo>
                    <a:pt x="21430" y="13117"/>
                  </a:lnTo>
                  <a:lnTo>
                    <a:pt x="21247" y="13101"/>
                  </a:lnTo>
                  <a:close/>
                  <a:moveTo>
                    <a:pt x="4347" y="13740"/>
                  </a:moveTo>
                  <a:cubicBezTo>
                    <a:pt x="4347" y="13798"/>
                    <a:pt x="4368" y="13849"/>
                    <a:pt x="4403" y="13883"/>
                  </a:cubicBezTo>
                  <a:lnTo>
                    <a:pt x="4403" y="13883"/>
                  </a:lnTo>
                  <a:cubicBezTo>
                    <a:pt x="4449" y="13821"/>
                    <a:pt x="4455" y="13752"/>
                    <a:pt x="4347" y="13740"/>
                  </a:cubicBezTo>
                  <a:close/>
                  <a:moveTo>
                    <a:pt x="4403" y="13883"/>
                  </a:moveTo>
                  <a:cubicBezTo>
                    <a:pt x="4396" y="13892"/>
                    <a:pt x="4389" y="13900"/>
                    <a:pt x="4381" y="13908"/>
                  </a:cubicBezTo>
                  <a:lnTo>
                    <a:pt x="4381" y="13908"/>
                  </a:lnTo>
                  <a:lnTo>
                    <a:pt x="4446" y="13913"/>
                  </a:lnTo>
                  <a:lnTo>
                    <a:pt x="4446" y="13913"/>
                  </a:lnTo>
                  <a:cubicBezTo>
                    <a:pt x="4430" y="13906"/>
                    <a:pt x="4415" y="13895"/>
                    <a:pt x="4403" y="13883"/>
                  </a:cubicBezTo>
                  <a:close/>
                  <a:moveTo>
                    <a:pt x="4446" y="13913"/>
                  </a:moveTo>
                  <a:cubicBezTo>
                    <a:pt x="4466" y="13923"/>
                    <a:pt x="4489" y="13928"/>
                    <a:pt x="4514" y="13928"/>
                  </a:cubicBezTo>
                  <a:cubicBezTo>
                    <a:pt x="4528" y="13928"/>
                    <a:pt x="4544" y="13926"/>
                    <a:pt x="4560" y="13922"/>
                  </a:cubicBezTo>
                  <a:lnTo>
                    <a:pt x="4446" y="13913"/>
                  </a:lnTo>
                  <a:close/>
                  <a:moveTo>
                    <a:pt x="6627" y="13861"/>
                  </a:moveTo>
                  <a:cubicBezTo>
                    <a:pt x="6627" y="13908"/>
                    <a:pt x="6651" y="13955"/>
                    <a:pt x="6687" y="13985"/>
                  </a:cubicBezTo>
                  <a:lnTo>
                    <a:pt x="6687" y="13985"/>
                  </a:lnTo>
                  <a:cubicBezTo>
                    <a:pt x="6729" y="13924"/>
                    <a:pt x="6731" y="13861"/>
                    <a:pt x="6627" y="13861"/>
                  </a:cubicBezTo>
                  <a:close/>
                  <a:moveTo>
                    <a:pt x="4165" y="13892"/>
                  </a:moveTo>
                  <a:cubicBezTo>
                    <a:pt x="4165" y="13961"/>
                    <a:pt x="4194" y="13988"/>
                    <a:pt x="4234" y="13988"/>
                  </a:cubicBezTo>
                  <a:cubicBezTo>
                    <a:pt x="4280" y="13988"/>
                    <a:pt x="4339" y="13952"/>
                    <a:pt x="4381" y="13908"/>
                  </a:cubicBezTo>
                  <a:lnTo>
                    <a:pt x="4381" y="13908"/>
                  </a:lnTo>
                  <a:lnTo>
                    <a:pt x="4165" y="13892"/>
                  </a:lnTo>
                  <a:close/>
                  <a:moveTo>
                    <a:pt x="6687" y="13985"/>
                  </a:moveTo>
                  <a:lnTo>
                    <a:pt x="6687" y="13985"/>
                  </a:lnTo>
                  <a:cubicBezTo>
                    <a:pt x="6680" y="13995"/>
                    <a:pt x="6673" y="14004"/>
                    <a:pt x="6665" y="14013"/>
                  </a:cubicBezTo>
                  <a:lnTo>
                    <a:pt x="6736" y="14013"/>
                  </a:lnTo>
                  <a:cubicBezTo>
                    <a:pt x="6718" y="14007"/>
                    <a:pt x="6701" y="13998"/>
                    <a:pt x="6687" y="13985"/>
                  </a:cubicBezTo>
                  <a:close/>
                  <a:moveTo>
                    <a:pt x="6736" y="14013"/>
                  </a:moveTo>
                  <a:cubicBezTo>
                    <a:pt x="6748" y="14017"/>
                    <a:pt x="6760" y="14019"/>
                    <a:pt x="6773" y="14019"/>
                  </a:cubicBezTo>
                  <a:cubicBezTo>
                    <a:pt x="6785" y="14019"/>
                    <a:pt x="6797" y="14017"/>
                    <a:pt x="6809" y="14013"/>
                  </a:cubicBezTo>
                  <a:close/>
                  <a:moveTo>
                    <a:pt x="8906" y="13952"/>
                  </a:moveTo>
                  <a:cubicBezTo>
                    <a:pt x="8906" y="14001"/>
                    <a:pt x="8932" y="14049"/>
                    <a:pt x="8970" y="14084"/>
                  </a:cubicBezTo>
                  <a:lnTo>
                    <a:pt x="8970" y="14084"/>
                  </a:lnTo>
                  <a:cubicBezTo>
                    <a:pt x="9009" y="14025"/>
                    <a:pt x="9008" y="13964"/>
                    <a:pt x="8906" y="13952"/>
                  </a:cubicBezTo>
                  <a:close/>
                  <a:moveTo>
                    <a:pt x="6444" y="14013"/>
                  </a:moveTo>
                  <a:cubicBezTo>
                    <a:pt x="6444" y="14080"/>
                    <a:pt x="6471" y="14105"/>
                    <a:pt x="6508" y="14105"/>
                  </a:cubicBezTo>
                  <a:cubicBezTo>
                    <a:pt x="6556" y="14105"/>
                    <a:pt x="6621" y="14063"/>
                    <a:pt x="6665" y="14013"/>
                  </a:cubicBezTo>
                  <a:close/>
                  <a:moveTo>
                    <a:pt x="8970" y="14084"/>
                  </a:moveTo>
                  <a:lnTo>
                    <a:pt x="8970" y="14084"/>
                  </a:lnTo>
                  <a:cubicBezTo>
                    <a:pt x="8961" y="14097"/>
                    <a:pt x="8951" y="14110"/>
                    <a:pt x="8939" y="14122"/>
                  </a:cubicBezTo>
                  <a:lnTo>
                    <a:pt x="8939" y="14122"/>
                  </a:lnTo>
                  <a:lnTo>
                    <a:pt x="9065" y="14133"/>
                  </a:lnTo>
                  <a:lnTo>
                    <a:pt x="9065" y="14133"/>
                  </a:lnTo>
                  <a:cubicBezTo>
                    <a:pt x="9031" y="14127"/>
                    <a:pt x="8997" y="14109"/>
                    <a:pt x="8970" y="14084"/>
                  </a:cubicBezTo>
                  <a:close/>
                  <a:moveTo>
                    <a:pt x="9065" y="14133"/>
                  </a:moveTo>
                  <a:cubicBezTo>
                    <a:pt x="9073" y="14134"/>
                    <a:pt x="9081" y="14135"/>
                    <a:pt x="9089" y="14135"/>
                  </a:cubicBezTo>
                  <a:lnTo>
                    <a:pt x="9065" y="14133"/>
                  </a:lnTo>
                  <a:close/>
                  <a:moveTo>
                    <a:pt x="8724" y="14104"/>
                  </a:moveTo>
                  <a:cubicBezTo>
                    <a:pt x="8724" y="14174"/>
                    <a:pt x="8754" y="14200"/>
                    <a:pt x="8793" y="14200"/>
                  </a:cubicBezTo>
                  <a:cubicBezTo>
                    <a:pt x="8838" y="14200"/>
                    <a:pt x="8897" y="14166"/>
                    <a:pt x="8939" y="14122"/>
                  </a:cubicBezTo>
                  <a:lnTo>
                    <a:pt x="8939" y="14122"/>
                  </a:lnTo>
                  <a:lnTo>
                    <a:pt x="8724" y="14104"/>
                  </a:lnTo>
                  <a:close/>
                  <a:moveTo>
                    <a:pt x="11171" y="14089"/>
                  </a:moveTo>
                  <a:cubicBezTo>
                    <a:pt x="11095" y="14089"/>
                    <a:pt x="11019" y="14135"/>
                    <a:pt x="11004" y="14226"/>
                  </a:cubicBezTo>
                  <a:cubicBezTo>
                    <a:pt x="11004" y="14317"/>
                    <a:pt x="11064" y="14408"/>
                    <a:pt x="11156" y="14408"/>
                  </a:cubicBezTo>
                  <a:cubicBezTo>
                    <a:pt x="11247" y="14408"/>
                    <a:pt x="11338" y="14317"/>
                    <a:pt x="11338" y="14226"/>
                  </a:cubicBezTo>
                  <a:cubicBezTo>
                    <a:pt x="11323" y="14135"/>
                    <a:pt x="11247" y="14089"/>
                    <a:pt x="11171" y="14089"/>
                  </a:cubicBezTo>
                  <a:close/>
                  <a:moveTo>
                    <a:pt x="15745" y="14287"/>
                  </a:moveTo>
                  <a:cubicBezTo>
                    <a:pt x="15745" y="14377"/>
                    <a:pt x="15805" y="14437"/>
                    <a:pt x="15894" y="14468"/>
                  </a:cubicBezTo>
                  <a:lnTo>
                    <a:pt x="15894" y="14468"/>
                  </a:lnTo>
                  <a:cubicBezTo>
                    <a:pt x="15896" y="14458"/>
                    <a:pt x="15897" y="14449"/>
                    <a:pt x="15897" y="14439"/>
                  </a:cubicBezTo>
                  <a:cubicBezTo>
                    <a:pt x="15897" y="14348"/>
                    <a:pt x="15837" y="14287"/>
                    <a:pt x="15745" y="14287"/>
                  </a:cubicBezTo>
                  <a:close/>
                  <a:moveTo>
                    <a:pt x="13342" y="14245"/>
                  </a:moveTo>
                  <a:cubicBezTo>
                    <a:pt x="13313" y="14245"/>
                    <a:pt x="13290" y="14266"/>
                    <a:pt x="13283" y="14317"/>
                  </a:cubicBezTo>
                  <a:cubicBezTo>
                    <a:pt x="13283" y="14408"/>
                    <a:pt x="13344" y="14499"/>
                    <a:pt x="13435" y="14499"/>
                  </a:cubicBezTo>
                  <a:cubicBezTo>
                    <a:pt x="13444" y="14500"/>
                    <a:pt x="13452" y="14501"/>
                    <a:pt x="13460" y="14501"/>
                  </a:cubicBezTo>
                  <a:cubicBezTo>
                    <a:pt x="13635" y="14501"/>
                    <a:pt x="13447" y="14245"/>
                    <a:pt x="13342" y="14245"/>
                  </a:cubicBezTo>
                  <a:close/>
                  <a:moveTo>
                    <a:pt x="15563" y="14439"/>
                  </a:moveTo>
                  <a:cubicBezTo>
                    <a:pt x="15563" y="14530"/>
                    <a:pt x="15624" y="14621"/>
                    <a:pt x="15715" y="14621"/>
                  </a:cubicBezTo>
                  <a:cubicBezTo>
                    <a:pt x="15796" y="14621"/>
                    <a:pt x="15877" y="14549"/>
                    <a:pt x="15894" y="14469"/>
                  </a:cubicBezTo>
                  <a:lnTo>
                    <a:pt x="15894" y="14469"/>
                  </a:lnTo>
                  <a:lnTo>
                    <a:pt x="15897" y="14469"/>
                  </a:lnTo>
                  <a:cubicBezTo>
                    <a:pt x="15896" y="14469"/>
                    <a:pt x="15895" y="14468"/>
                    <a:pt x="15894" y="14468"/>
                  </a:cubicBezTo>
                  <a:lnTo>
                    <a:pt x="15894" y="14468"/>
                  </a:lnTo>
                  <a:cubicBezTo>
                    <a:pt x="15894" y="14468"/>
                    <a:pt x="15894" y="14469"/>
                    <a:pt x="15894" y="14469"/>
                  </a:cubicBezTo>
                  <a:lnTo>
                    <a:pt x="15894" y="14469"/>
                  </a:lnTo>
                  <a:lnTo>
                    <a:pt x="15563" y="14439"/>
                  </a:lnTo>
                  <a:close/>
                  <a:moveTo>
                    <a:pt x="18025" y="14378"/>
                  </a:moveTo>
                  <a:cubicBezTo>
                    <a:pt x="18025" y="14469"/>
                    <a:pt x="18055" y="14530"/>
                    <a:pt x="18147" y="14560"/>
                  </a:cubicBezTo>
                  <a:lnTo>
                    <a:pt x="17843" y="14530"/>
                  </a:lnTo>
                  <a:lnTo>
                    <a:pt x="17843" y="14530"/>
                  </a:lnTo>
                  <a:cubicBezTo>
                    <a:pt x="17843" y="14621"/>
                    <a:pt x="17903" y="14712"/>
                    <a:pt x="17995" y="14712"/>
                  </a:cubicBezTo>
                  <a:cubicBezTo>
                    <a:pt x="18086" y="14712"/>
                    <a:pt x="18177" y="14651"/>
                    <a:pt x="18177" y="14560"/>
                  </a:cubicBezTo>
                  <a:cubicBezTo>
                    <a:pt x="18177" y="14469"/>
                    <a:pt x="18116" y="14378"/>
                    <a:pt x="18025" y="14378"/>
                  </a:cubicBezTo>
                  <a:close/>
                  <a:moveTo>
                    <a:pt x="20305" y="14499"/>
                  </a:moveTo>
                  <a:cubicBezTo>
                    <a:pt x="20305" y="14560"/>
                    <a:pt x="20335" y="14651"/>
                    <a:pt x="20426" y="14651"/>
                  </a:cubicBezTo>
                  <a:lnTo>
                    <a:pt x="20122" y="14651"/>
                  </a:lnTo>
                  <a:cubicBezTo>
                    <a:pt x="20122" y="14743"/>
                    <a:pt x="20183" y="14803"/>
                    <a:pt x="20305" y="14834"/>
                  </a:cubicBezTo>
                  <a:cubicBezTo>
                    <a:pt x="20396" y="14834"/>
                    <a:pt x="20457" y="14743"/>
                    <a:pt x="20457" y="14651"/>
                  </a:cubicBezTo>
                  <a:cubicBezTo>
                    <a:pt x="20457" y="14560"/>
                    <a:pt x="20396" y="14499"/>
                    <a:pt x="20305" y="14499"/>
                  </a:cubicBezTo>
                  <a:close/>
                  <a:moveTo>
                    <a:pt x="3040" y="15351"/>
                  </a:moveTo>
                  <a:lnTo>
                    <a:pt x="2918" y="15563"/>
                  </a:lnTo>
                  <a:cubicBezTo>
                    <a:pt x="2979" y="15563"/>
                    <a:pt x="3040" y="15503"/>
                    <a:pt x="3040" y="15411"/>
                  </a:cubicBezTo>
                  <a:cubicBezTo>
                    <a:pt x="3070" y="15411"/>
                    <a:pt x="3070" y="15381"/>
                    <a:pt x="3040" y="15351"/>
                  </a:cubicBezTo>
                  <a:close/>
                  <a:moveTo>
                    <a:pt x="5036" y="15427"/>
                  </a:moveTo>
                  <a:cubicBezTo>
                    <a:pt x="5006" y="15427"/>
                    <a:pt x="4985" y="15448"/>
                    <a:pt x="4985" y="15503"/>
                  </a:cubicBezTo>
                  <a:cubicBezTo>
                    <a:pt x="4985" y="15594"/>
                    <a:pt x="5046" y="15685"/>
                    <a:pt x="5137" y="15685"/>
                  </a:cubicBezTo>
                  <a:cubicBezTo>
                    <a:pt x="5350" y="15685"/>
                    <a:pt x="5140" y="15427"/>
                    <a:pt x="5036" y="15427"/>
                  </a:cubicBezTo>
                  <a:close/>
                  <a:moveTo>
                    <a:pt x="7417" y="15442"/>
                  </a:moveTo>
                  <a:cubicBezTo>
                    <a:pt x="7390" y="15510"/>
                    <a:pt x="7391" y="15572"/>
                    <a:pt x="7412" y="15624"/>
                  </a:cubicBezTo>
                  <a:lnTo>
                    <a:pt x="7265" y="15624"/>
                  </a:lnTo>
                  <a:cubicBezTo>
                    <a:pt x="7280" y="15715"/>
                    <a:pt x="7356" y="15761"/>
                    <a:pt x="7432" y="15761"/>
                  </a:cubicBezTo>
                  <a:cubicBezTo>
                    <a:pt x="7461" y="15761"/>
                    <a:pt x="7489" y="15754"/>
                    <a:pt x="7515" y="15742"/>
                  </a:cubicBezTo>
                  <a:lnTo>
                    <a:pt x="7515" y="15742"/>
                  </a:lnTo>
                  <a:cubicBezTo>
                    <a:pt x="7556" y="15766"/>
                    <a:pt x="7605" y="15780"/>
                    <a:pt x="7653" y="15780"/>
                  </a:cubicBezTo>
                  <a:cubicBezTo>
                    <a:pt x="7741" y="15780"/>
                    <a:pt x="7829" y="15734"/>
                    <a:pt x="7873" y="15624"/>
                  </a:cubicBezTo>
                  <a:lnTo>
                    <a:pt x="7599" y="15624"/>
                  </a:lnTo>
                  <a:cubicBezTo>
                    <a:pt x="7599" y="15533"/>
                    <a:pt x="7508" y="15442"/>
                    <a:pt x="7417" y="15442"/>
                  </a:cubicBezTo>
                  <a:close/>
                  <a:moveTo>
                    <a:pt x="9727" y="15533"/>
                  </a:moveTo>
                  <a:cubicBezTo>
                    <a:pt x="9691" y="15605"/>
                    <a:pt x="9689" y="15670"/>
                    <a:pt x="9709" y="15724"/>
                  </a:cubicBezTo>
                  <a:lnTo>
                    <a:pt x="9709" y="15724"/>
                  </a:lnTo>
                  <a:lnTo>
                    <a:pt x="9545" y="15715"/>
                  </a:lnTo>
                  <a:lnTo>
                    <a:pt x="9545" y="15715"/>
                  </a:lnTo>
                  <a:cubicBezTo>
                    <a:pt x="9560" y="15822"/>
                    <a:pt x="9636" y="15875"/>
                    <a:pt x="9712" y="15875"/>
                  </a:cubicBezTo>
                  <a:cubicBezTo>
                    <a:pt x="9746" y="15875"/>
                    <a:pt x="9781" y="15864"/>
                    <a:pt x="9810" y="15842"/>
                  </a:cubicBezTo>
                  <a:lnTo>
                    <a:pt x="9810" y="15842"/>
                  </a:lnTo>
                  <a:cubicBezTo>
                    <a:pt x="9851" y="15866"/>
                    <a:pt x="9899" y="15880"/>
                    <a:pt x="9947" y="15880"/>
                  </a:cubicBezTo>
                  <a:cubicBezTo>
                    <a:pt x="10030" y="15880"/>
                    <a:pt x="10111" y="15840"/>
                    <a:pt x="10153" y="15746"/>
                  </a:cubicBezTo>
                  <a:lnTo>
                    <a:pt x="9876" y="15732"/>
                  </a:lnTo>
                  <a:lnTo>
                    <a:pt x="9876" y="15732"/>
                  </a:lnTo>
                  <a:cubicBezTo>
                    <a:pt x="9877" y="15726"/>
                    <a:pt x="9878" y="15721"/>
                    <a:pt x="9879" y="15715"/>
                  </a:cubicBezTo>
                  <a:cubicBezTo>
                    <a:pt x="9879" y="15624"/>
                    <a:pt x="9818" y="15563"/>
                    <a:pt x="9727" y="15533"/>
                  </a:cubicBezTo>
                  <a:close/>
                  <a:moveTo>
                    <a:pt x="11992" y="15700"/>
                  </a:moveTo>
                  <a:cubicBezTo>
                    <a:pt x="11900" y="15700"/>
                    <a:pt x="11809" y="15746"/>
                    <a:pt x="11824" y="15837"/>
                  </a:cubicBezTo>
                  <a:cubicBezTo>
                    <a:pt x="11794" y="15928"/>
                    <a:pt x="11885" y="15989"/>
                    <a:pt x="11976" y="16019"/>
                  </a:cubicBezTo>
                  <a:cubicBezTo>
                    <a:pt x="12068" y="16019"/>
                    <a:pt x="12159" y="15928"/>
                    <a:pt x="12159" y="15837"/>
                  </a:cubicBezTo>
                  <a:cubicBezTo>
                    <a:pt x="12174" y="15746"/>
                    <a:pt x="12083" y="15700"/>
                    <a:pt x="11992" y="15700"/>
                  </a:cubicBezTo>
                  <a:close/>
                  <a:moveTo>
                    <a:pt x="14286" y="15776"/>
                  </a:moveTo>
                  <a:cubicBezTo>
                    <a:pt x="14252" y="15838"/>
                    <a:pt x="14247" y="15896"/>
                    <a:pt x="14262" y="15945"/>
                  </a:cubicBezTo>
                  <a:lnTo>
                    <a:pt x="14262" y="15945"/>
                  </a:lnTo>
                  <a:lnTo>
                    <a:pt x="14104" y="15928"/>
                  </a:lnTo>
                  <a:lnTo>
                    <a:pt x="14104" y="15928"/>
                  </a:lnTo>
                  <a:cubicBezTo>
                    <a:pt x="14097" y="15995"/>
                    <a:pt x="14118" y="16020"/>
                    <a:pt x="14151" y="16020"/>
                  </a:cubicBezTo>
                  <a:cubicBezTo>
                    <a:pt x="14184" y="16020"/>
                    <a:pt x="14228" y="15995"/>
                    <a:pt x="14268" y="15961"/>
                  </a:cubicBezTo>
                  <a:lnTo>
                    <a:pt x="14268" y="15961"/>
                  </a:lnTo>
                  <a:cubicBezTo>
                    <a:pt x="14303" y="16047"/>
                    <a:pt x="14400" y="16103"/>
                    <a:pt x="14495" y="16103"/>
                  </a:cubicBezTo>
                  <a:cubicBezTo>
                    <a:pt x="14569" y="16103"/>
                    <a:pt x="14642" y="16069"/>
                    <a:pt x="14682" y="15989"/>
                  </a:cubicBezTo>
                  <a:lnTo>
                    <a:pt x="14283" y="15947"/>
                  </a:lnTo>
                  <a:lnTo>
                    <a:pt x="14283" y="15947"/>
                  </a:lnTo>
                  <a:cubicBezTo>
                    <a:pt x="14358" y="15875"/>
                    <a:pt x="14404" y="15776"/>
                    <a:pt x="14286" y="15776"/>
                  </a:cubicBezTo>
                  <a:close/>
                  <a:moveTo>
                    <a:pt x="16536" y="15867"/>
                  </a:moveTo>
                  <a:cubicBezTo>
                    <a:pt x="16513" y="15936"/>
                    <a:pt x="16520" y="15998"/>
                    <a:pt x="16547" y="16050"/>
                  </a:cubicBezTo>
                  <a:lnTo>
                    <a:pt x="16384" y="16050"/>
                  </a:lnTo>
                  <a:cubicBezTo>
                    <a:pt x="16353" y="16141"/>
                    <a:pt x="16444" y="16232"/>
                    <a:pt x="16536" y="16232"/>
                  </a:cubicBezTo>
                  <a:cubicBezTo>
                    <a:pt x="16587" y="16232"/>
                    <a:pt x="16629" y="16203"/>
                    <a:pt x="16662" y="16160"/>
                  </a:cubicBezTo>
                  <a:lnTo>
                    <a:pt x="16662" y="16160"/>
                  </a:lnTo>
                  <a:cubicBezTo>
                    <a:pt x="16695" y="16176"/>
                    <a:pt x="16731" y="16185"/>
                    <a:pt x="16767" y="16185"/>
                  </a:cubicBezTo>
                  <a:cubicBezTo>
                    <a:pt x="16843" y="16185"/>
                    <a:pt x="16919" y="16145"/>
                    <a:pt x="16961" y="16050"/>
                  </a:cubicBezTo>
                  <a:lnTo>
                    <a:pt x="16718" y="16050"/>
                  </a:lnTo>
                  <a:cubicBezTo>
                    <a:pt x="16718" y="15958"/>
                    <a:pt x="16657" y="15898"/>
                    <a:pt x="16536" y="15867"/>
                  </a:cubicBezTo>
                  <a:close/>
                  <a:moveTo>
                    <a:pt x="18815" y="15989"/>
                  </a:moveTo>
                  <a:cubicBezTo>
                    <a:pt x="18793" y="16048"/>
                    <a:pt x="18798" y="16103"/>
                    <a:pt x="18819" y="16150"/>
                  </a:cubicBezTo>
                  <a:lnTo>
                    <a:pt x="18819" y="16150"/>
                  </a:lnTo>
                  <a:lnTo>
                    <a:pt x="18663" y="16141"/>
                  </a:lnTo>
                  <a:lnTo>
                    <a:pt x="18663" y="16141"/>
                  </a:lnTo>
                  <a:cubicBezTo>
                    <a:pt x="18656" y="16207"/>
                    <a:pt x="18677" y="16233"/>
                    <a:pt x="18710" y="16233"/>
                  </a:cubicBezTo>
                  <a:cubicBezTo>
                    <a:pt x="18744" y="16233"/>
                    <a:pt x="18791" y="16205"/>
                    <a:pt x="18829" y="16169"/>
                  </a:cubicBezTo>
                  <a:lnTo>
                    <a:pt x="18829" y="16169"/>
                  </a:lnTo>
                  <a:cubicBezTo>
                    <a:pt x="18871" y="16240"/>
                    <a:pt x="18953" y="16286"/>
                    <a:pt x="19034" y="16286"/>
                  </a:cubicBezTo>
                  <a:cubicBezTo>
                    <a:pt x="19102" y="16286"/>
                    <a:pt x="19170" y="16252"/>
                    <a:pt x="19210" y="16171"/>
                  </a:cubicBezTo>
                  <a:lnTo>
                    <a:pt x="18847" y="16151"/>
                  </a:lnTo>
                  <a:lnTo>
                    <a:pt x="18847" y="16151"/>
                  </a:lnTo>
                  <a:cubicBezTo>
                    <a:pt x="18912" y="16080"/>
                    <a:pt x="18942" y="15989"/>
                    <a:pt x="18815" y="15989"/>
                  </a:cubicBezTo>
                  <a:close/>
                  <a:moveTo>
                    <a:pt x="4013" y="16901"/>
                  </a:moveTo>
                  <a:cubicBezTo>
                    <a:pt x="3986" y="16961"/>
                    <a:pt x="3984" y="17016"/>
                    <a:pt x="3999" y="17062"/>
                  </a:cubicBezTo>
                  <a:lnTo>
                    <a:pt x="3999" y="17062"/>
                  </a:lnTo>
                  <a:lnTo>
                    <a:pt x="3830" y="17053"/>
                  </a:lnTo>
                  <a:lnTo>
                    <a:pt x="3830" y="17053"/>
                  </a:lnTo>
                  <a:cubicBezTo>
                    <a:pt x="3830" y="17144"/>
                    <a:pt x="3891" y="17235"/>
                    <a:pt x="3982" y="17235"/>
                  </a:cubicBezTo>
                  <a:cubicBezTo>
                    <a:pt x="4032" y="17235"/>
                    <a:pt x="4082" y="17217"/>
                    <a:pt x="4117" y="17185"/>
                  </a:cubicBezTo>
                  <a:lnTo>
                    <a:pt x="4117" y="17185"/>
                  </a:lnTo>
                  <a:cubicBezTo>
                    <a:pt x="4148" y="17198"/>
                    <a:pt x="4180" y="17205"/>
                    <a:pt x="4213" y="17205"/>
                  </a:cubicBezTo>
                  <a:cubicBezTo>
                    <a:pt x="4289" y="17205"/>
                    <a:pt x="4365" y="17168"/>
                    <a:pt x="4408" y="17083"/>
                  </a:cubicBezTo>
                  <a:lnTo>
                    <a:pt x="4164" y="17070"/>
                  </a:lnTo>
                  <a:lnTo>
                    <a:pt x="4164" y="17070"/>
                  </a:lnTo>
                  <a:cubicBezTo>
                    <a:pt x="4159" y="16984"/>
                    <a:pt x="4100" y="16901"/>
                    <a:pt x="4013" y="16901"/>
                  </a:cubicBezTo>
                  <a:close/>
                  <a:moveTo>
                    <a:pt x="6292" y="16992"/>
                  </a:moveTo>
                  <a:lnTo>
                    <a:pt x="6292" y="16992"/>
                  </a:lnTo>
                  <a:cubicBezTo>
                    <a:pt x="6262" y="17060"/>
                    <a:pt x="6264" y="17123"/>
                    <a:pt x="6286" y="17174"/>
                  </a:cubicBezTo>
                  <a:lnTo>
                    <a:pt x="6110" y="17174"/>
                  </a:lnTo>
                  <a:cubicBezTo>
                    <a:pt x="6110" y="17240"/>
                    <a:pt x="6136" y="17266"/>
                    <a:pt x="6173" y="17266"/>
                  </a:cubicBezTo>
                  <a:cubicBezTo>
                    <a:pt x="6211" y="17266"/>
                    <a:pt x="6259" y="17238"/>
                    <a:pt x="6299" y="17201"/>
                  </a:cubicBezTo>
                  <a:lnTo>
                    <a:pt x="6299" y="17201"/>
                  </a:lnTo>
                  <a:cubicBezTo>
                    <a:pt x="6340" y="17268"/>
                    <a:pt x="6417" y="17310"/>
                    <a:pt x="6494" y="17310"/>
                  </a:cubicBezTo>
                  <a:cubicBezTo>
                    <a:pt x="6569" y="17310"/>
                    <a:pt x="6645" y="17270"/>
                    <a:pt x="6687" y="17174"/>
                  </a:cubicBezTo>
                  <a:lnTo>
                    <a:pt x="6326" y="17174"/>
                  </a:lnTo>
                  <a:cubicBezTo>
                    <a:pt x="6391" y="17100"/>
                    <a:pt x="6416" y="17006"/>
                    <a:pt x="6292" y="16992"/>
                  </a:cubicBezTo>
                  <a:close/>
                  <a:moveTo>
                    <a:pt x="8572" y="17113"/>
                  </a:moveTo>
                  <a:cubicBezTo>
                    <a:pt x="8542" y="17173"/>
                    <a:pt x="8542" y="17228"/>
                    <a:pt x="8559" y="17275"/>
                  </a:cubicBezTo>
                  <a:lnTo>
                    <a:pt x="8559" y="17275"/>
                  </a:lnTo>
                  <a:lnTo>
                    <a:pt x="8390" y="17265"/>
                  </a:lnTo>
                  <a:lnTo>
                    <a:pt x="8390" y="17265"/>
                  </a:lnTo>
                  <a:cubicBezTo>
                    <a:pt x="8390" y="17332"/>
                    <a:pt x="8417" y="17357"/>
                    <a:pt x="8453" y="17357"/>
                  </a:cubicBezTo>
                  <a:cubicBezTo>
                    <a:pt x="8489" y="17357"/>
                    <a:pt x="8533" y="17334"/>
                    <a:pt x="8572" y="17302"/>
                  </a:cubicBezTo>
                  <a:lnTo>
                    <a:pt x="8572" y="17302"/>
                  </a:lnTo>
                  <a:cubicBezTo>
                    <a:pt x="8609" y="17368"/>
                    <a:pt x="8685" y="17411"/>
                    <a:pt x="8761" y="17411"/>
                  </a:cubicBezTo>
                  <a:cubicBezTo>
                    <a:pt x="8829" y="17411"/>
                    <a:pt x="8896" y="17377"/>
                    <a:pt x="8937" y="17296"/>
                  </a:cubicBezTo>
                  <a:lnTo>
                    <a:pt x="8599" y="17277"/>
                  </a:lnTo>
                  <a:lnTo>
                    <a:pt x="8599" y="17277"/>
                  </a:lnTo>
                  <a:cubicBezTo>
                    <a:pt x="8668" y="17206"/>
                    <a:pt x="8700" y="17113"/>
                    <a:pt x="8572" y="17113"/>
                  </a:cubicBezTo>
                  <a:close/>
                  <a:moveTo>
                    <a:pt x="10852" y="17205"/>
                  </a:moveTo>
                  <a:lnTo>
                    <a:pt x="10852" y="17205"/>
                  </a:lnTo>
                  <a:cubicBezTo>
                    <a:pt x="10818" y="17273"/>
                    <a:pt x="10822" y="17336"/>
                    <a:pt x="10848" y="17387"/>
                  </a:cubicBezTo>
                  <a:lnTo>
                    <a:pt x="10669" y="17387"/>
                  </a:lnTo>
                  <a:cubicBezTo>
                    <a:pt x="10669" y="17453"/>
                    <a:pt x="10696" y="17478"/>
                    <a:pt x="10732" y="17478"/>
                  </a:cubicBezTo>
                  <a:cubicBezTo>
                    <a:pt x="10771" y="17478"/>
                    <a:pt x="10821" y="17449"/>
                    <a:pt x="10862" y="17410"/>
                  </a:cubicBezTo>
                  <a:lnTo>
                    <a:pt x="10862" y="17410"/>
                  </a:lnTo>
                  <a:cubicBezTo>
                    <a:pt x="10903" y="17467"/>
                    <a:pt x="10972" y="17502"/>
                    <a:pt x="11041" y="17502"/>
                  </a:cubicBezTo>
                  <a:cubicBezTo>
                    <a:pt x="11108" y="17502"/>
                    <a:pt x="11176" y="17468"/>
                    <a:pt x="11216" y="17387"/>
                  </a:cubicBezTo>
                  <a:lnTo>
                    <a:pt x="10885" y="17387"/>
                  </a:lnTo>
                  <a:cubicBezTo>
                    <a:pt x="10950" y="17313"/>
                    <a:pt x="10975" y="17218"/>
                    <a:pt x="10852" y="17205"/>
                  </a:cubicBezTo>
                  <a:close/>
                  <a:moveTo>
                    <a:pt x="13131" y="17326"/>
                  </a:moveTo>
                  <a:cubicBezTo>
                    <a:pt x="13098" y="17385"/>
                    <a:pt x="13099" y="17442"/>
                    <a:pt x="13121" y="17488"/>
                  </a:cubicBezTo>
                  <a:lnTo>
                    <a:pt x="13121" y="17488"/>
                  </a:lnTo>
                  <a:lnTo>
                    <a:pt x="12949" y="17478"/>
                  </a:lnTo>
                  <a:lnTo>
                    <a:pt x="12949" y="17478"/>
                  </a:lnTo>
                  <a:cubicBezTo>
                    <a:pt x="12949" y="17545"/>
                    <a:pt x="12976" y="17570"/>
                    <a:pt x="13013" y="17570"/>
                  </a:cubicBezTo>
                  <a:cubicBezTo>
                    <a:pt x="13049" y="17570"/>
                    <a:pt x="13095" y="17545"/>
                    <a:pt x="13135" y="17512"/>
                  </a:cubicBezTo>
                  <a:lnTo>
                    <a:pt x="13135" y="17512"/>
                  </a:lnTo>
                  <a:cubicBezTo>
                    <a:pt x="13172" y="17567"/>
                    <a:pt x="13240" y="17603"/>
                    <a:pt x="13308" y="17603"/>
                  </a:cubicBezTo>
                  <a:cubicBezTo>
                    <a:pt x="13368" y="17603"/>
                    <a:pt x="13427" y="17576"/>
                    <a:pt x="13466" y="17509"/>
                  </a:cubicBezTo>
                  <a:lnTo>
                    <a:pt x="13158" y="17491"/>
                  </a:lnTo>
                  <a:lnTo>
                    <a:pt x="13158" y="17491"/>
                  </a:lnTo>
                  <a:cubicBezTo>
                    <a:pt x="13228" y="17419"/>
                    <a:pt x="13259" y="17326"/>
                    <a:pt x="13131" y="17326"/>
                  </a:cubicBezTo>
                  <a:close/>
                  <a:moveTo>
                    <a:pt x="15411" y="17417"/>
                  </a:moveTo>
                  <a:cubicBezTo>
                    <a:pt x="15376" y="17488"/>
                    <a:pt x="15379" y="17551"/>
                    <a:pt x="15404" y="17600"/>
                  </a:cubicBezTo>
                  <a:lnTo>
                    <a:pt x="15229" y="17600"/>
                  </a:lnTo>
                  <a:cubicBezTo>
                    <a:pt x="15229" y="17691"/>
                    <a:pt x="15289" y="17752"/>
                    <a:pt x="15381" y="17752"/>
                  </a:cubicBezTo>
                  <a:cubicBezTo>
                    <a:pt x="15393" y="17756"/>
                    <a:pt x="15405" y="17758"/>
                    <a:pt x="15417" y="17758"/>
                  </a:cubicBezTo>
                  <a:cubicBezTo>
                    <a:pt x="15461" y="17758"/>
                    <a:pt x="15503" y="17732"/>
                    <a:pt x="15530" y="17695"/>
                  </a:cubicBezTo>
                  <a:lnTo>
                    <a:pt x="15530" y="17695"/>
                  </a:lnTo>
                  <a:cubicBezTo>
                    <a:pt x="15545" y="17699"/>
                    <a:pt x="15561" y="17701"/>
                    <a:pt x="15578" y="17701"/>
                  </a:cubicBezTo>
                  <a:cubicBezTo>
                    <a:pt x="15641" y="17701"/>
                    <a:pt x="15705" y="17671"/>
                    <a:pt x="15745" y="17600"/>
                  </a:cubicBezTo>
                  <a:lnTo>
                    <a:pt x="15563" y="17600"/>
                  </a:lnTo>
                  <a:cubicBezTo>
                    <a:pt x="15563" y="17509"/>
                    <a:pt x="15502" y="17417"/>
                    <a:pt x="15411" y="17417"/>
                  </a:cubicBezTo>
                  <a:close/>
                  <a:moveTo>
                    <a:pt x="17571" y="17607"/>
                  </a:moveTo>
                  <a:cubicBezTo>
                    <a:pt x="17540" y="17607"/>
                    <a:pt x="17515" y="17631"/>
                    <a:pt x="17508" y="17691"/>
                  </a:cubicBezTo>
                  <a:cubicBezTo>
                    <a:pt x="17508" y="17782"/>
                    <a:pt x="17569" y="17873"/>
                    <a:pt x="17660" y="17873"/>
                  </a:cubicBezTo>
                  <a:cubicBezTo>
                    <a:pt x="17669" y="17874"/>
                    <a:pt x="17676" y="17875"/>
                    <a:pt x="17684" y="17875"/>
                  </a:cubicBezTo>
                  <a:cubicBezTo>
                    <a:pt x="17858" y="17875"/>
                    <a:pt x="17676" y="17607"/>
                    <a:pt x="17571" y="17607"/>
                  </a:cubicBezTo>
                  <a:close/>
                  <a:moveTo>
                    <a:pt x="19970" y="17630"/>
                  </a:moveTo>
                  <a:lnTo>
                    <a:pt x="19970" y="17630"/>
                  </a:lnTo>
                  <a:cubicBezTo>
                    <a:pt x="19932" y="17698"/>
                    <a:pt x="19936" y="17763"/>
                    <a:pt x="19964" y="17813"/>
                  </a:cubicBezTo>
                  <a:lnTo>
                    <a:pt x="19788" y="17813"/>
                  </a:lnTo>
                  <a:cubicBezTo>
                    <a:pt x="19788" y="17904"/>
                    <a:pt x="19849" y="17965"/>
                    <a:pt x="19940" y="17965"/>
                  </a:cubicBezTo>
                  <a:cubicBezTo>
                    <a:pt x="19952" y="17969"/>
                    <a:pt x="19964" y="17971"/>
                    <a:pt x="19976" y="17971"/>
                  </a:cubicBezTo>
                  <a:cubicBezTo>
                    <a:pt x="20022" y="17971"/>
                    <a:pt x="20065" y="17943"/>
                    <a:pt x="20092" y="17904"/>
                  </a:cubicBezTo>
                  <a:lnTo>
                    <a:pt x="20092" y="17904"/>
                  </a:lnTo>
                  <a:cubicBezTo>
                    <a:pt x="20103" y="17906"/>
                    <a:pt x="20113" y="17907"/>
                    <a:pt x="20124" y="17907"/>
                  </a:cubicBezTo>
                  <a:cubicBezTo>
                    <a:pt x="20180" y="17907"/>
                    <a:pt x="20236" y="17880"/>
                    <a:pt x="20274" y="17813"/>
                  </a:cubicBezTo>
                  <a:lnTo>
                    <a:pt x="20122" y="17813"/>
                  </a:lnTo>
                  <a:cubicBezTo>
                    <a:pt x="20122" y="17721"/>
                    <a:pt x="20062" y="17661"/>
                    <a:pt x="19970" y="17630"/>
                  </a:cubicBezTo>
                  <a:close/>
                  <a:moveTo>
                    <a:pt x="2426" y="18485"/>
                  </a:moveTo>
                  <a:cubicBezTo>
                    <a:pt x="2394" y="18485"/>
                    <a:pt x="2371" y="18509"/>
                    <a:pt x="2371" y="18572"/>
                  </a:cubicBezTo>
                  <a:cubicBezTo>
                    <a:pt x="2341" y="18664"/>
                    <a:pt x="2432" y="18724"/>
                    <a:pt x="2523" y="18724"/>
                  </a:cubicBezTo>
                  <a:cubicBezTo>
                    <a:pt x="2532" y="18725"/>
                    <a:pt x="2540" y="18726"/>
                    <a:pt x="2548" y="18726"/>
                  </a:cubicBezTo>
                  <a:cubicBezTo>
                    <a:pt x="2716" y="18726"/>
                    <a:pt x="2527" y="18485"/>
                    <a:pt x="2426" y="18485"/>
                  </a:cubicBezTo>
                  <a:close/>
                  <a:moveTo>
                    <a:pt x="4705" y="18576"/>
                  </a:moveTo>
                  <a:cubicBezTo>
                    <a:pt x="4674" y="18576"/>
                    <a:pt x="4651" y="18601"/>
                    <a:pt x="4651" y="18664"/>
                  </a:cubicBezTo>
                  <a:cubicBezTo>
                    <a:pt x="4621" y="18755"/>
                    <a:pt x="4712" y="18846"/>
                    <a:pt x="4803" y="18846"/>
                  </a:cubicBezTo>
                  <a:cubicBezTo>
                    <a:pt x="5013" y="18846"/>
                    <a:pt x="4810" y="18576"/>
                    <a:pt x="4705" y="18576"/>
                  </a:cubicBezTo>
                  <a:close/>
                  <a:moveTo>
                    <a:pt x="7083" y="18603"/>
                  </a:moveTo>
                  <a:lnTo>
                    <a:pt x="7083" y="18603"/>
                  </a:lnTo>
                  <a:cubicBezTo>
                    <a:pt x="7068" y="18670"/>
                    <a:pt x="7072" y="18732"/>
                    <a:pt x="7089" y="18785"/>
                  </a:cubicBezTo>
                  <a:lnTo>
                    <a:pt x="6931" y="18785"/>
                  </a:lnTo>
                  <a:cubicBezTo>
                    <a:pt x="6900" y="18876"/>
                    <a:pt x="6991" y="18937"/>
                    <a:pt x="7083" y="18937"/>
                  </a:cubicBezTo>
                  <a:cubicBezTo>
                    <a:pt x="7095" y="18941"/>
                    <a:pt x="7107" y="18943"/>
                    <a:pt x="7119" y="18943"/>
                  </a:cubicBezTo>
                  <a:cubicBezTo>
                    <a:pt x="7140" y="18943"/>
                    <a:pt x="7161" y="18937"/>
                    <a:pt x="7180" y="18927"/>
                  </a:cubicBezTo>
                  <a:lnTo>
                    <a:pt x="7180" y="18927"/>
                  </a:lnTo>
                  <a:cubicBezTo>
                    <a:pt x="7249" y="18991"/>
                    <a:pt x="7342" y="19027"/>
                    <a:pt x="7433" y="19027"/>
                  </a:cubicBezTo>
                  <a:cubicBezTo>
                    <a:pt x="7562" y="19027"/>
                    <a:pt x="7685" y="18954"/>
                    <a:pt x="7721" y="18785"/>
                  </a:cubicBezTo>
                  <a:lnTo>
                    <a:pt x="7265" y="18785"/>
                  </a:lnTo>
                  <a:cubicBezTo>
                    <a:pt x="7265" y="18694"/>
                    <a:pt x="7174" y="18633"/>
                    <a:pt x="7083" y="18603"/>
                  </a:cubicBezTo>
                  <a:close/>
                  <a:moveTo>
                    <a:pt x="9261" y="18801"/>
                  </a:moveTo>
                  <a:cubicBezTo>
                    <a:pt x="9231" y="18801"/>
                    <a:pt x="9210" y="18822"/>
                    <a:pt x="9210" y="18876"/>
                  </a:cubicBezTo>
                  <a:cubicBezTo>
                    <a:pt x="9210" y="18968"/>
                    <a:pt x="9271" y="19059"/>
                    <a:pt x="9362" y="19059"/>
                  </a:cubicBezTo>
                  <a:cubicBezTo>
                    <a:pt x="9575" y="19059"/>
                    <a:pt x="9365" y="18801"/>
                    <a:pt x="9261" y="18801"/>
                  </a:cubicBezTo>
                  <a:close/>
                  <a:moveTo>
                    <a:pt x="11642" y="18816"/>
                  </a:moveTo>
                  <a:cubicBezTo>
                    <a:pt x="11621" y="18885"/>
                    <a:pt x="11622" y="18948"/>
                    <a:pt x="11639" y="19004"/>
                  </a:cubicBezTo>
                  <a:lnTo>
                    <a:pt x="11639" y="19004"/>
                  </a:lnTo>
                  <a:lnTo>
                    <a:pt x="11490" y="18998"/>
                  </a:lnTo>
                  <a:lnTo>
                    <a:pt x="11490" y="18998"/>
                  </a:lnTo>
                  <a:cubicBezTo>
                    <a:pt x="11505" y="19089"/>
                    <a:pt x="11581" y="19135"/>
                    <a:pt x="11657" y="19135"/>
                  </a:cubicBezTo>
                  <a:cubicBezTo>
                    <a:pt x="11676" y="19135"/>
                    <a:pt x="11694" y="19132"/>
                    <a:pt x="11712" y="19127"/>
                  </a:cubicBezTo>
                  <a:lnTo>
                    <a:pt x="11712" y="19127"/>
                  </a:lnTo>
                  <a:cubicBezTo>
                    <a:pt x="11781" y="19198"/>
                    <a:pt x="11881" y="19239"/>
                    <a:pt x="11980" y="19239"/>
                  </a:cubicBezTo>
                  <a:cubicBezTo>
                    <a:pt x="12103" y="19239"/>
                    <a:pt x="12223" y="19176"/>
                    <a:pt x="12280" y="19028"/>
                  </a:cubicBezTo>
                  <a:lnTo>
                    <a:pt x="11822" y="19011"/>
                  </a:lnTo>
                  <a:lnTo>
                    <a:pt x="11822" y="19011"/>
                  </a:lnTo>
                  <a:cubicBezTo>
                    <a:pt x="11823" y="19007"/>
                    <a:pt x="11824" y="19002"/>
                    <a:pt x="11824" y="18998"/>
                  </a:cubicBezTo>
                  <a:cubicBezTo>
                    <a:pt x="11824" y="18907"/>
                    <a:pt x="11733" y="18816"/>
                    <a:pt x="11642" y="18816"/>
                  </a:cubicBezTo>
                  <a:close/>
                  <a:moveTo>
                    <a:pt x="13952" y="18907"/>
                  </a:moveTo>
                  <a:cubicBezTo>
                    <a:pt x="13927" y="18977"/>
                    <a:pt x="13923" y="19040"/>
                    <a:pt x="13933" y="19096"/>
                  </a:cubicBezTo>
                  <a:lnTo>
                    <a:pt x="13933" y="19096"/>
                  </a:lnTo>
                  <a:lnTo>
                    <a:pt x="13770" y="19089"/>
                  </a:lnTo>
                  <a:lnTo>
                    <a:pt x="13770" y="19089"/>
                  </a:lnTo>
                  <a:cubicBezTo>
                    <a:pt x="13785" y="19196"/>
                    <a:pt x="13861" y="19249"/>
                    <a:pt x="13937" y="19249"/>
                  </a:cubicBezTo>
                  <a:cubicBezTo>
                    <a:pt x="13960" y="19249"/>
                    <a:pt x="13983" y="19244"/>
                    <a:pt x="14004" y="19234"/>
                  </a:cubicBezTo>
                  <a:lnTo>
                    <a:pt x="14004" y="19234"/>
                  </a:lnTo>
                  <a:cubicBezTo>
                    <a:pt x="14066" y="19301"/>
                    <a:pt x="14158" y="19338"/>
                    <a:pt x="14251" y="19338"/>
                  </a:cubicBezTo>
                  <a:cubicBezTo>
                    <a:pt x="14375" y="19338"/>
                    <a:pt x="14501" y="19272"/>
                    <a:pt x="14560" y="19120"/>
                  </a:cubicBezTo>
                  <a:lnTo>
                    <a:pt x="14102" y="19102"/>
                  </a:lnTo>
                  <a:lnTo>
                    <a:pt x="14102" y="19102"/>
                  </a:lnTo>
                  <a:cubicBezTo>
                    <a:pt x="14103" y="19098"/>
                    <a:pt x="14103" y="19094"/>
                    <a:pt x="14104" y="19089"/>
                  </a:cubicBezTo>
                  <a:cubicBezTo>
                    <a:pt x="14104" y="18998"/>
                    <a:pt x="14043" y="18907"/>
                    <a:pt x="13952" y="18907"/>
                  </a:cubicBezTo>
                  <a:close/>
                  <a:moveTo>
                    <a:pt x="16217" y="19074"/>
                  </a:moveTo>
                  <a:cubicBezTo>
                    <a:pt x="16125" y="19074"/>
                    <a:pt x="16034" y="19120"/>
                    <a:pt x="16049" y="19211"/>
                  </a:cubicBezTo>
                  <a:cubicBezTo>
                    <a:pt x="16019" y="19302"/>
                    <a:pt x="16110" y="19363"/>
                    <a:pt x="16201" y="19363"/>
                  </a:cubicBezTo>
                  <a:cubicBezTo>
                    <a:pt x="16214" y="19367"/>
                    <a:pt x="16226" y="19369"/>
                    <a:pt x="16238" y="19369"/>
                  </a:cubicBezTo>
                  <a:cubicBezTo>
                    <a:pt x="16315" y="19369"/>
                    <a:pt x="16384" y="19290"/>
                    <a:pt x="16384" y="19211"/>
                  </a:cubicBezTo>
                  <a:cubicBezTo>
                    <a:pt x="16399" y="19120"/>
                    <a:pt x="16308" y="19074"/>
                    <a:pt x="16217" y="19074"/>
                  </a:cubicBezTo>
                  <a:close/>
                  <a:moveTo>
                    <a:pt x="18511" y="19150"/>
                  </a:moveTo>
                  <a:cubicBezTo>
                    <a:pt x="18492" y="19208"/>
                    <a:pt x="18490" y="19262"/>
                    <a:pt x="18500" y="19309"/>
                  </a:cubicBezTo>
                  <a:lnTo>
                    <a:pt x="18500" y="19309"/>
                  </a:lnTo>
                  <a:lnTo>
                    <a:pt x="18329" y="19302"/>
                  </a:lnTo>
                  <a:lnTo>
                    <a:pt x="18329" y="19302"/>
                  </a:lnTo>
                  <a:cubicBezTo>
                    <a:pt x="18322" y="19369"/>
                    <a:pt x="18343" y="19394"/>
                    <a:pt x="18376" y="19394"/>
                  </a:cubicBezTo>
                  <a:cubicBezTo>
                    <a:pt x="18412" y="19394"/>
                    <a:pt x="18462" y="19364"/>
                    <a:pt x="18504" y="19325"/>
                  </a:cubicBezTo>
                  <a:lnTo>
                    <a:pt x="18504" y="19325"/>
                  </a:lnTo>
                  <a:cubicBezTo>
                    <a:pt x="18540" y="19452"/>
                    <a:pt x="18668" y="19531"/>
                    <a:pt x="18794" y="19531"/>
                  </a:cubicBezTo>
                  <a:cubicBezTo>
                    <a:pt x="18904" y="19531"/>
                    <a:pt x="19012" y="19472"/>
                    <a:pt x="19059" y="19332"/>
                  </a:cubicBezTo>
                  <a:lnTo>
                    <a:pt x="18519" y="19310"/>
                  </a:lnTo>
                  <a:lnTo>
                    <a:pt x="18519" y="19310"/>
                  </a:lnTo>
                  <a:cubicBezTo>
                    <a:pt x="18587" y="19239"/>
                    <a:pt x="18623" y="19150"/>
                    <a:pt x="18511" y="19150"/>
                  </a:cubicBezTo>
                  <a:close/>
                  <a:moveTo>
                    <a:pt x="1429" y="19940"/>
                  </a:moveTo>
                  <a:cubicBezTo>
                    <a:pt x="1410" y="19998"/>
                    <a:pt x="1408" y="20051"/>
                    <a:pt x="1419" y="20099"/>
                  </a:cubicBezTo>
                  <a:lnTo>
                    <a:pt x="1419" y="20099"/>
                  </a:lnTo>
                  <a:lnTo>
                    <a:pt x="1247" y="20092"/>
                  </a:lnTo>
                  <a:lnTo>
                    <a:pt x="1247" y="20092"/>
                  </a:lnTo>
                  <a:cubicBezTo>
                    <a:pt x="1262" y="20199"/>
                    <a:pt x="1338" y="20252"/>
                    <a:pt x="1414" y="20252"/>
                  </a:cubicBezTo>
                  <a:cubicBezTo>
                    <a:pt x="1441" y="20252"/>
                    <a:pt x="1468" y="20245"/>
                    <a:pt x="1492" y="20232"/>
                  </a:cubicBezTo>
                  <a:lnTo>
                    <a:pt x="1492" y="20232"/>
                  </a:lnTo>
                  <a:cubicBezTo>
                    <a:pt x="1554" y="20296"/>
                    <a:pt x="1645" y="20335"/>
                    <a:pt x="1735" y="20335"/>
                  </a:cubicBezTo>
                  <a:cubicBezTo>
                    <a:pt x="1849" y="20335"/>
                    <a:pt x="1960" y="20272"/>
                    <a:pt x="2007" y="20123"/>
                  </a:cubicBezTo>
                  <a:lnTo>
                    <a:pt x="1579" y="20106"/>
                  </a:lnTo>
                  <a:lnTo>
                    <a:pt x="1579" y="20106"/>
                  </a:lnTo>
                  <a:cubicBezTo>
                    <a:pt x="1580" y="20101"/>
                    <a:pt x="1580" y="20097"/>
                    <a:pt x="1581" y="20092"/>
                  </a:cubicBezTo>
                  <a:cubicBezTo>
                    <a:pt x="1581" y="20001"/>
                    <a:pt x="1520" y="19940"/>
                    <a:pt x="1429" y="19940"/>
                  </a:cubicBezTo>
                  <a:close/>
                  <a:moveTo>
                    <a:pt x="3709" y="20062"/>
                  </a:moveTo>
                  <a:cubicBezTo>
                    <a:pt x="3689" y="20120"/>
                    <a:pt x="3687" y="20174"/>
                    <a:pt x="3697" y="20221"/>
                  </a:cubicBezTo>
                  <a:lnTo>
                    <a:pt x="3697" y="20221"/>
                  </a:lnTo>
                  <a:lnTo>
                    <a:pt x="3526" y="20214"/>
                  </a:lnTo>
                  <a:lnTo>
                    <a:pt x="3526" y="20214"/>
                  </a:lnTo>
                  <a:cubicBezTo>
                    <a:pt x="3526" y="20280"/>
                    <a:pt x="3551" y="20306"/>
                    <a:pt x="3586" y="20306"/>
                  </a:cubicBezTo>
                  <a:cubicBezTo>
                    <a:pt x="3621" y="20306"/>
                    <a:pt x="3666" y="20280"/>
                    <a:pt x="3704" y="20245"/>
                  </a:cubicBezTo>
                  <a:lnTo>
                    <a:pt x="3704" y="20245"/>
                  </a:lnTo>
                  <a:cubicBezTo>
                    <a:pt x="3743" y="20367"/>
                    <a:pt x="3868" y="20443"/>
                    <a:pt x="3991" y="20443"/>
                  </a:cubicBezTo>
                  <a:cubicBezTo>
                    <a:pt x="4101" y="20443"/>
                    <a:pt x="4209" y="20384"/>
                    <a:pt x="4256" y="20244"/>
                  </a:cubicBezTo>
                  <a:lnTo>
                    <a:pt x="3727" y="20222"/>
                  </a:lnTo>
                  <a:lnTo>
                    <a:pt x="3727" y="20222"/>
                  </a:lnTo>
                  <a:cubicBezTo>
                    <a:pt x="3791" y="20152"/>
                    <a:pt x="3820" y="20062"/>
                    <a:pt x="3709" y="20062"/>
                  </a:cubicBezTo>
                  <a:close/>
                  <a:moveTo>
                    <a:pt x="5988" y="20153"/>
                  </a:moveTo>
                  <a:lnTo>
                    <a:pt x="5988" y="20153"/>
                  </a:lnTo>
                  <a:cubicBezTo>
                    <a:pt x="5969" y="20211"/>
                    <a:pt x="5967" y="20265"/>
                    <a:pt x="5977" y="20312"/>
                  </a:cubicBezTo>
                  <a:lnTo>
                    <a:pt x="5977" y="20312"/>
                  </a:lnTo>
                  <a:lnTo>
                    <a:pt x="5806" y="20305"/>
                  </a:lnTo>
                  <a:lnTo>
                    <a:pt x="5806" y="20305"/>
                  </a:lnTo>
                  <a:cubicBezTo>
                    <a:pt x="5806" y="20375"/>
                    <a:pt x="5836" y="20401"/>
                    <a:pt x="5875" y="20401"/>
                  </a:cubicBezTo>
                  <a:cubicBezTo>
                    <a:pt x="5910" y="20401"/>
                    <a:pt x="5952" y="20381"/>
                    <a:pt x="5989" y="20352"/>
                  </a:cubicBezTo>
                  <a:lnTo>
                    <a:pt x="5989" y="20352"/>
                  </a:lnTo>
                  <a:cubicBezTo>
                    <a:pt x="6033" y="20465"/>
                    <a:pt x="6153" y="20534"/>
                    <a:pt x="6271" y="20534"/>
                  </a:cubicBezTo>
                  <a:cubicBezTo>
                    <a:pt x="6381" y="20534"/>
                    <a:pt x="6489" y="20475"/>
                    <a:pt x="6535" y="20335"/>
                  </a:cubicBezTo>
                  <a:lnTo>
                    <a:pt x="6029" y="20314"/>
                  </a:lnTo>
                  <a:lnTo>
                    <a:pt x="6029" y="20314"/>
                  </a:lnTo>
                  <a:cubicBezTo>
                    <a:pt x="6088" y="20248"/>
                    <a:pt x="6107" y="20166"/>
                    <a:pt x="5988" y="20153"/>
                  </a:cubicBezTo>
                  <a:close/>
                  <a:moveTo>
                    <a:pt x="8238" y="20275"/>
                  </a:moveTo>
                  <a:cubicBezTo>
                    <a:pt x="8218" y="20333"/>
                    <a:pt x="8216" y="20386"/>
                    <a:pt x="8226" y="20433"/>
                  </a:cubicBezTo>
                  <a:lnTo>
                    <a:pt x="8226" y="20433"/>
                  </a:lnTo>
                  <a:lnTo>
                    <a:pt x="8086" y="20427"/>
                  </a:lnTo>
                  <a:lnTo>
                    <a:pt x="8086" y="20427"/>
                  </a:lnTo>
                  <a:cubicBezTo>
                    <a:pt x="8086" y="20518"/>
                    <a:pt x="8146" y="20609"/>
                    <a:pt x="8238" y="20609"/>
                  </a:cubicBezTo>
                  <a:cubicBezTo>
                    <a:pt x="8271" y="20604"/>
                    <a:pt x="8299" y="20593"/>
                    <a:pt x="8322" y="20579"/>
                  </a:cubicBezTo>
                  <a:lnTo>
                    <a:pt x="8322" y="20579"/>
                  </a:lnTo>
                  <a:cubicBezTo>
                    <a:pt x="8377" y="20620"/>
                    <a:pt x="8447" y="20643"/>
                    <a:pt x="8517" y="20643"/>
                  </a:cubicBezTo>
                  <a:cubicBezTo>
                    <a:pt x="8628" y="20643"/>
                    <a:pt x="8738" y="20586"/>
                    <a:pt x="8785" y="20457"/>
                  </a:cubicBezTo>
                  <a:lnTo>
                    <a:pt x="8397" y="20440"/>
                  </a:lnTo>
                  <a:lnTo>
                    <a:pt x="8397" y="20440"/>
                  </a:lnTo>
                  <a:cubicBezTo>
                    <a:pt x="8396" y="20365"/>
                    <a:pt x="8343" y="20290"/>
                    <a:pt x="8238" y="20275"/>
                  </a:cubicBezTo>
                  <a:close/>
                  <a:moveTo>
                    <a:pt x="10548" y="20366"/>
                  </a:moveTo>
                  <a:cubicBezTo>
                    <a:pt x="10526" y="20424"/>
                    <a:pt x="10525" y="20478"/>
                    <a:pt x="10537" y="20525"/>
                  </a:cubicBezTo>
                  <a:lnTo>
                    <a:pt x="10537" y="20525"/>
                  </a:lnTo>
                  <a:lnTo>
                    <a:pt x="10365" y="20518"/>
                  </a:lnTo>
                  <a:lnTo>
                    <a:pt x="10365" y="20518"/>
                  </a:lnTo>
                  <a:cubicBezTo>
                    <a:pt x="10358" y="20584"/>
                    <a:pt x="10381" y="20610"/>
                    <a:pt x="10417" y="20610"/>
                  </a:cubicBezTo>
                  <a:cubicBezTo>
                    <a:pt x="10453" y="20610"/>
                    <a:pt x="10502" y="20583"/>
                    <a:pt x="10544" y="20548"/>
                  </a:cubicBezTo>
                  <a:lnTo>
                    <a:pt x="10544" y="20548"/>
                  </a:lnTo>
                  <a:cubicBezTo>
                    <a:pt x="10584" y="20657"/>
                    <a:pt x="10702" y="20726"/>
                    <a:pt x="10818" y="20726"/>
                  </a:cubicBezTo>
                  <a:cubicBezTo>
                    <a:pt x="10919" y="20726"/>
                    <a:pt x="11019" y="20673"/>
                    <a:pt x="11064" y="20548"/>
                  </a:cubicBezTo>
                  <a:lnTo>
                    <a:pt x="10567" y="20527"/>
                  </a:lnTo>
                  <a:lnTo>
                    <a:pt x="10567" y="20527"/>
                  </a:lnTo>
                  <a:cubicBezTo>
                    <a:pt x="10639" y="20456"/>
                    <a:pt x="10674" y="20366"/>
                    <a:pt x="10548" y="20366"/>
                  </a:cubicBezTo>
                  <a:close/>
                  <a:moveTo>
                    <a:pt x="12827" y="20487"/>
                  </a:moveTo>
                  <a:cubicBezTo>
                    <a:pt x="12807" y="20544"/>
                    <a:pt x="12804" y="20595"/>
                    <a:pt x="12813" y="20639"/>
                  </a:cubicBezTo>
                  <a:lnTo>
                    <a:pt x="12645" y="20639"/>
                  </a:lnTo>
                  <a:cubicBezTo>
                    <a:pt x="12638" y="20706"/>
                    <a:pt x="12661" y="20731"/>
                    <a:pt x="12696" y="20731"/>
                  </a:cubicBezTo>
                  <a:cubicBezTo>
                    <a:pt x="12732" y="20731"/>
                    <a:pt x="12780" y="20705"/>
                    <a:pt x="12822" y="20671"/>
                  </a:cubicBezTo>
                  <a:lnTo>
                    <a:pt x="12822" y="20671"/>
                  </a:lnTo>
                  <a:cubicBezTo>
                    <a:pt x="12858" y="20768"/>
                    <a:pt x="12958" y="20827"/>
                    <a:pt x="13061" y="20827"/>
                  </a:cubicBezTo>
                  <a:cubicBezTo>
                    <a:pt x="13163" y="20827"/>
                    <a:pt x="13266" y="20770"/>
                    <a:pt x="13314" y="20639"/>
                  </a:cubicBezTo>
                  <a:lnTo>
                    <a:pt x="12855" y="20639"/>
                  </a:lnTo>
                  <a:cubicBezTo>
                    <a:pt x="12921" y="20570"/>
                    <a:pt x="12948" y="20487"/>
                    <a:pt x="12827" y="20487"/>
                  </a:cubicBezTo>
                  <a:close/>
                  <a:moveTo>
                    <a:pt x="15092" y="20601"/>
                  </a:moveTo>
                  <a:cubicBezTo>
                    <a:pt x="15018" y="20601"/>
                    <a:pt x="14944" y="20652"/>
                    <a:pt x="14926" y="20753"/>
                  </a:cubicBezTo>
                  <a:lnTo>
                    <a:pt x="14926" y="20753"/>
                  </a:lnTo>
                  <a:cubicBezTo>
                    <a:pt x="14925" y="20746"/>
                    <a:pt x="14925" y="20738"/>
                    <a:pt x="14925" y="20731"/>
                  </a:cubicBezTo>
                  <a:lnTo>
                    <a:pt x="14925" y="20761"/>
                  </a:lnTo>
                  <a:cubicBezTo>
                    <a:pt x="14925" y="20758"/>
                    <a:pt x="14925" y="20756"/>
                    <a:pt x="14926" y="20753"/>
                  </a:cubicBezTo>
                  <a:lnTo>
                    <a:pt x="14926" y="20753"/>
                  </a:lnTo>
                  <a:cubicBezTo>
                    <a:pt x="14935" y="20836"/>
                    <a:pt x="14993" y="20913"/>
                    <a:pt x="15077" y="20913"/>
                  </a:cubicBezTo>
                  <a:cubicBezTo>
                    <a:pt x="15168" y="20913"/>
                    <a:pt x="15259" y="20852"/>
                    <a:pt x="15259" y="20761"/>
                  </a:cubicBezTo>
                  <a:cubicBezTo>
                    <a:pt x="15244" y="20655"/>
                    <a:pt x="15168" y="20601"/>
                    <a:pt x="15092" y="20601"/>
                  </a:cubicBezTo>
                  <a:close/>
                  <a:moveTo>
                    <a:pt x="17387" y="20700"/>
                  </a:moveTo>
                  <a:cubicBezTo>
                    <a:pt x="17365" y="20756"/>
                    <a:pt x="17363" y="20807"/>
                    <a:pt x="17375" y="20852"/>
                  </a:cubicBezTo>
                  <a:lnTo>
                    <a:pt x="17204" y="20852"/>
                  </a:lnTo>
                  <a:cubicBezTo>
                    <a:pt x="17197" y="20919"/>
                    <a:pt x="17220" y="20944"/>
                    <a:pt x="17256" y="20944"/>
                  </a:cubicBezTo>
                  <a:cubicBezTo>
                    <a:pt x="17292" y="20944"/>
                    <a:pt x="17342" y="20917"/>
                    <a:pt x="17385" y="20880"/>
                  </a:cubicBezTo>
                  <a:lnTo>
                    <a:pt x="17385" y="20880"/>
                  </a:lnTo>
                  <a:cubicBezTo>
                    <a:pt x="17424" y="20973"/>
                    <a:pt x="17525" y="21031"/>
                    <a:pt x="17624" y="21031"/>
                  </a:cubicBezTo>
                  <a:cubicBezTo>
                    <a:pt x="17717" y="21031"/>
                    <a:pt x="17808" y="20979"/>
                    <a:pt x="17843" y="20852"/>
                  </a:cubicBezTo>
                  <a:lnTo>
                    <a:pt x="17415" y="20852"/>
                  </a:lnTo>
                  <a:cubicBezTo>
                    <a:pt x="17480" y="20783"/>
                    <a:pt x="17507" y="20700"/>
                    <a:pt x="17387" y="20700"/>
                  </a:cubicBezTo>
                  <a:close/>
                  <a:moveTo>
                    <a:pt x="19666" y="20791"/>
                  </a:moveTo>
                  <a:cubicBezTo>
                    <a:pt x="19643" y="20850"/>
                    <a:pt x="19641" y="20904"/>
                    <a:pt x="19654" y="20951"/>
                  </a:cubicBezTo>
                  <a:lnTo>
                    <a:pt x="19654" y="20951"/>
                  </a:lnTo>
                  <a:lnTo>
                    <a:pt x="19484" y="20943"/>
                  </a:lnTo>
                  <a:lnTo>
                    <a:pt x="19484" y="20943"/>
                  </a:lnTo>
                  <a:cubicBezTo>
                    <a:pt x="19484" y="21035"/>
                    <a:pt x="19545" y="21126"/>
                    <a:pt x="19636" y="21126"/>
                  </a:cubicBezTo>
                  <a:cubicBezTo>
                    <a:pt x="19680" y="21126"/>
                    <a:pt x="19724" y="21112"/>
                    <a:pt x="19757" y="21087"/>
                  </a:cubicBezTo>
                  <a:lnTo>
                    <a:pt x="19757" y="21087"/>
                  </a:lnTo>
                  <a:cubicBezTo>
                    <a:pt x="19800" y="21115"/>
                    <a:pt x="19852" y="21130"/>
                    <a:pt x="19902" y="21130"/>
                  </a:cubicBezTo>
                  <a:cubicBezTo>
                    <a:pt x="19991" y="21130"/>
                    <a:pt x="20078" y="21084"/>
                    <a:pt x="20122" y="20974"/>
                  </a:cubicBezTo>
                  <a:lnTo>
                    <a:pt x="19818" y="20959"/>
                  </a:lnTo>
                  <a:lnTo>
                    <a:pt x="19818" y="20959"/>
                  </a:lnTo>
                  <a:cubicBezTo>
                    <a:pt x="19812" y="20873"/>
                    <a:pt x="19753" y="20791"/>
                    <a:pt x="19666" y="20791"/>
                  </a:cubicBezTo>
                  <a:close/>
                  <a:moveTo>
                    <a:pt x="31" y="21430"/>
                  </a:moveTo>
                  <a:lnTo>
                    <a:pt x="0" y="21460"/>
                  </a:lnTo>
                  <a:lnTo>
                    <a:pt x="92" y="21460"/>
                  </a:lnTo>
                  <a:cubicBezTo>
                    <a:pt x="61" y="21430"/>
                    <a:pt x="31" y="21430"/>
                    <a:pt x="31" y="21430"/>
                  </a:cubicBezTo>
                  <a:close/>
                  <a:moveTo>
                    <a:pt x="2098" y="21703"/>
                  </a:moveTo>
                  <a:lnTo>
                    <a:pt x="2098" y="21734"/>
                  </a:lnTo>
                  <a:cubicBezTo>
                    <a:pt x="2098" y="21728"/>
                    <a:pt x="2098" y="21723"/>
                    <a:pt x="2098" y="21717"/>
                  </a:cubicBezTo>
                  <a:lnTo>
                    <a:pt x="2098" y="21717"/>
                  </a:lnTo>
                  <a:cubicBezTo>
                    <a:pt x="2098" y="21713"/>
                    <a:pt x="2098" y="21708"/>
                    <a:pt x="2098" y="21703"/>
                  </a:cubicBezTo>
                  <a:close/>
                  <a:moveTo>
                    <a:pt x="2280" y="21551"/>
                  </a:moveTo>
                  <a:cubicBezTo>
                    <a:pt x="2193" y="21551"/>
                    <a:pt x="2106" y="21607"/>
                    <a:pt x="2098" y="21717"/>
                  </a:cubicBezTo>
                  <a:lnTo>
                    <a:pt x="2098" y="21717"/>
                  </a:lnTo>
                  <a:cubicBezTo>
                    <a:pt x="2103" y="21769"/>
                    <a:pt x="2131" y="21797"/>
                    <a:pt x="2159" y="21825"/>
                  </a:cubicBezTo>
                  <a:lnTo>
                    <a:pt x="2371" y="21855"/>
                  </a:lnTo>
                  <a:cubicBezTo>
                    <a:pt x="2402" y="21855"/>
                    <a:pt x="2432" y="21794"/>
                    <a:pt x="2462" y="21734"/>
                  </a:cubicBezTo>
                  <a:cubicBezTo>
                    <a:pt x="2462" y="21612"/>
                    <a:pt x="2371" y="21551"/>
                    <a:pt x="2280" y="21551"/>
                  </a:cubicBezTo>
                  <a:close/>
                  <a:moveTo>
                    <a:pt x="4545" y="21665"/>
                  </a:moveTo>
                  <a:cubicBezTo>
                    <a:pt x="4469" y="21665"/>
                    <a:pt x="4393" y="21718"/>
                    <a:pt x="4377" y="21825"/>
                  </a:cubicBezTo>
                  <a:cubicBezTo>
                    <a:pt x="4362" y="21916"/>
                    <a:pt x="4453" y="21962"/>
                    <a:pt x="4545" y="21962"/>
                  </a:cubicBezTo>
                  <a:cubicBezTo>
                    <a:pt x="4636" y="21962"/>
                    <a:pt x="4727" y="21916"/>
                    <a:pt x="4712" y="21825"/>
                  </a:cubicBezTo>
                  <a:cubicBezTo>
                    <a:pt x="4697" y="21718"/>
                    <a:pt x="4621" y="21665"/>
                    <a:pt x="4545" y="21665"/>
                  </a:cubicBezTo>
                  <a:close/>
                  <a:moveTo>
                    <a:pt x="6716" y="21844"/>
                  </a:moveTo>
                  <a:cubicBezTo>
                    <a:pt x="6686" y="21844"/>
                    <a:pt x="6664" y="21864"/>
                    <a:pt x="6657" y="21916"/>
                  </a:cubicBezTo>
                  <a:cubicBezTo>
                    <a:pt x="6657" y="22007"/>
                    <a:pt x="6718" y="22098"/>
                    <a:pt x="6839" y="22098"/>
                  </a:cubicBezTo>
                  <a:cubicBezTo>
                    <a:pt x="6847" y="22099"/>
                    <a:pt x="6855" y="22100"/>
                    <a:pt x="6861" y="22100"/>
                  </a:cubicBezTo>
                  <a:cubicBezTo>
                    <a:pt x="7014" y="22100"/>
                    <a:pt x="6822" y="21844"/>
                    <a:pt x="6716" y="21844"/>
                  </a:cubicBezTo>
                  <a:close/>
                  <a:moveTo>
                    <a:pt x="9119" y="21886"/>
                  </a:moveTo>
                  <a:cubicBezTo>
                    <a:pt x="9105" y="21943"/>
                    <a:pt x="9102" y="21995"/>
                    <a:pt x="9109" y="22043"/>
                  </a:cubicBezTo>
                  <a:lnTo>
                    <a:pt x="9109" y="22043"/>
                  </a:lnTo>
                  <a:lnTo>
                    <a:pt x="8937" y="22038"/>
                  </a:lnTo>
                  <a:lnTo>
                    <a:pt x="8937" y="22038"/>
                  </a:lnTo>
                  <a:cubicBezTo>
                    <a:pt x="8937" y="22104"/>
                    <a:pt x="8964" y="22129"/>
                    <a:pt x="9001" y="22129"/>
                  </a:cubicBezTo>
                  <a:cubicBezTo>
                    <a:pt x="9035" y="22129"/>
                    <a:pt x="9078" y="22108"/>
                    <a:pt x="9116" y="22077"/>
                  </a:cubicBezTo>
                  <a:lnTo>
                    <a:pt x="9116" y="22077"/>
                  </a:lnTo>
                  <a:cubicBezTo>
                    <a:pt x="9158" y="22251"/>
                    <a:pt x="9327" y="22354"/>
                    <a:pt x="9494" y="22354"/>
                  </a:cubicBezTo>
                  <a:cubicBezTo>
                    <a:pt x="9647" y="22354"/>
                    <a:pt x="9799" y="22267"/>
                    <a:pt x="9849" y="22068"/>
                  </a:cubicBezTo>
                  <a:lnTo>
                    <a:pt x="9150" y="22045"/>
                  </a:lnTo>
                  <a:lnTo>
                    <a:pt x="9150" y="22045"/>
                  </a:lnTo>
                  <a:cubicBezTo>
                    <a:pt x="9217" y="21974"/>
                    <a:pt x="9244" y="21886"/>
                    <a:pt x="9119" y="21886"/>
                  </a:cubicBezTo>
                  <a:close/>
                  <a:moveTo>
                    <a:pt x="13663" y="22091"/>
                  </a:moveTo>
                  <a:cubicBezTo>
                    <a:pt x="13572" y="22091"/>
                    <a:pt x="13481" y="22144"/>
                    <a:pt x="13496" y="22250"/>
                  </a:cubicBezTo>
                  <a:cubicBezTo>
                    <a:pt x="13511" y="22342"/>
                    <a:pt x="13587" y="22387"/>
                    <a:pt x="13663" y="22387"/>
                  </a:cubicBezTo>
                  <a:cubicBezTo>
                    <a:pt x="13739" y="22387"/>
                    <a:pt x="13815" y="22342"/>
                    <a:pt x="13830" y="22250"/>
                  </a:cubicBezTo>
                  <a:cubicBezTo>
                    <a:pt x="13846" y="22144"/>
                    <a:pt x="13754" y="22091"/>
                    <a:pt x="13663" y="22091"/>
                  </a:cubicBezTo>
                  <a:close/>
                  <a:moveTo>
                    <a:pt x="11399" y="21977"/>
                  </a:moveTo>
                  <a:cubicBezTo>
                    <a:pt x="11385" y="22034"/>
                    <a:pt x="11382" y="22086"/>
                    <a:pt x="11389" y="22135"/>
                  </a:cubicBezTo>
                  <a:lnTo>
                    <a:pt x="11389" y="22135"/>
                  </a:lnTo>
                  <a:lnTo>
                    <a:pt x="11216" y="22129"/>
                  </a:lnTo>
                  <a:lnTo>
                    <a:pt x="11216" y="22129"/>
                  </a:lnTo>
                  <a:cubicBezTo>
                    <a:pt x="11216" y="22220"/>
                    <a:pt x="11277" y="22311"/>
                    <a:pt x="11399" y="22311"/>
                  </a:cubicBezTo>
                  <a:cubicBezTo>
                    <a:pt x="11421" y="22311"/>
                    <a:pt x="11442" y="22307"/>
                    <a:pt x="11460" y="22300"/>
                  </a:cubicBezTo>
                  <a:lnTo>
                    <a:pt x="11460" y="22300"/>
                  </a:lnTo>
                  <a:cubicBezTo>
                    <a:pt x="11535" y="22393"/>
                    <a:pt x="11655" y="22445"/>
                    <a:pt x="11773" y="22445"/>
                  </a:cubicBezTo>
                  <a:cubicBezTo>
                    <a:pt x="11927" y="22445"/>
                    <a:pt x="12079" y="22358"/>
                    <a:pt x="12128" y="22159"/>
                  </a:cubicBezTo>
                  <a:lnTo>
                    <a:pt x="11550" y="22140"/>
                  </a:lnTo>
                  <a:lnTo>
                    <a:pt x="11550" y="22140"/>
                  </a:lnTo>
                  <a:cubicBezTo>
                    <a:pt x="11542" y="22056"/>
                    <a:pt x="11484" y="21977"/>
                    <a:pt x="11399" y="21977"/>
                  </a:cubicBezTo>
                  <a:close/>
                  <a:moveTo>
                    <a:pt x="15958" y="22159"/>
                  </a:moveTo>
                  <a:lnTo>
                    <a:pt x="15958" y="22159"/>
                  </a:lnTo>
                  <a:cubicBezTo>
                    <a:pt x="15941" y="22228"/>
                    <a:pt x="15940" y="22292"/>
                    <a:pt x="15952" y="22348"/>
                  </a:cubicBezTo>
                  <a:lnTo>
                    <a:pt x="15952" y="22348"/>
                  </a:lnTo>
                  <a:lnTo>
                    <a:pt x="15776" y="22342"/>
                  </a:lnTo>
                  <a:lnTo>
                    <a:pt x="15776" y="22342"/>
                  </a:lnTo>
                  <a:cubicBezTo>
                    <a:pt x="15791" y="22448"/>
                    <a:pt x="15867" y="22501"/>
                    <a:pt x="15943" y="22501"/>
                  </a:cubicBezTo>
                  <a:cubicBezTo>
                    <a:pt x="15968" y="22501"/>
                    <a:pt x="15992" y="22496"/>
                    <a:pt x="16015" y="22484"/>
                  </a:cubicBezTo>
                  <a:lnTo>
                    <a:pt x="16015" y="22484"/>
                  </a:lnTo>
                  <a:cubicBezTo>
                    <a:pt x="16088" y="22580"/>
                    <a:pt x="16207" y="22634"/>
                    <a:pt x="16325" y="22634"/>
                  </a:cubicBezTo>
                  <a:cubicBezTo>
                    <a:pt x="16468" y="22634"/>
                    <a:pt x="16609" y="22554"/>
                    <a:pt x="16657" y="22372"/>
                  </a:cubicBezTo>
                  <a:lnTo>
                    <a:pt x="16108" y="22353"/>
                  </a:lnTo>
                  <a:lnTo>
                    <a:pt x="16108" y="22353"/>
                  </a:lnTo>
                  <a:cubicBezTo>
                    <a:pt x="16109" y="22349"/>
                    <a:pt x="16110" y="22345"/>
                    <a:pt x="16110" y="22342"/>
                  </a:cubicBezTo>
                  <a:cubicBezTo>
                    <a:pt x="16141" y="22250"/>
                    <a:pt x="16049" y="22190"/>
                    <a:pt x="15958" y="22159"/>
                  </a:cubicBezTo>
                  <a:close/>
                  <a:moveTo>
                    <a:pt x="18238" y="22281"/>
                  </a:moveTo>
                  <a:lnTo>
                    <a:pt x="18238" y="22281"/>
                  </a:lnTo>
                  <a:cubicBezTo>
                    <a:pt x="18220" y="22348"/>
                    <a:pt x="18219" y="22409"/>
                    <a:pt x="18231" y="22463"/>
                  </a:cubicBezTo>
                  <a:lnTo>
                    <a:pt x="18055" y="22463"/>
                  </a:lnTo>
                  <a:cubicBezTo>
                    <a:pt x="18055" y="22529"/>
                    <a:pt x="18082" y="22554"/>
                    <a:pt x="18118" y="22554"/>
                  </a:cubicBezTo>
                  <a:cubicBezTo>
                    <a:pt x="18155" y="22554"/>
                    <a:pt x="18201" y="22529"/>
                    <a:pt x="18240" y="22494"/>
                  </a:cubicBezTo>
                  <a:lnTo>
                    <a:pt x="18240" y="22494"/>
                  </a:lnTo>
                  <a:cubicBezTo>
                    <a:pt x="18288" y="22641"/>
                    <a:pt x="18435" y="22727"/>
                    <a:pt x="18580" y="22727"/>
                  </a:cubicBezTo>
                  <a:cubicBezTo>
                    <a:pt x="18719" y="22727"/>
                    <a:pt x="18857" y="22647"/>
                    <a:pt x="18907" y="22463"/>
                  </a:cubicBezTo>
                  <a:lnTo>
                    <a:pt x="18271" y="22463"/>
                  </a:lnTo>
                  <a:cubicBezTo>
                    <a:pt x="18336" y="22389"/>
                    <a:pt x="18361" y="22294"/>
                    <a:pt x="18238" y="22281"/>
                  </a:cubicBezTo>
                  <a:close/>
                  <a:moveTo>
                    <a:pt x="20518" y="22402"/>
                  </a:moveTo>
                  <a:cubicBezTo>
                    <a:pt x="20501" y="22460"/>
                    <a:pt x="20499" y="22513"/>
                    <a:pt x="20508" y="22560"/>
                  </a:cubicBezTo>
                  <a:lnTo>
                    <a:pt x="20508" y="22560"/>
                  </a:lnTo>
                  <a:lnTo>
                    <a:pt x="20335" y="22554"/>
                  </a:lnTo>
                  <a:lnTo>
                    <a:pt x="20335" y="22554"/>
                  </a:lnTo>
                  <a:cubicBezTo>
                    <a:pt x="20335" y="22645"/>
                    <a:pt x="20396" y="22737"/>
                    <a:pt x="20487" y="22737"/>
                  </a:cubicBezTo>
                  <a:cubicBezTo>
                    <a:pt x="20538" y="22737"/>
                    <a:pt x="20568" y="22737"/>
                    <a:pt x="20594" y="22719"/>
                  </a:cubicBezTo>
                  <a:lnTo>
                    <a:pt x="20594" y="22719"/>
                  </a:lnTo>
                  <a:cubicBezTo>
                    <a:pt x="20664" y="22788"/>
                    <a:pt x="20766" y="22827"/>
                    <a:pt x="20866" y="22827"/>
                  </a:cubicBezTo>
                  <a:cubicBezTo>
                    <a:pt x="21003" y="22827"/>
                    <a:pt x="21138" y="22754"/>
                    <a:pt x="21186" y="22585"/>
                  </a:cubicBezTo>
                  <a:lnTo>
                    <a:pt x="20609" y="22564"/>
                  </a:lnTo>
                  <a:lnTo>
                    <a:pt x="20609" y="22564"/>
                  </a:lnTo>
                  <a:lnTo>
                    <a:pt x="20609" y="22433"/>
                  </a:lnTo>
                  <a:cubicBezTo>
                    <a:pt x="20578" y="22402"/>
                    <a:pt x="20548" y="22402"/>
                    <a:pt x="20518" y="224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17"/>
            <p:cNvSpPr/>
            <p:nvPr/>
          </p:nvSpPr>
          <p:spPr>
            <a:xfrm>
              <a:off x="3979663" y="3108001"/>
              <a:ext cx="484547" cy="365063"/>
            </a:xfrm>
            <a:custGeom>
              <a:rect b="b" l="l" r="r" t="t"/>
              <a:pathLst>
                <a:path extrusionOk="0" h="18219" w="24182">
                  <a:moveTo>
                    <a:pt x="10122" y="1"/>
                  </a:moveTo>
                  <a:cubicBezTo>
                    <a:pt x="6699" y="1"/>
                    <a:pt x="4431" y="4731"/>
                    <a:pt x="2888" y="7902"/>
                  </a:cubicBezTo>
                  <a:cubicBezTo>
                    <a:pt x="1246" y="11307"/>
                    <a:pt x="0" y="14620"/>
                    <a:pt x="4225" y="15349"/>
                  </a:cubicBezTo>
                  <a:lnTo>
                    <a:pt x="19940" y="18115"/>
                  </a:lnTo>
                  <a:cubicBezTo>
                    <a:pt x="20332" y="18185"/>
                    <a:pt x="20687" y="18219"/>
                    <a:pt x="21009" y="18219"/>
                  </a:cubicBezTo>
                  <a:cubicBezTo>
                    <a:pt x="24181" y="18219"/>
                    <a:pt x="24098" y="14974"/>
                    <a:pt x="23739" y="11580"/>
                  </a:cubicBezTo>
                  <a:cubicBezTo>
                    <a:pt x="23314" y="7811"/>
                    <a:pt x="22767" y="2157"/>
                    <a:pt x="18967" y="1489"/>
                  </a:cubicBezTo>
                  <a:lnTo>
                    <a:pt x="14894" y="759"/>
                  </a:lnTo>
                  <a:lnTo>
                    <a:pt x="10791" y="60"/>
                  </a:lnTo>
                  <a:cubicBezTo>
                    <a:pt x="10563" y="20"/>
                    <a:pt x="10340" y="1"/>
                    <a:pt x="10122"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17"/>
            <p:cNvSpPr/>
            <p:nvPr/>
          </p:nvSpPr>
          <p:spPr>
            <a:xfrm>
              <a:off x="3979663" y="3108001"/>
              <a:ext cx="484547" cy="365063"/>
            </a:xfrm>
            <a:custGeom>
              <a:rect b="b" l="l" r="r" t="t"/>
              <a:pathLst>
                <a:path extrusionOk="0" h="18219" w="24182">
                  <a:moveTo>
                    <a:pt x="10122" y="1"/>
                  </a:moveTo>
                  <a:cubicBezTo>
                    <a:pt x="6699" y="1"/>
                    <a:pt x="4431" y="4731"/>
                    <a:pt x="2888" y="7902"/>
                  </a:cubicBezTo>
                  <a:cubicBezTo>
                    <a:pt x="1246" y="11307"/>
                    <a:pt x="0" y="14620"/>
                    <a:pt x="4225" y="15349"/>
                  </a:cubicBezTo>
                  <a:lnTo>
                    <a:pt x="19940" y="18115"/>
                  </a:lnTo>
                  <a:cubicBezTo>
                    <a:pt x="20332" y="18185"/>
                    <a:pt x="20687" y="18219"/>
                    <a:pt x="21009" y="18219"/>
                  </a:cubicBezTo>
                  <a:cubicBezTo>
                    <a:pt x="24181" y="18219"/>
                    <a:pt x="24098" y="14974"/>
                    <a:pt x="23739" y="11580"/>
                  </a:cubicBezTo>
                  <a:cubicBezTo>
                    <a:pt x="23314" y="7811"/>
                    <a:pt x="22767" y="2157"/>
                    <a:pt x="18967" y="1489"/>
                  </a:cubicBezTo>
                  <a:lnTo>
                    <a:pt x="14894" y="759"/>
                  </a:lnTo>
                  <a:lnTo>
                    <a:pt x="10791" y="60"/>
                  </a:lnTo>
                  <a:cubicBezTo>
                    <a:pt x="10563" y="20"/>
                    <a:pt x="10340" y="1"/>
                    <a:pt x="10122" y="1"/>
                  </a:cubicBezTo>
                  <a:close/>
                </a:path>
              </a:pathLst>
            </a:custGeom>
            <a:solidFill>
              <a:srgbClr val="263238">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17"/>
            <p:cNvSpPr/>
            <p:nvPr/>
          </p:nvSpPr>
          <p:spPr>
            <a:xfrm>
              <a:off x="4329114" y="3149641"/>
              <a:ext cx="64120" cy="53320"/>
            </a:xfrm>
            <a:custGeom>
              <a:rect b="b" l="l" r="r" t="t"/>
              <a:pathLst>
                <a:path extrusionOk="0" h="2661" w="3200">
                  <a:moveTo>
                    <a:pt x="1464" y="0"/>
                  </a:moveTo>
                  <a:cubicBezTo>
                    <a:pt x="843" y="0"/>
                    <a:pt x="269" y="459"/>
                    <a:pt x="160" y="1113"/>
                  </a:cubicBezTo>
                  <a:cubicBezTo>
                    <a:pt x="0" y="1981"/>
                    <a:pt x="699" y="2660"/>
                    <a:pt x="1469" y="2660"/>
                  </a:cubicBezTo>
                  <a:cubicBezTo>
                    <a:pt x="1723" y="2660"/>
                    <a:pt x="1986" y="2586"/>
                    <a:pt x="2227" y="2420"/>
                  </a:cubicBezTo>
                  <a:cubicBezTo>
                    <a:pt x="3200" y="1721"/>
                    <a:pt x="2835" y="231"/>
                    <a:pt x="1680" y="19"/>
                  </a:cubicBezTo>
                  <a:cubicBezTo>
                    <a:pt x="1608" y="6"/>
                    <a:pt x="1536" y="0"/>
                    <a:pt x="14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17"/>
            <p:cNvSpPr/>
            <p:nvPr/>
          </p:nvSpPr>
          <p:spPr>
            <a:xfrm>
              <a:off x="4154919" y="3119183"/>
              <a:ext cx="64120" cy="53320"/>
            </a:xfrm>
            <a:custGeom>
              <a:rect b="b" l="l" r="r" t="t"/>
              <a:pathLst>
                <a:path extrusionOk="0" h="2661" w="3200">
                  <a:moveTo>
                    <a:pt x="1464" y="0"/>
                  </a:moveTo>
                  <a:cubicBezTo>
                    <a:pt x="842" y="0"/>
                    <a:pt x="269" y="456"/>
                    <a:pt x="160" y="1083"/>
                  </a:cubicBezTo>
                  <a:cubicBezTo>
                    <a:pt x="0" y="1975"/>
                    <a:pt x="700" y="2660"/>
                    <a:pt x="1471" y="2660"/>
                  </a:cubicBezTo>
                  <a:cubicBezTo>
                    <a:pt x="1725" y="2660"/>
                    <a:pt x="1986" y="2586"/>
                    <a:pt x="2227" y="2420"/>
                  </a:cubicBezTo>
                  <a:cubicBezTo>
                    <a:pt x="3200" y="1721"/>
                    <a:pt x="2865" y="201"/>
                    <a:pt x="1680" y="19"/>
                  </a:cubicBezTo>
                  <a:cubicBezTo>
                    <a:pt x="1608" y="6"/>
                    <a:pt x="1535" y="0"/>
                    <a:pt x="14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17"/>
            <p:cNvSpPr/>
            <p:nvPr/>
          </p:nvSpPr>
          <p:spPr>
            <a:xfrm>
              <a:off x="4338572" y="3158237"/>
              <a:ext cx="43101" cy="35907"/>
            </a:xfrm>
            <a:custGeom>
              <a:rect b="b" l="l" r="r" t="t"/>
              <a:pathLst>
                <a:path extrusionOk="0" h="1792" w="2151">
                  <a:moveTo>
                    <a:pt x="987" y="0"/>
                  </a:moveTo>
                  <a:cubicBezTo>
                    <a:pt x="564" y="0"/>
                    <a:pt x="195" y="312"/>
                    <a:pt x="114" y="745"/>
                  </a:cubicBezTo>
                  <a:cubicBezTo>
                    <a:pt x="0" y="1337"/>
                    <a:pt x="466" y="1792"/>
                    <a:pt x="988" y="1792"/>
                  </a:cubicBezTo>
                  <a:cubicBezTo>
                    <a:pt x="1163" y="1792"/>
                    <a:pt x="1344" y="1741"/>
                    <a:pt x="1512" y="1626"/>
                  </a:cubicBezTo>
                  <a:cubicBezTo>
                    <a:pt x="2150" y="1170"/>
                    <a:pt x="1938" y="167"/>
                    <a:pt x="1147" y="15"/>
                  </a:cubicBezTo>
                  <a:cubicBezTo>
                    <a:pt x="1093" y="5"/>
                    <a:pt x="1040" y="0"/>
                    <a:pt x="9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17"/>
            <p:cNvSpPr/>
            <p:nvPr/>
          </p:nvSpPr>
          <p:spPr>
            <a:xfrm>
              <a:off x="4164357" y="3127779"/>
              <a:ext cx="43121" cy="35927"/>
            </a:xfrm>
            <a:custGeom>
              <a:rect b="b" l="l" r="r" t="t"/>
              <a:pathLst>
                <a:path extrusionOk="0" h="1793" w="2152">
                  <a:moveTo>
                    <a:pt x="988" y="0"/>
                  </a:moveTo>
                  <a:cubicBezTo>
                    <a:pt x="565" y="0"/>
                    <a:pt x="196" y="313"/>
                    <a:pt x="115" y="745"/>
                  </a:cubicBezTo>
                  <a:cubicBezTo>
                    <a:pt x="1" y="1337"/>
                    <a:pt x="467" y="1792"/>
                    <a:pt x="989" y="1792"/>
                  </a:cubicBezTo>
                  <a:cubicBezTo>
                    <a:pt x="1164" y="1792"/>
                    <a:pt x="1345" y="1741"/>
                    <a:pt x="1513" y="1626"/>
                  </a:cubicBezTo>
                  <a:cubicBezTo>
                    <a:pt x="2151" y="1170"/>
                    <a:pt x="1938" y="137"/>
                    <a:pt x="1148" y="15"/>
                  </a:cubicBezTo>
                  <a:cubicBezTo>
                    <a:pt x="1094" y="5"/>
                    <a:pt x="1040" y="0"/>
                    <a:pt x="9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17"/>
            <p:cNvSpPr/>
            <p:nvPr/>
          </p:nvSpPr>
          <p:spPr>
            <a:xfrm>
              <a:off x="4173956" y="2957894"/>
              <a:ext cx="218068" cy="222196"/>
            </a:xfrm>
            <a:custGeom>
              <a:rect b="b" l="l" r="r" t="t"/>
              <a:pathLst>
                <a:path extrusionOk="0" h="11089" w="10883">
                  <a:moveTo>
                    <a:pt x="6030" y="1"/>
                  </a:moveTo>
                  <a:cubicBezTo>
                    <a:pt x="2116" y="1"/>
                    <a:pt x="91" y="8863"/>
                    <a:pt x="61" y="8980"/>
                  </a:cubicBezTo>
                  <a:cubicBezTo>
                    <a:pt x="0" y="9253"/>
                    <a:pt x="213" y="9527"/>
                    <a:pt x="487" y="9557"/>
                  </a:cubicBezTo>
                  <a:cubicBezTo>
                    <a:pt x="522" y="9565"/>
                    <a:pt x="558" y="9569"/>
                    <a:pt x="593" y="9569"/>
                  </a:cubicBezTo>
                  <a:cubicBezTo>
                    <a:pt x="828" y="9569"/>
                    <a:pt x="1038" y="9400"/>
                    <a:pt x="1064" y="9162"/>
                  </a:cubicBezTo>
                  <a:cubicBezTo>
                    <a:pt x="1429" y="7582"/>
                    <a:pt x="1976" y="6062"/>
                    <a:pt x="2645" y="4603"/>
                  </a:cubicBezTo>
                  <a:cubicBezTo>
                    <a:pt x="3416" y="2918"/>
                    <a:pt x="4616" y="992"/>
                    <a:pt x="6069" y="992"/>
                  </a:cubicBezTo>
                  <a:cubicBezTo>
                    <a:pt x="6163" y="992"/>
                    <a:pt x="6258" y="1000"/>
                    <a:pt x="6353" y="1016"/>
                  </a:cubicBezTo>
                  <a:cubicBezTo>
                    <a:pt x="9241" y="1533"/>
                    <a:pt x="9028" y="9010"/>
                    <a:pt x="8754" y="10500"/>
                  </a:cubicBezTo>
                  <a:cubicBezTo>
                    <a:pt x="8703" y="10876"/>
                    <a:pt x="8989" y="11089"/>
                    <a:pt x="9270" y="11089"/>
                  </a:cubicBezTo>
                  <a:cubicBezTo>
                    <a:pt x="9489" y="11089"/>
                    <a:pt x="9704" y="10961"/>
                    <a:pt x="9757" y="10682"/>
                  </a:cubicBezTo>
                  <a:cubicBezTo>
                    <a:pt x="9757" y="10560"/>
                    <a:pt x="10882" y="803"/>
                    <a:pt x="6505" y="43"/>
                  </a:cubicBezTo>
                  <a:cubicBezTo>
                    <a:pt x="6344" y="14"/>
                    <a:pt x="6186" y="1"/>
                    <a:pt x="6030" y="1"/>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17"/>
            <p:cNvSpPr/>
            <p:nvPr/>
          </p:nvSpPr>
          <p:spPr>
            <a:xfrm>
              <a:off x="4183694" y="2235152"/>
              <a:ext cx="406100" cy="598821"/>
            </a:xfrm>
            <a:custGeom>
              <a:rect b="b" l="l" r="r" t="t"/>
              <a:pathLst>
                <a:path extrusionOk="0" h="29885" w="20267">
                  <a:moveTo>
                    <a:pt x="18846" y="1"/>
                  </a:moveTo>
                  <a:cubicBezTo>
                    <a:pt x="18279" y="1"/>
                    <a:pt x="17494" y="236"/>
                    <a:pt x="16597" y="640"/>
                  </a:cubicBezTo>
                  <a:cubicBezTo>
                    <a:pt x="13831" y="1886"/>
                    <a:pt x="1429" y="10458"/>
                    <a:pt x="730" y="14379"/>
                  </a:cubicBezTo>
                  <a:cubicBezTo>
                    <a:pt x="1" y="18269"/>
                    <a:pt x="548" y="25534"/>
                    <a:pt x="761" y="27965"/>
                  </a:cubicBezTo>
                  <a:cubicBezTo>
                    <a:pt x="883" y="29353"/>
                    <a:pt x="3492" y="29884"/>
                    <a:pt x="6024" y="29884"/>
                  </a:cubicBezTo>
                  <a:cubicBezTo>
                    <a:pt x="8537" y="29884"/>
                    <a:pt x="10973" y="29361"/>
                    <a:pt x="10822" y="28634"/>
                  </a:cubicBezTo>
                  <a:cubicBezTo>
                    <a:pt x="10244" y="25868"/>
                    <a:pt x="9332" y="16719"/>
                    <a:pt x="9484" y="16233"/>
                  </a:cubicBezTo>
                  <a:cubicBezTo>
                    <a:pt x="9667" y="15716"/>
                    <a:pt x="17114" y="6020"/>
                    <a:pt x="18603" y="3649"/>
                  </a:cubicBezTo>
                  <a:cubicBezTo>
                    <a:pt x="20267" y="1020"/>
                    <a:pt x="20029" y="1"/>
                    <a:pt x="18846"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17"/>
            <p:cNvSpPr/>
            <p:nvPr/>
          </p:nvSpPr>
          <p:spPr>
            <a:xfrm>
              <a:off x="4168465" y="2784563"/>
              <a:ext cx="263132" cy="269985"/>
            </a:xfrm>
            <a:custGeom>
              <a:rect b="b" l="l" r="r" t="t"/>
              <a:pathLst>
                <a:path extrusionOk="0" h="13474" w="13132">
                  <a:moveTo>
                    <a:pt x="11247" y="0"/>
                  </a:moveTo>
                  <a:lnTo>
                    <a:pt x="1642" y="61"/>
                  </a:lnTo>
                  <a:cubicBezTo>
                    <a:pt x="1460" y="912"/>
                    <a:pt x="31" y="5137"/>
                    <a:pt x="31" y="6627"/>
                  </a:cubicBezTo>
                  <a:cubicBezTo>
                    <a:pt x="31" y="8146"/>
                    <a:pt x="1" y="10487"/>
                    <a:pt x="1308" y="11307"/>
                  </a:cubicBezTo>
                  <a:cubicBezTo>
                    <a:pt x="1675" y="11537"/>
                    <a:pt x="2094" y="11645"/>
                    <a:pt x="2526" y="11645"/>
                  </a:cubicBezTo>
                  <a:cubicBezTo>
                    <a:pt x="2666" y="11645"/>
                    <a:pt x="2808" y="11634"/>
                    <a:pt x="2949" y="11611"/>
                  </a:cubicBezTo>
                  <a:cubicBezTo>
                    <a:pt x="2949" y="11611"/>
                    <a:pt x="3721" y="12858"/>
                    <a:pt x="4590" y="12858"/>
                  </a:cubicBezTo>
                  <a:cubicBezTo>
                    <a:pt x="4600" y="12858"/>
                    <a:pt x="4611" y="12858"/>
                    <a:pt x="4621" y="12858"/>
                  </a:cubicBezTo>
                  <a:cubicBezTo>
                    <a:pt x="5168" y="12797"/>
                    <a:pt x="5685" y="12584"/>
                    <a:pt x="6141" y="12250"/>
                  </a:cubicBezTo>
                  <a:cubicBezTo>
                    <a:pt x="6141" y="12250"/>
                    <a:pt x="6697" y="13473"/>
                    <a:pt x="7543" y="13473"/>
                  </a:cubicBezTo>
                  <a:cubicBezTo>
                    <a:pt x="7582" y="13473"/>
                    <a:pt x="7621" y="13471"/>
                    <a:pt x="7661" y="13466"/>
                  </a:cubicBezTo>
                  <a:cubicBezTo>
                    <a:pt x="8147" y="13344"/>
                    <a:pt x="8603" y="13070"/>
                    <a:pt x="8937" y="12675"/>
                  </a:cubicBezTo>
                  <a:cubicBezTo>
                    <a:pt x="9238" y="13045"/>
                    <a:pt x="9679" y="13257"/>
                    <a:pt x="10127" y="13257"/>
                  </a:cubicBezTo>
                  <a:cubicBezTo>
                    <a:pt x="10268" y="13257"/>
                    <a:pt x="10410" y="13236"/>
                    <a:pt x="10548" y="13192"/>
                  </a:cubicBezTo>
                  <a:cubicBezTo>
                    <a:pt x="11673" y="12827"/>
                    <a:pt x="12676" y="9970"/>
                    <a:pt x="12858" y="8481"/>
                  </a:cubicBezTo>
                  <a:cubicBezTo>
                    <a:pt x="13132" y="6718"/>
                    <a:pt x="11247" y="0"/>
                    <a:pt x="11247"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17"/>
            <p:cNvSpPr/>
            <p:nvPr/>
          </p:nvSpPr>
          <p:spPr>
            <a:xfrm>
              <a:off x="4349012" y="2941603"/>
              <a:ext cx="20478" cy="96140"/>
            </a:xfrm>
            <a:custGeom>
              <a:rect b="b" l="l" r="r" t="t"/>
              <a:pathLst>
                <a:path extrusionOk="0" h="4798" w="1022">
                  <a:moveTo>
                    <a:pt x="984" y="1"/>
                  </a:moveTo>
                  <a:cubicBezTo>
                    <a:pt x="972" y="1"/>
                    <a:pt x="961" y="10"/>
                    <a:pt x="961" y="36"/>
                  </a:cubicBezTo>
                  <a:cubicBezTo>
                    <a:pt x="778" y="1616"/>
                    <a:pt x="262" y="3167"/>
                    <a:pt x="18" y="4747"/>
                  </a:cubicBezTo>
                  <a:cubicBezTo>
                    <a:pt x="1" y="4783"/>
                    <a:pt x="25" y="4797"/>
                    <a:pt x="47" y="4797"/>
                  </a:cubicBezTo>
                  <a:cubicBezTo>
                    <a:pt x="64" y="4797"/>
                    <a:pt x="79" y="4790"/>
                    <a:pt x="79" y="4778"/>
                  </a:cubicBezTo>
                  <a:cubicBezTo>
                    <a:pt x="687" y="3258"/>
                    <a:pt x="809" y="1647"/>
                    <a:pt x="1021" y="36"/>
                  </a:cubicBezTo>
                  <a:cubicBezTo>
                    <a:pt x="1021" y="18"/>
                    <a:pt x="1001" y="1"/>
                    <a:pt x="9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17"/>
            <p:cNvSpPr/>
            <p:nvPr/>
          </p:nvSpPr>
          <p:spPr>
            <a:xfrm>
              <a:off x="4291501" y="2935151"/>
              <a:ext cx="8556" cy="94677"/>
            </a:xfrm>
            <a:custGeom>
              <a:rect b="b" l="l" r="r" t="t"/>
              <a:pathLst>
                <a:path extrusionOk="0" h="4725" w="427">
                  <a:moveTo>
                    <a:pt x="396" y="1"/>
                  </a:moveTo>
                  <a:cubicBezTo>
                    <a:pt x="381" y="1"/>
                    <a:pt x="366" y="8"/>
                    <a:pt x="366" y="23"/>
                  </a:cubicBezTo>
                  <a:cubicBezTo>
                    <a:pt x="335" y="814"/>
                    <a:pt x="274" y="1604"/>
                    <a:pt x="214" y="2394"/>
                  </a:cubicBezTo>
                  <a:cubicBezTo>
                    <a:pt x="153" y="2759"/>
                    <a:pt x="122" y="3185"/>
                    <a:pt x="92" y="3580"/>
                  </a:cubicBezTo>
                  <a:cubicBezTo>
                    <a:pt x="1" y="3944"/>
                    <a:pt x="1" y="4309"/>
                    <a:pt x="1" y="4674"/>
                  </a:cubicBezTo>
                  <a:cubicBezTo>
                    <a:pt x="19" y="4710"/>
                    <a:pt x="47" y="4724"/>
                    <a:pt x="73" y="4724"/>
                  </a:cubicBezTo>
                  <a:cubicBezTo>
                    <a:pt x="92" y="4724"/>
                    <a:pt x="110" y="4717"/>
                    <a:pt x="122" y="4704"/>
                  </a:cubicBezTo>
                  <a:cubicBezTo>
                    <a:pt x="214" y="4340"/>
                    <a:pt x="274" y="3975"/>
                    <a:pt x="274" y="3580"/>
                  </a:cubicBezTo>
                  <a:cubicBezTo>
                    <a:pt x="305" y="3215"/>
                    <a:pt x="335" y="2789"/>
                    <a:pt x="366" y="2394"/>
                  </a:cubicBezTo>
                  <a:cubicBezTo>
                    <a:pt x="396" y="1604"/>
                    <a:pt x="426" y="814"/>
                    <a:pt x="426" y="23"/>
                  </a:cubicBezTo>
                  <a:cubicBezTo>
                    <a:pt x="426" y="8"/>
                    <a:pt x="411" y="1"/>
                    <a:pt x="39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17"/>
            <p:cNvSpPr/>
            <p:nvPr/>
          </p:nvSpPr>
          <p:spPr>
            <a:xfrm>
              <a:off x="4225114" y="2930882"/>
              <a:ext cx="7334" cy="85760"/>
            </a:xfrm>
            <a:custGeom>
              <a:rect b="b" l="l" r="r" t="t"/>
              <a:pathLst>
                <a:path extrusionOk="0" h="4280" w="366">
                  <a:moveTo>
                    <a:pt x="335" y="1"/>
                  </a:moveTo>
                  <a:cubicBezTo>
                    <a:pt x="320" y="1"/>
                    <a:pt x="305" y="8"/>
                    <a:pt x="305" y="24"/>
                  </a:cubicBezTo>
                  <a:cubicBezTo>
                    <a:pt x="274" y="753"/>
                    <a:pt x="183" y="1483"/>
                    <a:pt x="122" y="2212"/>
                  </a:cubicBezTo>
                  <a:cubicBezTo>
                    <a:pt x="122" y="2577"/>
                    <a:pt x="92" y="2942"/>
                    <a:pt x="62" y="3306"/>
                  </a:cubicBezTo>
                  <a:cubicBezTo>
                    <a:pt x="1" y="3610"/>
                    <a:pt x="31" y="3945"/>
                    <a:pt x="92" y="4279"/>
                  </a:cubicBezTo>
                  <a:lnTo>
                    <a:pt x="122" y="4279"/>
                  </a:lnTo>
                  <a:cubicBezTo>
                    <a:pt x="213" y="3945"/>
                    <a:pt x="244" y="3610"/>
                    <a:pt x="213" y="3276"/>
                  </a:cubicBezTo>
                  <a:cubicBezTo>
                    <a:pt x="213" y="2881"/>
                    <a:pt x="244" y="2547"/>
                    <a:pt x="274" y="2182"/>
                  </a:cubicBezTo>
                  <a:cubicBezTo>
                    <a:pt x="305" y="1483"/>
                    <a:pt x="305" y="753"/>
                    <a:pt x="365" y="24"/>
                  </a:cubicBezTo>
                  <a:cubicBezTo>
                    <a:pt x="365" y="8"/>
                    <a:pt x="350" y="1"/>
                    <a:pt x="3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17"/>
            <p:cNvSpPr/>
            <p:nvPr/>
          </p:nvSpPr>
          <p:spPr>
            <a:xfrm>
              <a:off x="4316489" y="2518995"/>
              <a:ext cx="57267" cy="43882"/>
            </a:xfrm>
            <a:custGeom>
              <a:rect b="b" l="l" r="r" t="t"/>
              <a:pathLst>
                <a:path extrusionOk="0" h="2190" w="2858">
                  <a:moveTo>
                    <a:pt x="0" y="1"/>
                  </a:moveTo>
                  <a:cubicBezTo>
                    <a:pt x="0" y="1"/>
                    <a:pt x="0" y="31"/>
                    <a:pt x="0" y="31"/>
                  </a:cubicBezTo>
                  <a:cubicBezTo>
                    <a:pt x="517" y="335"/>
                    <a:pt x="1003" y="700"/>
                    <a:pt x="1459" y="1095"/>
                  </a:cubicBezTo>
                  <a:cubicBezTo>
                    <a:pt x="1702" y="1277"/>
                    <a:pt x="1945" y="1460"/>
                    <a:pt x="2158" y="1642"/>
                  </a:cubicBezTo>
                  <a:cubicBezTo>
                    <a:pt x="2280" y="1764"/>
                    <a:pt x="2371" y="1855"/>
                    <a:pt x="2493" y="1946"/>
                  </a:cubicBezTo>
                  <a:cubicBezTo>
                    <a:pt x="2584" y="2037"/>
                    <a:pt x="2705" y="2129"/>
                    <a:pt x="2796" y="2189"/>
                  </a:cubicBezTo>
                  <a:cubicBezTo>
                    <a:pt x="2827" y="2189"/>
                    <a:pt x="2857" y="2159"/>
                    <a:pt x="2857" y="2129"/>
                  </a:cubicBezTo>
                  <a:cubicBezTo>
                    <a:pt x="2796" y="2007"/>
                    <a:pt x="2736" y="1885"/>
                    <a:pt x="2644" y="1794"/>
                  </a:cubicBezTo>
                  <a:cubicBezTo>
                    <a:pt x="2553" y="1673"/>
                    <a:pt x="2432" y="1551"/>
                    <a:pt x="2310" y="1460"/>
                  </a:cubicBezTo>
                  <a:cubicBezTo>
                    <a:pt x="2097" y="1217"/>
                    <a:pt x="1885" y="1034"/>
                    <a:pt x="1641" y="852"/>
                  </a:cubicBezTo>
                  <a:cubicBezTo>
                    <a:pt x="1125" y="487"/>
                    <a:pt x="578" y="21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17"/>
            <p:cNvSpPr/>
            <p:nvPr/>
          </p:nvSpPr>
          <p:spPr>
            <a:xfrm>
              <a:off x="4245212" y="2232948"/>
              <a:ext cx="358190" cy="306153"/>
            </a:xfrm>
            <a:custGeom>
              <a:rect b="b" l="l" r="r" t="t"/>
              <a:pathLst>
                <a:path extrusionOk="0" h="15279" w="17876">
                  <a:moveTo>
                    <a:pt x="15940" y="1"/>
                  </a:moveTo>
                  <a:cubicBezTo>
                    <a:pt x="15320" y="1"/>
                    <a:pt x="14459" y="217"/>
                    <a:pt x="13344" y="689"/>
                  </a:cubicBezTo>
                  <a:cubicBezTo>
                    <a:pt x="8755" y="2665"/>
                    <a:pt x="1" y="9869"/>
                    <a:pt x="1" y="9869"/>
                  </a:cubicBezTo>
                  <a:lnTo>
                    <a:pt x="7265" y="15279"/>
                  </a:lnTo>
                  <a:cubicBezTo>
                    <a:pt x="7265" y="15279"/>
                    <a:pt x="12098" y="8683"/>
                    <a:pt x="15047" y="5096"/>
                  </a:cubicBezTo>
                  <a:cubicBezTo>
                    <a:pt x="17464" y="2104"/>
                    <a:pt x="17876" y="1"/>
                    <a:pt x="15940"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17"/>
            <p:cNvSpPr/>
            <p:nvPr/>
          </p:nvSpPr>
          <p:spPr>
            <a:xfrm>
              <a:off x="4245212" y="2232948"/>
              <a:ext cx="358190" cy="306153"/>
            </a:xfrm>
            <a:custGeom>
              <a:rect b="b" l="l" r="r" t="t"/>
              <a:pathLst>
                <a:path extrusionOk="0" h="15279" w="17876">
                  <a:moveTo>
                    <a:pt x="15940" y="1"/>
                  </a:moveTo>
                  <a:cubicBezTo>
                    <a:pt x="15320" y="1"/>
                    <a:pt x="14459" y="217"/>
                    <a:pt x="13344" y="689"/>
                  </a:cubicBezTo>
                  <a:cubicBezTo>
                    <a:pt x="8755" y="2665"/>
                    <a:pt x="1" y="9869"/>
                    <a:pt x="1" y="9869"/>
                  </a:cubicBezTo>
                  <a:lnTo>
                    <a:pt x="7265" y="15279"/>
                  </a:lnTo>
                  <a:cubicBezTo>
                    <a:pt x="7265" y="15279"/>
                    <a:pt x="12098" y="8683"/>
                    <a:pt x="15047" y="5096"/>
                  </a:cubicBezTo>
                  <a:cubicBezTo>
                    <a:pt x="17464" y="2104"/>
                    <a:pt x="17876" y="1"/>
                    <a:pt x="15940" y="1"/>
                  </a:cubicBezTo>
                  <a:close/>
                </a:path>
              </a:pathLst>
            </a:custGeom>
            <a:solidFill>
              <a:srgbClr val="263238">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17"/>
            <p:cNvSpPr/>
            <p:nvPr/>
          </p:nvSpPr>
          <p:spPr>
            <a:xfrm>
              <a:off x="4279318" y="2412411"/>
              <a:ext cx="127939" cy="93214"/>
            </a:xfrm>
            <a:custGeom>
              <a:rect b="b" l="l" r="r" t="t"/>
              <a:pathLst>
                <a:path extrusionOk="0" h="4652" w="6385">
                  <a:moveTo>
                    <a:pt x="62" y="1"/>
                  </a:moveTo>
                  <a:cubicBezTo>
                    <a:pt x="31" y="1"/>
                    <a:pt x="1" y="31"/>
                    <a:pt x="31" y="31"/>
                  </a:cubicBezTo>
                  <a:cubicBezTo>
                    <a:pt x="2068" y="1672"/>
                    <a:pt x="4196" y="3223"/>
                    <a:pt x="6384" y="4651"/>
                  </a:cubicBezTo>
                  <a:cubicBezTo>
                    <a:pt x="4348" y="3010"/>
                    <a:pt x="2250" y="1460"/>
                    <a:pt x="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17"/>
            <p:cNvSpPr/>
            <p:nvPr/>
          </p:nvSpPr>
          <p:spPr>
            <a:xfrm>
              <a:off x="4582640" y="2129811"/>
              <a:ext cx="93816" cy="176090"/>
            </a:xfrm>
            <a:custGeom>
              <a:rect b="b" l="l" r="r" t="t"/>
              <a:pathLst>
                <a:path extrusionOk="0" h="8788" w="4682">
                  <a:moveTo>
                    <a:pt x="609" y="0"/>
                  </a:moveTo>
                  <a:cubicBezTo>
                    <a:pt x="609" y="0"/>
                    <a:pt x="487" y="851"/>
                    <a:pt x="335" y="1915"/>
                  </a:cubicBezTo>
                  <a:cubicBezTo>
                    <a:pt x="335" y="1945"/>
                    <a:pt x="335" y="2006"/>
                    <a:pt x="305" y="2037"/>
                  </a:cubicBezTo>
                  <a:cubicBezTo>
                    <a:pt x="305" y="2097"/>
                    <a:pt x="305" y="2158"/>
                    <a:pt x="305" y="2219"/>
                  </a:cubicBezTo>
                  <a:cubicBezTo>
                    <a:pt x="275" y="2371"/>
                    <a:pt x="244" y="2553"/>
                    <a:pt x="214" y="2705"/>
                  </a:cubicBezTo>
                  <a:cubicBezTo>
                    <a:pt x="214" y="2857"/>
                    <a:pt x="183" y="2948"/>
                    <a:pt x="183" y="3070"/>
                  </a:cubicBezTo>
                  <a:cubicBezTo>
                    <a:pt x="153" y="3222"/>
                    <a:pt x="153" y="3313"/>
                    <a:pt x="123" y="3465"/>
                  </a:cubicBezTo>
                  <a:cubicBezTo>
                    <a:pt x="31" y="4377"/>
                    <a:pt x="1" y="5289"/>
                    <a:pt x="31" y="6201"/>
                  </a:cubicBezTo>
                  <a:cubicBezTo>
                    <a:pt x="91" y="6558"/>
                    <a:pt x="1758" y="8787"/>
                    <a:pt x="3371" y="8787"/>
                  </a:cubicBezTo>
                  <a:cubicBezTo>
                    <a:pt x="3403" y="8787"/>
                    <a:pt x="3434" y="8786"/>
                    <a:pt x="3466" y="8784"/>
                  </a:cubicBezTo>
                  <a:cubicBezTo>
                    <a:pt x="4013" y="8784"/>
                    <a:pt x="3983" y="5836"/>
                    <a:pt x="3983" y="5836"/>
                  </a:cubicBezTo>
                  <a:lnTo>
                    <a:pt x="4044" y="5623"/>
                  </a:lnTo>
                  <a:lnTo>
                    <a:pt x="4682" y="2584"/>
                  </a:lnTo>
                  <a:lnTo>
                    <a:pt x="1126" y="304"/>
                  </a:lnTo>
                  <a:lnTo>
                    <a:pt x="609"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17"/>
            <p:cNvSpPr/>
            <p:nvPr/>
          </p:nvSpPr>
          <p:spPr>
            <a:xfrm>
              <a:off x="4589353" y="2129811"/>
              <a:ext cx="87103" cy="112691"/>
            </a:xfrm>
            <a:custGeom>
              <a:rect b="b" l="l" r="r" t="t"/>
              <a:pathLst>
                <a:path extrusionOk="0" h="5624" w="4347">
                  <a:moveTo>
                    <a:pt x="274" y="0"/>
                  </a:moveTo>
                  <a:cubicBezTo>
                    <a:pt x="274" y="0"/>
                    <a:pt x="152" y="882"/>
                    <a:pt x="0" y="1915"/>
                  </a:cubicBezTo>
                  <a:cubicBezTo>
                    <a:pt x="639" y="3648"/>
                    <a:pt x="1976" y="4985"/>
                    <a:pt x="3709" y="5623"/>
                  </a:cubicBezTo>
                  <a:lnTo>
                    <a:pt x="4347" y="2584"/>
                  </a:lnTo>
                  <a:lnTo>
                    <a:pt x="791" y="304"/>
                  </a:lnTo>
                  <a:lnTo>
                    <a:pt x="27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17"/>
            <p:cNvSpPr/>
            <p:nvPr/>
          </p:nvSpPr>
          <p:spPr>
            <a:xfrm>
              <a:off x="4565588" y="1961088"/>
              <a:ext cx="205845" cy="257141"/>
            </a:xfrm>
            <a:custGeom>
              <a:rect b="b" l="l" r="r" t="t"/>
              <a:pathLst>
                <a:path extrusionOk="0" h="12833" w="10273">
                  <a:moveTo>
                    <a:pt x="5115" y="0"/>
                  </a:moveTo>
                  <a:cubicBezTo>
                    <a:pt x="5092" y="0"/>
                    <a:pt x="5069" y="0"/>
                    <a:pt x="5047" y="1"/>
                  </a:cubicBezTo>
                  <a:cubicBezTo>
                    <a:pt x="2585" y="1"/>
                    <a:pt x="1" y="1611"/>
                    <a:pt x="305" y="7052"/>
                  </a:cubicBezTo>
                  <a:cubicBezTo>
                    <a:pt x="609" y="12493"/>
                    <a:pt x="4226" y="12797"/>
                    <a:pt x="5320" y="12827"/>
                  </a:cubicBezTo>
                  <a:cubicBezTo>
                    <a:pt x="5376" y="12830"/>
                    <a:pt x="5437" y="12832"/>
                    <a:pt x="5503" y="12832"/>
                  </a:cubicBezTo>
                  <a:cubicBezTo>
                    <a:pt x="6787" y="12832"/>
                    <a:pt x="9770" y="12168"/>
                    <a:pt x="10001" y="6992"/>
                  </a:cubicBezTo>
                  <a:cubicBezTo>
                    <a:pt x="10272" y="1602"/>
                    <a:pt x="7530" y="0"/>
                    <a:pt x="5115"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17"/>
            <p:cNvSpPr/>
            <p:nvPr/>
          </p:nvSpPr>
          <p:spPr>
            <a:xfrm>
              <a:off x="4725775" y="2061580"/>
              <a:ext cx="21340" cy="12203"/>
            </a:xfrm>
            <a:custGeom>
              <a:rect b="b" l="l" r="r" t="t"/>
              <a:pathLst>
                <a:path extrusionOk="0" h="609" w="1065">
                  <a:moveTo>
                    <a:pt x="368" y="1"/>
                  </a:moveTo>
                  <a:cubicBezTo>
                    <a:pt x="251" y="1"/>
                    <a:pt x="143" y="41"/>
                    <a:pt x="62" y="122"/>
                  </a:cubicBezTo>
                  <a:cubicBezTo>
                    <a:pt x="1" y="183"/>
                    <a:pt x="1" y="274"/>
                    <a:pt x="62" y="335"/>
                  </a:cubicBezTo>
                  <a:cubicBezTo>
                    <a:pt x="153" y="426"/>
                    <a:pt x="275" y="487"/>
                    <a:pt x="396" y="518"/>
                  </a:cubicBezTo>
                  <a:cubicBezTo>
                    <a:pt x="518" y="548"/>
                    <a:pt x="670" y="578"/>
                    <a:pt x="791" y="609"/>
                  </a:cubicBezTo>
                  <a:cubicBezTo>
                    <a:pt x="943" y="609"/>
                    <a:pt x="1065" y="426"/>
                    <a:pt x="974" y="305"/>
                  </a:cubicBezTo>
                  <a:cubicBezTo>
                    <a:pt x="852" y="153"/>
                    <a:pt x="700" y="62"/>
                    <a:pt x="548" y="31"/>
                  </a:cubicBezTo>
                  <a:cubicBezTo>
                    <a:pt x="487" y="11"/>
                    <a:pt x="427" y="1"/>
                    <a:pt x="3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17"/>
            <p:cNvSpPr/>
            <p:nvPr/>
          </p:nvSpPr>
          <p:spPr>
            <a:xfrm>
              <a:off x="4664277" y="2059596"/>
              <a:ext cx="21941" cy="11762"/>
            </a:xfrm>
            <a:custGeom>
              <a:rect b="b" l="l" r="r" t="t"/>
              <a:pathLst>
                <a:path extrusionOk="0" h="587" w="1095">
                  <a:moveTo>
                    <a:pt x="641" y="1"/>
                  </a:moveTo>
                  <a:cubicBezTo>
                    <a:pt x="610" y="1"/>
                    <a:pt x="578" y="3"/>
                    <a:pt x="547" y="9"/>
                  </a:cubicBezTo>
                  <a:cubicBezTo>
                    <a:pt x="395" y="39"/>
                    <a:pt x="213" y="130"/>
                    <a:pt x="91" y="252"/>
                  </a:cubicBezTo>
                  <a:cubicBezTo>
                    <a:pt x="0" y="373"/>
                    <a:pt x="91" y="586"/>
                    <a:pt x="274" y="586"/>
                  </a:cubicBezTo>
                  <a:cubicBezTo>
                    <a:pt x="395" y="556"/>
                    <a:pt x="517" y="556"/>
                    <a:pt x="638" y="525"/>
                  </a:cubicBezTo>
                  <a:cubicBezTo>
                    <a:pt x="790" y="525"/>
                    <a:pt x="912" y="465"/>
                    <a:pt x="1033" y="404"/>
                  </a:cubicBezTo>
                  <a:cubicBezTo>
                    <a:pt x="1094" y="313"/>
                    <a:pt x="1094" y="221"/>
                    <a:pt x="1033" y="161"/>
                  </a:cubicBezTo>
                  <a:cubicBezTo>
                    <a:pt x="933" y="60"/>
                    <a:pt x="790" y="1"/>
                    <a:pt x="6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17"/>
            <p:cNvSpPr/>
            <p:nvPr/>
          </p:nvSpPr>
          <p:spPr>
            <a:xfrm>
              <a:off x="4674617" y="2099352"/>
              <a:ext cx="9778" cy="18895"/>
            </a:xfrm>
            <a:custGeom>
              <a:rect b="b" l="l" r="r" t="t"/>
              <a:pathLst>
                <a:path extrusionOk="0" h="943" w="488">
                  <a:moveTo>
                    <a:pt x="426" y="0"/>
                  </a:moveTo>
                  <a:cubicBezTo>
                    <a:pt x="426" y="0"/>
                    <a:pt x="396" y="0"/>
                    <a:pt x="396" y="31"/>
                  </a:cubicBezTo>
                  <a:cubicBezTo>
                    <a:pt x="396" y="426"/>
                    <a:pt x="335" y="821"/>
                    <a:pt x="1" y="943"/>
                  </a:cubicBezTo>
                  <a:cubicBezTo>
                    <a:pt x="396" y="912"/>
                    <a:pt x="487" y="365"/>
                    <a:pt x="4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17"/>
            <p:cNvSpPr/>
            <p:nvPr/>
          </p:nvSpPr>
          <p:spPr>
            <a:xfrm>
              <a:off x="4663315" y="2091377"/>
              <a:ext cx="22662" cy="23865"/>
            </a:xfrm>
            <a:custGeom>
              <a:rect b="b" l="l" r="r" t="t"/>
              <a:pathLst>
                <a:path extrusionOk="0" h="1191" w="1131">
                  <a:moveTo>
                    <a:pt x="612" y="1"/>
                  </a:moveTo>
                  <a:cubicBezTo>
                    <a:pt x="45" y="1"/>
                    <a:pt x="1" y="1159"/>
                    <a:pt x="534" y="1189"/>
                  </a:cubicBezTo>
                  <a:cubicBezTo>
                    <a:pt x="548" y="1190"/>
                    <a:pt x="561" y="1191"/>
                    <a:pt x="574" y="1191"/>
                  </a:cubicBezTo>
                  <a:cubicBezTo>
                    <a:pt x="1084" y="1191"/>
                    <a:pt x="1130" y="62"/>
                    <a:pt x="656" y="3"/>
                  </a:cubicBezTo>
                  <a:cubicBezTo>
                    <a:pt x="641" y="2"/>
                    <a:pt x="627" y="1"/>
                    <a:pt x="6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217"/>
            <p:cNvSpPr/>
            <p:nvPr/>
          </p:nvSpPr>
          <p:spPr>
            <a:xfrm>
              <a:off x="4657564" y="2090816"/>
              <a:ext cx="15749" cy="11061"/>
            </a:xfrm>
            <a:custGeom>
              <a:rect b="b" l="l" r="r" t="t"/>
              <a:pathLst>
                <a:path extrusionOk="0" h="552" w="786">
                  <a:moveTo>
                    <a:pt x="1" y="1"/>
                  </a:moveTo>
                  <a:cubicBezTo>
                    <a:pt x="1" y="244"/>
                    <a:pt x="61" y="487"/>
                    <a:pt x="305" y="548"/>
                  </a:cubicBezTo>
                  <a:cubicBezTo>
                    <a:pt x="322" y="550"/>
                    <a:pt x="340" y="551"/>
                    <a:pt x="356" y="551"/>
                  </a:cubicBezTo>
                  <a:cubicBezTo>
                    <a:pt x="565" y="551"/>
                    <a:pt x="676" y="378"/>
                    <a:pt x="761" y="153"/>
                  </a:cubicBezTo>
                  <a:cubicBezTo>
                    <a:pt x="785" y="128"/>
                    <a:pt x="750" y="84"/>
                    <a:pt x="720" y="84"/>
                  </a:cubicBezTo>
                  <a:cubicBezTo>
                    <a:pt x="712" y="84"/>
                    <a:pt x="706" y="86"/>
                    <a:pt x="700" y="92"/>
                  </a:cubicBezTo>
                  <a:cubicBezTo>
                    <a:pt x="609" y="153"/>
                    <a:pt x="487" y="274"/>
                    <a:pt x="365" y="274"/>
                  </a:cubicBezTo>
                  <a:cubicBezTo>
                    <a:pt x="244" y="274"/>
                    <a:pt x="122" y="153"/>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17"/>
            <p:cNvSpPr/>
            <p:nvPr/>
          </p:nvSpPr>
          <p:spPr>
            <a:xfrm>
              <a:off x="4723952" y="2099954"/>
              <a:ext cx="8556" cy="20118"/>
            </a:xfrm>
            <a:custGeom>
              <a:rect b="b" l="l" r="r" t="t"/>
              <a:pathLst>
                <a:path extrusionOk="0" h="1004" w="427">
                  <a:moveTo>
                    <a:pt x="92" y="1"/>
                  </a:moveTo>
                  <a:lnTo>
                    <a:pt x="92" y="1"/>
                  </a:lnTo>
                  <a:cubicBezTo>
                    <a:pt x="1" y="365"/>
                    <a:pt x="31" y="943"/>
                    <a:pt x="426" y="1004"/>
                  </a:cubicBezTo>
                  <a:cubicBezTo>
                    <a:pt x="122" y="852"/>
                    <a:pt x="92" y="426"/>
                    <a:pt x="122" y="62"/>
                  </a:cubicBezTo>
                  <a:cubicBezTo>
                    <a:pt x="122" y="31"/>
                    <a:pt x="92" y="1"/>
                    <a:pt x="9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17"/>
            <p:cNvSpPr/>
            <p:nvPr/>
          </p:nvSpPr>
          <p:spPr>
            <a:xfrm>
              <a:off x="4721527" y="2093261"/>
              <a:ext cx="23764" cy="23764"/>
            </a:xfrm>
            <a:custGeom>
              <a:rect b="b" l="l" r="r" t="t"/>
              <a:pathLst>
                <a:path extrusionOk="0" h="1186" w="1186">
                  <a:moveTo>
                    <a:pt x="578" y="0"/>
                  </a:moveTo>
                  <a:cubicBezTo>
                    <a:pt x="61" y="0"/>
                    <a:pt x="0" y="1186"/>
                    <a:pt x="578" y="1186"/>
                  </a:cubicBezTo>
                  <a:cubicBezTo>
                    <a:pt x="1155" y="1186"/>
                    <a:pt x="1186" y="0"/>
                    <a:pt x="5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17"/>
            <p:cNvSpPr/>
            <p:nvPr/>
          </p:nvSpPr>
          <p:spPr>
            <a:xfrm>
              <a:off x="4736756" y="2093862"/>
              <a:ext cx="14026" cy="10440"/>
            </a:xfrm>
            <a:custGeom>
              <a:rect b="b" l="l" r="r" t="t"/>
              <a:pathLst>
                <a:path extrusionOk="0" h="521" w="700">
                  <a:moveTo>
                    <a:pt x="669" y="1"/>
                  </a:moveTo>
                  <a:cubicBezTo>
                    <a:pt x="578" y="122"/>
                    <a:pt x="456" y="244"/>
                    <a:pt x="365" y="244"/>
                  </a:cubicBezTo>
                  <a:cubicBezTo>
                    <a:pt x="243" y="244"/>
                    <a:pt x="152" y="122"/>
                    <a:pt x="61" y="31"/>
                  </a:cubicBezTo>
                  <a:cubicBezTo>
                    <a:pt x="31" y="31"/>
                    <a:pt x="0" y="92"/>
                    <a:pt x="0" y="122"/>
                  </a:cubicBezTo>
                  <a:cubicBezTo>
                    <a:pt x="57" y="321"/>
                    <a:pt x="167" y="520"/>
                    <a:pt x="355" y="520"/>
                  </a:cubicBezTo>
                  <a:cubicBezTo>
                    <a:pt x="368" y="520"/>
                    <a:pt x="382" y="519"/>
                    <a:pt x="395" y="517"/>
                  </a:cubicBezTo>
                  <a:cubicBezTo>
                    <a:pt x="608" y="457"/>
                    <a:pt x="699" y="244"/>
                    <a:pt x="6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17"/>
            <p:cNvSpPr/>
            <p:nvPr/>
          </p:nvSpPr>
          <p:spPr>
            <a:xfrm>
              <a:off x="4680709" y="2159047"/>
              <a:ext cx="14647" cy="7795"/>
            </a:xfrm>
            <a:custGeom>
              <a:rect b="b" l="l" r="r" t="t"/>
              <a:pathLst>
                <a:path extrusionOk="0" h="389" w="731">
                  <a:moveTo>
                    <a:pt x="1" y="0"/>
                  </a:moveTo>
                  <a:cubicBezTo>
                    <a:pt x="1" y="182"/>
                    <a:pt x="92" y="304"/>
                    <a:pt x="244" y="365"/>
                  </a:cubicBezTo>
                  <a:cubicBezTo>
                    <a:pt x="291" y="381"/>
                    <a:pt x="338" y="388"/>
                    <a:pt x="384" y="388"/>
                  </a:cubicBezTo>
                  <a:cubicBezTo>
                    <a:pt x="516" y="388"/>
                    <a:pt x="640" y="326"/>
                    <a:pt x="730" y="213"/>
                  </a:cubicBezTo>
                  <a:lnTo>
                    <a:pt x="730" y="213"/>
                  </a:lnTo>
                  <a:cubicBezTo>
                    <a:pt x="644" y="234"/>
                    <a:pt x="558" y="256"/>
                    <a:pt x="462" y="256"/>
                  </a:cubicBezTo>
                  <a:cubicBezTo>
                    <a:pt x="421" y="256"/>
                    <a:pt x="380" y="252"/>
                    <a:pt x="335" y="243"/>
                  </a:cubicBezTo>
                  <a:cubicBezTo>
                    <a:pt x="213" y="213"/>
                    <a:pt x="122" y="91"/>
                    <a:pt x="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17"/>
            <p:cNvSpPr/>
            <p:nvPr/>
          </p:nvSpPr>
          <p:spPr>
            <a:xfrm>
              <a:off x="4688023" y="2061280"/>
              <a:ext cx="38512" cy="90069"/>
            </a:xfrm>
            <a:custGeom>
              <a:rect b="b" l="l" r="r" t="t"/>
              <a:pathLst>
                <a:path extrusionOk="0" h="4495" w="1922">
                  <a:moveTo>
                    <a:pt x="1323" y="1"/>
                  </a:moveTo>
                  <a:cubicBezTo>
                    <a:pt x="1300" y="1"/>
                    <a:pt x="1277" y="16"/>
                    <a:pt x="1277" y="46"/>
                  </a:cubicBezTo>
                  <a:cubicBezTo>
                    <a:pt x="1338" y="1201"/>
                    <a:pt x="1611" y="2326"/>
                    <a:pt x="1672" y="3511"/>
                  </a:cubicBezTo>
                  <a:cubicBezTo>
                    <a:pt x="1490" y="3420"/>
                    <a:pt x="1277" y="3359"/>
                    <a:pt x="1095" y="3329"/>
                  </a:cubicBezTo>
                  <a:cubicBezTo>
                    <a:pt x="1034" y="3329"/>
                    <a:pt x="1155" y="4210"/>
                    <a:pt x="1155" y="4302"/>
                  </a:cubicBezTo>
                  <a:cubicBezTo>
                    <a:pt x="760" y="4302"/>
                    <a:pt x="365" y="4150"/>
                    <a:pt x="31" y="3906"/>
                  </a:cubicBezTo>
                  <a:cubicBezTo>
                    <a:pt x="31" y="3906"/>
                    <a:pt x="0" y="3906"/>
                    <a:pt x="0" y="3937"/>
                  </a:cubicBezTo>
                  <a:cubicBezTo>
                    <a:pt x="243" y="4287"/>
                    <a:pt x="629" y="4494"/>
                    <a:pt x="1031" y="4494"/>
                  </a:cubicBezTo>
                  <a:cubicBezTo>
                    <a:pt x="1083" y="4494"/>
                    <a:pt x="1134" y="4491"/>
                    <a:pt x="1186" y="4484"/>
                  </a:cubicBezTo>
                  <a:cubicBezTo>
                    <a:pt x="1277" y="4454"/>
                    <a:pt x="1338" y="4454"/>
                    <a:pt x="1338" y="4423"/>
                  </a:cubicBezTo>
                  <a:cubicBezTo>
                    <a:pt x="1338" y="4150"/>
                    <a:pt x="1338" y="3876"/>
                    <a:pt x="1307" y="3602"/>
                  </a:cubicBezTo>
                  <a:lnTo>
                    <a:pt x="1307" y="3602"/>
                  </a:lnTo>
                  <a:cubicBezTo>
                    <a:pt x="1379" y="3650"/>
                    <a:pt x="1731" y="3791"/>
                    <a:pt x="1865" y="3791"/>
                  </a:cubicBezTo>
                  <a:cubicBezTo>
                    <a:pt x="1902" y="3791"/>
                    <a:pt x="1922" y="3781"/>
                    <a:pt x="1915" y="3754"/>
                  </a:cubicBezTo>
                  <a:cubicBezTo>
                    <a:pt x="1855" y="2508"/>
                    <a:pt x="1672" y="1262"/>
                    <a:pt x="1368" y="46"/>
                  </a:cubicBezTo>
                  <a:cubicBezTo>
                    <a:pt x="1368" y="16"/>
                    <a:pt x="1345" y="1"/>
                    <a:pt x="132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17"/>
            <p:cNvSpPr/>
            <p:nvPr/>
          </p:nvSpPr>
          <p:spPr>
            <a:xfrm>
              <a:off x="4546110" y="1947161"/>
              <a:ext cx="224761" cy="157675"/>
            </a:xfrm>
            <a:custGeom>
              <a:rect b="b" l="l" r="r" t="t"/>
              <a:pathLst>
                <a:path extrusionOk="0" h="7869" w="11217">
                  <a:moveTo>
                    <a:pt x="6462" y="0"/>
                  </a:moveTo>
                  <a:cubicBezTo>
                    <a:pt x="6174" y="0"/>
                    <a:pt x="5883" y="29"/>
                    <a:pt x="5593" y="88"/>
                  </a:cubicBezTo>
                  <a:cubicBezTo>
                    <a:pt x="4164" y="361"/>
                    <a:pt x="3040" y="1638"/>
                    <a:pt x="3040" y="1638"/>
                  </a:cubicBezTo>
                  <a:cubicBezTo>
                    <a:pt x="3040" y="1638"/>
                    <a:pt x="1520" y="1911"/>
                    <a:pt x="943" y="3158"/>
                  </a:cubicBezTo>
                  <a:cubicBezTo>
                    <a:pt x="0" y="5285"/>
                    <a:pt x="1429" y="7869"/>
                    <a:pt x="1429" y="7869"/>
                  </a:cubicBezTo>
                  <a:cubicBezTo>
                    <a:pt x="2158" y="7687"/>
                    <a:pt x="2736" y="7109"/>
                    <a:pt x="2949" y="6349"/>
                  </a:cubicBezTo>
                  <a:cubicBezTo>
                    <a:pt x="7599" y="5984"/>
                    <a:pt x="8967" y="3036"/>
                    <a:pt x="8967" y="3036"/>
                  </a:cubicBezTo>
                  <a:cubicBezTo>
                    <a:pt x="10000" y="5407"/>
                    <a:pt x="10791" y="5772"/>
                    <a:pt x="10943" y="6136"/>
                  </a:cubicBezTo>
                  <a:cubicBezTo>
                    <a:pt x="10943" y="6136"/>
                    <a:pt x="11216" y="4039"/>
                    <a:pt x="10426" y="2458"/>
                  </a:cubicBezTo>
                  <a:cubicBezTo>
                    <a:pt x="9676" y="932"/>
                    <a:pt x="8111" y="0"/>
                    <a:pt x="64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17"/>
            <p:cNvSpPr/>
            <p:nvPr/>
          </p:nvSpPr>
          <p:spPr>
            <a:xfrm>
              <a:off x="4607628" y="2004331"/>
              <a:ext cx="119383" cy="68849"/>
            </a:xfrm>
            <a:custGeom>
              <a:rect b="b" l="l" r="r" t="t"/>
              <a:pathLst>
                <a:path extrusionOk="0" h="3436" w="5958">
                  <a:moveTo>
                    <a:pt x="5958" y="1"/>
                  </a:moveTo>
                  <a:lnTo>
                    <a:pt x="5958" y="1"/>
                  </a:lnTo>
                  <a:cubicBezTo>
                    <a:pt x="5745" y="578"/>
                    <a:pt x="5441" y="1095"/>
                    <a:pt x="5016" y="1551"/>
                  </a:cubicBezTo>
                  <a:cubicBezTo>
                    <a:pt x="4590" y="1976"/>
                    <a:pt x="4104" y="2341"/>
                    <a:pt x="3557" y="2615"/>
                  </a:cubicBezTo>
                  <a:cubicBezTo>
                    <a:pt x="3009" y="2888"/>
                    <a:pt x="2432" y="3071"/>
                    <a:pt x="1824" y="3192"/>
                  </a:cubicBezTo>
                  <a:cubicBezTo>
                    <a:pt x="1520" y="3253"/>
                    <a:pt x="1246" y="3314"/>
                    <a:pt x="912" y="3314"/>
                  </a:cubicBezTo>
                  <a:cubicBezTo>
                    <a:pt x="608" y="3344"/>
                    <a:pt x="304" y="3375"/>
                    <a:pt x="0" y="3375"/>
                  </a:cubicBezTo>
                  <a:cubicBezTo>
                    <a:pt x="304" y="3435"/>
                    <a:pt x="608" y="3435"/>
                    <a:pt x="942" y="3435"/>
                  </a:cubicBezTo>
                  <a:cubicBezTo>
                    <a:pt x="1246" y="3405"/>
                    <a:pt x="1550" y="3375"/>
                    <a:pt x="1854" y="3344"/>
                  </a:cubicBezTo>
                  <a:cubicBezTo>
                    <a:pt x="2158" y="3283"/>
                    <a:pt x="2462" y="3223"/>
                    <a:pt x="2766" y="3131"/>
                  </a:cubicBezTo>
                  <a:cubicBezTo>
                    <a:pt x="2918" y="3071"/>
                    <a:pt x="3070" y="3040"/>
                    <a:pt x="3222" y="2979"/>
                  </a:cubicBezTo>
                  <a:lnTo>
                    <a:pt x="3648" y="2797"/>
                  </a:lnTo>
                  <a:cubicBezTo>
                    <a:pt x="4195" y="2523"/>
                    <a:pt x="4712" y="2128"/>
                    <a:pt x="5137" y="1642"/>
                  </a:cubicBezTo>
                  <a:cubicBezTo>
                    <a:pt x="5532" y="1186"/>
                    <a:pt x="5806" y="609"/>
                    <a:pt x="59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17"/>
            <p:cNvSpPr/>
            <p:nvPr/>
          </p:nvSpPr>
          <p:spPr>
            <a:xfrm>
              <a:off x="4536352" y="2080276"/>
              <a:ext cx="54242" cy="70552"/>
            </a:xfrm>
            <a:custGeom>
              <a:rect b="b" l="l" r="r" t="t"/>
              <a:pathLst>
                <a:path extrusionOk="0" h="3521" w="2707">
                  <a:moveTo>
                    <a:pt x="1028" y="0"/>
                  </a:moveTo>
                  <a:cubicBezTo>
                    <a:pt x="958" y="0"/>
                    <a:pt x="889" y="13"/>
                    <a:pt x="822" y="40"/>
                  </a:cubicBezTo>
                  <a:cubicBezTo>
                    <a:pt x="1" y="344"/>
                    <a:pt x="578" y="2898"/>
                    <a:pt x="1430" y="3384"/>
                  </a:cubicBezTo>
                  <a:cubicBezTo>
                    <a:pt x="1573" y="3476"/>
                    <a:pt x="1738" y="3520"/>
                    <a:pt x="1902" y="3520"/>
                  </a:cubicBezTo>
                  <a:cubicBezTo>
                    <a:pt x="2224" y="3520"/>
                    <a:pt x="2545" y="3352"/>
                    <a:pt x="2706" y="3050"/>
                  </a:cubicBezTo>
                  <a:lnTo>
                    <a:pt x="2615" y="1560"/>
                  </a:lnTo>
                  <a:cubicBezTo>
                    <a:pt x="2615" y="1560"/>
                    <a:pt x="1797" y="0"/>
                    <a:pt x="1028"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17"/>
            <p:cNvSpPr/>
            <p:nvPr/>
          </p:nvSpPr>
          <p:spPr>
            <a:xfrm>
              <a:off x="4556450" y="2095685"/>
              <a:ext cx="26830" cy="45405"/>
            </a:xfrm>
            <a:custGeom>
              <a:rect b="b" l="l" r="r" t="t"/>
              <a:pathLst>
                <a:path extrusionOk="0" h="2266" w="1339">
                  <a:moveTo>
                    <a:pt x="1" y="1"/>
                  </a:moveTo>
                  <a:lnTo>
                    <a:pt x="1" y="31"/>
                  </a:lnTo>
                  <a:cubicBezTo>
                    <a:pt x="548" y="396"/>
                    <a:pt x="913" y="974"/>
                    <a:pt x="1004" y="1612"/>
                  </a:cubicBezTo>
                  <a:cubicBezTo>
                    <a:pt x="922" y="1428"/>
                    <a:pt x="744" y="1312"/>
                    <a:pt x="553" y="1312"/>
                  </a:cubicBezTo>
                  <a:cubicBezTo>
                    <a:pt x="460" y="1312"/>
                    <a:pt x="364" y="1340"/>
                    <a:pt x="275" y="1399"/>
                  </a:cubicBezTo>
                  <a:cubicBezTo>
                    <a:pt x="244" y="1399"/>
                    <a:pt x="275" y="1430"/>
                    <a:pt x="275" y="1430"/>
                  </a:cubicBezTo>
                  <a:cubicBezTo>
                    <a:pt x="317" y="1419"/>
                    <a:pt x="359" y="1414"/>
                    <a:pt x="401" y="1414"/>
                  </a:cubicBezTo>
                  <a:cubicBezTo>
                    <a:pt x="598" y="1414"/>
                    <a:pt x="777" y="1527"/>
                    <a:pt x="852" y="1703"/>
                  </a:cubicBezTo>
                  <a:cubicBezTo>
                    <a:pt x="974" y="1855"/>
                    <a:pt x="1034" y="2037"/>
                    <a:pt x="1095" y="2220"/>
                  </a:cubicBezTo>
                  <a:cubicBezTo>
                    <a:pt x="1110" y="2250"/>
                    <a:pt x="1141" y="2265"/>
                    <a:pt x="1167" y="2265"/>
                  </a:cubicBezTo>
                  <a:cubicBezTo>
                    <a:pt x="1194" y="2265"/>
                    <a:pt x="1217" y="2250"/>
                    <a:pt x="1217" y="2220"/>
                  </a:cubicBezTo>
                  <a:cubicBezTo>
                    <a:pt x="1338" y="1399"/>
                    <a:pt x="852" y="183"/>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9" name="Google Shape;2939;p217"/>
          <p:cNvGrpSpPr/>
          <p:nvPr/>
        </p:nvGrpSpPr>
        <p:grpSpPr>
          <a:xfrm>
            <a:off x="6336493" y="1608295"/>
            <a:ext cx="2663207" cy="1686055"/>
            <a:chOff x="3457488" y="1598990"/>
            <a:chExt cx="5696700" cy="2747360"/>
          </a:xfrm>
        </p:grpSpPr>
        <p:cxnSp>
          <p:nvCxnSpPr>
            <p:cNvPr id="2940" name="Google Shape;2940;p217"/>
            <p:cNvCxnSpPr/>
            <p:nvPr/>
          </p:nvCxnSpPr>
          <p:spPr>
            <a:xfrm>
              <a:off x="3457488" y="4063525"/>
              <a:ext cx="5696700" cy="0"/>
            </a:xfrm>
            <a:prstGeom prst="straightConnector1">
              <a:avLst/>
            </a:prstGeom>
            <a:noFill/>
            <a:ln cap="flat" cmpd="sng" w="19050">
              <a:solidFill>
                <a:schemeClr val="dk2"/>
              </a:solidFill>
              <a:prstDash val="solid"/>
              <a:round/>
              <a:headEnd len="med" w="med" type="none"/>
              <a:tailEnd len="med" w="med" type="none"/>
            </a:ln>
          </p:spPr>
        </p:cxnSp>
        <p:grpSp>
          <p:nvGrpSpPr>
            <p:cNvPr id="2941" name="Google Shape;2941;p217"/>
            <p:cNvGrpSpPr/>
            <p:nvPr/>
          </p:nvGrpSpPr>
          <p:grpSpPr>
            <a:xfrm>
              <a:off x="4098463" y="1598990"/>
              <a:ext cx="4328375" cy="2747360"/>
              <a:chOff x="4098463" y="1598990"/>
              <a:chExt cx="4328375" cy="2747360"/>
            </a:xfrm>
          </p:grpSpPr>
          <p:sp>
            <p:nvSpPr>
              <p:cNvPr id="2942" name="Google Shape;2942;p217"/>
              <p:cNvSpPr/>
              <p:nvPr/>
            </p:nvSpPr>
            <p:spPr>
              <a:xfrm>
                <a:off x="7901738" y="2636925"/>
                <a:ext cx="78275" cy="66975"/>
              </a:xfrm>
              <a:custGeom>
                <a:rect b="b" l="l" r="r" t="t"/>
                <a:pathLst>
                  <a:path extrusionOk="0" h="2679" w="3131">
                    <a:moveTo>
                      <a:pt x="1794" y="1"/>
                    </a:moveTo>
                    <a:cubicBezTo>
                      <a:pt x="578" y="1"/>
                      <a:pt x="0" y="1460"/>
                      <a:pt x="821" y="2280"/>
                    </a:cubicBezTo>
                    <a:cubicBezTo>
                      <a:pt x="1096" y="2555"/>
                      <a:pt x="1435" y="2678"/>
                      <a:pt x="1767" y="2678"/>
                    </a:cubicBezTo>
                    <a:cubicBezTo>
                      <a:pt x="2463" y="2678"/>
                      <a:pt x="3131" y="2140"/>
                      <a:pt x="3131" y="1338"/>
                    </a:cubicBezTo>
                    <a:cubicBezTo>
                      <a:pt x="3131" y="609"/>
                      <a:pt x="2523" y="1"/>
                      <a:pt x="179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17"/>
              <p:cNvSpPr/>
              <p:nvPr/>
            </p:nvSpPr>
            <p:spPr>
              <a:xfrm>
                <a:off x="8038513" y="2636925"/>
                <a:ext cx="78300" cy="66975"/>
              </a:xfrm>
              <a:custGeom>
                <a:rect b="b" l="l" r="r" t="t"/>
                <a:pathLst>
                  <a:path extrusionOk="0" h="2679" w="3132">
                    <a:moveTo>
                      <a:pt x="1794" y="1"/>
                    </a:moveTo>
                    <a:cubicBezTo>
                      <a:pt x="578" y="1"/>
                      <a:pt x="0" y="1460"/>
                      <a:pt x="851" y="2280"/>
                    </a:cubicBezTo>
                    <a:cubicBezTo>
                      <a:pt x="1127" y="2555"/>
                      <a:pt x="1462" y="2678"/>
                      <a:pt x="1790" y="2678"/>
                    </a:cubicBezTo>
                    <a:cubicBezTo>
                      <a:pt x="2477" y="2678"/>
                      <a:pt x="3131" y="2140"/>
                      <a:pt x="3131" y="1338"/>
                    </a:cubicBezTo>
                    <a:cubicBezTo>
                      <a:pt x="3131" y="609"/>
                      <a:pt x="2523" y="1"/>
                      <a:pt x="1794"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17"/>
              <p:cNvSpPr/>
              <p:nvPr/>
            </p:nvSpPr>
            <p:spPr>
              <a:xfrm>
                <a:off x="8175288" y="2636925"/>
                <a:ext cx="79050" cy="66975"/>
              </a:xfrm>
              <a:custGeom>
                <a:rect b="b" l="l" r="r" t="t"/>
                <a:pathLst>
                  <a:path extrusionOk="0" h="2679" w="3162">
                    <a:moveTo>
                      <a:pt x="1794" y="1"/>
                    </a:moveTo>
                    <a:cubicBezTo>
                      <a:pt x="609" y="1"/>
                      <a:pt x="1" y="1460"/>
                      <a:pt x="852" y="2280"/>
                    </a:cubicBezTo>
                    <a:cubicBezTo>
                      <a:pt x="1127" y="2555"/>
                      <a:pt x="1465" y="2678"/>
                      <a:pt x="1798" y="2678"/>
                    </a:cubicBezTo>
                    <a:cubicBezTo>
                      <a:pt x="2494" y="2678"/>
                      <a:pt x="3162" y="2140"/>
                      <a:pt x="3162" y="1338"/>
                    </a:cubicBezTo>
                    <a:cubicBezTo>
                      <a:pt x="3162" y="609"/>
                      <a:pt x="2554" y="1"/>
                      <a:pt x="179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17"/>
              <p:cNvSpPr/>
              <p:nvPr/>
            </p:nvSpPr>
            <p:spPr>
              <a:xfrm>
                <a:off x="4619763" y="3677225"/>
                <a:ext cx="397450" cy="375400"/>
              </a:xfrm>
              <a:custGeom>
                <a:rect b="b" l="l" r="r" t="t"/>
                <a:pathLst>
                  <a:path extrusionOk="0" h="15016" w="15898">
                    <a:moveTo>
                      <a:pt x="14985" y="0"/>
                    </a:moveTo>
                    <a:lnTo>
                      <a:pt x="0" y="15016"/>
                    </a:lnTo>
                    <a:lnTo>
                      <a:pt x="8906" y="15016"/>
                    </a:lnTo>
                    <a:lnTo>
                      <a:pt x="15897" y="7994"/>
                    </a:lnTo>
                    <a:lnTo>
                      <a:pt x="1498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17"/>
              <p:cNvSpPr/>
              <p:nvPr/>
            </p:nvSpPr>
            <p:spPr>
              <a:xfrm>
                <a:off x="4400138" y="3481175"/>
                <a:ext cx="579825" cy="571450"/>
              </a:xfrm>
              <a:custGeom>
                <a:rect b="b" l="l" r="r" t="t"/>
                <a:pathLst>
                  <a:path extrusionOk="0" h="22858" w="23193">
                    <a:moveTo>
                      <a:pt x="22889" y="0"/>
                    </a:moveTo>
                    <a:lnTo>
                      <a:pt x="1" y="22858"/>
                    </a:lnTo>
                    <a:lnTo>
                      <a:pt x="3040" y="22858"/>
                    </a:lnTo>
                    <a:lnTo>
                      <a:pt x="23193" y="2705"/>
                    </a:lnTo>
                    <a:lnTo>
                      <a:pt x="22889"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17"/>
              <p:cNvSpPr/>
              <p:nvPr/>
            </p:nvSpPr>
            <p:spPr>
              <a:xfrm>
                <a:off x="4331763" y="3419625"/>
                <a:ext cx="635275" cy="633000"/>
              </a:xfrm>
              <a:custGeom>
                <a:rect b="b" l="l" r="r" t="t"/>
                <a:pathLst>
                  <a:path extrusionOk="0" h="25320" w="25411">
                    <a:moveTo>
                      <a:pt x="25350" y="0"/>
                    </a:moveTo>
                    <a:lnTo>
                      <a:pt x="0" y="25320"/>
                    </a:lnTo>
                    <a:lnTo>
                      <a:pt x="760" y="25320"/>
                    </a:lnTo>
                    <a:lnTo>
                      <a:pt x="25411" y="669"/>
                    </a:lnTo>
                    <a:lnTo>
                      <a:pt x="2535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17"/>
              <p:cNvSpPr/>
              <p:nvPr/>
            </p:nvSpPr>
            <p:spPr>
              <a:xfrm>
                <a:off x="7531663" y="3282825"/>
                <a:ext cx="255350" cy="255350"/>
              </a:xfrm>
              <a:custGeom>
                <a:rect b="b" l="l" r="r" t="t"/>
                <a:pathLst>
                  <a:path extrusionOk="0" h="10214" w="10214">
                    <a:moveTo>
                      <a:pt x="7174" y="1"/>
                    </a:moveTo>
                    <a:lnTo>
                      <a:pt x="396" y="6779"/>
                    </a:lnTo>
                    <a:lnTo>
                      <a:pt x="0" y="10214"/>
                    </a:lnTo>
                    <a:lnTo>
                      <a:pt x="0" y="10214"/>
                    </a:lnTo>
                    <a:lnTo>
                      <a:pt x="10213"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17"/>
              <p:cNvSpPr/>
              <p:nvPr/>
            </p:nvSpPr>
            <p:spPr>
              <a:xfrm>
                <a:off x="7505838" y="3282825"/>
                <a:ext cx="484075" cy="484075"/>
              </a:xfrm>
              <a:custGeom>
                <a:rect b="b" l="l" r="r" t="t"/>
                <a:pathLst>
                  <a:path extrusionOk="0" h="19363" w="19363">
                    <a:moveTo>
                      <a:pt x="18602" y="1"/>
                    </a:moveTo>
                    <a:lnTo>
                      <a:pt x="91" y="18481"/>
                    </a:lnTo>
                    <a:lnTo>
                      <a:pt x="0" y="19363"/>
                    </a:lnTo>
                    <a:lnTo>
                      <a:pt x="0" y="19363"/>
                    </a:lnTo>
                    <a:lnTo>
                      <a:pt x="19362"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17"/>
              <p:cNvSpPr/>
              <p:nvPr/>
            </p:nvSpPr>
            <p:spPr>
              <a:xfrm>
                <a:off x="4988238" y="2632375"/>
                <a:ext cx="1406575" cy="1147450"/>
              </a:xfrm>
              <a:custGeom>
                <a:rect b="b" l="l" r="r" t="t"/>
                <a:pathLst>
                  <a:path extrusionOk="0" h="45898" w="56263">
                    <a:moveTo>
                      <a:pt x="2973" y="1"/>
                    </a:moveTo>
                    <a:cubicBezTo>
                      <a:pt x="211" y="1"/>
                      <a:pt x="1" y="3400"/>
                      <a:pt x="1128" y="5654"/>
                    </a:cubicBezTo>
                    <a:cubicBezTo>
                      <a:pt x="7602" y="18754"/>
                      <a:pt x="17237" y="31885"/>
                      <a:pt x="19791" y="34317"/>
                    </a:cubicBezTo>
                    <a:cubicBezTo>
                      <a:pt x="26721" y="40974"/>
                      <a:pt x="45201" y="45746"/>
                      <a:pt x="50642" y="45898"/>
                    </a:cubicBezTo>
                    <a:cubicBezTo>
                      <a:pt x="50647" y="45898"/>
                      <a:pt x="50652" y="45898"/>
                      <a:pt x="50656" y="45898"/>
                    </a:cubicBezTo>
                    <a:cubicBezTo>
                      <a:pt x="53026" y="45898"/>
                      <a:pt x="56262" y="30332"/>
                      <a:pt x="54533" y="28511"/>
                    </a:cubicBezTo>
                    <a:cubicBezTo>
                      <a:pt x="52770" y="26688"/>
                      <a:pt x="29973" y="21733"/>
                      <a:pt x="28757" y="20791"/>
                    </a:cubicBezTo>
                    <a:cubicBezTo>
                      <a:pt x="27906" y="20122"/>
                      <a:pt x="17025" y="9788"/>
                      <a:pt x="9821" y="3648"/>
                    </a:cubicBezTo>
                    <a:cubicBezTo>
                      <a:pt x="6677" y="982"/>
                      <a:pt x="4457" y="1"/>
                      <a:pt x="2973"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17"/>
              <p:cNvSpPr/>
              <p:nvPr/>
            </p:nvSpPr>
            <p:spPr>
              <a:xfrm>
                <a:off x="4984338" y="2617075"/>
                <a:ext cx="1241100" cy="1138425"/>
              </a:xfrm>
              <a:custGeom>
                <a:rect b="b" l="l" r="r" t="t"/>
                <a:pathLst>
                  <a:path extrusionOk="0" h="45537" w="49644">
                    <a:moveTo>
                      <a:pt x="2589" y="0"/>
                    </a:moveTo>
                    <a:cubicBezTo>
                      <a:pt x="46" y="0"/>
                      <a:pt x="0" y="3198"/>
                      <a:pt x="1314" y="6874"/>
                    </a:cubicBezTo>
                    <a:cubicBezTo>
                      <a:pt x="3411" y="12740"/>
                      <a:pt x="14111" y="30522"/>
                      <a:pt x="19278" y="35506"/>
                    </a:cubicBezTo>
                    <a:cubicBezTo>
                      <a:pt x="24445" y="40461"/>
                      <a:pt x="43746" y="45537"/>
                      <a:pt x="43746" y="45537"/>
                    </a:cubicBezTo>
                    <a:lnTo>
                      <a:pt x="49643" y="26935"/>
                    </a:lnTo>
                    <a:cubicBezTo>
                      <a:pt x="49643" y="26935"/>
                      <a:pt x="30889" y="21889"/>
                      <a:pt x="29217" y="20643"/>
                    </a:cubicBezTo>
                    <a:cubicBezTo>
                      <a:pt x="27546" y="19366"/>
                      <a:pt x="19521" y="11585"/>
                      <a:pt x="10038" y="3986"/>
                    </a:cubicBezTo>
                    <a:cubicBezTo>
                      <a:pt x="6507" y="1137"/>
                      <a:pt x="4104" y="0"/>
                      <a:pt x="258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17"/>
              <p:cNvSpPr/>
              <p:nvPr/>
            </p:nvSpPr>
            <p:spPr>
              <a:xfrm>
                <a:off x="6073438" y="3281800"/>
                <a:ext cx="57000" cy="47525"/>
              </a:xfrm>
              <a:custGeom>
                <a:rect b="b" l="l" r="r" t="t"/>
                <a:pathLst>
                  <a:path extrusionOk="0" h="1901" w="2280">
                    <a:moveTo>
                      <a:pt x="1030" y="1"/>
                    </a:moveTo>
                    <a:cubicBezTo>
                      <a:pt x="982" y="1"/>
                      <a:pt x="932" y="4"/>
                      <a:pt x="882" y="11"/>
                    </a:cubicBezTo>
                    <a:cubicBezTo>
                      <a:pt x="365" y="103"/>
                      <a:pt x="0" y="589"/>
                      <a:pt x="91" y="1106"/>
                    </a:cubicBezTo>
                    <a:cubicBezTo>
                      <a:pt x="165" y="1604"/>
                      <a:pt x="597" y="1900"/>
                      <a:pt x="1034" y="1900"/>
                    </a:cubicBezTo>
                    <a:cubicBezTo>
                      <a:pt x="1317" y="1900"/>
                      <a:pt x="1602" y="1776"/>
                      <a:pt x="1793" y="1501"/>
                    </a:cubicBezTo>
                    <a:cubicBezTo>
                      <a:pt x="2280" y="872"/>
                      <a:pt x="1797" y="1"/>
                      <a:pt x="10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17"/>
              <p:cNvSpPr/>
              <p:nvPr/>
            </p:nvSpPr>
            <p:spPr>
              <a:xfrm>
                <a:off x="5955638" y="3247625"/>
                <a:ext cx="56250" cy="47675"/>
              </a:xfrm>
              <a:custGeom>
                <a:rect b="b" l="l" r="r" t="t"/>
                <a:pathLst>
                  <a:path extrusionOk="0" h="1907" w="2250">
                    <a:moveTo>
                      <a:pt x="1026" y="0"/>
                    </a:moveTo>
                    <a:cubicBezTo>
                      <a:pt x="979" y="0"/>
                      <a:pt x="931" y="3"/>
                      <a:pt x="882" y="11"/>
                    </a:cubicBezTo>
                    <a:cubicBezTo>
                      <a:pt x="335" y="102"/>
                      <a:pt x="1" y="588"/>
                      <a:pt x="62" y="1105"/>
                    </a:cubicBezTo>
                    <a:cubicBezTo>
                      <a:pt x="136" y="1609"/>
                      <a:pt x="577" y="1906"/>
                      <a:pt x="1020" y="1906"/>
                    </a:cubicBezTo>
                    <a:cubicBezTo>
                      <a:pt x="1298" y="1906"/>
                      <a:pt x="1576" y="1789"/>
                      <a:pt x="1764" y="1530"/>
                    </a:cubicBezTo>
                    <a:cubicBezTo>
                      <a:pt x="2250" y="873"/>
                      <a:pt x="1768" y="0"/>
                      <a:pt x="10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17"/>
              <p:cNvSpPr/>
              <p:nvPr/>
            </p:nvSpPr>
            <p:spPr>
              <a:xfrm>
                <a:off x="4984363" y="2617100"/>
                <a:ext cx="737250" cy="1023675"/>
              </a:xfrm>
              <a:custGeom>
                <a:rect b="b" l="l" r="r" t="t"/>
                <a:pathLst>
                  <a:path extrusionOk="0" h="40947" w="29490">
                    <a:moveTo>
                      <a:pt x="2596" y="0"/>
                    </a:moveTo>
                    <a:cubicBezTo>
                      <a:pt x="35" y="0"/>
                      <a:pt x="0" y="3173"/>
                      <a:pt x="1313" y="6873"/>
                    </a:cubicBezTo>
                    <a:cubicBezTo>
                      <a:pt x="3410" y="12739"/>
                      <a:pt x="14110" y="30551"/>
                      <a:pt x="19277" y="35505"/>
                    </a:cubicBezTo>
                    <a:cubicBezTo>
                      <a:pt x="21253" y="37390"/>
                      <a:pt x="25265" y="39305"/>
                      <a:pt x="29490" y="40946"/>
                    </a:cubicBezTo>
                    <a:lnTo>
                      <a:pt x="2742" y="3"/>
                    </a:lnTo>
                    <a:cubicBezTo>
                      <a:pt x="2692" y="1"/>
                      <a:pt x="2643" y="0"/>
                      <a:pt x="2596" y="0"/>
                    </a:cubicBezTo>
                    <a:close/>
                  </a:path>
                </a:pathLst>
              </a:custGeom>
              <a:solidFill>
                <a:srgbClr val="263238">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17"/>
              <p:cNvSpPr/>
              <p:nvPr/>
            </p:nvSpPr>
            <p:spPr>
              <a:xfrm>
                <a:off x="4236763" y="2573575"/>
                <a:ext cx="1233325" cy="1479050"/>
              </a:xfrm>
              <a:custGeom>
                <a:rect b="b" l="l" r="r" t="t"/>
                <a:pathLst>
                  <a:path extrusionOk="0" h="59162" w="49333">
                    <a:moveTo>
                      <a:pt x="29375" y="0"/>
                    </a:moveTo>
                    <a:cubicBezTo>
                      <a:pt x="28669" y="0"/>
                      <a:pt x="27952" y="46"/>
                      <a:pt x="27266" y="133"/>
                    </a:cubicBezTo>
                    <a:cubicBezTo>
                      <a:pt x="26506" y="225"/>
                      <a:pt x="25776" y="377"/>
                      <a:pt x="25047" y="589"/>
                    </a:cubicBezTo>
                    <a:lnTo>
                      <a:pt x="24986" y="589"/>
                    </a:lnTo>
                    <a:cubicBezTo>
                      <a:pt x="24408" y="772"/>
                      <a:pt x="23831" y="1045"/>
                      <a:pt x="23345" y="1410"/>
                    </a:cubicBezTo>
                    <a:cubicBezTo>
                      <a:pt x="15381" y="7763"/>
                      <a:pt x="1" y="58706"/>
                      <a:pt x="365" y="59162"/>
                    </a:cubicBezTo>
                    <a:lnTo>
                      <a:pt x="49120" y="59162"/>
                    </a:lnTo>
                    <a:cubicBezTo>
                      <a:pt x="49333" y="57368"/>
                      <a:pt x="39302" y="7702"/>
                      <a:pt x="34500" y="1471"/>
                    </a:cubicBezTo>
                    <a:cubicBezTo>
                      <a:pt x="33738" y="455"/>
                      <a:pt x="31608" y="0"/>
                      <a:pt x="2937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17"/>
              <p:cNvSpPr/>
              <p:nvPr/>
            </p:nvSpPr>
            <p:spPr>
              <a:xfrm>
                <a:off x="5000463" y="2790425"/>
                <a:ext cx="118575" cy="154275"/>
              </a:xfrm>
              <a:custGeom>
                <a:rect b="b" l="l" r="r" t="t"/>
                <a:pathLst>
                  <a:path extrusionOk="0" h="6171" w="4743">
                    <a:moveTo>
                      <a:pt x="2067" y="1"/>
                    </a:moveTo>
                    <a:lnTo>
                      <a:pt x="0" y="4043"/>
                    </a:lnTo>
                    <a:lnTo>
                      <a:pt x="1459" y="6171"/>
                    </a:lnTo>
                    <a:lnTo>
                      <a:pt x="4104" y="5836"/>
                    </a:lnTo>
                    <a:lnTo>
                      <a:pt x="4742" y="2919"/>
                    </a:lnTo>
                    <a:lnTo>
                      <a:pt x="206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17"/>
              <p:cNvSpPr/>
              <p:nvPr/>
            </p:nvSpPr>
            <p:spPr>
              <a:xfrm>
                <a:off x="5005013" y="2936325"/>
                <a:ext cx="211275" cy="996250"/>
              </a:xfrm>
              <a:custGeom>
                <a:rect b="b" l="l" r="r" t="t"/>
                <a:pathLst>
                  <a:path extrusionOk="0" h="39850" w="8451">
                    <a:moveTo>
                      <a:pt x="3922" y="0"/>
                    </a:moveTo>
                    <a:lnTo>
                      <a:pt x="1277" y="335"/>
                    </a:lnTo>
                    <a:lnTo>
                      <a:pt x="1" y="30031"/>
                    </a:lnTo>
                    <a:lnTo>
                      <a:pt x="5563" y="39849"/>
                    </a:lnTo>
                    <a:lnTo>
                      <a:pt x="8451" y="28785"/>
                    </a:lnTo>
                    <a:lnTo>
                      <a:pt x="392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17"/>
              <p:cNvSpPr/>
              <p:nvPr/>
            </p:nvSpPr>
            <p:spPr>
              <a:xfrm>
                <a:off x="4846213" y="2341275"/>
                <a:ext cx="291050" cy="435500"/>
              </a:xfrm>
              <a:custGeom>
                <a:rect b="b" l="l" r="r" t="t"/>
                <a:pathLst>
                  <a:path extrusionOk="0" h="17420" w="11642">
                    <a:moveTo>
                      <a:pt x="1336" y="0"/>
                    </a:moveTo>
                    <a:cubicBezTo>
                      <a:pt x="1262" y="0"/>
                      <a:pt x="1216" y="27"/>
                      <a:pt x="1216" y="94"/>
                    </a:cubicBezTo>
                    <a:cubicBezTo>
                      <a:pt x="1155" y="1766"/>
                      <a:pt x="973" y="3589"/>
                      <a:pt x="760" y="5231"/>
                    </a:cubicBezTo>
                    <a:cubicBezTo>
                      <a:pt x="395" y="7906"/>
                      <a:pt x="0" y="10094"/>
                      <a:pt x="122" y="10307"/>
                    </a:cubicBezTo>
                    <a:cubicBezTo>
                      <a:pt x="1672" y="13407"/>
                      <a:pt x="6778" y="17389"/>
                      <a:pt x="7538" y="17419"/>
                    </a:cubicBezTo>
                    <a:cubicBezTo>
                      <a:pt x="7545" y="17420"/>
                      <a:pt x="7551" y="17420"/>
                      <a:pt x="7558" y="17420"/>
                    </a:cubicBezTo>
                    <a:cubicBezTo>
                      <a:pt x="8833" y="17420"/>
                      <a:pt x="10638" y="11516"/>
                      <a:pt x="10456" y="10216"/>
                    </a:cubicBezTo>
                    <a:cubicBezTo>
                      <a:pt x="10456" y="10155"/>
                      <a:pt x="10456" y="10124"/>
                      <a:pt x="10456" y="10094"/>
                    </a:cubicBezTo>
                    <a:cubicBezTo>
                      <a:pt x="10395" y="9851"/>
                      <a:pt x="10395" y="9638"/>
                      <a:pt x="10395" y="9395"/>
                    </a:cubicBezTo>
                    <a:cubicBezTo>
                      <a:pt x="10487" y="6477"/>
                      <a:pt x="11642" y="3012"/>
                      <a:pt x="11642" y="3012"/>
                    </a:cubicBezTo>
                    <a:lnTo>
                      <a:pt x="4529" y="1036"/>
                    </a:lnTo>
                    <a:lnTo>
                      <a:pt x="2371" y="428"/>
                    </a:lnTo>
                    <a:cubicBezTo>
                      <a:pt x="2371" y="428"/>
                      <a:pt x="1632" y="0"/>
                      <a:pt x="1336"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17"/>
              <p:cNvSpPr/>
              <p:nvPr/>
            </p:nvSpPr>
            <p:spPr>
              <a:xfrm>
                <a:off x="4889513" y="2361100"/>
                <a:ext cx="247000" cy="235900"/>
              </a:xfrm>
              <a:custGeom>
                <a:rect b="b" l="l" r="r" t="t"/>
                <a:pathLst>
                  <a:path extrusionOk="0" h="9436" w="9880">
                    <a:moveTo>
                      <a:pt x="1" y="0"/>
                    </a:moveTo>
                    <a:cubicBezTo>
                      <a:pt x="1" y="0"/>
                      <a:pt x="578" y="9028"/>
                      <a:pt x="7630" y="9423"/>
                    </a:cubicBezTo>
                    <a:cubicBezTo>
                      <a:pt x="7737" y="9432"/>
                      <a:pt x="7844" y="9435"/>
                      <a:pt x="7950" y="9435"/>
                    </a:cubicBezTo>
                    <a:cubicBezTo>
                      <a:pt x="8208" y="9435"/>
                      <a:pt x="8466" y="9414"/>
                      <a:pt x="8724" y="9392"/>
                    </a:cubicBezTo>
                    <a:cubicBezTo>
                      <a:pt x="8724" y="9362"/>
                      <a:pt x="8724" y="9331"/>
                      <a:pt x="8724" y="9301"/>
                    </a:cubicBezTo>
                    <a:cubicBezTo>
                      <a:pt x="8663" y="9058"/>
                      <a:pt x="8663" y="8815"/>
                      <a:pt x="8663" y="8602"/>
                    </a:cubicBezTo>
                    <a:cubicBezTo>
                      <a:pt x="8755" y="5684"/>
                      <a:pt x="9879" y="2219"/>
                      <a:pt x="9879" y="2219"/>
                    </a:cubicBezTo>
                    <a:lnTo>
                      <a:pt x="2767" y="213"/>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17"/>
              <p:cNvSpPr/>
              <p:nvPr/>
            </p:nvSpPr>
            <p:spPr>
              <a:xfrm>
                <a:off x="4973863" y="2525225"/>
                <a:ext cx="25" cy="25"/>
              </a:xfrm>
              <a:custGeom>
                <a:rect b="b" l="l" r="r" t="t"/>
                <a:pathLst>
                  <a:path extrusionOk="0" fill="none" h="1" w="1">
                    <a:moveTo>
                      <a:pt x="1" y="0"/>
                    </a:moveTo>
                    <a:lnTo>
                      <a:pt x="1" y="0"/>
                    </a:lnTo>
                    <a:close/>
                  </a:path>
                </a:pathLst>
              </a:custGeom>
              <a:no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17"/>
              <p:cNvSpPr/>
              <p:nvPr/>
            </p:nvSpPr>
            <p:spPr>
              <a:xfrm>
                <a:off x="4808963" y="1881825"/>
                <a:ext cx="517525" cy="637750"/>
              </a:xfrm>
              <a:custGeom>
                <a:rect b="b" l="l" r="r" t="t"/>
                <a:pathLst>
                  <a:path extrusionOk="0" h="25510" w="20701">
                    <a:moveTo>
                      <a:pt x="10001" y="1"/>
                    </a:moveTo>
                    <a:cubicBezTo>
                      <a:pt x="6178" y="1"/>
                      <a:pt x="2166" y="2336"/>
                      <a:pt x="1065" y="6192"/>
                    </a:cubicBezTo>
                    <a:cubicBezTo>
                      <a:pt x="1" y="9931"/>
                      <a:pt x="2159" y="20660"/>
                      <a:pt x="4864" y="23001"/>
                    </a:cubicBezTo>
                    <a:cubicBezTo>
                      <a:pt x="6706" y="24613"/>
                      <a:pt x="9087" y="25509"/>
                      <a:pt x="11387" y="25509"/>
                    </a:cubicBezTo>
                    <a:cubicBezTo>
                      <a:pt x="13943" y="25509"/>
                      <a:pt x="16400" y="24401"/>
                      <a:pt x="17904" y="21937"/>
                    </a:cubicBezTo>
                    <a:cubicBezTo>
                      <a:pt x="20700" y="17408"/>
                      <a:pt x="17630" y="3487"/>
                      <a:pt x="14621" y="1390"/>
                    </a:cubicBezTo>
                    <a:cubicBezTo>
                      <a:pt x="13286" y="441"/>
                      <a:pt x="11661" y="1"/>
                      <a:pt x="10001"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17"/>
              <p:cNvSpPr/>
              <p:nvPr/>
            </p:nvSpPr>
            <p:spPr>
              <a:xfrm>
                <a:off x="5089363" y="2192250"/>
                <a:ext cx="20550" cy="51850"/>
              </a:xfrm>
              <a:custGeom>
                <a:rect b="b" l="l" r="r" t="t"/>
                <a:pathLst>
                  <a:path extrusionOk="0" h="2074" w="822">
                    <a:moveTo>
                      <a:pt x="453" y="0"/>
                    </a:moveTo>
                    <a:cubicBezTo>
                      <a:pt x="441" y="0"/>
                      <a:pt x="396" y="71"/>
                      <a:pt x="396" y="97"/>
                    </a:cubicBezTo>
                    <a:cubicBezTo>
                      <a:pt x="578" y="797"/>
                      <a:pt x="639" y="1648"/>
                      <a:pt x="31" y="2012"/>
                    </a:cubicBezTo>
                    <a:cubicBezTo>
                      <a:pt x="1" y="2012"/>
                      <a:pt x="31" y="2073"/>
                      <a:pt x="31" y="2073"/>
                    </a:cubicBezTo>
                    <a:cubicBezTo>
                      <a:pt x="821" y="1800"/>
                      <a:pt x="730" y="675"/>
                      <a:pt x="457" y="6"/>
                    </a:cubicBezTo>
                    <a:cubicBezTo>
                      <a:pt x="457" y="2"/>
                      <a:pt x="455" y="0"/>
                      <a:pt x="4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17"/>
              <p:cNvSpPr/>
              <p:nvPr/>
            </p:nvSpPr>
            <p:spPr>
              <a:xfrm>
                <a:off x="5052113" y="2177075"/>
                <a:ext cx="62425" cy="58775"/>
              </a:xfrm>
              <a:custGeom>
                <a:rect b="b" l="l" r="r" t="t"/>
                <a:pathLst>
                  <a:path extrusionOk="0" h="2351" w="2497">
                    <a:moveTo>
                      <a:pt x="1229" y="1"/>
                    </a:moveTo>
                    <a:cubicBezTo>
                      <a:pt x="1205" y="1"/>
                      <a:pt x="1181" y="2"/>
                      <a:pt x="1156" y="5"/>
                    </a:cubicBezTo>
                    <a:cubicBezTo>
                      <a:pt x="1" y="124"/>
                      <a:pt x="318" y="2350"/>
                      <a:pt x="1348" y="2350"/>
                    </a:cubicBezTo>
                    <a:cubicBezTo>
                      <a:pt x="1375" y="2350"/>
                      <a:pt x="1402" y="2349"/>
                      <a:pt x="1430" y="2346"/>
                    </a:cubicBezTo>
                    <a:cubicBezTo>
                      <a:pt x="2496" y="2227"/>
                      <a:pt x="2148" y="1"/>
                      <a:pt x="12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17"/>
              <p:cNvSpPr/>
              <p:nvPr/>
            </p:nvSpPr>
            <p:spPr>
              <a:xfrm>
                <a:off x="5205638" y="2178500"/>
                <a:ext cx="28900" cy="45100"/>
              </a:xfrm>
              <a:custGeom>
                <a:rect b="b" l="l" r="r" t="t"/>
                <a:pathLst>
                  <a:path extrusionOk="0" h="1804" w="1156">
                    <a:moveTo>
                      <a:pt x="36" y="1"/>
                    </a:moveTo>
                    <a:cubicBezTo>
                      <a:pt x="33" y="1"/>
                      <a:pt x="31" y="3"/>
                      <a:pt x="31" y="9"/>
                    </a:cubicBezTo>
                    <a:cubicBezTo>
                      <a:pt x="1" y="729"/>
                      <a:pt x="296" y="1803"/>
                      <a:pt x="1092" y="1803"/>
                    </a:cubicBezTo>
                    <a:cubicBezTo>
                      <a:pt x="1103" y="1803"/>
                      <a:pt x="1114" y="1803"/>
                      <a:pt x="1125" y="1802"/>
                    </a:cubicBezTo>
                    <a:cubicBezTo>
                      <a:pt x="1155" y="1802"/>
                      <a:pt x="1125" y="1772"/>
                      <a:pt x="1125" y="1772"/>
                    </a:cubicBezTo>
                    <a:cubicBezTo>
                      <a:pt x="426" y="1620"/>
                      <a:pt x="183" y="799"/>
                      <a:pt x="91" y="70"/>
                    </a:cubicBezTo>
                    <a:cubicBezTo>
                      <a:pt x="91" y="45"/>
                      <a:pt x="52" y="1"/>
                      <a:pt x="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17"/>
              <p:cNvSpPr/>
              <p:nvPr/>
            </p:nvSpPr>
            <p:spPr>
              <a:xfrm>
                <a:off x="5196938" y="2156875"/>
                <a:ext cx="61975" cy="58775"/>
              </a:xfrm>
              <a:custGeom>
                <a:rect b="b" l="l" r="r" t="t"/>
                <a:pathLst>
                  <a:path extrusionOk="0" h="2351" w="2479">
                    <a:moveTo>
                      <a:pt x="1106" y="1"/>
                    </a:moveTo>
                    <a:cubicBezTo>
                      <a:pt x="1048" y="1"/>
                      <a:pt x="988" y="8"/>
                      <a:pt x="926" y="23"/>
                    </a:cubicBezTo>
                    <a:cubicBezTo>
                      <a:pt x="1" y="225"/>
                      <a:pt x="340" y="2351"/>
                      <a:pt x="1316" y="2351"/>
                    </a:cubicBezTo>
                    <a:cubicBezTo>
                      <a:pt x="1367" y="2351"/>
                      <a:pt x="1419" y="2345"/>
                      <a:pt x="1473" y="2333"/>
                    </a:cubicBezTo>
                    <a:cubicBezTo>
                      <a:pt x="2478" y="2103"/>
                      <a:pt x="2099" y="1"/>
                      <a:pt x="11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17"/>
              <p:cNvSpPr/>
              <p:nvPr/>
            </p:nvSpPr>
            <p:spPr>
              <a:xfrm>
                <a:off x="5032238" y="2107600"/>
                <a:ext cx="64750" cy="47150"/>
              </a:xfrm>
              <a:custGeom>
                <a:rect b="b" l="l" r="r" t="t"/>
                <a:pathLst>
                  <a:path extrusionOk="0" h="1886" w="2590">
                    <a:moveTo>
                      <a:pt x="1763" y="0"/>
                    </a:moveTo>
                    <a:cubicBezTo>
                      <a:pt x="1519" y="0"/>
                      <a:pt x="1275" y="77"/>
                      <a:pt x="1070" y="231"/>
                    </a:cubicBezTo>
                    <a:cubicBezTo>
                      <a:pt x="644" y="413"/>
                      <a:pt x="310" y="748"/>
                      <a:pt x="128" y="1173"/>
                    </a:cubicBezTo>
                    <a:cubicBezTo>
                      <a:pt x="0" y="1529"/>
                      <a:pt x="299" y="1885"/>
                      <a:pt x="649" y="1885"/>
                    </a:cubicBezTo>
                    <a:cubicBezTo>
                      <a:pt x="717" y="1885"/>
                      <a:pt x="788" y="1872"/>
                      <a:pt x="857" y="1842"/>
                    </a:cubicBezTo>
                    <a:cubicBezTo>
                      <a:pt x="1131" y="1690"/>
                      <a:pt x="1435" y="1538"/>
                      <a:pt x="1708" y="1386"/>
                    </a:cubicBezTo>
                    <a:cubicBezTo>
                      <a:pt x="2043" y="1265"/>
                      <a:pt x="2316" y="1021"/>
                      <a:pt x="2498" y="748"/>
                    </a:cubicBezTo>
                    <a:cubicBezTo>
                      <a:pt x="2590" y="535"/>
                      <a:pt x="2498" y="292"/>
                      <a:pt x="2316" y="140"/>
                    </a:cubicBezTo>
                    <a:cubicBezTo>
                      <a:pt x="2143" y="47"/>
                      <a:pt x="1953" y="0"/>
                      <a:pt x="176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17"/>
              <p:cNvSpPr/>
              <p:nvPr/>
            </p:nvSpPr>
            <p:spPr>
              <a:xfrm>
                <a:off x="5184363" y="2088400"/>
                <a:ext cx="70675" cy="35625"/>
              </a:xfrm>
              <a:custGeom>
                <a:rect b="b" l="l" r="r" t="t"/>
                <a:pathLst>
                  <a:path extrusionOk="0" h="1425" w="2827">
                    <a:moveTo>
                      <a:pt x="1063" y="1"/>
                    </a:moveTo>
                    <a:cubicBezTo>
                      <a:pt x="714" y="1"/>
                      <a:pt x="368" y="156"/>
                      <a:pt x="122" y="452"/>
                    </a:cubicBezTo>
                    <a:cubicBezTo>
                      <a:pt x="0" y="634"/>
                      <a:pt x="31" y="878"/>
                      <a:pt x="183" y="1060"/>
                    </a:cubicBezTo>
                    <a:cubicBezTo>
                      <a:pt x="455" y="1223"/>
                      <a:pt x="752" y="1338"/>
                      <a:pt x="1052" y="1338"/>
                    </a:cubicBezTo>
                    <a:cubicBezTo>
                      <a:pt x="1086" y="1338"/>
                      <a:pt x="1121" y="1337"/>
                      <a:pt x="1155" y="1333"/>
                    </a:cubicBezTo>
                    <a:cubicBezTo>
                      <a:pt x="1490" y="1364"/>
                      <a:pt x="1793" y="1425"/>
                      <a:pt x="2128" y="1425"/>
                    </a:cubicBezTo>
                    <a:cubicBezTo>
                      <a:pt x="2614" y="1425"/>
                      <a:pt x="2827" y="878"/>
                      <a:pt x="2523" y="543"/>
                    </a:cubicBezTo>
                    <a:cubicBezTo>
                      <a:pt x="2189" y="209"/>
                      <a:pt x="1763" y="26"/>
                      <a:pt x="1307" y="26"/>
                    </a:cubicBezTo>
                    <a:cubicBezTo>
                      <a:pt x="1226" y="9"/>
                      <a:pt x="1145" y="1"/>
                      <a:pt x="106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17"/>
              <p:cNvSpPr/>
              <p:nvPr/>
            </p:nvSpPr>
            <p:spPr>
              <a:xfrm>
                <a:off x="5108588" y="2363825"/>
                <a:ext cx="38550" cy="14775"/>
              </a:xfrm>
              <a:custGeom>
                <a:rect b="b" l="l" r="r" t="t"/>
                <a:pathLst>
                  <a:path extrusionOk="0" h="591" w="1542">
                    <a:moveTo>
                      <a:pt x="51" y="0"/>
                    </a:moveTo>
                    <a:cubicBezTo>
                      <a:pt x="25" y="0"/>
                      <a:pt x="0" y="22"/>
                      <a:pt x="22" y="43"/>
                    </a:cubicBezTo>
                    <a:cubicBezTo>
                      <a:pt x="113" y="347"/>
                      <a:pt x="356" y="560"/>
                      <a:pt x="691" y="590"/>
                    </a:cubicBezTo>
                    <a:cubicBezTo>
                      <a:pt x="1055" y="590"/>
                      <a:pt x="1390" y="377"/>
                      <a:pt x="1542" y="73"/>
                    </a:cubicBezTo>
                    <a:cubicBezTo>
                      <a:pt x="1542" y="52"/>
                      <a:pt x="1542" y="30"/>
                      <a:pt x="1531" y="30"/>
                    </a:cubicBezTo>
                    <a:cubicBezTo>
                      <a:pt x="1527" y="30"/>
                      <a:pt x="1520" y="34"/>
                      <a:pt x="1511" y="43"/>
                    </a:cubicBezTo>
                    <a:cubicBezTo>
                      <a:pt x="1268" y="195"/>
                      <a:pt x="1025" y="286"/>
                      <a:pt x="751" y="347"/>
                    </a:cubicBezTo>
                    <a:cubicBezTo>
                      <a:pt x="478" y="347"/>
                      <a:pt x="265" y="134"/>
                      <a:pt x="83" y="13"/>
                    </a:cubicBezTo>
                    <a:cubicBezTo>
                      <a:pt x="74" y="4"/>
                      <a:pt x="62" y="0"/>
                      <a:pt x="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17"/>
              <p:cNvSpPr/>
              <p:nvPr/>
            </p:nvSpPr>
            <p:spPr>
              <a:xfrm>
                <a:off x="5116713" y="2306375"/>
                <a:ext cx="63100" cy="45050"/>
              </a:xfrm>
              <a:custGeom>
                <a:rect b="b" l="l" r="r" t="t"/>
                <a:pathLst>
                  <a:path extrusionOk="0" h="1802" w="2524">
                    <a:moveTo>
                      <a:pt x="183" y="1"/>
                    </a:moveTo>
                    <a:cubicBezTo>
                      <a:pt x="92" y="213"/>
                      <a:pt x="31" y="487"/>
                      <a:pt x="31" y="730"/>
                    </a:cubicBezTo>
                    <a:cubicBezTo>
                      <a:pt x="1" y="1186"/>
                      <a:pt x="92" y="1733"/>
                      <a:pt x="700" y="1794"/>
                    </a:cubicBezTo>
                    <a:cubicBezTo>
                      <a:pt x="746" y="1799"/>
                      <a:pt x="791" y="1802"/>
                      <a:pt x="837" y="1802"/>
                    </a:cubicBezTo>
                    <a:cubicBezTo>
                      <a:pt x="1064" y="1802"/>
                      <a:pt x="1288" y="1738"/>
                      <a:pt x="1490" y="1612"/>
                    </a:cubicBezTo>
                    <a:cubicBezTo>
                      <a:pt x="1916" y="1338"/>
                      <a:pt x="2281" y="973"/>
                      <a:pt x="2524" y="517"/>
                    </a:cubicBezTo>
                    <a:lnTo>
                      <a:pt x="2524" y="517"/>
                    </a:lnTo>
                    <a:cubicBezTo>
                      <a:pt x="2420" y="525"/>
                      <a:pt x="2317" y="529"/>
                      <a:pt x="2214" y="529"/>
                    </a:cubicBezTo>
                    <a:cubicBezTo>
                      <a:pt x="1498" y="529"/>
                      <a:pt x="794" y="346"/>
                      <a:pt x="1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17"/>
              <p:cNvSpPr/>
              <p:nvPr/>
            </p:nvSpPr>
            <p:spPr>
              <a:xfrm>
                <a:off x="5120163" y="2096625"/>
                <a:ext cx="105725" cy="231050"/>
              </a:xfrm>
              <a:custGeom>
                <a:rect b="b" l="l" r="r" t="t"/>
                <a:pathLst>
                  <a:path extrusionOk="0" h="9242" w="4229">
                    <a:moveTo>
                      <a:pt x="2011" y="0"/>
                    </a:moveTo>
                    <a:cubicBezTo>
                      <a:pt x="1968" y="0"/>
                      <a:pt x="1930" y="34"/>
                      <a:pt x="1930" y="93"/>
                    </a:cubicBezTo>
                    <a:cubicBezTo>
                      <a:pt x="2355" y="2403"/>
                      <a:pt x="3176" y="4652"/>
                      <a:pt x="3632" y="6992"/>
                    </a:cubicBezTo>
                    <a:cubicBezTo>
                      <a:pt x="3237" y="6871"/>
                      <a:pt x="2811" y="6810"/>
                      <a:pt x="2386" y="6810"/>
                    </a:cubicBezTo>
                    <a:cubicBezTo>
                      <a:pt x="2325" y="6840"/>
                      <a:pt x="2781" y="8421"/>
                      <a:pt x="2811" y="8695"/>
                    </a:cubicBezTo>
                    <a:lnTo>
                      <a:pt x="2811" y="8725"/>
                    </a:lnTo>
                    <a:cubicBezTo>
                      <a:pt x="2514" y="8802"/>
                      <a:pt x="2238" y="8839"/>
                      <a:pt x="1967" y="8839"/>
                    </a:cubicBezTo>
                    <a:cubicBezTo>
                      <a:pt x="1379" y="8839"/>
                      <a:pt x="814" y="8663"/>
                      <a:pt x="106" y="8330"/>
                    </a:cubicBezTo>
                    <a:cubicBezTo>
                      <a:pt x="90" y="8322"/>
                      <a:pt x="74" y="8318"/>
                      <a:pt x="60" y="8318"/>
                    </a:cubicBezTo>
                    <a:cubicBezTo>
                      <a:pt x="21" y="8318"/>
                      <a:pt x="1" y="8346"/>
                      <a:pt x="45" y="8391"/>
                    </a:cubicBezTo>
                    <a:cubicBezTo>
                      <a:pt x="501" y="8907"/>
                      <a:pt x="1170" y="9211"/>
                      <a:pt x="1869" y="9242"/>
                    </a:cubicBezTo>
                    <a:cubicBezTo>
                      <a:pt x="2173" y="9242"/>
                      <a:pt x="2477" y="9211"/>
                      <a:pt x="2781" y="9120"/>
                    </a:cubicBezTo>
                    <a:cubicBezTo>
                      <a:pt x="2842" y="9120"/>
                      <a:pt x="2872" y="9090"/>
                      <a:pt x="2933" y="9090"/>
                    </a:cubicBezTo>
                    <a:cubicBezTo>
                      <a:pt x="2994" y="9090"/>
                      <a:pt x="3024" y="9059"/>
                      <a:pt x="3085" y="9029"/>
                    </a:cubicBezTo>
                    <a:cubicBezTo>
                      <a:pt x="3176" y="8998"/>
                      <a:pt x="3206" y="8938"/>
                      <a:pt x="3206" y="8846"/>
                    </a:cubicBezTo>
                    <a:cubicBezTo>
                      <a:pt x="3206" y="8816"/>
                      <a:pt x="3206" y="8786"/>
                      <a:pt x="3206" y="8786"/>
                    </a:cubicBezTo>
                    <a:lnTo>
                      <a:pt x="3206" y="8695"/>
                    </a:lnTo>
                    <a:cubicBezTo>
                      <a:pt x="3115" y="8147"/>
                      <a:pt x="2933" y="7296"/>
                      <a:pt x="2933" y="7296"/>
                    </a:cubicBezTo>
                    <a:lnTo>
                      <a:pt x="2933" y="7296"/>
                    </a:lnTo>
                    <a:cubicBezTo>
                      <a:pt x="3078" y="7358"/>
                      <a:pt x="3646" y="7519"/>
                      <a:pt x="3975" y="7519"/>
                    </a:cubicBezTo>
                    <a:cubicBezTo>
                      <a:pt x="4128" y="7519"/>
                      <a:pt x="4229" y="7484"/>
                      <a:pt x="4210" y="7388"/>
                    </a:cubicBezTo>
                    <a:cubicBezTo>
                      <a:pt x="3693" y="4986"/>
                      <a:pt x="3085" y="2311"/>
                      <a:pt x="2082" y="32"/>
                    </a:cubicBezTo>
                    <a:cubicBezTo>
                      <a:pt x="2060" y="10"/>
                      <a:pt x="2035" y="0"/>
                      <a:pt x="20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17"/>
              <p:cNvSpPr/>
              <p:nvPr/>
            </p:nvSpPr>
            <p:spPr>
              <a:xfrm>
                <a:off x="4751413" y="1827450"/>
                <a:ext cx="555300" cy="418300"/>
              </a:xfrm>
              <a:custGeom>
                <a:rect b="b" l="l" r="r" t="t"/>
                <a:pathLst>
                  <a:path extrusionOk="0" h="16732" w="22212">
                    <a:moveTo>
                      <a:pt x="17244" y="1"/>
                    </a:moveTo>
                    <a:cubicBezTo>
                      <a:pt x="16702" y="1"/>
                      <a:pt x="16285" y="1224"/>
                      <a:pt x="16285" y="1224"/>
                    </a:cubicBezTo>
                    <a:cubicBezTo>
                      <a:pt x="16285" y="1224"/>
                      <a:pt x="14108" y="834"/>
                      <a:pt x="11485" y="834"/>
                    </a:cubicBezTo>
                    <a:cubicBezTo>
                      <a:pt x="10376" y="834"/>
                      <a:pt x="9186" y="904"/>
                      <a:pt x="8047" y="1103"/>
                    </a:cubicBezTo>
                    <a:cubicBezTo>
                      <a:pt x="4218" y="1771"/>
                      <a:pt x="2911" y="5935"/>
                      <a:pt x="2911" y="5935"/>
                    </a:cubicBezTo>
                    <a:cubicBezTo>
                      <a:pt x="2911" y="5935"/>
                      <a:pt x="904" y="6665"/>
                      <a:pt x="449" y="8215"/>
                    </a:cubicBezTo>
                    <a:cubicBezTo>
                      <a:pt x="0" y="9740"/>
                      <a:pt x="2903" y="16732"/>
                      <a:pt x="4532" y="16732"/>
                    </a:cubicBezTo>
                    <a:cubicBezTo>
                      <a:pt x="4559" y="16732"/>
                      <a:pt x="4586" y="16730"/>
                      <a:pt x="4613" y="16726"/>
                    </a:cubicBezTo>
                    <a:cubicBezTo>
                      <a:pt x="7166" y="16331"/>
                      <a:pt x="6984" y="11619"/>
                      <a:pt x="6984" y="11619"/>
                    </a:cubicBezTo>
                    <a:cubicBezTo>
                      <a:pt x="6984" y="11619"/>
                      <a:pt x="11269" y="10252"/>
                      <a:pt x="11452" y="6847"/>
                    </a:cubicBezTo>
                    <a:cubicBezTo>
                      <a:pt x="11452" y="6847"/>
                      <a:pt x="13763" y="7895"/>
                      <a:pt x="16214" y="7895"/>
                    </a:cubicBezTo>
                    <a:cubicBezTo>
                      <a:pt x="17205" y="7895"/>
                      <a:pt x="18219" y="7724"/>
                      <a:pt x="19111" y="7242"/>
                    </a:cubicBezTo>
                    <a:cubicBezTo>
                      <a:pt x="22212" y="5571"/>
                      <a:pt x="20996" y="1954"/>
                      <a:pt x="20510" y="1224"/>
                    </a:cubicBezTo>
                    <a:cubicBezTo>
                      <a:pt x="20423" y="1089"/>
                      <a:pt x="20302" y="1034"/>
                      <a:pt x="20160" y="1034"/>
                    </a:cubicBezTo>
                    <a:cubicBezTo>
                      <a:pt x="19503" y="1034"/>
                      <a:pt x="18412" y="2227"/>
                      <a:pt x="18412" y="2227"/>
                    </a:cubicBezTo>
                    <a:cubicBezTo>
                      <a:pt x="18412" y="2227"/>
                      <a:pt x="17896" y="160"/>
                      <a:pt x="17318" y="8"/>
                    </a:cubicBezTo>
                    <a:cubicBezTo>
                      <a:pt x="17293" y="3"/>
                      <a:pt x="17268" y="1"/>
                      <a:pt x="172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17"/>
              <p:cNvSpPr/>
              <p:nvPr/>
            </p:nvSpPr>
            <p:spPr>
              <a:xfrm>
                <a:off x="4897863" y="1972975"/>
                <a:ext cx="147500" cy="155600"/>
              </a:xfrm>
              <a:custGeom>
                <a:rect b="b" l="l" r="r" t="t"/>
                <a:pathLst>
                  <a:path extrusionOk="0" h="6224" w="5900">
                    <a:moveTo>
                      <a:pt x="5563" y="1"/>
                    </a:moveTo>
                    <a:cubicBezTo>
                      <a:pt x="5548" y="1"/>
                      <a:pt x="5533" y="8"/>
                      <a:pt x="5533" y="23"/>
                    </a:cubicBezTo>
                    <a:cubicBezTo>
                      <a:pt x="5503" y="3336"/>
                      <a:pt x="3588" y="5950"/>
                      <a:pt x="123" y="5981"/>
                    </a:cubicBezTo>
                    <a:cubicBezTo>
                      <a:pt x="31" y="5981"/>
                      <a:pt x="1" y="6133"/>
                      <a:pt x="123" y="6133"/>
                    </a:cubicBezTo>
                    <a:cubicBezTo>
                      <a:pt x="419" y="6195"/>
                      <a:pt x="706" y="6224"/>
                      <a:pt x="985" y="6224"/>
                    </a:cubicBezTo>
                    <a:cubicBezTo>
                      <a:pt x="3991" y="6224"/>
                      <a:pt x="5900" y="2805"/>
                      <a:pt x="5594" y="23"/>
                    </a:cubicBezTo>
                    <a:cubicBezTo>
                      <a:pt x="5594" y="8"/>
                      <a:pt x="5579" y="1"/>
                      <a:pt x="556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17"/>
              <p:cNvSpPr/>
              <p:nvPr/>
            </p:nvSpPr>
            <p:spPr>
              <a:xfrm>
                <a:off x="4739063" y="1973550"/>
                <a:ext cx="128825" cy="270125"/>
              </a:xfrm>
              <a:custGeom>
                <a:rect b="b" l="l" r="r" t="t"/>
                <a:pathLst>
                  <a:path extrusionOk="0" h="10805" w="5153">
                    <a:moveTo>
                      <a:pt x="3465" y="0"/>
                    </a:moveTo>
                    <a:cubicBezTo>
                      <a:pt x="1307" y="851"/>
                      <a:pt x="0" y="2462"/>
                      <a:pt x="669" y="4864"/>
                    </a:cubicBezTo>
                    <a:cubicBezTo>
                      <a:pt x="1246" y="6991"/>
                      <a:pt x="2857" y="9940"/>
                      <a:pt x="4985" y="10791"/>
                    </a:cubicBezTo>
                    <a:cubicBezTo>
                      <a:pt x="5005" y="10801"/>
                      <a:pt x="5023" y="10805"/>
                      <a:pt x="5039" y="10805"/>
                    </a:cubicBezTo>
                    <a:cubicBezTo>
                      <a:pt x="5122" y="10805"/>
                      <a:pt x="5153" y="10690"/>
                      <a:pt x="5076" y="10639"/>
                    </a:cubicBezTo>
                    <a:cubicBezTo>
                      <a:pt x="3283" y="9788"/>
                      <a:pt x="1976" y="7538"/>
                      <a:pt x="1246" y="5775"/>
                    </a:cubicBezTo>
                    <a:cubicBezTo>
                      <a:pt x="760" y="4620"/>
                      <a:pt x="395" y="3283"/>
                      <a:pt x="1034" y="2098"/>
                    </a:cubicBezTo>
                    <a:cubicBezTo>
                      <a:pt x="1581" y="1155"/>
                      <a:pt x="2614" y="669"/>
                      <a:pt x="3496" y="61"/>
                    </a:cubicBezTo>
                    <a:cubicBezTo>
                      <a:pt x="3526" y="61"/>
                      <a:pt x="3496" y="0"/>
                      <a:pt x="34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17"/>
              <p:cNvSpPr/>
              <p:nvPr/>
            </p:nvSpPr>
            <p:spPr>
              <a:xfrm>
                <a:off x="5127838" y="1856450"/>
                <a:ext cx="178875" cy="167550"/>
              </a:xfrm>
              <a:custGeom>
                <a:rect b="b" l="l" r="r" t="t"/>
                <a:pathLst>
                  <a:path extrusionOk="0" h="6702" w="7155">
                    <a:moveTo>
                      <a:pt x="5398" y="1"/>
                    </a:moveTo>
                    <a:cubicBezTo>
                      <a:pt x="5342" y="1"/>
                      <a:pt x="5286" y="80"/>
                      <a:pt x="5331" y="125"/>
                    </a:cubicBezTo>
                    <a:cubicBezTo>
                      <a:pt x="6334" y="1736"/>
                      <a:pt x="7033" y="3742"/>
                      <a:pt x="5422" y="5262"/>
                    </a:cubicBezTo>
                    <a:cubicBezTo>
                      <a:pt x="4569" y="6055"/>
                      <a:pt x="3316" y="6460"/>
                      <a:pt x="2100" y="6460"/>
                    </a:cubicBezTo>
                    <a:cubicBezTo>
                      <a:pt x="1452" y="6460"/>
                      <a:pt x="815" y="6345"/>
                      <a:pt x="255" y="6113"/>
                    </a:cubicBezTo>
                    <a:cubicBezTo>
                      <a:pt x="236" y="6105"/>
                      <a:pt x="218" y="6102"/>
                      <a:pt x="201" y="6102"/>
                    </a:cubicBezTo>
                    <a:cubicBezTo>
                      <a:pt x="77" y="6102"/>
                      <a:pt x="0" y="6272"/>
                      <a:pt x="133" y="6326"/>
                    </a:cubicBezTo>
                    <a:cubicBezTo>
                      <a:pt x="726" y="6577"/>
                      <a:pt x="1415" y="6702"/>
                      <a:pt x="2117" y="6702"/>
                    </a:cubicBezTo>
                    <a:cubicBezTo>
                      <a:pt x="3542" y="6702"/>
                      <a:pt x="5023" y="6188"/>
                      <a:pt x="5878" y="5171"/>
                    </a:cubicBezTo>
                    <a:cubicBezTo>
                      <a:pt x="7155" y="3651"/>
                      <a:pt x="6729" y="1371"/>
                      <a:pt x="5453" y="34"/>
                    </a:cubicBezTo>
                    <a:cubicBezTo>
                      <a:pt x="5437" y="10"/>
                      <a:pt x="5417" y="1"/>
                      <a:pt x="539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17"/>
              <p:cNvSpPr/>
              <p:nvPr/>
            </p:nvSpPr>
            <p:spPr>
              <a:xfrm>
                <a:off x="4980538" y="2141225"/>
                <a:ext cx="190175" cy="157625"/>
              </a:xfrm>
              <a:custGeom>
                <a:rect b="b" l="l" r="r" t="t"/>
                <a:pathLst>
                  <a:path extrusionOk="0" h="6305" w="7607">
                    <a:moveTo>
                      <a:pt x="4105" y="434"/>
                    </a:moveTo>
                    <a:cubicBezTo>
                      <a:pt x="5485" y="434"/>
                      <a:pt x="6667" y="1478"/>
                      <a:pt x="6785" y="2868"/>
                    </a:cubicBezTo>
                    <a:cubicBezTo>
                      <a:pt x="6937" y="4297"/>
                      <a:pt x="5934" y="5604"/>
                      <a:pt x="4536" y="5847"/>
                    </a:cubicBezTo>
                    <a:cubicBezTo>
                      <a:pt x="4397" y="5867"/>
                      <a:pt x="4259" y="5877"/>
                      <a:pt x="4122" y="5877"/>
                    </a:cubicBezTo>
                    <a:cubicBezTo>
                      <a:pt x="2851" y="5877"/>
                      <a:pt x="1710" y="5012"/>
                      <a:pt x="1436" y="3749"/>
                    </a:cubicBezTo>
                    <a:cubicBezTo>
                      <a:pt x="1101" y="2351"/>
                      <a:pt x="1922" y="953"/>
                      <a:pt x="3320" y="527"/>
                    </a:cubicBezTo>
                    <a:cubicBezTo>
                      <a:pt x="3533" y="467"/>
                      <a:pt x="3746" y="436"/>
                      <a:pt x="3989" y="436"/>
                    </a:cubicBezTo>
                    <a:cubicBezTo>
                      <a:pt x="4028" y="435"/>
                      <a:pt x="4067" y="434"/>
                      <a:pt x="4105" y="434"/>
                    </a:cubicBezTo>
                    <a:close/>
                    <a:moveTo>
                      <a:pt x="4075" y="1"/>
                    </a:moveTo>
                    <a:cubicBezTo>
                      <a:pt x="3124" y="1"/>
                      <a:pt x="2167" y="422"/>
                      <a:pt x="1527" y="1318"/>
                    </a:cubicBezTo>
                    <a:cubicBezTo>
                      <a:pt x="0" y="3413"/>
                      <a:pt x="1540" y="6305"/>
                      <a:pt x="4084" y="6305"/>
                    </a:cubicBezTo>
                    <a:cubicBezTo>
                      <a:pt x="4123" y="6305"/>
                      <a:pt x="4162" y="6304"/>
                      <a:pt x="4202" y="6303"/>
                    </a:cubicBezTo>
                    <a:cubicBezTo>
                      <a:pt x="4475" y="6303"/>
                      <a:pt x="4718" y="6242"/>
                      <a:pt x="4962" y="6181"/>
                    </a:cubicBezTo>
                    <a:cubicBezTo>
                      <a:pt x="6633" y="5695"/>
                      <a:pt x="7606" y="3932"/>
                      <a:pt x="7120" y="2260"/>
                    </a:cubicBezTo>
                    <a:cubicBezTo>
                      <a:pt x="6680" y="799"/>
                      <a:pt x="5383" y="1"/>
                      <a:pt x="407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17"/>
              <p:cNvSpPr/>
              <p:nvPr/>
            </p:nvSpPr>
            <p:spPr>
              <a:xfrm>
                <a:off x="5195763" y="2113650"/>
                <a:ext cx="126150" cy="157050"/>
              </a:xfrm>
              <a:custGeom>
                <a:rect b="b" l="l" r="r" t="t"/>
                <a:pathLst>
                  <a:path extrusionOk="0" h="6282" w="5046">
                    <a:moveTo>
                      <a:pt x="2189" y="415"/>
                    </a:moveTo>
                    <a:cubicBezTo>
                      <a:pt x="2675" y="415"/>
                      <a:pt x="3131" y="627"/>
                      <a:pt x="3465" y="992"/>
                    </a:cubicBezTo>
                    <a:cubicBezTo>
                      <a:pt x="3952" y="1478"/>
                      <a:pt x="4255" y="2117"/>
                      <a:pt x="4347" y="2816"/>
                    </a:cubicBezTo>
                    <a:cubicBezTo>
                      <a:pt x="4590" y="4305"/>
                      <a:pt x="3921" y="5643"/>
                      <a:pt x="2857" y="5825"/>
                    </a:cubicBezTo>
                    <a:cubicBezTo>
                      <a:pt x="2791" y="5835"/>
                      <a:pt x="2725" y="5839"/>
                      <a:pt x="2660" y="5839"/>
                    </a:cubicBezTo>
                    <a:cubicBezTo>
                      <a:pt x="1695" y="5839"/>
                      <a:pt x="775" y="4818"/>
                      <a:pt x="547" y="3424"/>
                    </a:cubicBezTo>
                    <a:cubicBezTo>
                      <a:pt x="426" y="2725"/>
                      <a:pt x="517" y="2026"/>
                      <a:pt x="821" y="1387"/>
                    </a:cubicBezTo>
                    <a:cubicBezTo>
                      <a:pt x="1064" y="901"/>
                      <a:pt x="1489" y="536"/>
                      <a:pt x="2037" y="415"/>
                    </a:cubicBezTo>
                    <a:close/>
                    <a:moveTo>
                      <a:pt x="2252" y="1"/>
                    </a:moveTo>
                    <a:cubicBezTo>
                      <a:pt x="2160" y="1"/>
                      <a:pt x="2068" y="7"/>
                      <a:pt x="1976" y="19"/>
                    </a:cubicBezTo>
                    <a:cubicBezTo>
                      <a:pt x="1307" y="141"/>
                      <a:pt x="730" y="597"/>
                      <a:pt x="456" y="1205"/>
                    </a:cubicBezTo>
                    <a:cubicBezTo>
                      <a:pt x="122" y="1934"/>
                      <a:pt x="0" y="2725"/>
                      <a:pt x="122" y="3485"/>
                    </a:cubicBezTo>
                    <a:cubicBezTo>
                      <a:pt x="392" y="5105"/>
                      <a:pt x="1492" y="6282"/>
                      <a:pt x="2690" y="6282"/>
                    </a:cubicBezTo>
                    <a:cubicBezTo>
                      <a:pt x="2705" y="6282"/>
                      <a:pt x="2720" y="6281"/>
                      <a:pt x="2736" y="6281"/>
                    </a:cubicBezTo>
                    <a:cubicBezTo>
                      <a:pt x="2796" y="6251"/>
                      <a:pt x="2888" y="6251"/>
                      <a:pt x="2948" y="6251"/>
                    </a:cubicBezTo>
                    <a:cubicBezTo>
                      <a:pt x="4225" y="6038"/>
                      <a:pt x="5046" y="4488"/>
                      <a:pt x="4772" y="2785"/>
                    </a:cubicBezTo>
                    <a:cubicBezTo>
                      <a:pt x="4651" y="1995"/>
                      <a:pt x="4316" y="1266"/>
                      <a:pt x="3769" y="688"/>
                    </a:cubicBezTo>
                    <a:cubicBezTo>
                      <a:pt x="3376" y="243"/>
                      <a:pt x="2825" y="1"/>
                      <a:pt x="225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17"/>
              <p:cNvSpPr/>
              <p:nvPr/>
            </p:nvSpPr>
            <p:spPr>
              <a:xfrm>
                <a:off x="5149388" y="2181225"/>
                <a:ext cx="57800" cy="26400"/>
              </a:xfrm>
              <a:custGeom>
                <a:rect b="b" l="l" r="r" t="t"/>
                <a:pathLst>
                  <a:path extrusionOk="0" h="1056" w="2312">
                    <a:moveTo>
                      <a:pt x="1496" y="0"/>
                    </a:moveTo>
                    <a:cubicBezTo>
                      <a:pt x="875" y="0"/>
                      <a:pt x="298" y="443"/>
                      <a:pt x="1" y="782"/>
                    </a:cubicBezTo>
                    <a:lnTo>
                      <a:pt x="335" y="1055"/>
                    </a:lnTo>
                    <a:cubicBezTo>
                      <a:pt x="335" y="1009"/>
                      <a:pt x="862" y="418"/>
                      <a:pt x="1476" y="418"/>
                    </a:cubicBezTo>
                    <a:cubicBezTo>
                      <a:pt x="1669" y="418"/>
                      <a:pt x="1871" y="477"/>
                      <a:pt x="2068" y="630"/>
                    </a:cubicBezTo>
                    <a:lnTo>
                      <a:pt x="2311" y="295"/>
                    </a:lnTo>
                    <a:cubicBezTo>
                      <a:pt x="2044" y="84"/>
                      <a:pt x="1766" y="0"/>
                      <a:pt x="149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17"/>
              <p:cNvSpPr/>
              <p:nvPr/>
            </p:nvSpPr>
            <p:spPr>
              <a:xfrm>
                <a:off x="4803638" y="2209100"/>
                <a:ext cx="207475" cy="72225"/>
              </a:xfrm>
              <a:custGeom>
                <a:rect b="b" l="l" r="r" t="t"/>
                <a:pathLst>
                  <a:path extrusionOk="0" h="2889" w="8299">
                    <a:moveTo>
                      <a:pt x="8269" y="1"/>
                    </a:moveTo>
                    <a:cubicBezTo>
                      <a:pt x="8025" y="31"/>
                      <a:pt x="2402" y="335"/>
                      <a:pt x="1521" y="639"/>
                    </a:cubicBezTo>
                    <a:cubicBezTo>
                      <a:pt x="639" y="943"/>
                      <a:pt x="62" y="2585"/>
                      <a:pt x="1" y="2767"/>
                    </a:cubicBezTo>
                    <a:lnTo>
                      <a:pt x="396" y="2889"/>
                    </a:lnTo>
                    <a:cubicBezTo>
                      <a:pt x="548" y="2463"/>
                      <a:pt x="1004" y="1247"/>
                      <a:pt x="1642" y="1034"/>
                    </a:cubicBezTo>
                    <a:cubicBezTo>
                      <a:pt x="2311" y="822"/>
                      <a:pt x="6688" y="518"/>
                      <a:pt x="8299" y="426"/>
                    </a:cubicBezTo>
                    <a:lnTo>
                      <a:pt x="8269"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17"/>
              <p:cNvSpPr/>
              <p:nvPr/>
            </p:nvSpPr>
            <p:spPr>
              <a:xfrm>
                <a:off x="4766413" y="2192075"/>
                <a:ext cx="159600" cy="170075"/>
              </a:xfrm>
              <a:custGeom>
                <a:rect b="b" l="l" r="r" t="t"/>
                <a:pathLst>
                  <a:path extrusionOk="0" h="6803" w="6384">
                    <a:moveTo>
                      <a:pt x="2146" y="0"/>
                    </a:moveTo>
                    <a:cubicBezTo>
                      <a:pt x="1936" y="0"/>
                      <a:pt x="1735" y="51"/>
                      <a:pt x="1551" y="165"/>
                    </a:cubicBezTo>
                    <a:cubicBezTo>
                      <a:pt x="1" y="1107"/>
                      <a:pt x="2007" y="6062"/>
                      <a:pt x="3891" y="6670"/>
                    </a:cubicBezTo>
                    <a:cubicBezTo>
                      <a:pt x="4121" y="6760"/>
                      <a:pt x="4357" y="6803"/>
                      <a:pt x="4588" y="6803"/>
                    </a:cubicBezTo>
                    <a:cubicBezTo>
                      <a:pt x="5369" y="6803"/>
                      <a:pt x="6102" y="6319"/>
                      <a:pt x="6384" y="5545"/>
                    </a:cubicBezTo>
                    <a:lnTo>
                      <a:pt x="5654" y="2627"/>
                    </a:lnTo>
                    <a:cubicBezTo>
                      <a:pt x="5654" y="2627"/>
                      <a:pt x="3660" y="0"/>
                      <a:pt x="2146"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17"/>
              <p:cNvSpPr/>
              <p:nvPr/>
            </p:nvSpPr>
            <p:spPr>
              <a:xfrm>
                <a:off x="4819613" y="2231150"/>
                <a:ext cx="81800" cy="104975"/>
              </a:xfrm>
              <a:custGeom>
                <a:rect b="b" l="l" r="r" t="t"/>
                <a:pathLst>
                  <a:path extrusionOk="0" h="4199" w="3272">
                    <a:moveTo>
                      <a:pt x="31" y="0"/>
                    </a:moveTo>
                    <a:cubicBezTo>
                      <a:pt x="0" y="0"/>
                      <a:pt x="0" y="61"/>
                      <a:pt x="31" y="61"/>
                    </a:cubicBezTo>
                    <a:cubicBezTo>
                      <a:pt x="1338" y="548"/>
                      <a:pt x="2067" y="1703"/>
                      <a:pt x="2614" y="2949"/>
                    </a:cubicBezTo>
                    <a:cubicBezTo>
                      <a:pt x="2351" y="2648"/>
                      <a:pt x="2053" y="2441"/>
                      <a:pt x="1714" y="2441"/>
                    </a:cubicBezTo>
                    <a:cubicBezTo>
                      <a:pt x="1504" y="2441"/>
                      <a:pt x="1277" y="2520"/>
                      <a:pt x="1034" y="2706"/>
                    </a:cubicBezTo>
                    <a:cubicBezTo>
                      <a:pt x="1003" y="2736"/>
                      <a:pt x="1034" y="2797"/>
                      <a:pt x="1064" y="2797"/>
                    </a:cubicBezTo>
                    <a:cubicBezTo>
                      <a:pt x="1204" y="2744"/>
                      <a:pt x="1346" y="2720"/>
                      <a:pt x="1486" y="2720"/>
                    </a:cubicBezTo>
                    <a:cubicBezTo>
                      <a:pt x="1830" y="2720"/>
                      <a:pt x="2155" y="2871"/>
                      <a:pt x="2371" y="3131"/>
                    </a:cubicBezTo>
                    <a:cubicBezTo>
                      <a:pt x="2614" y="3435"/>
                      <a:pt x="2827" y="3800"/>
                      <a:pt x="3009" y="4134"/>
                    </a:cubicBezTo>
                    <a:cubicBezTo>
                      <a:pt x="3043" y="4179"/>
                      <a:pt x="3089" y="4199"/>
                      <a:pt x="3132" y="4199"/>
                    </a:cubicBezTo>
                    <a:cubicBezTo>
                      <a:pt x="3206" y="4199"/>
                      <a:pt x="3272" y="4139"/>
                      <a:pt x="3253" y="4043"/>
                    </a:cubicBezTo>
                    <a:cubicBezTo>
                      <a:pt x="3192" y="2371"/>
                      <a:pt x="1824" y="92"/>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17"/>
              <p:cNvSpPr/>
              <p:nvPr/>
            </p:nvSpPr>
            <p:spPr>
              <a:xfrm>
                <a:off x="4797563" y="2558650"/>
                <a:ext cx="345775" cy="361475"/>
              </a:xfrm>
              <a:custGeom>
                <a:rect b="b" l="l" r="r" t="t"/>
                <a:pathLst>
                  <a:path extrusionOk="0" h="14459" w="13831">
                    <a:moveTo>
                      <a:pt x="2189" y="1"/>
                    </a:moveTo>
                    <a:lnTo>
                      <a:pt x="1" y="2524"/>
                    </a:lnTo>
                    <a:cubicBezTo>
                      <a:pt x="1" y="2524"/>
                      <a:pt x="7202" y="14458"/>
                      <a:pt x="7556" y="14458"/>
                    </a:cubicBezTo>
                    <a:cubicBezTo>
                      <a:pt x="7564" y="14458"/>
                      <a:pt x="7569" y="14452"/>
                      <a:pt x="7569" y="14439"/>
                    </a:cubicBezTo>
                    <a:lnTo>
                      <a:pt x="10153" y="9120"/>
                    </a:lnTo>
                    <a:lnTo>
                      <a:pt x="13831" y="12828"/>
                    </a:lnTo>
                    <a:lnTo>
                      <a:pt x="13831" y="12828"/>
                    </a:lnTo>
                    <a:lnTo>
                      <a:pt x="13557" y="3496"/>
                    </a:lnTo>
                    <a:lnTo>
                      <a:pt x="12433" y="1642"/>
                    </a:lnTo>
                    <a:lnTo>
                      <a:pt x="9879" y="7873"/>
                    </a:lnTo>
                    <a:lnTo>
                      <a:pt x="2189"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17"/>
              <p:cNvSpPr/>
              <p:nvPr/>
            </p:nvSpPr>
            <p:spPr>
              <a:xfrm>
                <a:off x="4805363" y="2637400"/>
                <a:ext cx="344825" cy="295900"/>
              </a:xfrm>
              <a:custGeom>
                <a:rect b="b" l="l" r="r" t="t"/>
                <a:pathLst>
                  <a:path extrusionOk="0" h="11836" w="13793">
                    <a:moveTo>
                      <a:pt x="80" y="0"/>
                    </a:moveTo>
                    <a:cubicBezTo>
                      <a:pt x="44" y="0"/>
                      <a:pt x="1" y="28"/>
                      <a:pt x="23" y="73"/>
                    </a:cubicBezTo>
                    <a:cubicBezTo>
                      <a:pt x="1085" y="2167"/>
                      <a:pt x="7086" y="11836"/>
                      <a:pt x="7196" y="11836"/>
                    </a:cubicBezTo>
                    <a:cubicBezTo>
                      <a:pt x="7196" y="11836"/>
                      <a:pt x="7196" y="11836"/>
                      <a:pt x="7196" y="11836"/>
                    </a:cubicBezTo>
                    <a:cubicBezTo>
                      <a:pt x="8200" y="10012"/>
                      <a:pt x="9081" y="8128"/>
                      <a:pt x="9871" y="6213"/>
                    </a:cubicBezTo>
                    <a:cubicBezTo>
                      <a:pt x="10432" y="6862"/>
                      <a:pt x="13541" y="10173"/>
                      <a:pt x="13723" y="10173"/>
                    </a:cubicBezTo>
                    <a:cubicBezTo>
                      <a:pt x="13729" y="10173"/>
                      <a:pt x="13732" y="10170"/>
                      <a:pt x="13732" y="10164"/>
                    </a:cubicBezTo>
                    <a:cubicBezTo>
                      <a:pt x="13792" y="8462"/>
                      <a:pt x="13762" y="6760"/>
                      <a:pt x="13640" y="5088"/>
                    </a:cubicBezTo>
                    <a:cubicBezTo>
                      <a:pt x="13549" y="3538"/>
                      <a:pt x="13488" y="1988"/>
                      <a:pt x="13306" y="438"/>
                    </a:cubicBezTo>
                    <a:cubicBezTo>
                      <a:pt x="13306" y="407"/>
                      <a:pt x="13283" y="392"/>
                      <a:pt x="13260" y="392"/>
                    </a:cubicBezTo>
                    <a:cubicBezTo>
                      <a:pt x="13238" y="392"/>
                      <a:pt x="13215" y="407"/>
                      <a:pt x="13215" y="438"/>
                    </a:cubicBezTo>
                    <a:cubicBezTo>
                      <a:pt x="12880" y="1927"/>
                      <a:pt x="13306" y="7824"/>
                      <a:pt x="13276" y="9222"/>
                    </a:cubicBezTo>
                    <a:cubicBezTo>
                      <a:pt x="13125" y="9071"/>
                      <a:pt x="9934" y="5999"/>
                      <a:pt x="9843" y="5999"/>
                    </a:cubicBezTo>
                    <a:cubicBezTo>
                      <a:pt x="9842" y="5999"/>
                      <a:pt x="9841" y="5999"/>
                      <a:pt x="9841" y="6000"/>
                    </a:cubicBezTo>
                    <a:cubicBezTo>
                      <a:pt x="9294" y="6851"/>
                      <a:pt x="7409" y="10742"/>
                      <a:pt x="7288" y="11076"/>
                    </a:cubicBezTo>
                    <a:cubicBezTo>
                      <a:pt x="6072" y="9100"/>
                      <a:pt x="1543" y="1897"/>
                      <a:pt x="114" y="12"/>
                    </a:cubicBezTo>
                    <a:cubicBezTo>
                      <a:pt x="106" y="4"/>
                      <a:pt x="94" y="0"/>
                      <a:pt x="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17"/>
              <p:cNvSpPr/>
              <p:nvPr/>
            </p:nvSpPr>
            <p:spPr>
              <a:xfrm>
                <a:off x="4554413" y="3488000"/>
                <a:ext cx="952150" cy="829825"/>
              </a:xfrm>
              <a:custGeom>
                <a:rect b="b" l="l" r="r" t="t"/>
                <a:pathLst>
                  <a:path extrusionOk="0" h="33193" w="38086">
                    <a:moveTo>
                      <a:pt x="37964" y="1"/>
                    </a:moveTo>
                    <a:lnTo>
                      <a:pt x="0" y="3770"/>
                    </a:lnTo>
                    <a:lnTo>
                      <a:pt x="122" y="33193"/>
                    </a:lnTo>
                    <a:lnTo>
                      <a:pt x="38086" y="29424"/>
                    </a:lnTo>
                    <a:lnTo>
                      <a:pt x="37964"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17"/>
              <p:cNvSpPr/>
              <p:nvPr/>
            </p:nvSpPr>
            <p:spPr>
              <a:xfrm>
                <a:off x="4553638" y="3469775"/>
                <a:ext cx="333625" cy="112475"/>
              </a:xfrm>
              <a:custGeom>
                <a:rect b="b" l="l" r="r" t="t"/>
                <a:pathLst>
                  <a:path extrusionOk="0" h="4499" w="13345">
                    <a:moveTo>
                      <a:pt x="12433" y="0"/>
                    </a:moveTo>
                    <a:lnTo>
                      <a:pt x="1" y="1246"/>
                    </a:lnTo>
                    <a:lnTo>
                      <a:pt x="31" y="4499"/>
                    </a:lnTo>
                    <a:lnTo>
                      <a:pt x="13344" y="3161"/>
                    </a:lnTo>
                    <a:lnTo>
                      <a:pt x="12433"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17"/>
              <p:cNvSpPr/>
              <p:nvPr/>
            </p:nvSpPr>
            <p:spPr>
              <a:xfrm>
                <a:off x="4554413" y="3488000"/>
                <a:ext cx="952150" cy="829825"/>
              </a:xfrm>
              <a:custGeom>
                <a:rect b="b" l="l" r="r" t="t"/>
                <a:pathLst>
                  <a:path extrusionOk="0" h="33193" w="38086">
                    <a:moveTo>
                      <a:pt x="37964" y="1"/>
                    </a:moveTo>
                    <a:lnTo>
                      <a:pt x="0" y="3770"/>
                    </a:lnTo>
                    <a:lnTo>
                      <a:pt x="122" y="33193"/>
                    </a:lnTo>
                    <a:lnTo>
                      <a:pt x="38086" y="29424"/>
                    </a:lnTo>
                    <a:lnTo>
                      <a:pt x="3796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17"/>
              <p:cNvSpPr/>
              <p:nvPr/>
            </p:nvSpPr>
            <p:spPr>
              <a:xfrm>
                <a:off x="4553638" y="3469775"/>
                <a:ext cx="333625" cy="112475"/>
              </a:xfrm>
              <a:custGeom>
                <a:rect b="b" l="l" r="r" t="t"/>
                <a:pathLst>
                  <a:path extrusionOk="0" h="4499" w="13345">
                    <a:moveTo>
                      <a:pt x="12433" y="0"/>
                    </a:moveTo>
                    <a:lnTo>
                      <a:pt x="1" y="1246"/>
                    </a:lnTo>
                    <a:lnTo>
                      <a:pt x="31" y="4499"/>
                    </a:lnTo>
                    <a:lnTo>
                      <a:pt x="13344" y="3161"/>
                    </a:lnTo>
                    <a:lnTo>
                      <a:pt x="12433" y="0"/>
                    </a:lnTo>
                    <a:close/>
                  </a:path>
                </a:pathLst>
              </a:custGeom>
              <a:solidFill>
                <a:srgbClr val="263238">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17"/>
              <p:cNvSpPr/>
              <p:nvPr/>
            </p:nvSpPr>
            <p:spPr>
              <a:xfrm>
                <a:off x="4460188" y="3494850"/>
                <a:ext cx="1045625" cy="819950"/>
              </a:xfrm>
              <a:custGeom>
                <a:rect b="b" l="l" r="r" t="t"/>
                <a:pathLst>
                  <a:path extrusionOk="0" h="32798" w="41825">
                    <a:moveTo>
                      <a:pt x="38998" y="0"/>
                    </a:moveTo>
                    <a:lnTo>
                      <a:pt x="0" y="3283"/>
                    </a:lnTo>
                    <a:lnTo>
                      <a:pt x="5228" y="32797"/>
                    </a:lnTo>
                    <a:lnTo>
                      <a:pt x="41825" y="29150"/>
                    </a:lnTo>
                    <a:lnTo>
                      <a:pt x="38998"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17"/>
              <p:cNvSpPr/>
              <p:nvPr/>
            </p:nvSpPr>
            <p:spPr>
              <a:xfrm>
                <a:off x="4427513" y="3510050"/>
                <a:ext cx="1078300" cy="807025"/>
              </a:xfrm>
              <a:custGeom>
                <a:rect b="b" l="l" r="r" t="t"/>
                <a:pathLst>
                  <a:path extrusionOk="0" h="32281" w="43132">
                    <a:moveTo>
                      <a:pt x="39454" y="0"/>
                    </a:moveTo>
                    <a:lnTo>
                      <a:pt x="0" y="3921"/>
                    </a:lnTo>
                    <a:lnTo>
                      <a:pt x="5593" y="32280"/>
                    </a:lnTo>
                    <a:lnTo>
                      <a:pt x="43132" y="28542"/>
                    </a:lnTo>
                    <a:lnTo>
                      <a:pt x="39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17"/>
              <p:cNvSpPr/>
              <p:nvPr/>
            </p:nvSpPr>
            <p:spPr>
              <a:xfrm>
                <a:off x="4414588" y="3530550"/>
                <a:ext cx="1089700" cy="788050"/>
              </a:xfrm>
              <a:custGeom>
                <a:rect b="b" l="l" r="r" t="t"/>
                <a:pathLst>
                  <a:path extrusionOk="0" h="31522" w="43588">
                    <a:moveTo>
                      <a:pt x="38025" y="1"/>
                    </a:moveTo>
                    <a:lnTo>
                      <a:pt x="0" y="3770"/>
                    </a:lnTo>
                    <a:lnTo>
                      <a:pt x="5563" y="31521"/>
                    </a:lnTo>
                    <a:lnTo>
                      <a:pt x="43588" y="27752"/>
                    </a:lnTo>
                    <a:lnTo>
                      <a:pt x="38025"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17"/>
              <p:cNvSpPr/>
              <p:nvPr/>
            </p:nvSpPr>
            <p:spPr>
              <a:xfrm>
                <a:off x="4134938" y="2665200"/>
                <a:ext cx="817200" cy="1572175"/>
              </a:xfrm>
              <a:custGeom>
                <a:rect b="b" l="l" r="r" t="t"/>
                <a:pathLst>
                  <a:path extrusionOk="0" h="62887" w="32688">
                    <a:moveTo>
                      <a:pt x="26095" y="1"/>
                    </a:moveTo>
                    <a:cubicBezTo>
                      <a:pt x="25207" y="1"/>
                      <a:pt x="23955" y="714"/>
                      <a:pt x="22342" y="2183"/>
                    </a:cubicBezTo>
                    <a:cubicBezTo>
                      <a:pt x="9363" y="13946"/>
                      <a:pt x="1" y="34250"/>
                      <a:pt x="305" y="39721"/>
                    </a:cubicBezTo>
                    <a:cubicBezTo>
                      <a:pt x="669" y="46925"/>
                      <a:pt x="13770" y="59296"/>
                      <a:pt x="22281" y="62852"/>
                    </a:cubicBezTo>
                    <a:cubicBezTo>
                      <a:pt x="22335" y="62875"/>
                      <a:pt x="22393" y="62887"/>
                      <a:pt x="22455" y="62887"/>
                    </a:cubicBezTo>
                    <a:cubicBezTo>
                      <a:pt x="24851" y="62887"/>
                      <a:pt x="32688" y="46111"/>
                      <a:pt x="29606" y="45192"/>
                    </a:cubicBezTo>
                    <a:cubicBezTo>
                      <a:pt x="26293" y="44220"/>
                      <a:pt x="18603" y="37259"/>
                      <a:pt x="18208" y="36925"/>
                    </a:cubicBezTo>
                    <a:cubicBezTo>
                      <a:pt x="17417" y="36256"/>
                      <a:pt x="23618" y="20815"/>
                      <a:pt x="26202" y="11453"/>
                    </a:cubicBezTo>
                    <a:cubicBezTo>
                      <a:pt x="28254" y="4012"/>
                      <a:pt x="28201" y="1"/>
                      <a:pt x="26095"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17"/>
              <p:cNvSpPr/>
              <p:nvPr/>
            </p:nvSpPr>
            <p:spPr>
              <a:xfrm>
                <a:off x="4571113" y="3779050"/>
                <a:ext cx="829075" cy="567300"/>
              </a:xfrm>
              <a:custGeom>
                <a:rect b="b" l="l" r="r" t="t"/>
                <a:pathLst>
                  <a:path extrusionOk="0" h="22692" w="33163">
                    <a:moveTo>
                      <a:pt x="10670" y="0"/>
                    </a:moveTo>
                    <a:lnTo>
                      <a:pt x="1" y="15624"/>
                    </a:lnTo>
                    <a:cubicBezTo>
                      <a:pt x="7783" y="21231"/>
                      <a:pt x="18178" y="22692"/>
                      <a:pt x="20969" y="22692"/>
                    </a:cubicBezTo>
                    <a:cubicBezTo>
                      <a:pt x="21143" y="22692"/>
                      <a:pt x="21287" y="22686"/>
                      <a:pt x="21399" y="22675"/>
                    </a:cubicBezTo>
                    <a:cubicBezTo>
                      <a:pt x="23071" y="22493"/>
                      <a:pt x="23892" y="22402"/>
                      <a:pt x="23892" y="22402"/>
                    </a:cubicBezTo>
                    <a:cubicBezTo>
                      <a:pt x="26871" y="22159"/>
                      <a:pt x="27934" y="20760"/>
                      <a:pt x="27934" y="20760"/>
                    </a:cubicBezTo>
                    <a:cubicBezTo>
                      <a:pt x="27934" y="20760"/>
                      <a:pt x="28549" y="20887"/>
                      <a:pt x="29322" y="20887"/>
                    </a:cubicBezTo>
                    <a:cubicBezTo>
                      <a:pt x="30401" y="20887"/>
                      <a:pt x="31790" y="20640"/>
                      <a:pt x="32251" y="19453"/>
                    </a:cubicBezTo>
                    <a:cubicBezTo>
                      <a:pt x="33163" y="17174"/>
                      <a:pt x="28056" y="16566"/>
                      <a:pt x="25442" y="14529"/>
                    </a:cubicBezTo>
                    <a:cubicBezTo>
                      <a:pt x="19454" y="9848"/>
                      <a:pt x="12281" y="1520"/>
                      <a:pt x="10670"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17"/>
              <p:cNvSpPr/>
              <p:nvPr/>
            </p:nvSpPr>
            <p:spPr>
              <a:xfrm>
                <a:off x="4959713" y="4129475"/>
                <a:ext cx="310525" cy="169350"/>
              </a:xfrm>
              <a:custGeom>
                <a:rect b="b" l="l" r="r" t="t"/>
                <a:pathLst>
                  <a:path extrusionOk="0" h="6774" w="12421">
                    <a:moveTo>
                      <a:pt x="119" y="1"/>
                    </a:moveTo>
                    <a:cubicBezTo>
                      <a:pt x="51" y="1"/>
                      <a:pt x="1" y="129"/>
                      <a:pt x="50" y="178"/>
                    </a:cubicBezTo>
                    <a:cubicBezTo>
                      <a:pt x="3454" y="3461"/>
                      <a:pt x="7710" y="5740"/>
                      <a:pt x="12330" y="6774"/>
                    </a:cubicBezTo>
                    <a:cubicBezTo>
                      <a:pt x="12390" y="6774"/>
                      <a:pt x="12421" y="6713"/>
                      <a:pt x="12360" y="6683"/>
                    </a:cubicBezTo>
                    <a:cubicBezTo>
                      <a:pt x="10080" y="5801"/>
                      <a:pt x="7801" y="5011"/>
                      <a:pt x="5643" y="3825"/>
                    </a:cubicBezTo>
                    <a:cubicBezTo>
                      <a:pt x="3697" y="2731"/>
                      <a:pt x="1965" y="1363"/>
                      <a:pt x="171" y="26"/>
                    </a:cubicBezTo>
                    <a:cubicBezTo>
                      <a:pt x="154" y="8"/>
                      <a:pt x="136" y="1"/>
                      <a:pt x="1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17"/>
              <p:cNvSpPr/>
              <p:nvPr/>
            </p:nvSpPr>
            <p:spPr>
              <a:xfrm>
                <a:off x="4875563" y="4209550"/>
                <a:ext cx="294375" cy="128800"/>
              </a:xfrm>
              <a:custGeom>
                <a:rect b="b" l="l" r="r" t="t"/>
                <a:pathLst>
                  <a:path extrusionOk="0" h="5152" w="11775">
                    <a:moveTo>
                      <a:pt x="139" y="1"/>
                    </a:moveTo>
                    <a:cubicBezTo>
                      <a:pt x="49" y="1"/>
                      <a:pt x="0" y="120"/>
                      <a:pt x="103" y="197"/>
                    </a:cubicBezTo>
                    <a:cubicBezTo>
                      <a:pt x="3446" y="2902"/>
                      <a:pt x="7489" y="4604"/>
                      <a:pt x="11744" y="5151"/>
                    </a:cubicBezTo>
                    <a:cubicBezTo>
                      <a:pt x="11775" y="5151"/>
                      <a:pt x="11775" y="5121"/>
                      <a:pt x="11744" y="5121"/>
                    </a:cubicBezTo>
                    <a:cubicBezTo>
                      <a:pt x="5209" y="3328"/>
                      <a:pt x="2018" y="1230"/>
                      <a:pt x="194" y="14"/>
                    </a:cubicBezTo>
                    <a:cubicBezTo>
                      <a:pt x="175" y="5"/>
                      <a:pt x="156" y="1"/>
                      <a:pt x="1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17"/>
              <p:cNvSpPr/>
              <p:nvPr/>
            </p:nvSpPr>
            <p:spPr>
              <a:xfrm>
                <a:off x="4837838" y="3779050"/>
                <a:ext cx="508400" cy="279975"/>
              </a:xfrm>
              <a:custGeom>
                <a:rect b="b" l="l" r="r" t="t"/>
                <a:pathLst>
                  <a:path extrusionOk="0" h="11199" w="20336">
                    <a:moveTo>
                      <a:pt x="1" y="0"/>
                    </a:moveTo>
                    <a:lnTo>
                      <a:pt x="1" y="0"/>
                    </a:lnTo>
                    <a:cubicBezTo>
                      <a:pt x="1551" y="1520"/>
                      <a:pt x="4925" y="5471"/>
                      <a:pt x="7934" y="8450"/>
                    </a:cubicBezTo>
                    <a:cubicBezTo>
                      <a:pt x="7596" y="7868"/>
                      <a:pt x="7652" y="7541"/>
                      <a:pt x="8153" y="7541"/>
                    </a:cubicBezTo>
                    <a:cubicBezTo>
                      <a:pt x="8463" y="7541"/>
                      <a:pt x="8944" y="7666"/>
                      <a:pt x="9606" y="7933"/>
                    </a:cubicBezTo>
                    <a:cubicBezTo>
                      <a:pt x="10991" y="8459"/>
                      <a:pt x="15228" y="11198"/>
                      <a:pt x="17600" y="11198"/>
                    </a:cubicBezTo>
                    <a:cubicBezTo>
                      <a:pt x="18247" y="11198"/>
                      <a:pt x="18755" y="10995"/>
                      <a:pt x="19028" y="10487"/>
                    </a:cubicBezTo>
                    <a:cubicBezTo>
                      <a:pt x="20335" y="8146"/>
                      <a:pt x="11278" y="2310"/>
                      <a:pt x="8238" y="1398"/>
                    </a:cubicBezTo>
                    <a:cubicBezTo>
                      <a:pt x="5198" y="456"/>
                      <a:pt x="1" y="0"/>
                      <a:pt x="1"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17"/>
              <p:cNvSpPr/>
              <p:nvPr/>
            </p:nvSpPr>
            <p:spPr>
              <a:xfrm>
                <a:off x="4098463" y="2636475"/>
                <a:ext cx="751425" cy="1565850"/>
              </a:xfrm>
              <a:custGeom>
                <a:rect b="b" l="l" r="r" t="t"/>
                <a:pathLst>
                  <a:path extrusionOk="0" h="62634" w="30057">
                    <a:moveTo>
                      <a:pt x="28055" y="1"/>
                    </a:moveTo>
                    <a:cubicBezTo>
                      <a:pt x="26692" y="1"/>
                      <a:pt x="24339" y="1753"/>
                      <a:pt x="20670" y="5915"/>
                    </a:cubicBezTo>
                    <a:cubicBezTo>
                      <a:pt x="11612" y="16159"/>
                      <a:pt x="1" y="33423"/>
                      <a:pt x="609" y="40840"/>
                    </a:cubicBezTo>
                    <a:cubicBezTo>
                      <a:pt x="1217" y="48226"/>
                      <a:pt x="19211" y="62634"/>
                      <a:pt x="19211" y="62634"/>
                    </a:cubicBezTo>
                    <a:lnTo>
                      <a:pt x="29545" y="45278"/>
                    </a:lnTo>
                    <a:cubicBezTo>
                      <a:pt x="29545" y="45278"/>
                      <a:pt x="19879" y="38499"/>
                      <a:pt x="19819" y="37831"/>
                    </a:cubicBezTo>
                    <a:cubicBezTo>
                      <a:pt x="19788" y="37162"/>
                      <a:pt x="26627" y="18438"/>
                      <a:pt x="28694" y="9259"/>
                    </a:cubicBezTo>
                    <a:cubicBezTo>
                      <a:pt x="29924" y="3780"/>
                      <a:pt x="30056" y="1"/>
                      <a:pt x="2805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17"/>
              <p:cNvSpPr/>
              <p:nvPr/>
            </p:nvSpPr>
            <p:spPr>
              <a:xfrm>
                <a:off x="4594688" y="3006175"/>
                <a:ext cx="185425" cy="571525"/>
              </a:xfrm>
              <a:custGeom>
                <a:rect b="b" l="l" r="r" t="t"/>
                <a:pathLst>
                  <a:path extrusionOk="0" h="22861" w="7417">
                    <a:moveTo>
                      <a:pt x="7376" y="0"/>
                    </a:moveTo>
                    <a:cubicBezTo>
                      <a:pt x="7365" y="0"/>
                      <a:pt x="7356" y="10"/>
                      <a:pt x="7356" y="33"/>
                    </a:cubicBezTo>
                    <a:cubicBezTo>
                      <a:pt x="6140" y="2890"/>
                      <a:pt x="5167" y="5869"/>
                      <a:pt x="4195" y="8818"/>
                    </a:cubicBezTo>
                    <a:cubicBezTo>
                      <a:pt x="3192" y="11766"/>
                      <a:pt x="2280" y="14775"/>
                      <a:pt x="1398" y="17784"/>
                    </a:cubicBezTo>
                    <a:cubicBezTo>
                      <a:pt x="882" y="19456"/>
                      <a:pt x="395" y="21128"/>
                      <a:pt x="0" y="22860"/>
                    </a:cubicBezTo>
                    <a:lnTo>
                      <a:pt x="61" y="22860"/>
                    </a:lnTo>
                    <a:cubicBezTo>
                      <a:pt x="608" y="21371"/>
                      <a:pt x="1094" y="19882"/>
                      <a:pt x="1611" y="18392"/>
                    </a:cubicBezTo>
                    <a:cubicBezTo>
                      <a:pt x="2097" y="16903"/>
                      <a:pt x="2584" y="15413"/>
                      <a:pt x="3070" y="13924"/>
                    </a:cubicBezTo>
                    <a:cubicBezTo>
                      <a:pt x="3830" y="11553"/>
                      <a:pt x="4590" y="9182"/>
                      <a:pt x="5350" y="6781"/>
                    </a:cubicBezTo>
                    <a:cubicBezTo>
                      <a:pt x="5684" y="6356"/>
                      <a:pt x="5958" y="5869"/>
                      <a:pt x="6170" y="5353"/>
                    </a:cubicBezTo>
                    <a:cubicBezTo>
                      <a:pt x="6535" y="4684"/>
                      <a:pt x="6809" y="3954"/>
                      <a:pt x="7143" y="3255"/>
                    </a:cubicBezTo>
                    <a:lnTo>
                      <a:pt x="7113" y="3255"/>
                    </a:lnTo>
                    <a:cubicBezTo>
                      <a:pt x="6748" y="3894"/>
                      <a:pt x="6353" y="4532"/>
                      <a:pt x="5988" y="5231"/>
                    </a:cubicBezTo>
                    <a:cubicBezTo>
                      <a:pt x="5897" y="5444"/>
                      <a:pt x="5775" y="5656"/>
                      <a:pt x="5654" y="5869"/>
                    </a:cubicBezTo>
                    <a:cubicBezTo>
                      <a:pt x="5745" y="5626"/>
                      <a:pt x="5836" y="5353"/>
                      <a:pt x="5927" y="5079"/>
                    </a:cubicBezTo>
                    <a:cubicBezTo>
                      <a:pt x="6444" y="3407"/>
                      <a:pt x="6961" y="1735"/>
                      <a:pt x="7417" y="64"/>
                    </a:cubicBezTo>
                    <a:cubicBezTo>
                      <a:pt x="7417" y="26"/>
                      <a:pt x="7393" y="0"/>
                      <a:pt x="73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17"/>
              <p:cNvSpPr/>
              <p:nvPr/>
            </p:nvSpPr>
            <p:spPr>
              <a:xfrm>
                <a:off x="4527463" y="4077025"/>
                <a:ext cx="57350" cy="47525"/>
              </a:xfrm>
              <a:custGeom>
                <a:rect b="b" l="l" r="r" t="t"/>
                <a:pathLst>
                  <a:path extrusionOk="0" h="1901" w="2294">
                    <a:moveTo>
                      <a:pt x="1090" y="1"/>
                    </a:moveTo>
                    <a:cubicBezTo>
                      <a:pt x="693" y="1"/>
                      <a:pt x="341" y="257"/>
                      <a:pt x="197" y="665"/>
                    </a:cubicBezTo>
                    <a:cubicBezTo>
                      <a:pt x="0" y="1302"/>
                      <a:pt x="497" y="1900"/>
                      <a:pt x="1095" y="1900"/>
                    </a:cubicBezTo>
                    <a:cubicBezTo>
                      <a:pt x="1238" y="1900"/>
                      <a:pt x="1387" y="1866"/>
                      <a:pt x="1534" y="1790"/>
                    </a:cubicBezTo>
                    <a:cubicBezTo>
                      <a:pt x="2294" y="1425"/>
                      <a:pt x="2203" y="300"/>
                      <a:pt x="1412" y="57"/>
                    </a:cubicBezTo>
                    <a:cubicBezTo>
                      <a:pt x="1304" y="19"/>
                      <a:pt x="1195" y="1"/>
                      <a:pt x="109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17"/>
              <p:cNvSpPr/>
              <p:nvPr/>
            </p:nvSpPr>
            <p:spPr>
              <a:xfrm>
                <a:off x="4437038" y="3993425"/>
                <a:ext cx="57350" cy="47525"/>
              </a:xfrm>
              <a:custGeom>
                <a:rect b="b" l="l" r="r" t="t"/>
                <a:pathLst>
                  <a:path extrusionOk="0" h="1901" w="2294">
                    <a:moveTo>
                      <a:pt x="1089" y="1"/>
                    </a:moveTo>
                    <a:cubicBezTo>
                      <a:pt x="693" y="1"/>
                      <a:pt x="341" y="257"/>
                      <a:pt x="197" y="665"/>
                    </a:cubicBezTo>
                    <a:cubicBezTo>
                      <a:pt x="0" y="1303"/>
                      <a:pt x="516" y="1901"/>
                      <a:pt x="1106" y="1901"/>
                    </a:cubicBezTo>
                    <a:cubicBezTo>
                      <a:pt x="1247" y="1901"/>
                      <a:pt x="1393" y="1866"/>
                      <a:pt x="1534" y="1790"/>
                    </a:cubicBezTo>
                    <a:cubicBezTo>
                      <a:pt x="2294" y="1425"/>
                      <a:pt x="2203" y="301"/>
                      <a:pt x="1412" y="58"/>
                    </a:cubicBezTo>
                    <a:cubicBezTo>
                      <a:pt x="1304" y="19"/>
                      <a:pt x="1195" y="1"/>
                      <a:pt x="10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17"/>
              <p:cNvSpPr/>
              <p:nvPr/>
            </p:nvSpPr>
            <p:spPr>
              <a:xfrm>
                <a:off x="4280088" y="3924175"/>
                <a:ext cx="167200" cy="164925"/>
              </a:xfrm>
              <a:custGeom>
                <a:rect b="b" l="l" r="r" t="t"/>
                <a:pathLst>
                  <a:path extrusionOk="0" h="6597" w="6688">
                    <a:moveTo>
                      <a:pt x="0" y="1"/>
                    </a:moveTo>
                    <a:cubicBezTo>
                      <a:pt x="973" y="1217"/>
                      <a:pt x="2037" y="2402"/>
                      <a:pt x="3192" y="3496"/>
                    </a:cubicBezTo>
                    <a:cubicBezTo>
                      <a:pt x="4256" y="4621"/>
                      <a:pt x="5441" y="5654"/>
                      <a:pt x="6687" y="6597"/>
                    </a:cubicBezTo>
                    <a:cubicBezTo>
                      <a:pt x="6140" y="6019"/>
                      <a:pt x="5593" y="5442"/>
                      <a:pt x="5046" y="4894"/>
                    </a:cubicBezTo>
                    <a:cubicBezTo>
                      <a:pt x="4529" y="4347"/>
                      <a:pt x="3952" y="3770"/>
                      <a:pt x="3405" y="3223"/>
                    </a:cubicBezTo>
                    <a:cubicBezTo>
                      <a:pt x="2310" y="2128"/>
                      <a:pt x="1186" y="103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17"/>
              <p:cNvSpPr/>
              <p:nvPr/>
            </p:nvSpPr>
            <p:spPr>
              <a:xfrm>
                <a:off x="7589413" y="1792550"/>
                <a:ext cx="707475" cy="1104625"/>
              </a:xfrm>
              <a:custGeom>
                <a:rect b="b" l="l" r="r" t="t"/>
                <a:pathLst>
                  <a:path extrusionOk="0" h="44185" w="28299">
                    <a:moveTo>
                      <a:pt x="8034" y="0"/>
                    </a:moveTo>
                    <a:cubicBezTo>
                      <a:pt x="3498" y="0"/>
                      <a:pt x="692" y="4681"/>
                      <a:pt x="1" y="6967"/>
                    </a:cubicBezTo>
                    <a:lnTo>
                      <a:pt x="3374" y="8851"/>
                    </a:lnTo>
                    <a:cubicBezTo>
                      <a:pt x="3374" y="8851"/>
                      <a:pt x="4712" y="6420"/>
                      <a:pt x="6748" y="6328"/>
                    </a:cubicBezTo>
                    <a:cubicBezTo>
                      <a:pt x="6774" y="6327"/>
                      <a:pt x="6800" y="6326"/>
                      <a:pt x="6825" y="6326"/>
                    </a:cubicBezTo>
                    <a:cubicBezTo>
                      <a:pt x="8845" y="6326"/>
                      <a:pt x="11172" y="11044"/>
                      <a:pt x="10062" y="20949"/>
                    </a:cubicBezTo>
                    <a:cubicBezTo>
                      <a:pt x="8391" y="36155"/>
                      <a:pt x="13706" y="44184"/>
                      <a:pt x="20293" y="44184"/>
                    </a:cubicBezTo>
                    <a:cubicBezTo>
                      <a:pt x="20658" y="44184"/>
                      <a:pt x="21027" y="44160"/>
                      <a:pt x="21399" y="44110"/>
                    </a:cubicBezTo>
                    <a:cubicBezTo>
                      <a:pt x="27721" y="43259"/>
                      <a:pt x="28299" y="34232"/>
                      <a:pt x="21642" y="24444"/>
                    </a:cubicBezTo>
                    <a:cubicBezTo>
                      <a:pt x="17964" y="19003"/>
                      <a:pt x="18268" y="2803"/>
                      <a:pt x="10092" y="310"/>
                    </a:cubicBezTo>
                    <a:cubicBezTo>
                      <a:pt x="9371" y="97"/>
                      <a:pt x="8685" y="0"/>
                      <a:pt x="80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17"/>
              <p:cNvSpPr/>
              <p:nvPr/>
            </p:nvSpPr>
            <p:spPr>
              <a:xfrm>
                <a:off x="7597763" y="1771550"/>
                <a:ext cx="455200" cy="398825"/>
              </a:xfrm>
              <a:custGeom>
                <a:rect b="b" l="l" r="r" t="t"/>
                <a:pathLst>
                  <a:path extrusionOk="0" h="15953" w="18208">
                    <a:moveTo>
                      <a:pt x="8137" y="1"/>
                    </a:moveTo>
                    <a:cubicBezTo>
                      <a:pt x="7051" y="1"/>
                      <a:pt x="5986" y="283"/>
                      <a:pt x="5016" y="816"/>
                    </a:cubicBezTo>
                    <a:cubicBezTo>
                      <a:pt x="3861" y="1454"/>
                      <a:pt x="2828" y="2366"/>
                      <a:pt x="2007" y="3430"/>
                    </a:cubicBezTo>
                    <a:cubicBezTo>
                      <a:pt x="1217" y="4463"/>
                      <a:pt x="548" y="5618"/>
                      <a:pt x="1" y="6804"/>
                    </a:cubicBezTo>
                    <a:cubicBezTo>
                      <a:pt x="335" y="6257"/>
                      <a:pt x="700" y="5709"/>
                      <a:pt x="1065" y="5162"/>
                    </a:cubicBezTo>
                    <a:cubicBezTo>
                      <a:pt x="1460" y="4615"/>
                      <a:pt x="1855" y="4129"/>
                      <a:pt x="2281" y="3643"/>
                    </a:cubicBezTo>
                    <a:cubicBezTo>
                      <a:pt x="3132" y="2670"/>
                      <a:pt x="4135" y="1880"/>
                      <a:pt x="5290" y="1302"/>
                    </a:cubicBezTo>
                    <a:cubicBezTo>
                      <a:pt x="6150" y="884"/>
                      <a:pt x="7082" y="661"/>
                      <a:pt x="8030" y="661"/>
                    </a:cubicBezTo>
                    <a:cubicBezTo>
                      <a:pt x="8321" y="661"/>
                      <a:pt x="8614" y="682"/>
                      <a:pt x="8907" y="725"/>
                    </a:cubicBezTo>
                    <a:cubicBezTo>
                      <a:pt x="10123" y="907"/>
                      <a:pt x="11308" y="1363"/>
                      <a:pt x="12342" y="2092"/>
                    </a:cubicBezTo>
                    <a:cubicBezTo>
                      <a:pt x="13375" y="2822"/>
                      <a:pt x="14226" y="3764"/>
                      <a:pt x="14834" y="4858"/>
                    </a:cubicBezTo>
                    <a:cubicBezTo>
                      <a:pt x="15503" y="5953"/>
                      <a:pt x="16019" y="7138"/>
                      <a:pt x="16445" y="8354"/>
                    </a:cubicBezTo>
                    <a:cubicBezTo>
                      <a:pt x="17205" y="10816"/>
                      <a:pt x="17813" y="13369"/>
                      <a:pt x="18208" y="15953"/>
                    </a:cubicBezTo>
                    <a:cubicBezTo>
                      <a:pt x="18086" y="13308"/>
                      <a:pt x="17691" y="10725"/>
                      <a:pt x="16992" y="8171"/>
                    </a:cubicBezTo>
                    <a:cubicBezTo>
                      <a:pt x="16627" y="6895"/>
                      <a:pt x="16080" y="5679"/>
                      <a:pt x="15442" y="4524"/>
                    </a:cubicBezTo>
                    <a:cubicBezTo>
                      <a:pt x="14773" y="3339"/>
                      <a:pt x="13861" y="2305"/>
                      <a:pt x="12767" y="1515"/>
                    </a:cubicBezTo>
                    <a:cubicBezTo>
                      <a:pt x="11642" y="725"/>
                      <a:pt x="10335" y="208"/>
                      <a:pt x="8968" y="56"/>
                    </a:cubicBezTo>
                    <a:cubicBezTo>
                      <a:pt x="8690" y="19"/>
                      <a:pt x="8413" y="1"/>
                      <a:pt x="81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17"/>
              <p:cNvSpPr/>
              <p:nvPr/>
            </p:nvSpPr>
            <p:spPr>
              <a:xfrm>
                <a:off x="7797613" y="2177950"/>
                <a:ext cx="378475" cy="722500"/>
              </a:xfrm>
              <a:custGeom>
                <a:rect b="b" l="l" r="r" t="t"/>
                <a:pathLst>
                  <a:path extrusionOk="0" h="28900" w="15139">
                    <a:moveTo>
                      <a:pt x="2220" y="1"/>
                    </a:moveTo>
                    <a:lnTo>
                      <a:pt x="2220" y="1"/>
                    </a:lnTo>
                    <a:cubicBezTo>
                      <a:pt x="1977" y="1581"/>
                      <a:pt x="1642" y="3162"/>
                      <a:pt x="1338" y="4712"/>
                    </a:cubicBezTo>
                    <a:cubicBezTo>
                      <a:pt x="1065" y="6293"/>
                      <a:pt x="791" y="7873"/>
                      <a:pt x="578" y="9484"/>
                    </a:cubicBezTo>
                    <a:cubicBezTo>
                      <a:pt x="183" y="12645"/>
                      <a:pt x="1" y="15928"/>
                      <a:pt x="609" y="19120"/>
                    </a:cubicBezTo>
                    <a:cubicBezTo>
                      <a:pt x="913" y="20761"/>
                      <a:pt x="1521" y="22311"/>
                      <a:pt x="2402" y="23679"/>
                    </a:cubicBezTo>
                    <a:cubicBezTo>
                      <a:pt x="2615" y="24044"/>
                      <a:pt x="2858" y="24378"/>
                      <a:pt x="3162" y="24682"/>
                    </a:cubicBezTo>
                    <a:lnTo>
                      <a:pt x="3557" y="25138"/>
                    </a:lnTo>
                    <a:lnTo>
                      <a:pt x="3983" y="25594"/>
                    </a:lnTo>
                    <a:cubicBezTo>
                      <a:pt x="4560" y="26171"/>
                      <a:pt x="5199" y="26688"/>
                      <a:pt x="5867" y="27144"/>
                    </a:cubicBezTo>
                    <a:cubicBezTo>
                      <a:pt x="6566" y="27600"/>
                      <a:pt x="7296" y="27995"/>
                      <a:pt x="8056" y="28299"/>
                    </a:cubicBezTo>
                    <a:cubicBezTo>
                      <a:pt x="8816" y="28573"/>
                      <a:pt x="9606" y="28755"/>
                      <a:pt x="10427" y="28846"/>
                    </a:cubicBezTo>
                    <a:cubicBezTo>
                      <a:pt x="10750" y="28882"/>
                      <a:pt x="11069" y="28899"/>
                      <a:pt x="11387" y="28899"/>
                    </a:cubicBezTo>
                    <a:cubicBezTo>
                      <a:pt x="11876" y="28899"/>
                      <a:pt x="12361" y="28859"/>
                      <a:pt x="12858" y="28785"/>
                    </a:cubicBezTo>
                    <a:cubicBezTo>
                      <a:pt x="13649" y="28694"/>
                      <a:pt x="14439" y="28421"/>
                      <a:pt x="15138" y="27995"/>
                    </a:cubicBezTo>
                    <a:lnTo>
                      <a:pt x="15138" y="27995"/>
                    </a:lnTo>
                    <a:cubicBezTo>
                      <a:pt x="14773" y="28177"/>
                      <a:pt x="14378" y="28329"/>
                      <a:pt x="13983" y="28421"/>
                    </a:cubicBezTo>
                    <a:cubicBezTo>
                      <a:pt x="13618" y="28481"/>
                      <a:pt x="13223" y="28573"/>
                      <a:pt x="12828" y="28603"/>
                    </a:cubicBezTo>
                    <a:cubicBezTo>
                      <a:pt x="12565" y="28623"/>
                      <a:pt x="12301" y="28633"/>
                      <a:pt x="12038" y="28633"/>
                    </a:cubicBezTo>
                    <a:cubicBezTo>
                      <a:pt x="11511" y="28633"/>
                      <a:pt x="10984" y="28593"/>
                      <a:pt x="10457" y="28512"/>
                    </a:cubicBezTo>
                    <a:cubicBezTo>
                      <a:pt x="8907" y="28238"/>
                      <a:pt x="7448" y="27600"/>
                      <a:pt x="6202" y="26658"/>
                    </a:cubicBezTo>
                    <a:cubicBezTo>
                      <a:pt x="4925" y="25746"/>
                      <a:pt x="3861" y="24621"/>
                      <a:pt x="2980" y="23314"/>
                    </a:cubicBezTo>
                    <a:cubicBezTo>
                      <a:pt x="2159" y="21977"/>
                      <a:pt x="1612" y="20518"/>
                      <a:pt x="1338" y="18968"/>
                    </a:cubicBezTo>
                    <a:cubicBezTo>
                      <a:pt x="1065" y="17417"/>
                      <a:pt x="913" y="15837"/>
                      <a:pt x="943" y="14287"/>
                    </a:cubicBezTo>
                    <a:cubicBezTo>
                      <a:pt x="913" y="12706"/>
                      <a:pt x="1004" y="11095"/>
                      <a:pt x="1186" y="9515"/>
                    </a:cubicBezTo>
                    <a:cubicBezTo>
                      <a:pt x="1338" y="7934"/>
                      <a:pt x="1551" y="6353"/>
                      <a:pt x="1734" y="4773"/>
                    </a:cubicBezTo>
                    <a:cubicBezTo>
                      <a:pt x="1916" y="3192"/>
                      <a:pt x="2159" y="1581"/>
                      <a:pt x="22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17"/>
              <p:cNvSpPr/>
              <p:nvPr/>
            </p:nvSpPr>
            <p:spPr>
              <a:xfrm>
                <a:off x="7575738" y="1920100"/>
                <a:ext cx="143650" cy="102100"/>
              </a:xfrm>
              <a:custGeom>
                <a:rect b="b" l="l" r="r" t="t"/>
                <a:pathLst>
                  <a:path extrusionOk="0" h="4084" w="5746">
                    <a:moveTo>
                      <a:pt x="1120" y="0"/>
                    </a:moveTo>
                    <a:cubicBezTo>
                      <a:pt x="1085" y="0"/>
                      <a:pt x="1056" y="4"/>
                      <a:pt x="1034" y="11"/>
                    </a:cubicBezTo>
                    <a:cubicBezTo>
                      <a:pt x="548" y="132"/>
                      <a:pt x="0" y="1105"/>
                      <a:pt x="31" y="1865"/>
                    </a:cubicBezTo>
                    <a:lnTo>
                      <a:pt x="4134" y="4084"/>
                    </a:lnTo>
                    <a:cubicBezTo>
                      <a:pt x="4134" y="4084"/>
                      <a:pt x="5745" y="3263"/>
                      <a:pt x="5441" y="2351"/>
                    </a:cubicBezTo>
                    <a:cubicBezTo>
                      <a:pt x="5151" y="1452"/>
                      <a:pt x="1847" y="0"/>
                      <a:pt x="11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17"/>
              <p:cNvSpPr/>
              <p:nvPr/>
            </p:nvSpPr>
            <p:spPr>
              <a:xfrm>
                <a:off x="6126363" y="2643875"/>
                <a:ext cx="1562100" cy="831025"/>
              </a:xfrm>
              <a:custGeom>
                <a:rect b="b" l="l" r="r" t="t"/>
                <a:pathLst>
                  <a:path extrusionOk="0" h="33241" w="62484">
                    <a:moveTo>
                      <a:pt x="60065" y="0"/>
                    </a:moveTo>
                    <a:cubicBezTo>
                      <a:pt x="59263" y="0"/>
                      <a:pt x="58204" y="364"/>
                      <a:pt x="56912" y="1151"/>
                    </a:cubicBezTo>
                    <a:cubicBezTo>
                      <a:pt x="49282" y="5863"/>
                      <a:pt x="38522" y="14890"/>
                      <a:pt x="33355" y="16045"/>
                    </a:cubicBezTo>
                    <a:cubicBezTo>
                      <a:pt x="33278" y="16061"/>
                      <a:pt x="33194" y="16069"/>
                      <a:pt x="33103" y="16069"/>
                    </a:cubicBezTo>
                    <a:cubicBezTo>
                      <a:pt x="30271" y="16069"/>
                      <a:pt x="20701" y="8466"/>
                      <a:pt x="16637" y="4373"/>
                    </a:cubicBezTo>
                    <a:cubicBezTo>
                      <a:pt x="16436" y="4174"/>
                      <a:pt x="16158" y="4082"/>
                      <a:pt x="15819" y="4082"/>
                    </a:cubicBezTo>
                    <a:cubicBezTo>
                      <a:pt x="11920" y="4082"/>
                      <a:pt x="0" y="16353"/>
                      <a:pt x="4783" y="19206"/>
                    </a:cubicBezTo>
                    <a:cubicBezTo>
                      <a:pt x="6654" y="20305"/>
                      <a:pt x="25642" y="33240"/>
                      <a:pt x="34225" y="33240"/>
                    </a:cubicBezTo>
                    <a:cubicBezTo>
                      <a:pt x="34427" y="33240"/>
                      <a:pt x="34623" y="33233"/>
                      <a:pt x="34814" y="33219"/>
                    </a:cubicBezTo>
                    <a:cubicBezTo>
                      <a:pt x="42717" y="32611"/>
                      <a:pt x="58644" y="10726"/>
                      <a:pt x="60802" y="6075"/>
                    </a:cubicBezTo>
                    <a:cubicBezTo>
                      <a:pt x="62484" y="2363"/>
                      <a:pt x="62110" y="0"/>
                      <a:pt x="60065"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17"/>
              <p:cNvSpPr/>
              <p:nvPr/>
            </p:nvSpPr>
            <p:spPr>
              <a:xfrm>
                <a:off x="5887263" y="2507500"/>
                <a:ext cx="662650" cy="634775"/>
              </a:xfrm>
              <a:custGeom>
                <a:rect b="b" l="l" r="r" t="t"/>
                <a:pathLst>
                  <a:path extrusionOk="0" h="25391" w="26506">
                    <a:moveTo>
                      <a:pt x="11279" y="0"/>
                    </a:moveTo>
                    <a:cubicBezTo>
                      <a:pt x="11178" y="0"/>
                      <a:pt x="11076" y="13"/>
                      <a:pt x="10973" y="41"/>
                    </a:cubicBezTo>
                    <a:cubicBezTo>
                      <a:pt x="9301" y="466"/>
                      <a:pt x="10578" y="3080"/>
                      <a:pt x="10578" y="3080"/>
                    </a:cubicBezTo>
                    <a:cubicBezTo>
                      <a:pt x="10578" y="3080"/>
                      <a:pt x="9423" y="1064"/>
                      <a:pt x="8143" y="1064"/>
                    </a:cubicBezTo>
                    <a:cubicBezTo>
                      <a:pt x="7883" y="1064"/>
                      <a:pt x="7618" y="1148"/>
                      <a:pt x="7356" y="1348"/>
                    </a:cubicBezTo>
                    <a:cubicBezTo>
                      <a:pt x="5806" y="2533"/>
                      <a:pt x="7082" y="5451"/>
                      <a:pt x="7082" y="5451"/>
                    </a:cubicBezTo>
                    <a:cubicBezTo>
                      <a:pt x="7082" y="5451"/>
                      <a:pt x="5740" y="3817"/>
                      <a:pt x="4441" y="3817"/>
                    </a:cubicBezTo>
                    <a:cubicBezTo>
                      <a:pt x="4116" y="3817"/>
                      <a:pt x="3794" y="3919"/>
                      <a:pt x="3496" y="4175"/>
                    </a:cubicBezTo>
                    <a:cubicBezTo>
                      <a:pt x="2037" y="5482"/>
                      <a:pt x="3496" y="8217"/>
                      <a:pt x="3496" y="8217"/>
                    </a:cubicBezTo>
                    <a:cubicBezTo>
                      <a:pt x="3496" y="8217"/>
                      <a:pt x="2731" y="7384"/>
                      <a:pt x="1912" y="7384"/>
                    </a:cubicBezTo>
                    <a:cubicBezTo>
                      <a:pt x="1647" y="7384"/>
                      <a:pt x="1377" y="7470"/>
                      <a:pt x="1125" y="7700"/>
                    </a:cubicBezTo>
                    <a:cubicBezTo>
                      <a:pt x="0" y="8764"/>
                      <a:pt x="3313" y="14843"/>
                      <a:pt x="4742" y="16880"/>
                    </a:cubicBezTo>
                    <a:cubicBezTo>
                      <a:pt x="7447" y="20740"/>
                      <a:pt x="14712" y="24783"/>
                      <a:pt x="15593" y="25391"/>
                    </a:cubicBezTo>
                    <a:lnTo>
                      <a:pt x="26505" y="14904"/>
                    </a:lnTo>
                    <a:cubicBezTo>
                      <a:pt x="26505" y="14904"/>
                      <a:pt x="17265" y="7001"/>
                      <a:pt x="16809" y="6545"/>
                    </a:cubicBezTo>
                    <a:cubicBezTo>
                      <a:pt x="14933" y="4698"/>
                      <a:pt x="13194" y="0"/>
                      <a:pt x="11279"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17"/>
              <p:cNvSpPr/>
              <p:nvPr/>
            </p:nvSpPr>
            <p:spPr>
              <a:xfrm>
                <a:off x="6149763" y="2581425"/>
                <a:ext cx="149075" cy="194250"/>
              </a:xfrm>
              <a:custGeom>
                <a:rect b="b" l="l" r="r" t="t"/>
                <a:pathLst>
                  <a:path extrusionOk="0" h="7770" w="5963">
                    <a:moveTo>
                      <a:pt x="85" y="1"/>
                    </a:moveTo>
                    <a:cubicBezTo>
                      <a:pt x="38" y="1"/>
                      <a:pt x="1" y="55"/>
                      <a:pt x="17" y="154"/>
                    </a:cubicBezTo>
                    <a:cubicBezTo>
                      <a:pt x="777" y="4166"/>
                      <a:pt x="2601" y="5686"/>
                      <a:pt x="5823" y="7753"/>
                    </a:cubicBezTo>
                    <a:cubicBezTo>
                      <a:pt x="5840" y="7765"/>
                      <a:pt x="5857" y="7769"/>
                      <a:pt x="5872" y="7769"/>
                    </a:cubicBezTo>
                    <a:cubicBezTo>
                      <a:pt x="5933" y="7769"/>
                      <a:pt x="5963" y="7686"/>
                      <a:pt x="5914" y="7661"/>
                    </a:cubicBezTo>
                    <a:cubicBezTo>
                      <a:pt x="2783" y="5260"/>
                      <a:pt x="1567" y="3862"/>
                      <a:pt x="199" y="123"/>
                    </a:cubicBezTo>
                    <a:cubicBezTo>
                      <a:pt x="172" y="40"/>
                      <a:pt x="125" y="1"/>
                      <a:pt x="8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17"/>
              <p:cNvSpPr/>
              <p:nvPr/>
            </p:nvSpPr>
            <p:spPr>
              <a:xfrm>
                <a:off x="6061788" y="2640750"/>
                <a:ext cx="159475" cy="205675"/>
              </a:xfrm>
              <a:custGeom>
                <a:rect b="b" l="l" r="r" t="t"/>
                <a:pathLst>
                  <a:path extrusionOk="0" h="8227" w="6379">
                    <a:moveTo>
                      <a:pt x="109" y="1"/>
                    </a:moveTo>
                    <a:cubicBezTo>
                      <a:pt x="52" y="1"/>
                      <a:pt x="1" y="94"/>
                      <a:pt x="41" y="212"/>
                    </a:cubicBezTo>
                    <a:cubicBezTo>
                      <a:pt x="1287" y="4194"/>
                      <a:pt x="3050" y="5775"/>
                      <a:pt x="6272" y="8206"/>
                    </a:cubicBezTo>
                    <a:cubicBezTo>
                      <a:pt x="6286" y="8221"/>
                      <a:pt x="6301" y="8227"/>
                      <a:pt x="6314" y="8227"/>
                    </a:cubicBezTo>
                    <a:cubicBezTo>
                      <a:pt x="6355" y="8227"/>
                      <a:pt x="6379" y="8169"/>
                      <a:pt x="6332" y="8146"/>
                    </a:cubicBezTo>
                    <a:cubicBezTo>
                      <a:pt x="3293" y="5380"/>
                      <a:pt x="1956" y="3860"/>
                      <a:pt x="193" y="91"/>
                    </a:cubicBezTo>
                    <a:cubicBezTo>
                      <a:pt x="171" y="27"/>
                      <a:pt x="139" y="1"/>
                      <a:pt x="1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17"/>
              <p:cNvSpPr/>
              <p:nvPr/>
            </p:nvSpPr>
            <p:spPr>
              <a:xfrm>
                <a:off x="5974063" y="2712700"/>
                <a:ext cx="172100" cy="195650"/>
              </a:xfrm>
              <a:custGeom>
                <a:rect b="b" l="l" r="r" t="t"/>
                <a:pathLst>
                  <a:path extrusionOk="0" h="7826" w="6884">
                    <a:moveTo>
                      <a:pt x="50" y="1"/>
                    </a:moveTo>
                    <a:cubicBezTo>
                      <a:pt x="10" y="1"/>
                      <a:pt x="1" y="80"/>
                      <a:pt x="54" y="222"/>
                    </a:cubicBezTo>
                    <a:cubicBezTo>
                      <a:pt x="1391" y="3626"/>
                      <a:pt x="3124" y="5784"/>
                      <a:pt x="6741" y="7821"/>
                    </a:cubicBezTo>
                    <a:cubicBezTo>
                      <a:pt x="6751" y="7824"/>
                      <a:pt x="6760" y="7826"/>
                      <a:pt x="6769" y="7826"/>
                    </a:cubicBezTo>
                    <a:cubicBezTo>
                      <a:pt x="6844" y="7826"/>
                      <a:pt x="6883" y="7723"/>
                      <a:pt x="6802" y="7669"/>
                    </a:cubicBezTo>
                    <a:cubicBezTo>
                      <a:pt x="3519" y="5389"/>
                      <a:pt x="2121" y="3657"/>
                      <a:pt x="176" y="131"/>
                    </a:cubicBezTo>
                    <a:cubicBezTo>
                      <a:pt x="125" y="42"/>
                      <a:pt x="79" y="1"/>
                      <a:pt x="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17"/>
              <p:cNvSpPr/>
              <p:nvPr/>
            </p:nvSpPr>
            <p:spPr>
              <a:xfrm>
                <a:off x="6258088" y="2557975"/>
                <a:ext cx="370075" cy="405275"/>
              </a:xfrm>
              <a:custGeom>
                <a:rect b="b" l="l" r="r" t="t"/>
                <a:pathLst>
                  <a:path extrusionOk="0" h="16211" w="14803">
                    <a:moveTo>
                      <a:pt x="2234" y="1"/>
                    </a:moveTo>
                    <a:cubicBezTo>
                      <a:pt x="1882" y="1"/>
                      <a:pt x="1614" y="93"/>
                      <a:pt x="1459" y="301"/>
                    </a:cubicBezTo>
                    <a:cubicBezTo>
                      <a:pt x="0" y="2308"/>
                      <a:pt x="3739" y="5955"/>
                      <a:pt x="5836" y="7505"/>
                    </a:cubicBezTo>
                    <a:cubicBezTo>
                      <a:pt x="5836" y="7505"/>
                      <a:pt x="2402" y="12156"/>
                      <a:pt x="4560" y="15347"/>
                    </a:cubicBezTo>
                    <a:cubicBezTo>
                      <a:pt x="4965" y="15962"/>
                      <a:pt x="5589" y="16210"/>
                      <a:pt x="6332" y="16210"/>
                    </a:cubicBezTo>
                    <a:cubicBezTo>
                      <a:pt x="9487" y="16210"/>
                      <a:pt x="14803" y="11730"/>
                      <a:pt x="14803" y="11730"/>
                    </a:cubicBezTo>
                    <a:cubicBezTo>
                      <a:pt x="14803" y="11730"/>
                      <a:pt x="12766" y="7201"/>
                      <a:pt x="11429" y="5408"/>
                    </a:cubicBezTo>
                    <a:cubicBezTo>
                      <a:pt x="10245" y="3855"/>
                      <a:pt x="4503" y="1"/>
                      <a:pt x="2234"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17"/>
              <p:cNvSpPr/>
              <p:nvPr/>
            </p:nvSpPr>
            <p:spPr>
              <a:xfrm>
                <a:off x="6274788" y="2582400"/>
                <a:ext cx="136050" cy="360650"/>
              </a:xfrm>
              <a:custGeom>
                <a:rect b="b" l="l" r="r" t="t"/>
                <a:pathLst>
                  <a:path extrusionOk="0" h="14426" w="5442">
                    <a:moveTo>
                      <a:pt x="567" y="1"/>
                    </a:moveTo>
                    <a:cubicBezTo>
                      <a:pt x="563" y="1"/>
                      <a:pt x="563" y="8"/>
                      <a:pt x="578" y="24"/>
                    </a:cubicBezTo>
                    <a:cubicBezTo>
                      <a:pt x="578" y="8"/>
                      <a:pt x="571" y="1"/>
                      <a:pt x="567" y="1"/>
                    </a:cubicBezTo>
                    <a:close/>
                    <a:moveTo>
                      <a:pt x="578" y="24"/>
                    </a:moveTo>
                    <a:lnTo>
                      <a:pt x="578" y="24"/>
                    </a:lnTo>
                    <a:cubicBezTo>
                      <a:pt x="1" y="2942"/>
                      <a:pt x="2797" y="4917"/>
                      <a:pt x="4773" y="6589"/>
                    </a:cubicBezTo>
                    <a:cubicBezTo>
                      <a:pt x="3193" y="8717"/>
                      <a:pt x="2220" y="12030"/>
                      <a:pt x="3618" y="14401"/>
                    </a:cubicBezTo>
                    <a:cubicBezTo>
                      <a:pt x="3627" y="14418"/>
                      <a:pt x="3644" y="14426"/>
                      <a:pt x="3662" y="14426"/>
                    </a:cubicBezTo>
                    <a:cubicBezTo>
                      <a:pt x="3707" y="14426"/>
                      <a:pt x="3761" y="14383"/>
                      <a:pt x="3740" y="14340"/>
                    </a:cubicBezTo>
                    <a:cubicBezTo>
                      <a:pt x="2737" y="11999"/>
                      <a:pt x="3983" y="8747"/>
                      <a:pt x="5290" y="6711"/>
                    </a:cubicBezTo>
                    <a:cubicBezTo>
                      <a:pt x="5411" y="6619"/>
                      <a:pt x="5442" y="6407"/>
                      <a:pt x="5320" y="6315"/>
                    </a:cubicBezTo>
                    <a:cubicBezTo>
                      <a:pt x="3405" y="4674"/>
                      <a:pt x="548" y="2820"/>
                      <a:pt x="578" y="24"/>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17"/>
              <p:cNvSpPr/>
              <p:nvPr/>
            </p:nvSpPr>
            <p:spPr>
              <a:xfrm>
                <a:off x="6417663" y="2635425"/>
                <a:ext cx="1292250" cy="852900"/>
              </a:xfrm>
              <a:custGeom>
                <a:rect b="b" l="l" r="r" t="t"/>
                <a:pathLst>
                  <a:path extrusionOk="0" h="34116" w="51690">
                    <a:moveTo>
                      <a:pt x="48450" y="0"/>
                    </a:moveTo>
                    <a:cubicBezTo>
                      <a:pt x="47438" y="0"/>
                      <a:pt x="46174" y="450"/>
                      <a:pt x="44895" y="1246"/>
                    </a:cubicBezTo>
                    <a:cubicBezTo>
                      <a:pt x="40797" y="3796"/>
                      <a:pt x="23178" y="15410"/>
                      <a:pt x="21830" y="15410"/>
                    </a:cubicBezTo>
                    <a:cubicBezTo>
                      <a:pt x="21828" y="15410"/>
                      <a:pt x="21826" y="15410"/>
                      <a:pt x="21824" y="15410"/>
                    </a:cubicBezTo>
                    <a:cubicBezTo>
                      <a:pt x="20517" y="15350"/>
                      <a:pt x="12098" y="9301"/>
                      <a:pt x="12098" y="9301"/>
                    </a:cubicBezTo>
                    <a:lnTo>
                      <a:pt x="0" y="27751"/>
                    </a:lnTo>
                    <a:cubicBezTo>
                      <a:pt x="0" y="27751"/>
                      <a:pt x="15565" y="34116"/>
                      <a:pt x="23578" y="34116"/>
                    </a:cubicBezTo>
                    <a:cubicBezTo>
                      <a:pt x="23779" y="34116"/>
                      <a:pt x="23974" y="34112"/>
                      <a:pt x="24165" y="34104"/>
                    </a:cubicBezTo>
                    <a:cubicBezTo>
                      <a:pt x="31977" y="33769"/>
                      <a:pt x="46445" y="12675"/>
                      <a:pt x="48907" y="7720"/>
                    </a:cubicBezTo>
                    <a:cubicBezTo>
                      <a:pt x="51690" y="2197"/>
                      <a:pt x="50685" y="0"/>
                      <a:pt x="4845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17"/>
              <p:cNvSpPr/>
              <p:nvPr/>
            </p:nvSpPr>
            <p:spPr>
              <a:xfrm>
                <a:off x="6692738" y="3250150"/>
                <a:ext cx="14475" cy="82850"/>
              </a:xfrm>
              <a:custGeom>
                <a:rect b="b" l="l" r="r" t="t"/>
                <a:pathLst>
                  <a:path extrusionOk="0" h="3314" w="579">
                    <a:moveTo>
                      <a:pt x="517" y="1"/>
                    </a:moveTo>
                    <a:cubicBezTo>
                      <a:pt x="305" y="518"/>
                      <a:pt x="183" y="1065"/>
                      <a:pt x="92" y="1612"/>
                    </a:cubicBezTo>
                    <a:cubicBezTo>
                      <a:pt x="1" y="2189"/>
                      <a:pt x="1" y="2736"/>
                      <a:pt x="61" y="3314"/>
                    </a:cubicBezTo>
                    <a:cubicBezTo>
                      <a:pt x="274" y="2797"/>
                      <a:pt x="396" y="2250"/>
                      <a:pt x="487" y="1673"/>
                    </a:cubicBezTo>
                    <a:cubicBezTo>
                      <a:pt x="548" y="1126"/>
                      <a:pt x="578" y="548"/>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17"/>
              <p:cNvSpPr/>
              <p:nvPr/>
            </p:nvSpPr>
            <p:spPr>
              <a:xfrm>
                <a:off x="7296088" y="3157450"/>
                <a:ext cx="15225" cy="82850"/>
              </a:xfrm>
              <a:custGeom>
                <a:rect b="b" l="l" r="r" t="t"/>
                <a:pathLst>
                  <a:path extrusionOk="0" h="3314" w="609">
                    <a:moveTo>
                      <a:pt x="518" y="1"/>
                    </a:moveTo>
                    <a:cubicBezTo>
                      <a:pt x="305" y="517"/>
                      <a:pt x="153" y="1064"/>
                      <a:pt x="92" y="1642"/>
                    </a:cubicBezTo>
                    <a:cubicBezTo>
                      <a:pt x="1" y="2189"/>
                      <a:pt x="1" y="2767"/>
                      <a:pt x="62" y="3314"/>
                    </a:cubicBezTo>
                    <a:cubicBezTo>
                      <a:pt x="457" y="2250"/>
                      <a:pt x="609" y="1125"/>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17"/>
              <p:cNvSpPr/>
              <p:nvPr/>
            </p:nvSpPr>
            <p:spPr>
              <a:xfrm>
                <a:off x="7248213" y="2876750"/>
                <a:ext cx="82850" cy="13550"/>
              </a:xfrm>
              <a:custGeom>
                <a:rect b="b" l="l" r="r" t="t"/>
                <a:pathLst>
                  <a:path extrusionOk="0" h="542" w="3314">
                    <a:moveTo>
                      <a:pt x="752" y="1"/>
                    </a:moveTo>
                    <a:cubicBezTo>
                      <a:pt x="499" y="1"/>
                      <a:pt x="247" y="16"/>
                      <a:pt x="1" y="43"/>
                    </a:cubicBezTo>
                    <a:cubicBezTo>
                      <a:pt x="518" y="256"/>
                      <a:pt x="1065" y="377"/>
                      <a:pt x="1612" y="469"/>
                    </a:cubicBezTo>
                    <a:cubicBezTo>
                      <a:pt x="1930" y="519"/>
                      <a:pt x="2238" y="541"/>
                      <a:pt x="2548" y="541"/>
                    </a:cubicBezTo>
                    <a:cubicBezTo>
                      <a:pt x="2801" y="541"/>
                      <a:pt x="3054" y="526"/>
                      <a:pt x="3314" y="499"/>
                    </a:cubicBezTo>
                    <a:cubicBezTo>
                      <a:pt x="2797" y="286"/>
                      <a:pt x="2220" y="165"/>
                      <a:pt x="1673" y="73"/>
                    </a:cubicBezTo>
                    <a:cubicBezTo>
                      <a:pt x="1371" y="23"/>
                      <a:pt x="1061" y="1"/>
                      <a:pt x="7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17"/>
              <p:cNvSpPr/>
              <p:nvPr/>
            </p:nvSpPr>
            <p:spPr>
              <a:xfrm>
                <a:off x="6761888" y="3036175"/>
                <a:ext cx="82850" cy="13425"/>
              </a:xfrm>
              <a:custGeom>
                <a:rect b="b" l="l" r="r" t="t"/>
                <a:pathLst>
                  <a:path extrusionOk="0" h="537" w="3314">
                    <a:moveTo>
                      <a:pt x="611" y="1"/>
                    </a:moveTo>
                    <a:cubicBezTo>
                      <a:pt x="405" y="1"/>
                      <a:pt x="201" y="8"/>
                      <a:pt x="1" y="19"/>
                    </a:cubicBezTo>
                    <a:cubicBezTo>
                      <a:pt x="517" y="231"/>
                      <a:pt x="1064" y="383"/>
                      <a:pt x="1642" y="444"/>
                    </a:cubicBezTo>
                    <a:cubicBezTo>
                      <a:pt x="1995" y="503"/>
                      <a:pt x="2349" y="537"/>
                      <a:pt x="2710" y="537"/>
                    </a:cubicBezTo>
                    <a:cubicBezTo>
                      <a:pt x="2908" y="537"/>
                      <a:pt x="3109" y="527"/>
                      <a:pt x="3314" y="505"/>
                    </a:cubicBezTo>
                    <a:cubicBezTo>
                      <a:pt x="2797" y="292"/>
                      <a:pt x="2250" y="140"/>
                      <a:pt x="1672" y="80"/>
                    </a:cubicBezTo>
                    <a:cubicBezTo>
                      <a:pt x="1326" y="22"/>
                      <a:pt x="966" y="1"/>
                      <a:pt x="6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17"/>
              <p:cNvSpPr/>
              <p:nvPr/>
            </p:nvSpPr>
            <p:spPr>
              <a:xfrm>
                <a:off x="6911588" y="3477375"/>
                <a:ext cx="3825" cy="2300"/>
              </a:xfrm>
              <a:custGeom>
                <a:rect b="b" l="l" r="r" t="t"/>
                <a:pathLst>
                  <a:path extrusionOk="0" h="92" w="153">
                    <a:moveTo>
                      <a:pt x="153" y="0"/>
                    </a:moveTo>
                    <a:lnTo>
                      <a:pt x="1" y="91"/>
                    </a:lnTo>
                    <a:lnTo>
                      <a:pt x="92" y="91"/>
                    </a:lnTo>
                    <a:cubicBezTo>
                      <a:pt x="122" y="61"/>
                      <a:pt x="153" y="31"/>
                      <a:pt x="1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17"/>
              <p:cNvSpPr/>
              <p:nvPr/>
            </p:nvSpPr>
            <p:spPr>
              <a:xfrm>
                <a:off x="6572688" y="3116425"/>
                <a:ext cx="66875" cy="50925"/>
              </a:xfrm>
              <a:custGeom>
                <a:rect b="b" l="l" r="r" t="t"/>
                <a:pathLst>
                  <a:path extrusionOk="0" h="2037" w="2675">
                    <a:moveTo>
                      <a:pt x="2675" y="0"/>
                    </a:moveTo>
                    <a:lnTo>
                      <a:pt x="2675" y="0"/>
                    </a:lnTo>
                    <a:cubicBezTo>
                      <a:pt x="1641" y="487"/>
                      <a:pt x="730" y="1155"/>
                      <a:pt x="0" y="2037"/>
                    </a:cubicBezTo>
                    <a:cubicBezTo>
                      <a:pt x="517" y="1794"/>
                      <a:pt x="1003" y="1520"/>
                      <a:pt x="1429" y="1186"/>
                    </a:cubicBezTo>
                    <a:cubicBezTo>
                      <a:pt x="1885" y="851"/>
                      <a:pt x="2310" y="456"/>
                      <a:pt x="2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17"/>
              <p:cNvSpPr/>
              <p:nvPr/>
            </p:nvSpPr>
            <p:spPr>
              <a:xfrm>
                <a:off x="7078013" y="3011550"/>
                <a:ext cx="66900" cy="50950"/>
              </a:xfrm>
              <a:custGeom>
                <a:rect b="b" l="l" r="r" t="t"/>
                <a:pathLst>
                  <a:path extrusionOk="0" h="2038" w="2676">
                    <a:moveTo>
                      <a:pt x="2675" y="1"/>
                    </a:moveTo>
                    <a:lnTo>
                      <a:pt x="2675" y="1"/>
                    </a:lnTo>
                    <a:cubicBezTo>
                      <a:pt x="2158" y="244"/>
                      <a:pt x="1672" y="517"/>
                      <a:pt x="1246" y="882"/>
                    </a:cubicBezTo>
                    <a:cubicBezTo>
                      <a:pt x="791" y="1216"/>
                      <a:pt x="365" y="1581"/>
                      <a:pt x="0" y="2037"/>
                    </a:cubicBezTo>
                    <a:cubicBezTo>
                      <a:pt x="517" y="1794"/>
                      <a:pt x="1003" y="1520"/>
                      <a:pt x="1459" y="1186"/>
                    </a:cubicBezTo>
                    <a:cubicBezTo>
                      <a:pt x="1915" y="852"/>
                      <a:pt x="2341" y="457"/>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17"/>
              <p:cNvSpPr/>
              <p:nvPr/>
            </p:nvSpPr>
            <p:spPr>
              <a:xfrm>
                <a:off x="6910838" y="3206850"/>
                <a:ext cx="50175" cy="66900"/>
              </a:xfrm>
              <a:custGeom>
                <a:rect b="b" l="l" r="r" t="t"/>
                <a:pathLst>
                  <a:path extrusionOk="0" h="2676" w="2007">
                    <a:moveTo>
                      <a:pt x="0" y="0"/>
                    </a:moveTo>
                    <a:lnTo>
                      <a:pt x="0" y="0"/>
                    </a:lnTo>
                    <a:cubicBezTo>
                      <a:pt x="456" y="1034"/>
                      <a:pt x="1155" y="1946"/>
                      <a:pt x="2006" y="2675"/>
                    </a:cubicBezTo>
                    <a:cubicBezTo>
                      <a:pt x="1550" y="1642"/>
                      <a:pt x="851" y="73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17"/>
              <p:cNvSpPr/>
              <p:nvPr/>
            </p:nvSpPr>
            <p:spPr>
              <a:xfrm>
                <a:off x="7390313" y="2990275"/>
                <a:ext cx="50950" cy="66900"/>
              </a:xfrm>
              <a:custGeom>
                <a:rect b="b" l="l" r="r" t="t"/>
                <a:pathLst>
                  <a:path extrusionOk="0" h="2676" w="2038">
                    <a:moveTo>
                      <a:pt x="1" y="1"/>
                    </a:moveTo>
                    <a:lnTo>
                      <a:pt x="1" y="1"/>
                    </a:lnTo>
                    <a:cubicBezTo>
                      <a:pt x="244" y="517"/>
                      <a:pt x="518" y="1004"/>
                      <a:pt x="882" y="1460"/>
                    </a:cubicBezTo>
                    <a:cubicBezTo>
                      <a:pt x="1217" y="1916"/>
                      <a:pt x="1581" y="2311"/>
                      <a:pt x="2037" y="2675"/>
                    </a:cubicBezTo>
                    <a:cubicBezTo>
                      <a:pt x="1551" y="1642"/>
                      <a:pt x="882" y="730"/>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17"/>
              <p:cNvSpPr/>
              <p:nvPr/>
            </p:nvSpPr>
            <p:spPr>
              <a:xfrm>
                <a:off x="6537713" y="2939775"/>
                <a:ext cx="249525" cy="404175"/>
              </a:xfrm>
              <a:custGeom>
                <a:rect b="b" l="l" r="r" t="t"/>
                <a:pathLst>
                  <a:path extrusionOk="0" h="16167" w="9981">
                    <a:moveTo>
                      <a:pt x="9846" y="1"/>
                    </a:moveTo>
                    <a:cubicBezTo>
                      <a:pt x="9812" y="1"/>
                      <a:pt x="9778" y="14"/>
                      <a:pt x="9758" y="45"/>
                    </a:cubicBezTo>
                    <a:cubicBezTo>
                      <a:pt x="8147" y="2720"/>
                      <a:pt x="6384" y="5364"/>
                      <a:pt x="4743" y="8039"/>
                    </a:cubicBezTo>
                    <a:cubicBezTo>
                      <a:pt x="3132" y="10683"/>
                      <a:pt x="1460" y="13358"/>
                      <a:pt x="1" y="16094"/>
                    </a:cubicBezTo>
                    <a:cubicBezTo>
                      <a:pt x="1" y="16138"/>
                      <a:pt x="33" y="16166"/>
                      <a:pt x="63" y="16166"/>
                    </a:cubicBezTo>
                    <a:cubicBezTo>
                      <a:pt x="74" y="16166"/>
                      <a:pt x="84" y="16163"/>
                      <a:pt x="92" y="16155"/>
                    </a:cubicBezTo>
                    <a:cubicBezTo>
                      <a:pt x="1946" y="13662"/>
                      <a:pt x="3709" y="11048"/>
                      <a:pt x="5290" y="8373"/>
                    </a:cubicBezTo>
                    <a:cubicBezTo>
                      <a:pt x="6931" y="5668"/>
                      <a:pt x="8420" y="2902"/>
                      <a:pt x="9940" y="136"/>
                    </a:cubicBezTo>
                    <a:cubicBezTo>
                      <a:pt x="9981" y="55"/>
                      <a:pt x="9913" y="1"/>
                      <a:pt x="984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17"/>
              <p:cNvSpPr/>
              <p:nvPr/>
            </p:nvSpPr>
            <p:spPr>
              <a:xfrm>
                <a:off x="6850788" y="2635300"/>
                <a:ext cx="859850" cy="852900"/>
              </a:xfrm>
              <a:custGeom>
                <a:rect b="b" l="l" r="r" t="t"/>
                <a:pathLst>
                  <a:path extrusionOk="0" h="34116" w="34394">
                    <a:moveTo>
                      <a:pt x="31099" y="0"/>
                    </a:moveTo>
                    <a:cubicBezTo>
                      <a:pt x="31038" y="0"/>
                      <a:pt x="30976" y="2"/>
                      <a:pt x="30913" y="5"/>
                    </a:cubicBezTo>
                    <a:cubicBezTo>
                      <a:pt x="23041" y="8485"/>
                      <a:pt x="6080" y="26814"/>
                      <a:pt x="1" y="33288"/>
                    </a:cubicBezTo>
                    <a:cubicBezTo>
                      <a:pt x="2354" y="33792"/>
                      <a:pt x="4578" y="34116"/>
                      <a:pt x="6388" y="34116"/>
                    </a:cubicBezTo>
                    <a:cubicBezTo>
                      <a:pt x="6542" y="34116"/>
                      <a:pt x="6692" y="34113"/>
                      <a:pt x="6840" y="34109"/>
                    </a:cubicBezTo>
                    <a:cubicBezTo>
                      <a:pt x="14652" y="33774"/>
                      <a:pt x="29120" y="12680"/>
                      <a:pt x="31582" y="7725"/>
                    </a:cubicBezTo>
                    <a:cubicBezTo>
                      <a:pt x="34393" y="2192"/>
                      <a:pt x="33344" y="0"/>
                      <a:pt x="31099" y="0"/>
                    </a:cubicBezTo>
                    <a:close/>
                  </a:path>
                </a:pathLst>
              </a:custGeom>
              <a:solidFill>
                <a:srgbClr val="263238">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17"/>
              <p:cNvSpPr/>
              <p:nvPr/>
            </p:nvSpPr>
            <p:spPr>
              <a:xfrm>
                <a:off x="7183638" y="2656875"/>
                <a:ext cx="1243200" cy="1395750"/>
              </a:xfrm>
              <a:custGeom>
                <a:rect b="b" l="l" r="r" t="t"/>
                <a:pathLst>
                  <a:path extrusionOk="0" h="55830" w="49728">
                    <a:moveTo>
                      <a:pt x="17648" y="0"/>
                    </a:moveTo>
                    <a:cubicBezTo>
                      <a:pt x="15023" y="0"/>
                      <a:pt x="12118" y="1076"/>
                      <a:pt x="10304" y="3488"/>
                    </a:cubicBezTo>
                    <a:cubicBezTo>
                      <a:pt x="7751" y="6923"/>
                      <a:pt x="639" y="20480"/>
                      <a:pt x="335" y="25373"/>
                    </a:cubicBezTo>
                    <a:cubicBezTo>
                      <a:pt x="0" y="30267"/>
                      <a:pt x="3830" y="35100"/>
                      <a:pt x="3830" y="35100"/>
                    </a:cubicBezTo>
                    <a:lnTo>
                      <a:pt x="3860" y="55830"/>
                    </a:lnTo>
                    <a:lnTo>
                      <a:pt x="49728" y="55830"/>
                    </a:lnTo>
                    <a:cubicBezTo>
                      <a:pt x="49728" y="55830"/>
                      <a:pt x="31885" y="10692"/>
                      <a:pt x="22402" y="1604"/>
                    </a:cubicBezTo>
                    <a:cubicBezTo>
                      <a:pt x="21315" y="568"/>
                      <a:pt x="19555" y="0"/>
                      <a:pt x="17648"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17"/>
              <p:cNvSpPr/>
              <p:nvPr/>
            </p:nvSpPr>
            <p:spPr>
              <a:xfrm>
                <a:off x="7425288" y="3546525"/>
                <a:ext cx="14450" cy="82850"/>
              </a:xfrm>
              <a:custGeom>
                <a:rect b="b" l="l" r="r" t="t"/>
                <a:pathLst>
                  <a:path extrusionOk="0" h="3314" w="578">
                    <a:moveTo>
                      <a:pt x="517" y="0"/>
                    </a:moveTo>
                    <a:cubicBezTo>
                      <a:pt x="304" y="517"/>
                      <a:pt x="182" y="1094"/>
                      <a:pt x="91" y="1642"/>
                    </a:cubicBezTo>
                    <a:cubicBezTo>
                      <a:pt x="30" y="2189"/>
                      <a:pt x="0" y="2766"/>
                      <a:pt x="61" y="3313"/>
                    </a:cubicBezTo>
                    <a:cubicBezTo>
                      <a:pt x="274" y="2797"/>
                      <a:pt x="395" y="2249"/>
                      <a:pt x="486" y="1702"/>
                    </a:cubicBezTo>
                    <a:cubicBezTo>
                      <a:pt x="578" y="1125"/>
                      <a:pt x="578" y="578"/>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17"/>
              <p:cNvSpPr/>
              <p:nvPr/>
            </p:nvSpPr>
            <p:spPr>
              <a:xfrm>
                <a:off x="8213288" y="3758525"/>
                <a:ext cx="14450" cy="83625"/>
              </a:xfrm>
              <a:custGeom>
                <a:rect b="b" l="l" r="r" t="t"/>
                <a:pathLst>
                  <a:path extrusionOk="0" h="3345" w="578">
                    <a:moveTo>
                      <a:pt x="517" y="1"/>
                    </a:moveTo>
                    <a:cubicBezTo>
                      <a:pt x="304" y="517"/>
                      <a:pt x="183" y="1095"/>
                      <a:pt x="122" y="1642"/>
                    </a:cubicBezTo>
                    <a:cubicBezTo>
                      <a:pt x="0" y="2189"/>
                      <a:pt x="0" y="2767"/>
                      <a:pt x="61" y="3344"/>
                    </a:cubicBezTo>
                    <a:cubicBezTo>
                      <a:pt x="274" y="2827"/>
                      <a:pt x="396" y="2250"/>
                      <a:pt x="487" y="1703"/>
                    </a:cubicBezTo>
                    <a:cubicBezTo>
                      <a:pt x="578" y="1125"/>
                      <a:pt x="578" y="578"/>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17"/>
              <p:cNvSpPr/>
              <p:nvPr/>
            </p:nvSpPr>
            <p:spPr>
              <a:xfrm>
                <a:off x="7718588" y="3944700"/>
                <a:ext cx="14475" cy="82850"/>
              </a:xfrm>
              <a:custGeom>
                <a:rect b="b" l="l" r="r" t="t"/>
                <a:pathLst>
                  <a:path extrusionOk="0" h="3314" w="579">
                    <a:moveTo>
                      <a:pt x="518" y="0"/>
                    </a:moveTo>
                    <a:lnTo>
                      <a:pt x="518" y="0"/>
                    </a:lnTo>
                    <a:cubicBezTo>
                      <a:pt x="305" y="517"/>
                      <a:pt x="153" y="1064"/>
                      <a:pt x="92" y="1642"/>
                    </a:cubicBezTo>
                    <a:cubicBezTo>
                      <a:pt x="1" y="2189"/>
                      <a:pt x="1" y="2766"/>
                      <a:pt x="62" y="3314"/>
                    </a:cubicBezTo>
                    <a:cubicBezTo>
                      <a:pt x="274" y="2797"/>
                      <a:pt x="396" y="2250"/>
                      <a:pt x="487" y="1672"/>
                    </a:cubicBezTo>
                    <a:cubicBezTo>
                      <a:pt x="548" y="1125"/>
                      <a:pt x="578" y="548"/>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17"/>
              <p:cNvSpPr/>
              <p:nvPr/>
            </p:nvSpPr>
            <p:spPr>
              <a:xfrm>
                <a:off x="7604613" y="3092850"/>
                <a:ext cx="15225" cy="82875"/>
              </a:xfrm>
              <a:custGeom>
                <a:rect b="b" l="l" r="r" t="t"/>
                <a:pathLst>
                  <a:path extrusionOk="0" h="3315" w="609">
                    <a:moveTo>
                      <a:pt x="517" y="1"/>
                    </a:moveTo>
                    <a:cubicBezTo>
                      <a:pt x="304" y="518"/>
                      <a:pt x="152" y="1065"/>
                      <a:pt x="92" y="1642"/>
                    </a:cubicBezTo>
                    <a:cubicBezTo>
                      <a:pt x="0" y="2189"/>
                      <a:pt x="0" y="2767"/>
                      <a:pt x="61" y="3314"/>
                    </a:cubicBezTo>
                    <a:cubicBezTo>
                      <a:pt x="456" y="2281"/>
                      <a:pt x="608" y="1126"/>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17"/>
              <p:cNvSpPr/>
              <p:nvPr/>
            </p:nvSpPr>
            <p:spPr>
              <a:xfrm>
                <a:off x="7909338" y="3435575"/>
                <a:ext cx="15975" cy="83600"/>
              </a:xfrm>
              <a:custGeom>
                <a:rect b="b" l="l" r="r" t="t"/>
                <a:pathLst>
                  <a:path extrusionOk="0" h="3344" w="639">
                    <a:moveTo>
                      <a:pt x="517" y="0"/>
                    </a:moveTo>
                    <a:lnTo>
                      <a:pt x="517" y="0"/>
                    </a:lnTo>
                    <a:cubicBezTo>
                      <a:pt x="304" y="517"/>
                      <a:pt x="183" y="1095"/>
                      <a:pt x="122" y="1642"/>
                    </a:cubicBezTo>
                    <a:cubicBezTo>
                      <a:pt x="31" y="2189"/>
                      <a:pt x="0" y="2766"/>
                      <a:pt x="61" y="3344"/>
                    </a:cubicBezTo>
                    <a:cubicBezTo>
                      <a:pt x="456" y="2280"/>
                      <a:pt x="638" y="1125"/>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17"/>
              <p:cNvSpPr/>
              <p:nvPr/>
            </p:nvSpPr>
            <p:spPr>
              <a:xfrm>
                <a:off x="7296088" y="3157450"/>
                <a:ext cx="15225" cy="82850"/>
              </a:xfrm>
              <a:custGeom>
                <a:rect b="b" l="l" r="r" t="t"/>
                <a:pathLst>
                  <a:path extrusionOk="0" h="3314" w="609">
                    <a:moveTo>
                      <a:pt x="518" y="1"/>
                    </a:moveTo>
                    <a:cubicBezTo>
                      <a:pt x="305" y="517"/>
                      <a:pt x="153" y="1064"/>
                      <a:pt x="92" y="1642"/>
                    </a:cubicBezTo>
                    <a:cubicBezTo>
                      <a:pt x="1" y="2189"/>
                      <a:pt x="1" y="2767"/>
                      <a:pt x="62" y="3314"/>
                    </a:cubicBezTo>
                    <a:cubicBezTo>
                      <a:pt x="457" y="2250"/>
                      <a:pt x="609" y="1125"/>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17"/>
              <p:cNvSpPr/>
              <p:nvPr/>
            </p:nvSpPr>
            <p:spPr>
              <a:xfrm>
                <a:off x="7617538" y="3565225"/>
                <a:ext cx="82850" cy="13100"/>
              </a:xfrm>
              <a:custGeom>
                <a:rect b="b" l="l" r="r" t="t"/>
                <a:pathLst>
                  <a:path extrusionOk="0" h="524" w="3314">
                    <a:moveTo>
                      <a:pt x="754" y="0"/>
                    </a:moveTo>
                    <a:cubicBezTo>
                      <a:pt x="498" y="0"/>
                      <a:pt x="246" y="15"/>
                      <a:pt x="0" y="42"/>
                    </a:cubicBezTo>
                    <a:cubicBezTo>
                      <a:pt x="865" y="363"/>
                      <a:pt x="1769" y="524"/>
                      <a:pt x="2681" y="524"/>
                    </a:cubicBezTo>
                    <a:cubicBezTo>
                      <a:pt x="2892" y="524"/>
                      <a:pt x="3102" y="515"/>
                      <a:pt x="3313" y="498"/>
                    </a:cubicBezTo>
                    <a:cubicBezTo>
                      <a:pt x="2797" y="286"/>
                      <a:pt x="2249" y="164"/>
                      <a:pt x="1702" y="73"/>
                    </a:cubicBezTo>
                    <a:cubicBezTo>
                      <a:pt x="1384" y="23"/>
                      <a:pt x="1066" y="0"/>
                      <a:pt x="7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17"/>
              <p:cNvSpPr/>
              <p:nvPr/>
            </p:nvSpPr>
            <p:spPr>
              <a:xfrm>
                <a:off x="7963288" y="3237375"/>
                <a:ext cx="82850" cy="13275"/>
              </a:xfrm>
              <a:custGeom>
                <a:rect b="b" l="l" r="r" t="t"/>
                <a:pathLst>
                  <a:path extrusionOk="0" h="531" w="3314">
                    <a:moveTo>
                      <a:pt x="625" y="0"/>
                    </a:moveTo>
                    <a:cubicBezTo>
                      <a:pt x="417" y="0"/>
                      <a:pt x="209" y="9"/>
                      <a:pt x="0" y="26"/>
                    </a:cubicBezTo>
                    <a:cubicBezTo>
                      <a:pt x="517" y="238"/>
                      <a:pt x="1064" y="390"/>
                      <a:pt x="1642" y="451"/>
                    </a:cubicBezTo>
                    <a:cubicBezTo>
                      <a:pt x="1988" y="509"/>
                      <a:pt x="2348" y="530"/>
                      <a:pt x="2703" y="530"/>
                    </a:cubicBezTo>
                    <a:cubicBezTo>
                      <a:pt x="2909" y="530"/>
                      <a:pt x="3113" y="523"/>
                      <a:pt x="3313" y="512"/>
                    </a:cubicBezTo>
                    <a:cubicBezTo>
                      <a:pt x="2447" y="165"/>
                      <a:pt x="1540" y="0"/>
                      <a:pt x="6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17"/>
              <p:cNvSpPr/>
              <p:nvPr/>
            </p:nvSpPr>
            <p:spPr>
              <a:xfrm>
                <a:off x="7346238" y="3950750"/>
                <a:ext cx="82875" cy="13275"/>
              </a:xfrm>
              <a:custGeom>
                <a:rect b="b" l="l" r="r" t="t"/>
                <a:pathLst>
                  <a:path extrusionOk="0" h="531" w="3315">
                    <a:moveTo>
                      <a:pt x="606" y="0"/>
                    </a:moveTo>
                    <a:cubicBezTo>
                      <a:pt x="406" y="0"/>
                      <a:pt x="206" y="10"/>
                      <a:pt x="1" y="32"/>
                    </a:cubicBezTo>
                    <a:cubicBezTo>
                      <a:pt x="518" y="245"/>
                      <a:pt x="1095" y="397"/>
                      <a:pt x="1642" y="458"/>
                    </a:cubicBezTo>
                    <a:cubicBezTo>
                      <a:pt x="1943" y="508"/>
                      <a:pt x="2254" y="530"/>
                      <a:pt x="2563" y="530"/>
                    </a:cubicBezTo>
                    <a:cubicBezTo>
                      <a:pt x="2816" y="530"/>
                      <a:pt x="3068" y="515"/>
                      <a:pt x="3314" y="488"/>
                    </a:cubicBezTo>
                    <a:cubicBezTo>
                      <a:pt x="2797" y="275"/>
                      <a:pt x="2250" y="154"/>
                      <a:pt x="1703" y="93"/>
                    </a:cubicBezTo>
                    <a:cubicBezTo>
                      <a:pt x="1330" y="34"/>
                      <a:pt x="970" y="0"/>
                      <a:pt x="6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17"/>
              <p:cNvSpPr/>
              <p:nvPr/>
            </p:nvSpPr>
            <p:spPr>
              <a:xfrm>
                <a:off x="7989888" y="3666875"/>
                <a:ext cx="82850" cy="13425"/>
              </a:xfrm>
              <a:custGeom>
                <a:rect b="b" l="l" r="r" t="t"/>
                <a:pathLst>
                  <a:path extrusionOk="0" h="537" w="3314">
                    <a:moveTo>
                      <a:pt x="610" y="1"/>
                    </a:moveTo>
                    <a:cubicBezTo>
                      <a:pt x="405" y="1"/>
                      <a:pt x="200" y="8"/>
                      <a:pt x="0" y="19"/>
                    </a:cubicBezTo>
                    <a:cubicBezTo>
                      <a:pt x="517" y="232"/>
                      <a:pt x="1064" y="384"/>
                      <a:pt x="1611" y="445"/>
                    </a:cubicBezTo>
                    <a:cubicBezTo>
                      <a:pt x="1984" y="503"/>
                      <a:pt x="2344" y="537"/>
                      <a:pt x="2708" y="537"/>
                    </a:cubicBezTo>
                    <a:cubicBezTo>
                      <a:pt x="2908" y="537"/>
                      <a:pt x="3109" y="527"/>
                      <a:pt x="3313" y="505"/>
                    </a:cubicBezTo>
                    <a:cubicBezTo>
                      <a:pt x="2766" y="293"/>
                      <a:pt x="2219" y="141"/>
                      <a:pt x="1672" y="80"/>
                    </a:cubicBezTo>
                    <a:cubicBezTo>
                      <a:pt x="1325" y="22"/>
                      <a:pt x="966" y="1"/>
                      <a:pt x="6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17"/>
              <p:cNvSpPr/>
              <p:nvPr/>
            </p:nvSpPr>
            <p:spPr>
              <a:xfrm>
                <a:off x="7530138" y="3784350"/>
                <a:ext cx="66900" cy="50950"/>
              </a:xfrm>
              <a:custGeom>
                <a:rect b="b" l="l" r="r" t="t"/>
                <a:pathLst>
                  <a:path extrusionOk="0" h="2038" w="2676">
                    <a:moveTo>
                      <a:pt x="2675" y="1"/>
                    </a:moveTo>
                    <a:lnTo>
                      <a:pt x="2675" y="1"/>
                    </a:lnTo>
                    <a:cubicBezTo>
                      <a:pt x="2159" y="244"/>
                      <a:pt x="1672" y="518"/>
                      <a:pt x="1217" y="882"/>
                    </a:cubicBezTo>
                    <a:cubicBezTo>
                      <a:pt x="761" y="1186"/>
                      <a:pt x="335" y="1582"/>
                      <a:pt x="1" y="2037"/>
                    </a:cubicBezTo>
                    <a:cubicBezTo>
                      <a:pt x="1034" y="1551"/>
                      <a:pt x="1946" y="882"/>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17"/>
              <p:cNvSpPr/>
              <p:nvPr/>
            </p:nvSpPr>
            <p:spPr>
              <a:xfrm>
                <a:off x="7963288" y="3867200"/>
                <a:ext cx="66900" cy="50925"/>
              </a:xfrm>
              <a:custGeom>
                <a:rect b="b" l="l" r="r" t="t"/>
                <a:pathLst>
                  <a:path extrusionOk="0" h="2037" w="2676">
                    <a:moveTo>
                      <a:pt x="2675" y="0"/>
                    </a:moveTo>
                    <a:lnTo>
                      <a:pt x="2675" y="0"/>
                    </a:lnTo>
                    <a:cubicBezTo>
                      <a:pt x="2158" y="213"/>
                      <a:pt x="1672" y="517"/>
                      <a:pt x="1216" y="851"/>
                    </a:cubicBezTo>
                    <a:cubicBezTo>
                      <a:pt x="760" y="1186"/>
                      <a:pt x="365" y="1581"/>
                      <a:pt x="0" y="2037"/>
                    </a:cubicBezTo>
                    <a:lnTo>
                      <a:pt x="31" y="2037"/>
                    </a:lnTo>
                    <a:cubicBezTo>
                      <a:pt x="1034" y="1550"/>
                      <a:pt x="1946" y="882"/>
                      <a:pt x="2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17"/>
              <p:cNvSpPr/>
              <p:nvPr/>
            </p:nvSpPr>
            <p:spPr>
              <a:xfrm>
                <a:off x="8078013" y="3462175"/>
                <a:ext cx="66900" cy="50175"/>
              </a:xfrm>
              <a:custGeom>
                <a:rect b="b" l="l" r="r" t="t"/>
                <a:pathLst>
                  <a:path extrusionOk="0" h="2007" w="2676">
                    <a:moveTo>
                      <a:pt x="2676" y="0"/>
                    </a:moveTo>
                    <a:cubicBezTo>
                      <a:pt x="2159" y="213"/>
                      <a:pt x="1673" y="487"/>
                      <a:pt x="1217" y="851"/>
                    </a:cubicBezTo>
                    <a:cubicBezTo>
                      <a:pt x="761" y="1186"/>
                      <a:pt x="366" y="1581"/>
                      <a:pt x="1" y="2006"/>
                    </a:cubicBezTo>
                    <a:cubicBezTo>
                      <a:pt x="518" y="1794"/>
                      <a:pt x="1004" y="1490"/>
                      <a:pt x="1460" y="1155"/>
                    </a:cubicBezTo>
                    <a:cubicBezTo>
                      <a:pt x="1916" y="821"/>
                      <a:pt x="2311" y="426"/>
                      <a:pt x="26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17"/>
              <p:cNvSpPr/>
              <p:nvPr/>
            </p:nvSpPr>
            <p:spPr>
              <a:xfrm>
                <a:off x="7393363" y="3316275"/>
                <a:ext cx="66900" cy="50175"/>
              </a:xfrm>
              <a:custGeom>
                <a:rect b="b" l="l" r="r" t="t"/>
                <a:pathLst>
                  <a:path extrusionOk="0" h="2007" w="2676">
                    <a:moveTo>
                      <a:pt x="2675" y="0"/>
                    </a:moveTo>
                    <a:cubicBezTo>
                      <a:pt x="2159" y="213"/>
                      <a:pt x="1672" y="517"/>
                      <a:pt x="1247" y="851"/>
                    </a:cubicBezTo>
                    <a:cubicBezTo>
                      <a:pt x="791" y="1186"/>
                      <a:pt x="365" y="1581"/>
                      <a:pt x="0" y="2006"/>
                    </a:cubicBezTo>
                    <a:cubicBezTo>
                      <a:pt x="517" y="1794"/>
                      <a:pt x="1004" y="1490"/>
                      <a:pt x="1459" y="1155"/>
                    </a:cubicBezTo>
                    <a:cubicBezTo>
                      <a:pt x="1915" y="821"/>
                      <a:pt x="2341" y="426"/>
                      <a:pt x="2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17"/>
              <p:cNvSpPr/>
              <p:nvPr/>
            </p:nvSpPr>
            <p:spPr>
              <a:xfrm>
                <a:off x="7837138" y="3036625"/>
                <a:ext cx="66900" cy="50950"/>
              </a:xfrm>
              <a:custGeom>
                <a:rect b="b" l="l" r="r" t="t"/>
                <a:pathLst>
                  <a:path extrusionOk="0" h="2038" w="2676">
                    <a:moveTo>
                      <a:pt x="2675" y="1"/>
                    </a:moveTo>
                    <a:lnTo>
                      <a:pt x="2675" y="1"/>
                    </a:lnTo>
                    <a:cubicBezTo>
                      <a:pt x="2159" y="213"/>
                      <a:pt x="1672" y="517"/>
                      <a:pt x="1216" y="852"/>
                    </a:cubicBezTo>
                    <a:cubicBezTo>
                      <a:pt x="760" y="1186"/>
                      <a:pt x="335" y="1581"/>
                      <a:pt x="1" y="2037"/>
                    </a:cubicBezTo>
                    <a:cubicBezTo>
                      <a:pt x="517" y="1794"/>
                      <a:pt x="1004" y="1520"/>
                      <a:pt x="1429" y="1156"/>
                    </a:cubicBezTo>
                    <a:cubicBezTo>
                      <a:pt x="1885" y="821"/>
                      <a:pt x="2311" y="426"/>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17"/>
              <p:cNvSpPr/>
              <p:nvPr/>
            </p:nvSpPr>
            <p:spPr>
              <a:xfrm>
                <a:off x="7280138" y="3700775"/>
                <a:ext cx="29650" cy="28150"/>
              </a:xfrm>
              <a:custGeom>
                <a:rect b="b" l="l" r="r" t="t"/>
                <a:pathLst>
                  <a:path extrusionOk="0" h="1126" w="1186">
                    <a:moveTo>
                      <a:pt x="1186" y="0"/>
                    </a:moveTo>
                    <a:lnTo>
                      <a:pt x="1186" y="0"/>
                    </a:lnTo>
                    <a:cubicBezTo>
                      <a:pt x="760" y="152"/>
                      <a:pt x="365" y="396"/>
                      <a:pt x="0" y="669"/>
                    </a:cubicBezTo>
                    <a:lnTo>
                      <a:pt x="0" y="1125"/>
                    </a:lnTo>
                    <a:cubicBezTo>
                      <a:pt x="426" y="791"/>
                      <a:pt x="852" y="426"/>
                      <a:pt x="11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17"/>
              <p:cNvSpPr/>
              <p:nvPr/>
            </p:nvSpPr>
            <p:spPr>
              <a:xfrm>
                <a:off x="7611463" y="2858050"/>
                <a:ext cx="66875" cy="50950"/>
              </a:xfrm>
              <a:custGeom>
                <a:rect b="b" l="l" r="r" t="t"/>
                <a:pathLst>
                  <a:path extrusionOk="0" h="2038" w="2675">
                    <a:moveTo>
                      <a:pt x="2675" y="1"/>
                    </a:moveTo>
                    <a:lnTo>
                      <a:pt x="2675" y="1"/>
                    </a:lnTo>
                    <a:cubicBezTo>
                      <a:pt x="2128" y="244"/>
                      <a:pt x="1641" y="517"/>
                      <a:pt x="1216" y="882"/>
                    </a:cubicBezTo>
                    <a:cubicBezTo>
                      <a:pt x="760" y="1217"/>
                      <a:pt x="334" y="1581"/>
                      <a:pt x="0" y="2037"/>
                    </a:cubicBezTo>
                    <a:cubicBezTo>
                      <a:pt x="1033" y="1551"/>
                      <a:pt x="1945" y="882"/>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17"/>
              <p:cNvSpPr/>
              <p:nvPr/>
            </p:nvSpPr>
            <p:spPr>
              <a:xfrm>
                <a:off x="7233013" y="3424175"/>
                <a:ext cx="50950" cy="66900"/>
              </a:xfrm>
              <a:custGeom>
                <a:rect b="b" l="l" r="r" t="t"/>
                <a:pathLst>
                  <a:path extrusionOk="0" h="2676" w="2038">
                    <a:moveTo>
                      <a:pt x="1" y="0"/>
                    </a:moveTo>
                    <a:lnTo>
                      <a:pt x="1" y="31"/>
                    </a:lnTo>
                    <a:cubicBezTo>
                      <a:pt x="457" y="1064"/>
                      <a:pt x="1156" y="1976"/>
                      <a:pt x="2037" y="2675"/>
                    </a:cubicBezTo>
                    <a:cubicBezTo>
                      <a:pt x="1794" y="2159"/>
                      <a:pt x="1521" y="1672"/>
                      <a:pt x="1156" y="1247"/>
                    </a:cubicBezTo>
                    <a:cubicBezTo>
                      <a:pt x="822" y="791"/>
                      <a:pt x="426" y="365"/>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17"/>
              <p:cNvSpPr/>
              <p:nvPr/>
            </p:nvSpPr>
            <p:spPr>
              <a:xfrm>
                <a:off x="7390313" y="2990275"/>
                <a:ext cx="50950" cy="66900"/>
              </a:xfrm>
              <a:custGeom>
                <a:rect b="b" l="l" r="r" t="t"/>
                <a:pathLst>
                  <a:path extrusionOk="0" h="2676" w="2038">
                    <a:moveTo>
                      <a:pt x="1" y="1"/>
                    </a:moveTo>
                    <a:lnTo>
                      <a:pt x="1" y="1"/>
                    </a:lnTo>
                    <a:cubicBezTo>
                      <a:pt x="244" y="517"/>
                      <a:pt x="518" y="1004"/>
                      <a:pt x="882" y="1460"/>
                    </a:cubicBezTo>
                    <a:cubicBezTo>
                      <a:pt x="1217" y="1916"/>
                      <a:pt x="1581" y="2311"/>
                      <a:pt x="2037" y="2675"/>
                    </a:cubicBezTo>
                    <a:cubicBezTo>
                      <a:pt x="1551" y="1642"/>
                      <a:pt x="882" y="730"/>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17"/>
              <p:cNvSpPr/>
              <p:nvPr/>
            </p:nvSpPr>
            <p:spPr>
              <a:xfrm>
                <a:off x="7788513" y="3692425"/>
                <a:ext cx="50175" cy="66125"/>
              </a:xfrm>
              <a:custGeom>
                <a:rect b="b" l="l" r="r" t="t"/>
                <a:pathLst>
                  <a:path extrusionOk="0" h="2645" w="2007">
                    <a:moveTo>
                      <a:pt x="0" y="0"/>
                    </a:moveTo>
                    <a:cubicBezTo>
                      <a:pt x="243" y="517"/>
                      <a:pt x="517" y="1003"/>
                      <a:pt x="882" y="1429"/>
                    </a:cubicBezTo>
                    <a:cubicBezTo>
                      <a:pt x="1216" y="1885"/>
                      <a:pt x="1581" y="2280"/>
                      <a:pt x="2006" y="2645"/>
                    </a:cubicBezTo>
                    <a:cubicBezTo>
                      <a:pt x="1550" y="1611"/>
                      <a:pt x="851" y="73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17"/>
              <p:cNvSpPr/>
              <p:nvPr/>
            </p:nvSpPr>
            <p:spPr>
              <a:xfrm>
                <a:off x="8201138" y="3967500"/>
                <a:ext cx="50175" cy="66900"/>
              </a:xfrm>
              <a:custGeom>
                <a:rect b="b" l="l" r="r" t="t"/>
                <a:pathLst>
                  <a:path extrusionOk="0" h="2676" w="2007">
                    <a:moveTo>
                      <a:pt x="0" y="0"/>
                    </a:moveTo>
                    <a:cubicBezTo>
                      <a:pt x="213" y="517"/>
                      <a:pt x="486" y="1003"/>
                      <a:pt x="851" y="1459"/>
                    </a:cubicBezTo>
                    <a:cubicBezTo>
                      <a:pt x="1186" y="1915"/>
                      <a:pt x="1581" y="2341"/>
                      <a:pt x="2006" y="2675"/>
                    </a:cubicBezTo>
                    <a:cubicBezTo>
                      <a:pt x="1793" y="2158"/>
                      <a:pt x="1489" y="1672"/>
                      <a:pt x="1155" y="1247"/>
                    </a:cubicBezTo>
                    <a:cubicBezTo>
                      <a:pt x="821" y="791"/>
                      <a:pt x="426" y="36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17"/>
              <p:cNvSpPr/>
              <p:nvPr/>
            </p:nvSpPr>
            <p:spPr>
              <a:xfrm>
                <a:off x="7780138" y="2785875"/>
                <a:ext cx="50950" cy="66125"/>
              </a:xfrm>
              <a:custGeom>
                <a:rect b="b" l="l" r="r" t="t"/>
                <a:pathLst>
                  <a:path extrusionOk="0" h="2645" w="2038">
                    <a:moveTo>
                      <a:pt x="1" y="0"/>
                    </a:moveTo>
                    <a:lnTo>
                      <a:pt x="1" y="0"/>
                    </a:lnTo>
                    <a:cubicBezTo>
                      <a:pt x="487" y="1034"/>
                      <a:pt x="1156" y="1915"/>
                      <a:pt x="2037" y="2645"/>
                    </a:cubicBezTo>
                    <a:cubicBezTo>
                      <a:pt x="1551" y="1611"/>
                      <a:pt x="882" y="73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17"/>
              <p:cNvSpPr/>
              <p:nvPr/>
            </p:nvSpPr>
            <p:spPr>
              <a:xfrm>
                <a:off x="7706438" y="3320825"/>
                <a:ext cx="50175" cy="66900"/>
              </a:xfrm>
              <a:custGeom>
                <a:rect b="b" l="l" r="r" t="t"/>
                <a:pathLst>
                  <a:path extrusionOk="0" h="2676" w="2007">
                    <a:moveTo>
                      <a:pt x="0" y="1"/>
                    </a:moveTo>
                    <a:lnTo>
                      <a:pt x="0" y="1"/>
                    </a:lnTo>
                    <a:cubicBezTo>
                      <a:pt x="456" y="1034"/>
                      <a:pt x="1156" y="1946"/>
                      <a:pt x="2007" y="2675"/>
                    </a:cubicBezTo>
                    <a:cubicBezTo>
                      <a:pt x="1794" y="2128"/>
                      <a:pt x="1520" y="1642"/>
                      <a:pt x="1156" y="1216"/>
                    </a:cubicBezTo>
                    <a:cubicBezTo>
                      <a:pt x="821" y="761"/>
                      <a:pt x="426" y="33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17"/>
              <p:cNvSpPr/>
              <p:nvPr/>
            </p:nvSpPr>
            <p:spPr>
              <a:xfrm>
                <a:off x="7457963" y="2405150"/>
                <a:ext cx="219625" cy="409475"/>
              </a:xfrm>
              <a:custGeom>
                <a:rect b="b" l="l" r="r" t="t"/>
                <a:pathLst>
                  <a:path extrusionOk="0" h="16379" w="8785">
                    <a:moveTo>
                      <a:pt x="8724" y="1"/>
                    </a:moveTo>
                    <a:lnTo>
                      <a:pt x="7660" y="457"/>
                    </a:lnTo>
                    <a:lnTo>
                      <a:pt x="182" y="3983"/>
                    </a:lnTo>
                    <a:lnTo>
                      <a:pt x="730" y="10032"/>
                    </a:lnTo>
                    <a:lnTo>
                      <a:pt x="760" y="10457"/>
                    </a:lnTo>
                    <a:cubicBezTo>
                      <a:pt x="760" y="10457"/>
                      <a:pt x="0" y="16141"/>
                      <a:pt x="1034" y="16323"/>
                    </a:cubicBezTo>
                    <a:cubicBezTo>
                      <a:pt x="1240" y="16361"/>
                      <a:pt x="1450" y="16379"/>
                      <a:pt x="1662" y="16379"/>
                    </a:cubicBezTo>
                    <a:cubicBezTo>
                      <a:pt x="4692" y="16379"/>
                      <a:pt x="8134" y="12754"/>
                      <a:pt x="8389" y="12129"/>
                    </a:cubicBezTo>
                    <a:cubicBezTo>
                      <a:pt x="8632" y="10335"/>
                      <a:pt x="8784" y="8573"/>
                      <a:pt x="8784" y="6779"/>
                    </a:cubicBezTo>
                    <a:lnTo>
                      <a:pt x="8784" y="6019"/>
                    </a:lnTo>
                    <a:lnTo>
                      <a:pt x="8784" y="5290"/>
                    </a:lnTo>
                    <a:lnTo>
                      <a:pt x="8784" y="4348"/>
                    </a:lnTo>
                    <a:lnTo>
                      <a:pt x="8784" y="4013"/>
                    </a:lnTo>
                    <a:lnTo>
                      <a:pt x="8784" y="3740"/>
                    </a:lnTo>
                    <a:cubicBezTo>
                      <a:pt x="8754" y="1642"/>
                      <a:pt x="8724" y="1"/>
                      <a:pt x="8724"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17"/>
              <p:cNvSpPr/>
              <p:nvPr/>
            </p:nvSpPr>
            <p:spPr>
              <a:xfrm>
                <a:off x="7462513" y="2405150"/>
                <a:ext cx="215075" cy="250800"/>
              </a:xfrm>
              <a:custGeom>
                <a:rect b="b" l="l" r="r" t="t"/>
                <a:pathLst>
                  <a:path extrusionOk="0" h="10032" w="8603">
                    <a:moveTo>
                      <a:pt x="8542" y="1"/>
                    </a:moveTo>
                    <a:lnTo>
                      <a:pt x="7478" y="457"/>
                    </a:lnTo>
                    <a:lnTo>
                      <a:pt x="0" y="3983"/>
                    </a:lnTo>
                    <a:lnTo>
                      <a:pt x="548" y="10032"/>
                    </a:lnTo>
                    <a:cubicBezTo>
                      <a:pt x="4013" y="9211"/>
                      <a:pt x="6991" y="6901"/>
                      <a:pt x="8602" y="3740"/>
                    </a:cubicBezTo>
                    <a:cubicBezTo>
                      <a:pt x="8572" y="1642"/>
                      <a:pt x="8542" y="1"/>
                      <a:pt x="85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17"/>
              <p:cNvSpPr/>
              <p:nvPr/>
            </p:nvSpPr>
            <p:spPr>
              <a:xfrm>
                <a:off x="7248988" y="1969825"/>
                <a:ext cx="540300" cy="625875"/>
              </a:xfrm>
              <a:custGeom>
                <a:rect b="b" l="l" r="r" t="t"/>
                <a:pathLst>
                  <a:path extrusionOk="0" h="25035" w="21612">
                    <a:moveTo>
                      <a:pt x="10834" y="0"/>
                    </a:moveTo>
                    <a:cubicBezTo>
                      <a:pt x="6428" y="0"/>
                      <a:pt x="1592" y="2853"/>
                      <a:pt x="821" y="12490"/>
                    </a:cubicBezTo>
                    <a:cubicBezTo>
                      <a:pt x="0" y="23128"/>
                      <a:pt x="6262" y="24831"/>
                      <a:pt x="8541" y="24982"/>
                    </a:cubicBezTo>
                    <a:cubicBezTo>
                      <a:pt x="8832" y="25008"/>
                      <a:pt x="9218" y="25035"/>
                      <a:pt x="9673" y="25035"/>
                    </a:cubicBezTo>
                    <a:cubicBezTo>
                      <a:pt x="12507" y="25035"/>
                      <a:pt x="18016" y="23988"/>
                      <a:pt x="19666" y="14952"/>
                    </a:cubicBezTo>
                    <a:cubicBezTo>
                      <a:pt x="21612" y="4465"/>
                      <a:pt x="16931" y="727"/>
                      <a:pt x="12189" y="89"/>
                    </a:cubicBezTo>
                    <a:cubicBezTo>
                      <a:pt x="11745" y="31"/>
                      <a:pt x="11292" y="0"/>
                      <a:pt x="10834"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17"/>
              <p:cNvSpPr/>
              <p:nvPr/>
            </p:nvSpPr>
            <p:spPr>
              <a:xfrm>
                <a:off x="7300238" y="2196075"/>
                <a:ext cx="52875" cy="29175"/>
              </a:xfrm>
              <a:custGeom>
                <a:rect b="b" l="l" r="r" t="t"/>
                <a:pathLst>
                  <a:path extrusionOk="0" h="1167" w="2115">
                    <a:moveTo>
                      <a:pt x="1336" y="1"/>
                    </a:moveTo>
                    <a:cubicBezTo>
                      <a:pt x="1252" y="1"/>
                      <a:pt x="1166" y="12"/>
                      <a:pt x="1081" y="36"/>
                    </a:cubicBezTo>
                    <a:cubicBezTo>
                      <a:pt x="747" y="96"/>
                      <a:pt x="412" y="248"/>
                      <a:pt x="200" y="522"/>
                    </a:cubicBezTo>
                    <a:cubicBezTo>
                      <a:pt x="1" y="778"/>
                      <a:pt x="200" y="1166"/>
                      <a:pt x="500" y="1166"/>
                    </a:cubicBezTo>
                    <a:cubicBezTo>
                      <a:pt x="521" y="1166"/>
                      <a:pt x="542" y="1164"/>
                      <a:pt x="564" y="1160"/>
                    </a:cubicBezTo>
                    <a:cubicBezTo>
                      <a:pt x="807" y="1130"/>
                      <a:pt x="1051" y="1099"/>
                      <a:pt x="1294" y="1039"/>
                    </a:cubicBezTo>
                    <a:cubicBezTo>
                      <a:pt x="1567" y="1008"/>
                      <a:pt x="1811" y="917"/>
                      <a:pt x="1993" y="735"/>
                    </a:cubicBezTo>
                    <a:cubicBezTo>
                      <a:pt x="2114" y="613"/>
                      <a:pt x="2114" y="400"/>
                      <a:pt x="1993" y="279"/>
                    </a:cubicBezTo>
                    <a:cubicBezTo>
                      <a:pt x="1812" y="98"/>
                      <a:pt x="1580" y="1"/>
                      <a:pt x="13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17"/>
              <p:cNvSpPr/>
              <p:nvPr/>
            </p:nvSpPr>
            <p:spPr>
              <a:xfrm>
                <a:off x="7453388" y="2199750"/>
                <a:ext cx="52250" cy="29175"/>
              </a:xfrm>
              <a:custGeom>
                <a:rect b="b" l="l" r="r" t="t"/>
                <a:pathLst>
                  <a:path extrusionOk="0" h="1167" w="2090">
                    <a:moveTo>
                      <a:pt x="738" y="0"/>
                    </a:moveTo>
                    <a:cubicBezTo>
                      <a:pt x="497" y="0"/>
                      <a:pt x="264" y="81"/>
                      <a:pt x="92" y="253"/>
                    </a:cubicBezTo>
                    <a:cubicBezTo>
                      <a:pt x="1" y="375"/>
                      <a:pt x="1" y="588"/>
                      <a:pt x="92" y="709"/>
                    </a:cubicBezTo>
                    <a:cubicBezTo>
                      <a:pt x="305" y="892"/>
                      <a:pt x="548" y="983"/>
                      <a:pt x="791" y="1013"/>
                    </a:cubicBezTo>
                    <a:cubicBezTo>
                      <a:pt x="1034" y="1074"/>
                      <a:pt x="1277" y="1135"/>
                      <a:pt x="1520" y="1165"/>
                    </a:cubicBezTo>
                    <a:cubicBezTo>
                      <a:pt x="1534" y="1166"/>
                      <a:pt x="1547" y="1167"/>
                      <a:pt x="1560" y="1167"/>
                    </a:cubicBezTo>
                    <a:cubicBezTo>
                      <a:pt x="1873" y="1167"/>
                      <a:pt x="2090" y="819"/>
                      <a:pt x="1885" y="527"/>
                    </a:cubicBezTo>
                    <a:cubicBezTo>
                      <a:pt x="1672" y="253"/>
                      <a:pt x="1369" y="101"/>
                      <a:pt x="1034" y="41"/>
                    </a:cubicBezTo>
                    <a:cubicBezTo>
                      <a:pt x="937" y="14"/>
                      <a:pt x="837" y="0"/>
                      <a:pt x="73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17"/>
              <p:cNvSpPr/>
              <p:nvPr/>
            </p:nvSpPr>
            <p:spPr>
              <a:xfrm>
                <a:off x="7445788" y="2296300"/>
                <a:ext cx="22825" cy="48100"/>
              </a:xfrm>
              <a:custGeom>
                <a:rect b="b" l="l" r="r" t="t"/>
                <a:pathLst>
                  <a:path extrusionOk="0" h="1924" w="913">
                    <a:moveTo>
                      <a:pt x="159" y="0"/>
                    </a:moveTo>
                    <a:cubicBezTo>
                      <a:pt x="155" y="0"/>
                      <a:pt x="153" y="3"/>
                      <a:pt x="153" y="8"/>
                    </a:cubicBezTo>
                    <a:cubicBezTo>
                      <a:pt x="1" y="677"/>
                      <a:pt x="92" y="1771"/>
                      <a:pt x="882" y="1923"/>
                    </a:cubicBezTo>
                    <a:cubicBezTo>
                      <a:pt x="882" y="1923"/>
                      <a:pt x="913" y="1893"/>
                      <a:pt x="882" y="1893"/>
                    </a:cubicBezTo>
                    <a:cubicBezTo>
                      <a:pt x="244" y="1619"/>
                      <a:pt x="153" y="799"/>
                      <a:pt x="214" y="69"/>
                    </a:cubicBezTo>
                    <a:cubicBezTo>
                      <a:pt x="214" y="45"/>
                      <a:pt x="174" y="0"/>
                      <a:pt x="1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17"/>
              <p:cNvSpPr/>
              <p:nvPr/>
            </p:nvSpPr>
            <p:spPr>
              <a:xfrm>
                <a:off x="7441988" y="2277500"/>
                <a:ext cx="53975" cy="58575"/>
              </a:xfrm>
              <a:custGeom>
                <a:rect b="b" l="l" r="r" t="t"/>
                <a:pathLst>
                  <a:path extrusionOk="0" h="2343" w="2159">
                    <a:moveTo>
                      <a:pt x="997" y="0"/>
                    </a:moveTo>
                    <a:cubicBezTo>
                      <a:pt x="989" y="0"/>
                      <a:pt x="981" y="0"/>
                      <a:pt x="973" y="1"/>
                    </a:cubicBezTo>
                    <a:cubicBezTo>
                      <a:pt x="13" y="61"/>
                      <a:pt x="1" y="2342"/>
                      <a:pt x="1053" y="2342"/>
                    </a:cubicBezTo>
                    <a:cubicBezTo>
                      <a:pt x="1067" y="2342"/>
                      <a:pt x="1081" y="2342"/>
                      <a:pt x="1095" y="2341"/>
                    </a:cubicBezTo>
                    <a:cubicBezTo>
                      <a:pt x="2152" y="2281"/>
                      <a:pt x="2159" y="0"/>
                      <a:pt x="99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17"/>
              <p:cNvSpPr/>
              <p:nvPr/>
            </p:nvSpPr>
            <p:spPr>
              <a:xfrm>
                <a:off x="7474663" y="2278700"/>
                <a:ext cx="38025" cy="25575"/>
              </a:xfrm>
              <a:custGeom>
                <a:rect b="b" l="l" r="r" t="t"/>
                <a:pathLst>
                  <a:path extrusionOk="0" h="1023" w="1521">
                    <a:moveTo>
                      <a:pt x="1496" y="1"/>
                    </a:moveTo>
                    <a:cubicBezTo>
                      <a:pt x="1493" y="1"/>
                      <a:pt x="1490" y="4"/>
                      <a:pt x="1490" y="13"/>
                    </a:cubicBezTo>
                    <a:cubicBezTo>
                      <a:pt x="1308" y="256"/>
                      <a:pt x="1034" y="469"/>
                      <a:pt x="791" y="469"/>
                    </a:cubicBezTo>
                    <a:cubicBezTo>
                      <a:pt x="548" y="469"/>
                      <a:pt x="335" y="226"/>
                      <a:pt x="153" y="74"/>
                    </a:cubicBezTo>
                    <a:cubicBezTo>
                      <a:pt x="143" y="71"/>
                      <a:pt x="133" y="69"/>
                      <a:pt x="124" y="69"/>
                    </a:cubicBezTo>
                    <a:cubicBezTo>
                      <a:pt x="49" y="69"/>
                      <a:pt x="1" y="172"/>
                      <a:pt x="1" y="226"/>
                    </a:cubicBezTo>
                    <a:cubicBezTo>
                      <a:pt x="114" y="651"/>
                      <a:pt x="359" y="1023"/>
                      <a:pt x="785" y="1023"/>
                    </a:cubicBezTo>
                    <a:cubicBezTo>
                      <a:pt x="816" y="1023"/>
                      <a:pt x="849" y="1021"/>
                      <a:pt x="882" y="1016"/>
                    </a:cubicBezTo>
                    <a:cubicBezTo>
                      <a:pt x="1369" y="956"/>
                      <a:pt x="1521" y="469"/>
                      <a:pt x="1521" y="44"/>
                    </a:cubicBezTo>
                    <a:cubicBezTo>
                      <a:pt x="1521" y="22"/>
                      <a:pt x="1505" y="1"/>
                      <a:pt x="149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17"/>
              <p:cNvSpPr/>
              <p:nvPr/>
            </p:nvSpPr>
            <p:spPr>
              <a:xfrm>
                <a:off x="7329538" y="2291725"/>
                <a:ext cx="23575" cy="48100"/>
              </a:xfrm>
              <a:custGeom>
                <a:rect b="b" l="l" r="r" t="t"/>
                <a:pathLst>
                  <a:path extrusionOk="0" h="1924" w="943">
                    <a:moveTo>
                      <a:pt x="785" y="1"/>
                    </a:moveTo>
                    <a:cubicBezTo>
                      <a:pt x="769" y="1"/>
                      <a:pt x="730" y="45"/>
                      <a:pt x="730" y="70"/>
                    </a:cubicBezTo>
                    <a:cubicBezTo>
                      <a:pt x="760" y="799"/>
                      <a:pt x="669" y="1650"/>
                      <a:pt x="31" y="1894"/>
                    </a:cubicBezTo>
                    <a:cubicBezTo>
                      <a:pt x="0" y="1894"/>
                      <a:pt x="0" y="1924"/>
                      <a:pt x="31" y="1924"/>
                    </a:cubicBezTo>
                    <a:cubicBezTo>
                      <a:pt x="821" y="1802"/>
                      <a:pt x="942" y="708"/>
                      <a:pt x="790" y="9"/>
                    </a:cubicBezTo>
                    <a:cubicBezTo>
                      <a:pt x="790" y="3"/>
                      <a:pt x="788" y="1"/>
                      <a:pt x="78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17"/>
              <p:cNvSpPr/>
              <p:nvPr/>
            </p:nvSpPr>
            <p:spPr>
              <a:xfrm>
                <a:off x="7302688" y="2273625"/>
                <a:ext cx="53900" cy="58650"/>
              </a:xfrm>
              <a:custGeom>
                <a:rect b="b" l="l" r="r" t="t"/>
                <a:pathLst>
                  <a:path extrusionOk="0" h="2346" w="2156">
                    <a:moveTo>
                      <a:pt x="1132" y="1"/>
                    </a:moveTo>
                    <a:cubicBezTo>
                      <a:pt x="39" y="1"/>
                      <a:pt x="0" y="2284"/>
                      <a:pt x="1044" y="2344"/>
                    </a:cubicBezTo>
                    <a:cubicBezTo>
                      <a:pt x="1058" y="2345"/>
                      <a:pt x="1072" y="2345"/>
                      <a:pt x="1085" y="2345"/>
                    </a:cubicBezTo>
                    <a:cubicBezTo>
                      <a:pt x="2139" y="2345"/>
                      <a:pt x="2156" y="64"/>
                      <a:pt x="1196" y="4"/>
                    </a:cubicBezTo>
                    <a:cubicBezTo>
                      <a:pt x="1174" y="2"/>
                      <a:pt x="1153" y="1"/>
                      <a:pt x="113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17"/>
              <p:cNvSpPr/>
              <p:nvPr/>
            </p:nvSpPr>
            <p:spPr>
              <a:xfrm>
                <a:off x="7289263" y="2272950"/>
                <a:ext cx="34225" cy="26950"/>
              </a:xfrm>
              <a:custGeom>
                <a:rect b="b" l="l" r="r" t="t"/>
                <a:pathLst>
                  <a:path extrusionOk="0" h="1078" w="1369">
                    <a:moveTo>
                      <a:pt x="61" y="0"/>
                    </a:moveTo>
                    <a:cubicBezTo>
                      <a:pt x="31" y="0"/>
                      <a:pt x="0" y="0"/>
                      <a:pt x="0" y="31"/>
                    </a:cubicBezTo>
                    <a:cubicBezTo>
                      <a:pt x="0" y="486"/>
                      <a:pt x="122" y="942"/>
                      <a:pt x="547" y="1064"/>
                    </a:cubicBezTo>
                    <a:cubicBezTo>
                      <a:pt x="589" y="1073"/>
                      <a:pt x="629" y="1077"/>
                      <a:pt x="668" y="1077"/>
                    </a:cubicBezTo>
                    <a:cubicBezTo>
                      <a:pt x="1025" y="1077"/>
                      <a:pt x="1258" y="715"/>
                      <a:pt x="1368" y="304"/>
                    </a:cubicBezTo>
                    <a:cubicBezTo>
                      <a:pt x="1368" y="250"/>
                      <a:pt x="1320" y="147"/>
                      <a:pt x="1266" y="147"/>
                    </a:cubicBezTo>
                    <a:cubicBezTo>
                      <a:pt x="1260" y="147"/>
                      <a:pt x="1253" y="149"/>
                      <a:pt x="1246" y="152"/>
                    </a:cubicBezTo>
                    <a:cubicBezTo>
                      <a:pt x="1064" y="274"/>
                      <a:pt x="851" y="486"/>
                      <a:pt x="639" y="517"/>
                    </a:cubicBezTo>
                    <a:cubicBezTo>
                      <a:pt x="426" y="517"/>
                      <a:pt x="213" y="243"/>
                      <a:pt x="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17"/>
              <p:cNvSpPr/>
              <p:nvPr/>
            </p:nvSpPr>
            <p:spPr>
              <a:xfrm>
                <a:off x="7415388" y="2439550"/>
                <a:ext cx="37650" cy="17975"/>
              </a:xfrm>
              <a:custGeom>
                <a:rect b="b" l="l" r="r" t="t"/>
                <a:pathLst>
                  <a:path extrusionOk="0" h="719" w="1506">
                    <a:moveTo>
                      <a:pt x="1483" y="0"/>
                    </a:moveTo>
                    <a:cubicBezTo>
                      <a:pt x="1468" y="0"/>
                      <a:pt x="1445" y="8"/>
                      <a:pt x="1430" y="23"/>
                    </a:cubicBezTo>
                    <a:cubicBezTo>
                      <a:pt x="1278" y="175"/>
                      <a:pt x="1095" y="418"/>
                      <a:pt x="852" y="479"/>
                    </a:cubicBezTo>
                    <a:cubicBezTo>
                      <a:pt x="578" y="479"/>
                      <a:pt x="305" y="418"/>
                      <a:pt x="62" y="327"/>
                    </a:cubicBezTo>
                    <a:cubicBezTo>
                      <a:pt x="31" y="327"/>
                      <a:pt x="1" y="327"/>
                      <a:pt x="31" y="358"/>
                    </a:cubicBezTo>
                    <a:cubicBezTo>
                      <a:pt x="202" y="577"/>
                      <a:pt x="471" y="718"/>
                      <a:pt x="759" y="718"/>
                    </a:cubicBezTo>
                    <a:cubicBezTo>
                      <a:pt x="830" y="718"/>
                      <a:pt x="902" y="710"/>
                      <a:pt x="974" y="692"/>
                    </a:cubicBezTo>
                    <a:cubicBezTo>
                      <a:pt x="1278" y="631"/>
                      <a:pt x="1490" y="358"/>
                      <a:pt x="1490" y="23"/>
                    </a:cubicBezTo>
                    <a:cubicBezTo>
                      <a:pt x="1506" y="8"/>
                      <a:pt x="1498" y="0"/>
                      <a:pt x="14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17"/>
              <p:cNvSpPr/>
              <p:nvPr/>
            </p:nvSpPr>
            <p:spPr>
              <a:xfrm>
                <a:off x="7345113" y="2196575"/>
                <a:ext cx="93875" cy="220150"/>
              </a:xfrm>
              <a:custGeom>
                <a:rect b="b" l="l" r="r" t="t"/>
                <a:pathLst>
                  <a:path extrusionOk="0" h="8806" w="3755">
                    <a:moveTo>
                      <a:pt x="1560" y="1"/>
                    </a:moveTo>
                    <a:cubicBezTo>
                      <a:pt x="1537" y="1"/>
                      <a:pt x="1516" y="14"/>
                      <a:pt x="1505" y="46"/>
                    </a:cubicBezTo>
                    <a:cubicBezTo>
                      <a:pt x="684" y="2326"/>
                      <a:pt x="319" y="4940"/>
                      <a:pt x="16" y="7280"/>
                    </a:cubicBezTo>
                    <a:cubicBezTo>
                      <a:pt x="0" y="7349"/>
                      <a:pt x="56" y="7376"/>
                      <a:pt x="153" y="7376"/>
                    </a:cubicBezTo>
                    <a:cubicBezTo>
                      <a:pt x="437" y="7376"/>
                      <a:pt x="1072" y="7143"/>
                      <a:pt x="1231" y="7098"/>
                    </a:cubicBezTo>
                    <a:lnTo>
                      <a:pt x="1231" y="7098"/>
                    </a:lnTo>
                    <a:cubicBezTo>
                      <a:pt x="1231" y="7098"/>
                      <a:pt x="1049" y="8162"/>
                      <a:pt x="1049" y="8678"/>
                    </a:cubicBezTo>
                    <a:cubicBezTo>
                      <a:pt x="1049" y="8739"/>
                      <a:pt x="1171" y="8739"/>
                      <a:pt x="1353" y="8770"/>
                    </a:cubicBezTo>
                    <a:lnTo>
                      <a:pt x="1383" y="8770"/>
                    </a:lnTo>
                    <a:cubicBezTo>
                      <a:pt x="1523" y="8794"/>
                      <a:pt x="1664" y="8806"/>
                      <a:pt x="1804" y="8806"/>
                    </a:cubicBezTo>
                    <a:cubicBezTo>
                      <a:pt x="2546" y="8806"/>
                      <a:pt x="3268" y="8471"/>
                      <a:pt x="3754" y="7858"/>
                    </a:cubicBezTo>
                    <a:cubicBezTo>
                      <a:pt x="3754" y="7833"/>
                      <a:pt x="3734" y="7789"/>
                      <a:pt x="3695" y="7789"/>
                    </a:cubicBezTo>
                    <a:cubicBezTo>
                      <a:pt x="3685" y="7789"/>
                      <a:pt x="3675" y="7791"/>
                      <a:pt x="3663" y="7797"/>
                    </a:cubicBezTo>
                    <a:cubicBezTo>
                      <a:pt x="3096" y="8202"/>
                      <a:pt x="2409" y="8415"/>
                      <a:pt x="1709" y="8415"/>
                    </a:cubicBezTo>
                    <a:cubicBezTo>
                      <a:pt x="1621" y="8415"/>
                      <a:pt x="1532" y="8412"/>
                      <a:pt x="1444" y="8405"/>
                    </a:cubicBezTo>
                    <a:cubicBezTo>
                      <a:pt x="1414" y="8283"/>
                      <a:pt x="1778" y="6581"/>
                      <a:pt x="1687" y="6581"/>
                    </a:cubicBezTo>
                    <a:lnTo>
                      <a:pt x="1687" y="6581"/>
                    </a:lnTo>
                    <a:cubicBezTo>
                      <a:pt x="1292" y="6611"/>
                      <a:pt x="897" y="6703"/>
                      <a:pt x="532" y="6824"/>
                    </a:cubicBezTo>
                    <a:cubicBezTo>
                      <a:pt x="775" y="4545"/>
                      <a:pt x="1414" y="2356"/>
                      <a:pt x="1626" y="107"/>
                    </a:cubicBezTo>
                    <a:cubicBezTo>
                      <a:pt x="1646" y="47"/>
                      <a:pt x="1602" y="1"/>
                      <a:pt x="156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17"/>
              <p:cNvSpPr/>
              <p:nvPr/>
            </p:nvSpPr>
            <p:spPr>
              <a:xfrm>
                <a:off x="7381963" y="2391475"/>
                <a:ext cx="64625" cy="47175"/>
              </a:xfrm>
              <a:custGeom>
                <a:rect b="b" l="l" r="r" t="t"/>
                <a:pathLst>
                  <a:path extrusionOk="0" h="1887" w="2585">
                    <a:moveTo>
                      <a:pt x="2250" y="1"/>
                    </a:moveTo>
                    <a:cubicBezTo>
                      <a:pt x="1611" y="518"/>
                      <a:pt x="821" y="822"/>
                      <a:pt x="1" y="852"/>
                    </a:cubicBezTo>
                    <a:cubicBezTo>
                      <a:pt x="304" y="1247"/>
                      <a:pt x="700" y="1581"/>
                      <a:pt x="1186" y="1794"/>
                    </a:cubicBezTo>
                    <a:cubicBezTo>
                      <a:pt x="1343" y="1853"/>
                      <a:pt x="1513" y="1887"/>
                      <a:pt x="1687" y="1887"/>
                    </a:cubicBezTo>
                    <a:cubicBezTo>
                      <a:pt x="1782" y="1887"/>
                      <a:pt x="1879" y="1877"/>
                      <a:pt x="1976" y="1855"/>
                    </a:cubicBezTo>
                    <a:cubicBezTo>
                      <a:pt x="2584" y="1703"/>
                      <a:pt x="2584" y="1156"/>
                      <a:pt x="2493" y="700"/>
                    </a:cubicBezTo>
                    <a:cubicBezTo>
                      <a:pt x="2432" y="457"/>
                      <a:pt x="2341" y="214"/>
                      <a:pt x="22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17"/>
              <p:cNvSpPr/>
              <p:nvPr/>
            </p:nvSpPr>
            <p:spPr>
              <a:xfrm>
                <a:off x="7411588" y="2409725"/>
                <a:ext cx="35000" cy="29125"/>
              </a:xfrm>
              <a:custGeom>
                <a:rect b="b" l="l" r="r" t="t"/>
                <a:pathLst>
                  <a:path extrusionOk="0" h="1165" w="1400">
                    <a:moveTo>
                      <a:pt x="1308" y="0"/>
                    </a:moveTo>
                    <a:lnTo>
                      <a:pt x="1308" y="0"/>
                    </a:lnTo>
                    <a:cubicBezTo>
                      <a:pt x="670" y="31"/>
                      <a:pt x="62" y="456"/>
                      <a:pt x="1" y="1064"/>
                    </a:cubicBezTo>
                    <a:cubicBezTo>
                      <a:pt x="143" y="1135"/>
                      <a:pt x="296" y="1165"/>
                      <a:pt x="453" y="1165"/>
                    </a:cubicBezTo>
                    <a:cubicBezTo>
                      <a:pt x="565" y="1165"/>
                      <a:pt x="678" y="1150"/>
                      <a:pt x="791" y="1125"/>
                    </a:cubicBezTo>
                    <a:cubicBezTo>
                      <a:pt x="1399" y="973"/>
                      <a:pt x="1399" y="456"/>
                      <a:pt x="1308"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217"/>
              <p:cNvSpPr/>
              <p:nvPr/>
            </p:nvSpPr>
            <p:spPr>
              <a:xfrm>
                <a:off x="7280138" y="1953750"/>
                <a:ext cx="547900" cy="416475"/>
              </a:xfrm>
              <a:custGeom>
                <a:rect b="b" l="l" r="r" t="t"/>
                <a:pathLst>
                  <a:path extrusionOk="0" h="16659" w="21916">
                    <a:moveTo>
                      <a:pt x="9678" y="1"/>
                    </a:moveTo>
                    <a:cubicBezTo>
                      <a:pt x="6519" y="1"/>
                      <a:pt x="3488" y="1073"/>
                      <a:pt x="2128" y="2829"/>
                    </a:cubicBezTo>
                    <a:cubicBezTo>
                      <a:pt x="0" y="5595"/>
                      <a:pt x="31" y="9729"/>
                      <a:pt x="31" y="9729"/>
                    </a:cubicBezTo>
                    <a:cubicBezTo>
                      <a:pt x="335" y="9030"/>
                      <a:pt x="791" y="7631"/>
                      <a:pt x="2979" y="5473"/>
                    </a:cubicBezTo>
                    <a:cubicBezTo>
                      <a:pt x="2979" y="5473"/>
                      <a:pt x="5016" y="10640"/>
                      <a:pt x="11764" y="11917"/>
                    </a:cubicBezTo>
                    <a:cubicBezTo>
                      <a:pt x="11460" y="11127"/>
                      <a:pt x="10973" y="9546"/>
                      <a:pt x="10882" y="9333"/>
                    </a:cubicBezTo>
                    <a:lnTo>
                      <a:pt x="10882" y="9333"/>
                    </a:lnTo>
                    <a:cubicBezTo>
                      <a:pt x="12068" y="10975"/>
                      <a:pt x="13679" y="12282"/>
                      <a:pt x="15533" y="13103"/>
                    </a:cubicBezTo>
                    <a:cubicBezTo>
                      <a:pt x="15654" y="14622"/>
                      <a:pt x="16566" y="15990"/>
                      <a:pt x="17964" y="16659"/>
                    </a:cubicBezTo>
                    <a:cubicBezTo>
                      <a:pt x="17964" y="16659"/>
                      <a:pt x="21916" y="7814"/>
                      <a:pt x="17539" y="3042"/>
                    </a:cubicBezTo>
                    <a:cubicBezTo>
                      <a:pt x="15614" y="913"/>
                      <a:pt x="12591" y="1"/>
                      <a:pt x="967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17"/>
              <p:cNvSpPr/>
              <p:nvPr/>
            </p:nvSpPr>
            <p:spPr>
              <a:xfrm>
                <a:off x="7348538" y="2063775"/>
                <a:ext cx="183900" cy="191725"/>
              </a:xfrm>
              <a:custGeom>
                <a:rect b="b" l="l" r="r" t="t"/>
                <a:pathLst>
                  <a:path extrusionOk="0" h="7669" w="7356">
                    <a:moveTo>
                      <a:pt x="46" y="1"/>
                    </a:moveTo>
                    <a:cubicBezTo>
                      <a:pt x="23" y="1"/>
                      <a:pt x="0" y="24"/>
                      <a:pt x="0" y="69"/>
                    </a:cubicBezTo>
                    <a:cubicBezTo>
                      <a:pt x="30" y="981"/>
                      <a:pt x="213" y="1863"/>
                      <a:pt x="517" y="2714"/>
                    </a:cubicBezTo>
                    <a:cubicBezTo>
                      <a:pt x="882" y="3534"/>
                      <a:pt x="1368" y="4294"/>
                      <a:pt x="2006" y="4963"/>
                    </a:cubicBezTo>
                    <a:cubicBezTo>
                      <a:pt x="2553" y="5510"/>
                      <a:pt x="3222" y="5996"/>
                      <a:pt x="3921" y="6391"/>
                    </a:cubicBezTo>
                    <a:cubicBezTo>
                      <a:pt x="4985" y="6999"/>
                      <a:pt x="6170" y="7425"/>
                      <a:pt x="7356" y="7668"/>
                    </a:cubicBezTo>
                    <a:cubicBezTo>
                      <a:pt x="5471" y="7151"/>
                      <a:pt x="3769" y="6118"/>
                      <a:pt x="2432" y="4659"/>
                    </a:cubicBezTo>
                    <a:cubicBezTo>
                      <a:pt x="1854" y="4051"/>
                      <a:pt x="1368" y="3352"/>
                      <a:pt x="973" y="2622"/>
                    </a:cubicBezTo>
                    <a:cubicBezTo>
                      <a:pt x="517" y="1832"/>
                      <a:pt x="213" y="951"/>
                      <a:pt x="91" y="69"/>
                    </a:cubicBezTo>
                    <a:cubicBezTo>
                      <a:pt x="91" y="24"/>
                      <a:pt x="68" y="1"/>
                      <a:pt x="4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17"/>
              <p:cNvSpPr/>
              <p:nvPr/>
            </p:nvSpPr>
            <p:spPr>
              <a:xfrm>
                <a:off x="7682113" y="2294775"/>
                <a:ext cx="147450" cy="165450"/>
              </a:xfrm>
              <a:custGeom>
                <a:rect b="b" l="l" r="r" t="t"/>
                <a:pathLst>
                  <a:path extrusionOk="0" h="6618" w="5898">
                    <a:moveTo>
                      <a:pt x="3887" y="1"/>
                    </a:moveTo>
                    <a:cubicBezTo>
                      <a:pt x="2417" y="1"/>
                      <a:pt x="609" y="2653"/>
                      <a:pt x="609" y="2653"/>
                    </a:cubicBezTo>
                    <a:lnTo>
                      <a:pt x="1" y="5510"/>
                    </a:lnTo>
                    <a:cubicBezTo>
                      <a:pt x="292" y="6204"/>
                      <a:pt x="962" y="6618"/>
                      <a:pt x="1671" y="6618"/>
                    </a:cubicBezTo>
                    <a:cubicBezTo>
                      <a:pt x="1925" y="6618"/>
                      <a:pt x="2184" y="6565"/>
                      <a:pt x="2432" y="6452"/>
                    </a:cubicBezTo>
                    <a:cubicBezTo>
                      <a:pt x="4195" y="5784"/>
                      <a:pt x="5898" y="951"/>
                      <a:pt x="4408" y="130"/>
                    </a:cubicBezTo>
                    <a:cubicBezTo>
                      <a:pt x="4242" y="41"/>
                      <a:pt x="4067" y="1"/>
                      <a:pt x="3887"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17"/>
              <p:cNvSpPr/>
              <p:nvPr/>
            </p:nvSpPr>
            <p:spPr>
              <a:xfrm>
                <a:off x="7705963" y="2332225"/>
                <a:ext cx="74200" cy="103500"/>
              </a:xfrm>
              <a:custGeom>
                <a:rect b="b" l="l" r="r" t="t"/>
                <a:pathLst>
                  <a:path extrusionOk="0" h="4140" w="2968">
                    <a:moveTo>
                      <a:pt x="2937" y="0"/>
                    </a:moveTo>
                    <a:cubicBezTo>
                      <a:pt x="1235" y="182"/>
                      <a:pt x="19" y="2401"/>
                      <a:pt x="19" y="3982"/>
                    </a:cubicBezTo>
                    <a:lnTo>
                      <a:pt x="19" y="4012"/>
                    </a:lnTo>
                    <a:cubicBezTo>
                      <a:pt x="1" y="4087"/>
                      <a:pt x="63" y="4139"/>
                      <a:pt x="128" y="4139"/>
                    </a:cubicBezTo>
                    <a:cubicBezTo>
                      <a:pt x="168" y="4139"/>
                      <a:pt x="209" y="4119"/>
                      <a:pt x="232" y="4073"/>
                    </a:cubicBezTo>
                    <a:cubicBezTo>
                      <a:pt x="415" y="3708"/>
                      <a:pt x="597" y="3374"/>
                      <a:pt x="810" y="3070"/>
                    </a:cubicBezTo>
                    <a:cubicBezTo>
                      <a:pt x="1035" y="2800"/>
                      <a:pt x="1359" y="2647"/>
                      <a:pt x="1685" y="2647"/>
                    </a:cubicBezTo>
                    <a:cubicBezTo>
                      <a:pt x="1800" y="2647"/>
                      <a:pt x="1915" y="2666"/>
                      <a:pt x="2026" y="2705"/>
                    </a:cubicBezTo>
                    <a:cubicBezTo>
                      <a:pt x="2086" y="2705"/>
                      <a:pt x="2117" y="2644"/>
                      <a:pt x="2086" y="2644"/>
                    </a:cubicBezTo>
                    <a:cubicBezTo>
                      <a:pt x="1856" y="2480"/>
                      <a:pt x="1645" y="2410"/>
                      <a:pt x="1452" y="2410"/>
                    </a:cubicBezTo>
                    <a:cubicBezTo>
                      <a:pt x="1112" y="2410"/>
                      <a:pt x="830" y="2627"/>
                      <a:pt x="597" y="2918"/>
                    </a:cubicBezTo>
                    <a:cubicBezTo>
                      <a:pt x="1023" y="1733"/>
                      <a:pt x="1691" y="547"/>
                      <a:pt x="2937" y="61"/>
                    </a:cubicBezTo>
                    <a:cubicBezTo>
                      <a:pt x="2968" y="30"/>
                      <a:pt x="2968" y="0"/>
                      <a:pt x="293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17"/>
              <p:cNvSpPr/>
              <p:nvPr/>
            </p:nvSpPr>
            <p:spPr>
              <a:xfrm>
                <a:off x="7706438" y="2431000"/>
                <a:ext cx="44100" cy="37950"/>
              </a:xfrm>
              <a:custGeom>
                <a:rect b="b" l="l" r="r" t="t"/>
                <a:pathLst>
                  <a:path extrusionOk="0" h="1518" w="1764">
                    <a:moveTo>
                      <a:pt x="760" y="0"/>
                    </a:moveTo>
                    <a:cubicBezTo>
                      <a:pt x="335" y="0"/>
                      <a:pt x="0" y="335"/>
                      <a:pt x="0" y="760"/>
                    </a:cubicBezTo>
                    <a:cubicBezTo>
                      <a:pt x="0" y="1217"/>
                      <a:pt x="383" y="1517"/>
                      <a:pt x="770" y="1517"/>
                    </a:cubicBezTo>
                    <a:cubicBezTo>
                      <a:pt x="951" y="1517"/>
                      <a:pt x="1132" y="1452"/>
                      <a:pt x="1277" y="1307"/>
                    </a:cubicBezTo>
                    <a:cubicBezTo>
                      <a:pt x="1763" y="821"/>
                      <a:pt x="1429" y="0"/>
                      <a:pt x="7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17"/>
              <p:cNvSpPr/>
              <p:nvPr/>
            </p:nvSpPr>
            <p:spPr>
              <a:xfrm>
                <a:off x="7336363" y="2645050"/>
                <a:ext cx="452925" cy="283375"/>
              </a:xfrm>
              <a:custGeom>
                <a:rect b="b" l="l" r="r" t="t"/>
                <a:pathLst>
                  <a:path extrusionOk="0" h="11335" w="18117">
                    <a:moveTo>
                      <a:pt x="11440" y="0"/>
                    </a:moveTo>
                    <a:cubicBezTo>
                      <a:pt x="11209" y="0"/>
                      <a:pt x="10972" y="13"/>
                      <a:pt x="10730" y="40"/>
                    </a:cubicBezTo>
                    <a:cubicBezTo>
                      <a:pt x="6931" y="436"/>
                      <a:pt x="2159" y="4691"/>
                      <a:pt x="2159" y="4691"/>
                    </a:cubicBezTo>
                    <a:cubicBezTo>
                      <a:pt x="2159" y="4691"/>
                      <a:pt x="1" y="10861"/>
                      <a:pt x="3922" y="11317"/>
                    </a:cubicBezTo>
                    <a:cubicBezTo>
                      <a:pt x="4029" y="11329"/>
                      <a:pt x="4140" y="11334"/>
                      <a:pt x="4256" y="11334"/>
                    </a:cubicBezTo>
                    <a:cubicBezTo>
                      <a:pt x="8395" y="11334"/>
                      <a:pt x="18117" y="4144"/>
                      <a:pt x="18117" y="4144"/>
                    </a:cubicBezTo>
                    <a:cubicBezTo>
                      <a:pt x="18117" y="4144"/>
                      <a:pt x="15581" y="0"/>
                      <a:pt x="11440"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17"/>
              <p:cNvSpPr/>
              <p:nvPr/>
            </p:nvSpPr>
            <p:spPr>
              <a:xfrm>
                <a:off x="6663913" y="2805550"/>
                <a:ext cx="1191500" cy="1131575"/>
              </a:xfrm>
              <a:custGeom>
                <a:rect b="b" l="l" r="r" t="t"/>
                <a:pathLst>
                  <a:path extrusionOk="0" h="45263" w="47660">
                    <a:moveTo>
                      <a:pt x="45187" y="0"/>
                    </a:moveTo>
                    <a:cubicBezTo>
                      <a:pt x="44045" y="0"/>
                      <a:pt x="42465" y="1352"/>
                      <a:pt x="40364" y="5171"/>
                    </a:cubicBezTo>
                    <a:cubicBezTo>
                      <a:pt x="36443" y="12344"/>
                      <a:pt x="29634" y="23469"/>
                      <a:pt x="28783" y="24107"/>
                    </a:cubicBezTo>
                    <a:cubicBezTo>
                      <a:pt x="27567" y="25049"/>
                      <a:pt x="3494" y="25718"/>
                      <a:pt x="1731" y="27511"/>
                    </a:cubicBezTo>
                    <a:cubicBezTo>
                      <a:pt x="0" y="29303"/>
                      <a:pt x="3063" y="44928"/>
                      <a:pt x="5433" y="44928"/>
                    </a:cubicBezTo>
                    <a:cubicBezTo>
                      <a:pt x="5435" y="44928"/>
                      <a:pt x="5437" y="44928"/>
                      <a:pt x="5439" y="44928"/>
                    </a:cubicBezTo>
                    <a:cubicBezTo>
                      <a:pt x="10880" y="44837"/>
                      <a:pt x="30637" y="45262"/>
                      <a:pt x="39057" y="39092"/>
                    </a:cubicBezTo>
                    <a:cubicBezTo>
                      <a:pt x="43252" y="36022"/>
                      <a:pt x="47659" y="13134"/>
                      <a:pt x="47659" y="5505"/>
                    </a:cubicBezTo>
                    <a:cubicBezTo>
                      <a:pt x="47659" y="3170"/>
                      <a:pt x="46936" y="0"/>
                      <a:pt x="45187"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17"/>
              <p:cNvSpPr/>
              <p:nvPr/>
            </p:nvSpPr>
            <p:spPr>
              <a:xfrm>
                <a:off x="5926763" y="3443575"/>
                <a:ext cx="985600" cy="524350"/>
              </a:xfrm>
              <a:custGeom>
                <a:rect b="b" l="l" r="r" t="t"/>
                <a:pathLst>
                  <a:path extrusionOk="0" h="20974" w="39424">
                    <a:moveTo>
                      <a:pt x="21253" y="1"/>
                    </a:moveTo>
                    <a:cubicBezTo>
                      <a:pt x="18821" y="1"/>
                      <a:pt x="15996" y="214"/>
                      <a:pt x="14560" y="775"/>
                    </a:cubicBezTo>
                    <a:cubicBezTo>
                      <a:pt x="11612" y="1899"/>
                      <a:pt x="1" y="8526"/>
                      <a:pt x="1521" y="11352"/>
                    </a:cubicBezTo>
                    <a:cubicBezTo>
                      <a:pt x="1956" y="12157"/>
                      <a:pt x="2600" y="12434"/>
                      <a:pt x="3282" y="12434"/>
                    </a:cubicBezTo>
                    <a:cubicBezTo>
                      <a:pt x="4345" y="12434"/>
                      <a:pt x="5499" y="11758"/>
                      <a:pt x="6085" y="11361"/>
                    </a:cubicBezTo>
                    <a:lnTo>
                      <a:pt x="6085" y="11361"/>
                    </a:lnTo>
                    <a:cubicBezTo>
                      <a:pt x="5098" y="12119"/>
                      <a:pt x="2701" y="14254"/>
                      <a:pt x="4469" y="15972"/>
                    </a:cubicBezTo>
                    <a:cubicBezTo>
                      <a:pt x="4917" y="16408"/>
                      <a:pt x="5453" y="16581"/>
                      <a:pt x="6022" y="16581"/>
                    </a:cubicBezTo>
                    <a:cubicBezTo>
                      <a:pt x="6997" y="16581"/>
                      <a:pt x="8069" y="16073"/>
                      <a:pt x="8963" y="15504"/>
                    </a:cubicBezTo>
                    <a:lnTo>
                      <a:pt x="8963" y="15504"/>
                    </a:lnTo>
                    <a:cubicBezTo>
                      <a:pt x="8104" y="16420"/>
                      <a:pt x="7556" y="17603"/>
                      <a:pt x="8846" y="18647"/>
                    </a:cubicBezTo>
                    <a:cubicBezTo>
                      <a:pt x="9221" y="18950"/>
                      <a:pt x="9692" y="19075"/>
                      <a:pt x="10214" y="19075"/>
                    </a:cubicBezTo>
                    <a:cubicBezTo>
                      <a:pt x="11255" y="19075"/>
                      <a:pt x="12501" y="18575"/>
                      <a:pt x="13604" y="17990"/>
                    </a:cubicBezTo>
                    <a:lnTo>
                      <a:pt x="13604" y="17990"/>
                    </a:lnTo>
                    <a:cubicBezTo>
                      <a:pt x="12887" y="18718"/>
                      <a:pt x="12532" y="19579"/>
                      <a:pt x="13375" y="20410"/>
                    </a:cubicBezTo>
                    <a:cubicBezTo>
                      <a:pt x="13773" y="20809"/>
                      <a:pt x="14375" y="20973"/>
                      <a:pt x="15098" y="20973"/>
                    </a:cubicBezTo>
                    <a:cubicBezTo>
                      <a:pt x="18506" y="20973"/>
                      <a:pt x="24591" y="17310"/>
                      <a:pt x="24591" y="17310"/>
                    </a:cubicBezTo>
                    <a:cubicBezTo>
                      <a:pt x="29329" y="18889"/>
                      <a:pt x="32684" y="19427"/>
                      <a:pt x="36170" y="19427"/>
                    </a:cubicBezTo>
                    <a:cubicBezTo>
                      <a:pt x="36978" y="19427"/>
                      <a:pt x="37793" y="19398"/>
                      <a:pt x="38634" y="19346"/>
                    </a:cubicBezTo>
                    <a:cubicBezTo>
                      <a:pt x="39424" y="19286"/>
                      <a:pt x="35412" y="1139"/>
                      <a:pt x="35412" y="1139"/>
                    </a:cubicBezTo>
                    <a:cubicBezTo>
                      <a:pt x="35412" y="1139"/>
                      <a:pt x="28299" y="349"/>
                      <a:pt x="23618" y="76"/>
                    </a:cubicBezTo>
                    <a:cubicBezTo>
                      <a:pt x="22933" y="28"/>
                      <a:pt x="22118" y="1"/>
                      <a:pt x="21253"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17"/>
              <p:cNvSpPr/>
              <p:nvPr/>
            </p:nvSpPr>
            <p:spPr>
              <a:xfrm>
                <a:off x="6145613" y="3678575"/>
                <a:ext cx="220950" cy="159975"/>
              </a:xfrm>
              <a:custGeom>
                <a:rect b="b" l="l" r="r" t="t"/>
                <a:pathLst>
                  <a:path extrusionOk="0" h="6399" w="8838">
                    <a:moveTo>
                      <a:pt x="8749" y="1"/>
                    </a:moveTo>
                    <a:cubicBezTo>
                      <a:pt x="8741" y="1"/>
                      <a:pt x="8733" y="3"/>
                      <a:pt x="8724" y="7"/>
                    </a:cubicBezTo>
                    <a:cubicBezTo>
                      <a:pt x="7934" y="524"/>
                      <a:pt x="7022" y="949"/>
                      <a:pt x="6262" y="1405"/>
                    </a:cubicBezTo>
                    <a:cubicBezTo>
                      <a:pt x="5502" y="1861"/>
                      <a:pt x="4773" y="2317"/>
                      <a:pt x="4043" y="2834"/>
                    </a:cubicBezTo>
                    <a:cubicBezTo>
                      <a:pt x="3283" y="3381"/>
                      <a:pt x="2584" y="3958"/>
                      <a:pt x="1916" y="4566"/>
                    </a:cubicBezTo>
                    <a:lnTo>
                      <a:pt x="882" y="5509"/>
                    </a:lnTo>
                    <a:cubicBezTo>
                      <a:pt x="548" y="5752"/>
                      <a:pt x="274" y="6025"/>
                      <a:pt x="1" y="6329"/>
                    </a:cubicBezTo>
                    <a:cubicBezTo>
                      <a:pt x="1" y="6354"/>
                      <a:pt x="21" y="6398"/>
                      <a:pt x="44" y="6398"/>
                    </a:cubicBezTo>
                    <a:cubicBezTo>
                      <a:pt x="50" y="6398"/>
                      <a:pt x="56" y="6396"/>
                      <a:pt x="61" y="6390"/>
                    </a:cubicBezTo>
                    <a:cubicBezTo>
                      <a:pt x="426" y="6177"/>
                      <a:pt x="761" y="5934"/>
                      <a:pt x="1065" y="5630"/>
                    </a:cubicBezTo>
                    <a:cubicBezTo>
                      <a:pt x="1429" y="5357"/>
                      <a:pt x="1764" y="5083"/>
                      <a:pt x="2128" y="4840"/>
                    </a:cubicBezTo>
                    <a:cubicBezTo>
                      <a:pt x="2858" y="4323"/>
                      <a:pt x="3587" y="3867"/>
                      <a:pt x="4317" y="3320"/>
                    </a:cubicBezTo>
                    <a:cubicBezTo>
                      <a:pt x="5046" y="2773"/>
                      <a:pt x="5776" y="2226"/>
                      <a:pt x="6505" y="1709"/>
                    </a:cubicBezTo>
                    <a:cubicBezTo>
                      <a:pt x="7235" y="1132"/>
                      <a:pt x="7995" y="584"/>
                      <a:pt x="8785" y="98"/>
                    </a:cubicBezTo>
                    <a:cubicBezTo>
                      <a:pt x="8837" y="72"/>
                      <a:pt x="8800" y="1"/>
                      <a:pt x="8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17"/>
              <p:cNvSpPr/>
              <p:nvPr/>
            </p:nvSpPr>
            <p:spPr>
              <a:xfrm>
                <a:off x="6066113" y="3588875"/>
                <a:ext cx="208575" cy="150325"/>
              </a:xfrm>
              <a:custGeom>
                <a:rect b="b" l="l" r="r" t="t"/>
                <a:pathLst>
                  <a:path extrusionOk="0" h="6013" w="8343">
                    <a:moveTo>
                      <a:pt x="8304" y="0"/>
                    </a:moveTo>
                    <a:cubicBezTo>
                      <a:pt x="8298" y="0"/>
                      <a:pt x="8293" y="3"/>
                      <a:pt x="8287" y="8"/>
                    </a:cubicBezTo>
                    <a:cubicBezTo>
                      <a:pt x="6737" y="707"/>
                      <a:pt x="5248" y="1558"/>
                      <a:pt x="3880" y="2562"/>
                    </a:cubicBezTo>
                    <a:cubicBezTo>
                      <a:pt x="3181" y="3078"/>
                      <a:pt x="506" y="5236"/>
                      <a:pt x="50" y="5875"/>
                    </a:cubicBezTo>
                    <a:cubicBezTo>
                      <a:pt x="1" y="5924"/>
                      <a:pt x="31" y="6013"/>
                      <a:pt x="93" y="6013"/>
                    </a:cubicBezTo>
                    <a:cubicBezTo>
                      <a:pt x="107" y="6013"/>
                      <a:pt x="124" y="6008"/>
                      <a:pt x="141" y="5996"/>
                    </a:cubicBezTo>
                    <a:cubicBezTo>
                      <a:pt x="506" y="5814"/>
                      <a:pt x="3485" y="3534"/>
                      <a:pt x="4184" y="3048"/>
                    </a:cubicBezTo>
                    <a:cubicBezTo>
                      <a:pt x="5582" y="2075"/>
                      <a:pt x="6950" y="1103"/>
                      <a:pt x="8318" y="99"/>
                    </a:cubicBezTo>
                    <a:cubicBezTo>
                      <a:pt x="8342" y="50"/>
                      <a:pt x="8327" y="0"/>
                      <a:pt x="83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17"/>
              <p:cNvSpPr/>
              <p:nvPr/>
            </p:nvSpPr>
            <p:spPr>
              <a:xfrm>
                <a:off x="6258838" y="3764450"/>
                <a:ext cx="204225" cy="133150"/>
              </a:xfrm>
              <a:custGeom>
                <a:rect b="b" l="l" r="r" t="t"/>
                <a:pathLst>
                  <a:path extrusionOk="0" h="5326" w="8169">
                    <a:moveTo>
                      <a:pt x="8081" y="1"/>
                    </a:moveTo>
                    <a:cubicBezTo>
                      <a:pt x="8073" y="1"/>
                      <a:pt x="8064" y="2"/>
                      <a:pt x="8056" y="7"/>
                    </a:cubicBezTo>
                    <a:cubicBezTo>
                      <a:pt x="6566" y="615"/>
                      <a:pt x="5077" y="1344"/>
                      <a:pt x="3679" y="2165"/>
                    </a:cubicBezTo>
                    <a:cubicBezTo>
                      <a:pt x="2402" y="3107"/>
                      <a:pt x="1186" y="4110"/>
                      <a:pt x="31" y="5204"/>
                    </a:cubicBezTo>
                    <a:cubicBezTo>
                      <a:pt x="1" y="5235"/>
                      <a:pt x="61" y="5326"/>
                      <a:pt x="92" y="5326"/>
                    </a:cubicBezTo>
                    <a:cubicBezTo>
                      <a:pt x="761" y="4961"/>
                      <a:pt x="3283" y="3046"/>
                      <a:pt x="3952" y="2621"/>
                    </a:cubicBezTo>
                    <a:cubicBezTo>
                      <a:pt x="5320" y="1709"/>
                      <a:pt x="6718" y="919"/>
                      <a:pt x="8116" y="98"/>
                    </a:cubicBezTo>
                    <a:cubicBezTo>
                      <a:pt x="8169" y="72"/>
                      <a:pt x="8131" y="1"/>
                      <a:pt x="80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17"/>
              <p:cNvSpPr/>
              <p:nvPr/>
            </p:nvSpPr>
            <p:spPr>
              <a:xfrm>
                <a:off x="6769488" y="2792500"/>
                <a:ext cx="1119650" cy="1165150"/>
              </a:xfrm>
              <a:custGeom>
                <a:rect b="b" l="l" r="r" t="t"/>
                <a:pathLst>
                  <a:path extrusionOk="0" h="46606" w="44786">
                    <a:moveTo>
                      <a:pt x="40596" y="0"/>
                    </a:moveTo>
                    <a:cubicBezTo>
                      <a:pt x="39396" y="0"/>
                      <a:pt x="38060" y="1028"/>
                      <a:pt x="36931" y="2987"/>
                    </a:cubicBezTo>
                    <a:cubicBezTo>
                      <a:pt x="33588" y="8763"/>
                      <a:pt x="25168" y="23656"/>
                      <a:pt x="24408" y="24052"/>
                    </a:cubicBezTo>
                    <a:cubicBezTo>
                      <a:pt x="23618" y="24416"/>
                      <a:pt x="1" y="25936"/>
                      <a:pt x="1" y="25936"/>
                    </a:cubicBezTo>
                    <a:lnTo>
                      <a:pt x="6475" y="46605"/>
                    </a:lnTo>
                    <a:cubicBezTo>
                      <a:pt x="19849" y="46514"/>
                      <a:pt x="32919" y="42715"/>
                      <a:pt x="36506" y="39037"/>
                    </a:cubicBezTo>
                    <a:cubicBezTo>
                      <a:pt x="39454" y="35997"/>
                      <a:pt x="41582" y="25784"/>
                      <a:pt x="43497" y="12623"/>
                    </a:cubicBezTo>
                    <a:cubicBezTo>
                      <a:pt x="44786" y="3963"/>
                      <a:pt x="42952" y="0"/>
                      <a:pt x="40596"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17"/>
              <p:cNvSpPr/>
              <p:nvPr/>
            </p:nvSpPr>
            <p:spPr>
              <a:xfrm>
                <a:off x="7425288" y="3546525"/>
                <a:ext cx="14450" cy="82850"/>
              </a:xfrm>
              <a:custGeom>
                <a:rect b="b" l="l" r="r" t="t"/>
                <a:pathLst>
                  <a:path extrusionOk="0" h="3314" w="578">
                    <a:moveTo>
                      <a:pt x="517" y="0"/>
                    </a:moveTo>
                    <a:cubicBezTo>
                      <a:pt x="304" y="517"/>
                      <a:pt x="182" y="1094"/>
                      <a:pt x="91" y="1642"/>
                    </a:cubicBezTo>
                    <a:cubicBezTo>
                      <a:pt x="30" y="2189"/>
                      <a:pt x="0" y="2766"/>
                      <a:pt x="61" y="3313"/>
                    </a:cubicBezTo>
                    <a:cubicBezTo>
                      <a:pt x="274" y="2797"/>
                      <a:pt x="395" y="2249"/>
                      <a:pt x="486" y="1702"/>
                    </a:cubicBezTo>
                    <a:cubicBezTo>
                      <a:pt x="578" y="1125"/>
                      <a:pt x="578" y="578"/>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17"/>
              <p:cNvSpPr/>
              <p:nvPr/>
            </p:nvSpPr>
            <p:spPr>
              <a:xfrm>
                <a:off x="7098513" y="3842125"/>
                <a:ext cx="14475" cy="82850"/>
              </a:xfrm>
              <a:custGeom>
                <a:rect b="b" l="l" r="r" t="t"/>
                <a:pathLst>
                  <a:path extrusionOk="0" h="3314" w="579">
                    <a:moveTo>
                      <a:pt x="518" y="0"/>
                    </a:moveTo>
                    <a:lnTo>
                      <a:pt x="518" y="0"/>
                    </a:lnTo>
                    <a:cubicBezTo>
                      <a:pt x="335" y="517"/>
                      <a:pt x="183" y="1064"/>
                      <a:pt x="122" y="1641"/>
                    </a:cubicBezTo>
                    <a:cubicBezTo>
                      <a:pt x="31" y="2189"/>
                      <a:pt x="1" y="2766"/>
                      <a:pt x="62" y="3313"/>
                    </a:cubicBezTo>
                    <a:cubicBezTo>
                      <a:pt x="274" y="2796"/>
                      <a:pt x="426" y="2249"/>
                      <a:pt x="487" y="1672"/>
                    </a:cubicBezTo>
                    <a:cubicBezTo>
                      <a:pt x="578" y="1125"/>
                      <a:pt x="578" y="547"/>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17"/>
              <p:cNvSpPr/>
              <p:nvPr/>
            </p:nvSpPr>
            <p:spPr>
              <a:xfrm>
                <a:off x="7604613" y="3092850"/>
                <a:ext cx="15225" cy="82875"/>
              </a:xfrm>
              <a:custGeom>
                <a:rect b="b" l="l" r="r" t="t"/>
                <a:pathLst>
                  <a:path extrusionOk="0" h="3315" w="609">
                    <a:moveTo>
                      <a:pt x="517" y="1"/>
                    </a:moveTo>
                    <a:cubicBezTo>
                      <a:pt x="304" y="518"/>
                      <a:pt x="152" y="1065"/>
                      <a:pt x="92" y="1642"/>
                    </a:cubicBezTo>
                    <a:cubicBezTo>
                      <a:pt x="0" y="2189"/>
                      <a:pt x="0" y="2767"/>
                      <a:pt x="61" y="3314"/>
                    </a:cubicBezTo>
                    <a:cubicBezTo>
                      <a:pt x="456" y="2281"/>
                      <a:pt x="608" y="1126"/>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17"/>
              <p:cNvSpPr/>
              <p:nvPr/>
            </p:nvSpPr>
            <p:spPr>
              <a:xfrm>
                <a:off x="7617538" y="3565225"/>
                <a:ext cx="82850" cy="13100"/>
              </a:xfrm>
              <a:custGeom>
                <a:rect b="b" l="l" r="r" t="t"/>
                <a:pathLst>
                  <a:path extrusionOk="0" h="524" w="3314">
                    <a:moveTo>
                      <a:pt x="754" y="0"/>
                    </a:moveTo>
                    <a:cubicBezTo>
                      <a:pt x="498" y="0"/>
                      <a:pt x="246" y="15"/>
                      <a:pt x="0" y="42"/>
                    </a:cubicBezTo>
                    <a:cubicBezTo>
                      <a:pt x="865" y="363"/>
                      <a:pt x="1769" y="524"/>
                      <a:pt x="2681" y="524"/>
                    </a:cubicBezTo>
                    <a:cubicBezTo>
                      <a:pt x="2892" y="524"/>
                      <a:pt x="3102" y="515"/>
                      <a:pt x="3313" y="498"/>
                    </a:cubicBezTo>
                    <a:cubicBezTo>
                      <a:pt x="2797" y="286"/>
                      <a:pt x="2249" y="164"/>
                      <a:pt x="1702" y="73"/>
                    </a:cubicBezTo>
                    <a:cubicBezTo>
                      <a:pt x="1384" y="23"/>
                      <a:pt x="1066" y="0"/>
                      <a:pt x="7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17"/>
              <p:cNvSpPr/>
              <p:nvPr/>
            </p:nvSpPr>
            <p:spPr>
              <a:xfrm>
                <a:off x="7049888" y="3581450"/>
                <a:ext cx="83625" cy="13275"/>
              </a:xfrm>
              <a:custGeom>
                <a:rect b="b" l="l" r="r" t="t"/>
                <a:pathLst>
                  <a:path extrusionOk="0" h="531" w="3345">
                    <a:moveTo>
                      <a:pt x="606" y="0"/>
                    </a:moveTo>
                    <a:cubicBezTo>
                      <a:pt x="406" y="0"/>
                      <a:pt x="205" y="10"/>
                      <a:pt x="1" y="32"/>
                    </a:cubicBezTo>
                    <a:cubicBezTo>
                      <a:pt x="548" y="245"/>
                      <a:pt x="1095" y="396"/>
                      <a:pt x="1642" y="457"/>
                    </a:cubicBezTo>
                    <a:cubicBezTo>
                      <a:pt x="1943" y="507"/>
                      <a:pt x="2254" y="530"/>
                      <a:pt x="2568" y="530"/>
                    </a:cubicBezTo>
                    <a:cubicBezTo>
                      <a:pt x="2825" y="530"/>
                      <a:pt x="3085" y="515"/>
                      <a:pt x="3344" y="488"/>
                    </a:cubicBezTo>
                    <a:cubicBezTo>
                      <a:pt x="2797" y="305"/>
                      <a:pt x="2250" y="153"/>
                      <a:pt x="1703" y="93"/>
                    </a:cubicBezTo>
                    <a:cubicBezTo>
                      <a:pt x="1330" y="34"/>
                      <a:pt x="970" y="0"/>
                      <a:pt x="6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17"/>
              <p:cNvSpPr/>
              <p:nvPr/>
            </p:nvSpPr>
            <p:spPr>
              <a:xfrm>
                <a:off x="7530138" y="3784350"/>
                <a:ext cx="66900" cy="50950"/>
              </a:xfrm>
              <a:custGeom>
                <a:rect b="b" l="l" r="r" t="t"/>
                <a:pathLst>
                  <a:path extrusionOk="0" h="2038" w="2676">
                    <a:moveTo>
                      <a:pt x="2675" y="1"/>
                    </a:moveTo>
                    <a:lnTo>
                      <a:pt x="2675" y="1"/>
                    </a:lnTo>
                    <a:cubicBezTo>
                      <a:pt x="2159" y="244"/>
                      <a:pt x="1672" y="518"/>
                      <a:pt x="1217" y="882"/>
                    </a:cubicBezTo>
                    <a:cubicBezTo>
                      <a:pt x="761" y="1186"/>
                      <a:pt x="335" y="1582"/>
                      <a:pt x="1" y="2037"/>
                    </a:cubicBezTo>
                    <a:cubicBezTo>
                      <a:pt x="1034" y="1551"/>
                      <a:pt x="1946" y="882"/>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17"/>
              <p:cNvSpPr/>
              <p:nvPr/>
            </p:nvSpPr>
            <p:spPr>
              <a:xfrm>
                <a:off x="6848513" y="3477375"/>
                <a:ext cx="66900" cy="50175"/>
              </a:xfrm>
              <a:custGeom>
                <a:rect b="b" l="l" r="r" t="t"/>
                <a:pathLst>
                  <a:path extrusionOk="0" h="2007" w="2676">
                    <a:moveTo>
                      <a:pt x="2676" y="0"/>
                    </a:moveTo>
                    <a:cubicBezTo>
                      <a:pt x="2159" y="213"/>
                      <a:pt x="1672" y="517"/>
                      <a:pt x="1247" y="851"/>
                    </a:cubicBezTo>
                    <a:cubicBezTo>
                      <a:pt x="791" y="1186"/>
                      <a:pt x="365" y="1581"/>
                      <a:pt x="1" y="2006"/>
                    </a:cubicBezTo>
                    <a:cubicBezTo>
                      <a:pt x="517" y="1793"/>
                      <a:pt x="1004" y="1520"/>
                      <a:pt x="1460" y="1155"/>
                    </a:cubicBezTo>
                    <a:cubicBezTo>
                      <a:pt x="1916" y="821"/>
                      <a:pt x="2341" y="426"/>
                      <a:pt x="26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17"/>
              <p:cNvSpPr/>
              <p:nvPr/>
            </p:nvSpPr>
            <p:spPr>
              <a:xfrm>
                <a:off x="7402488" y="3316275"/>
                <a:ext cx="57775" cy="46375"/>
              </a:xfrm>
              <a:custGeom>
                <a:rect b="b" l="l" r="r" t="t"/>
                <a:pathLst>
                  <a:path extrusionOk="0" h="1855" w="2311">
                    <a:moveTo>
                      <a:pt x="2310" y="0"/>
                    </a:moveTo>
                    <a:cubicBezTo>
                      <a:pt x="1794" y="213"/>
                      <a:pt x="1307" y="517"/>
                      <a:pt x="882" y="882"/>
                    </a:cubicBezTo>
                    <a:cubicBezTo>
                      <a:pt x="699" y="973"/>
                      <a:pt x="547" y="1125"/>
                      <a:pt x="395" y="1247"/>
                    </a:cubicBezTo>
                    <a:cubicBezTo>
                      <a:pt x="243" y="1459"/>
                      <a:pt x="122" y="1672"/>
                      <a:pt x="0" y="1854"/>
                    </a:cubicBezTo>
                    <a:cubicBezTo>
                      <a:pt x="395" y="1642"/>
                      <a:pt x="760" y="1429"/>
                      <a:pt x="1094" y="1155"/>
                    </a:cubicBezTo>
                    <a:cubicBezTo>
                      <a:pt x="1550" y="821"/>
                      <a:pt x="1976" y="426"/>
                      <a:pt x="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17"/>
              <p:cNvSpPr/>
              <p:nvPr/>
            </p:nvSpPr>
            <p:spPr>
              <a:xfrm>
                <a:off x="7837138" y="3062475"/>
                <a:ext cx="25100" cy="25100"/>
              </a:xfrm>
              <a:custGeom>
                <a:rect b="b" l="l" r="r" t="t"/>
                <a:pathLst>
                  <a:path extrusionOk="0" h="1004" w="1004">
                    <a:moveTo>
                      <a:pt x="1004" y="0"/>
                    </a:moveTo>
                    <a:lnTo>
                      <a:pt x="1004" y="0"/>
                    </a:lnTo>
                    <a:cubicBezTo>
                      <a:pt x="639" y="304"/>
                      <a:pt x="304" y="638"/>
                      <a:pt x="1" y="1003"/>
                    </a:cubicBezTo>
                    <a:cubicBezTo>
                      <a:pt x="335" y="851"/>
                      <a:pt x="669" y="699"/>
                      <a:pt x="973" y="486"/>
                    </a:cubicBezTo>
                    <a:cubicBezTo>
                      <a:pt x="973" y="304"/>
                      <a:pt x="1004" y="152"/>
                      <a:pt x="10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17"/>
              <p:cNvSpPr/>
              <p:nvPr/>
            </p:nvSpPr>
            <p:spPr>
              <a:xfrm>
                <a:off x="7242913" y="3700775"/>
                <a:ext cx="66875" cy="50175"/>
              </a:xfrm>
              <a:custGeom>
                <a:rect b="b" l="l" r="r" t="t"/>
                <a:pathLst>
                  <a:path extrusionOk="0" h="2007" w="2675">
                    <a:moveTo>
                      <a:pt x="2675" y="0"/>
                    </a:moveTo>
                    <a:lnTo>
                      <a:pt x="2675" y="0"/>
                    </a:lnTo>
                    <a:cubicBezTo>
                      <a:pt x="2158" y="213"/>
                      <a:pt x="1672" y="487"/>
                      <a:pt x="1216" y="852"/>
                    </a:cubicBezTo>
                    <a:cubicBezTo>
                      <a:pt x="760" y="1186"/>
                      <a:pt x="365" y="1581"/>
                      <a:pt x="0" y="2007"/>
                    </a:cubicBezTo>
                    <a:cubicBezTo>
                      <a:pt x="517" y="1794"/>
                      <a:pt x="1003" y="1490"/>
                      <a:pt x="1459" y="1155"/>
                    </a:cubicBezTo>
                    <a:cubicBezTo>
                      <a:pt x="1915" y="821"/>
                      <a:pt x="2310" y="426"/>
                      <a:pt x="2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17"/>
              <p:cNvSpPr/>
              <p:nvPr/>
            </p:nvSpPr>
            <p:spPr>
              <a:xfrm>
                <a:off x="7233013" y="3424175"/>
                <a:ext cx="50950" cy="66900"/>
              </a:xfrm>
              <a:custGeom>
                <a:rect b="b" l="l" r="r" t="t"/>
                <a:pathLst>
                  <a:path extrusionOk="0" h="2676" w="2038">
                    <a:moveTo>
                      <a:pt x="1" y="0"/>
                    </a:moveTo>
                    <a:lnTo>
                      <a:pt x="1" y="31"/>
                    </a:lnTo>
                    <a:cubicBezTo>
                      <a:pt x="457" y="1064"/>
                      <a:pt x="1156" y="1976"/>
                      <a:pt x="2037" y="2675"/>
                    </a:cubicBezTo>
                    <a:cubicBezTo>
                      <a:pt x="1794" y="2159"/>
                      <a:pt x="1521" y="1672"/>
                      <a:pt x="1156" y="1247"/>
                    </a:cubicBezTo>
                    <a:cubicBezTo>
                      <a:pt x="822" y="791"/>
                      <a:pt x="426" y="365"/>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17"/>
              <p:cNvSpPr/>
              <p:nvPr/>
            </p:nvSpPr>
            <p:spPr>
              <a:xfrm>
                <a:off x="7783188" y="2792125"/>
                <a:ext cx="47900" cy="60625"/>
              </a:xfrm>
              <a:custGeom>
                <a:rect b="b" l="l" r="r" t="t"/>
                <a:pathLst>
                  <a:path extrusionOk="0" h="2425" w="1916">
                    <a:moveTo>
                      <a:pt x="118" y="1"/>
                    </a:moveTo>
                    <a:cubicBezTo>
                      <a:pt x="84" y="1"/>
                      <a:pt x="46" y="9"/>
                      <a:pt x="0" y="24"/>
                    </a:cubicBezTo>
                    <a:cubicBezTo>
                      <a:pt x="213" y="419"/>
                      <a:pt x="456" y="814"/>
                      <a:pt x="760" y="1209"/>
                    </a:cubicBezTo>
                    <a:cubicBezTo>
                      <a:pt x="1095" y="1635"/>
                      <a:pt x="1459" y="2060"/>
                      <a:pt x="1915" y="2425"/>
                    </a:cubicBezTo>
                    <a:cubicBezTo>
                      <a:pt x="1672" y="1878"/>
                      <a:pt x="1399" y="1392"/>
                      <a:pt x="1034" y="966"/>
                    </a:cubicBezTo>
                    <a:cubicBezTo>
                      <a:pt x="791" y="601"/>
                      <a:pt x="517" y="297"/>
                      <a:pt x="213" y="24"/>
                    </a:cubicBezTo>
                    <a:cubicBezTo>
                      <a:pt x="183" y="9"/>
                      <a:pt x="152"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17"/>
              <p:cNvSpPr/>
              <p:nvPr/>
            </p:nvSpPr>
            <p:spPr>
              <a:xfrm>
                <a:off x="7706438" y="3320825"/>
                <a:ext cx="50175" cy="66900"/>
              </a:xfrm>
              <a:custGeom>
                <a:rect b="b" l="l" r="r" t="t"/>
                <a:pathLst>
                  <a:path extrusionOk="0" h="2676" w="2007">
                    <a:moveTo>
                      <a:pt x="0" y="1"/>
                    </a:moveTo>
                    <a:lnTo>
                      <a:pt x="0" y="1"/>
                    </a:lnTo>
                    <a:cubicBezTo>
                      <a:pt x="456" y="1034"/>
                      <a:pt x="1156" y="1946"/>
                      <a:pt x="2007" y="2675"/>
                    </a:cubicBezTo>
                    <a:cubicBezTo>
                      <a:pt x="1794" y="2128"/>
                      <a:pt x="1520" y="1642"/>
                      <a:pt x="1156" y="1216"/>
                    </a:cubicBezTo>
                    <a:cubicBezTo>
                      <a:pt x="821" y="761"/>
                      <a:pt x="426" y="33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17"/>
              <p:cNvSpPr/>
              <p:nvPr/>
            </p:nvSpPr>
            <p:spPr>
              <a:xfrm>
                <a:off x="7206438" y="3084625"/>
                <a:ext cx="361500" cy="328175"/>
              </a:xfrm>
              <a:custGeom>
                <a:rect b="b" l="l" r="r" t="t"/>
                <a:pathLst>
                  <a:path extrusionOk="0" h="13127" w="14460">
                    <a:moveTo>
                      <a:pt x="14361" y="1"/>
                    </a:moveTo>
                    <a:cubicBezTo>
                      <a:pt x="14342" y="1"/>
                      <a:pt x="14325" y="8"/>
                      <a:pt x="14316" y="26"/>
                    </a:cubicBezTo>
                    <a:cubicBezTo>
                      <a:pt x="13557" y="1151"/>
                      <a:pt x="12827" y="2366"/>
                      <a:pt x="12128" y="3552"/>
                    </a:cubicBezTo>
                    <a:lnTo>
                      <a:pt x="12067" y="3643"/>
                    </a:lnTo>
                    <a:cubicBezTo>
                      <a:pt x="12098" y="3552"/>
                      <a:pt x="12128" y="3461"/>
                      <a:pt x="12158" y="3400"/>
                    </a:cubicBezTo>
                    <a:cubicBezTo>
                      <a:pt x="12402" y="2792"/>
                      <a:pt x="12614" y="2184"/>
                      <a:pt x="12857" y="1607"/>
                    </a:cubicBezTo>
                    <a:cubicBezTo>
                      <a:pt x="12857" y="1585"/>
                      <a:pt x="12842" y="1564"/>
                      <a:pt x="12823" y="1564"/>
                    </a:cubicBezTo>
                    <a:cubicBezTo>
                      <a:pt x="12815" y="1564"/>
                      <a:pt x="12806" y="1567"/>
                      <a:pt x="12797" y="1576"/>
                    </a:cubicBezTo>
                    <a:cubicBezTo>
                      <a:pt x="12554" y="2154"/>
                      <a:pt x="12250" y="2731"/>
                      <a:pt x="12006" y="3278"/>
                    </a:cubicBezTo>
                    <a:cubicBezTo>
                      <a:pt x="11854" y="3674"/>
                      <a:pt x="11702" y="4069"/>
                      <a:pt x="11581" y="4464"/>
                    </a:cubicBezTo>
                    <a:cubicBezTo>
                      <a:pt x="11034" y="5345"/>
                      <a:pt x="10517" y="6227"/>
                      <a:pt x="10000" y="7139"/>
                    </a:cubicBezTo>
                    <a:cubicBezTo>
                      <a:pt x="9301" y="8324"/>
                      <a:pt x="8602" y="9540"/>
                      <a:pt x="7903" y="10725"/>
                    </a:cubicBezTo>
                    <a:cubicBezTo>
                      <a:pt x="7721" y="10999"/>
                      <a:pt x="7569" y="11303"/>
                      <a:pt x="7386" y="11607"/>
                    </a:cubicBezTo>
                    <a:cubicBezTo>
                      <a:pt x="7265" y="11850"/>
                      <a:pt x="7022" y="12063"/>
                      <a:pt x="6778" y="12154"/>
                    </a:cubicBezTo>
                    <a:cubicBezTo>
                      <a:pt x="6444" y="12245"/>
                      <a:pt x="6110" y="12275"/>
                      <a:pt x="5806" y="12306"/>
                    </a:cubicBezTo>
                    <a:cubicBezTo>
                      <a:pt x="5441" y="12336"/>
                      <a:pt x="5107" y="12367"/>
                      <a:pt x="4742" y="12397"/>
                    </a:cubicBezTo>
                    <a:cubicBezTo>
                      <a:pt x="3192" y="12610"/>
                      <a:pt x="1611" y="12853"/>
                      <a:pt x="61" y="13066"/>
                    </a:cubicBezTo>
                    <a:cubicBezTo>
                      <a:pt x="0" y="13066"/>
                      <a:pt x="0" y="13127"/>
                      <a:pt x="61" y="13127"/>
                    </a:cubicBezTo>
                    <a:cubicBezTo>
                      <a:pt x="1489" y="13035"/>
                      <a:pt x="2948" y="12975"/>
                      <a:pt x="4377" y="12853"/>
                    </a:cubicBezTo>
                    <a:cubicBezTo>
                      <a:pt x="5107" y="12792"/>
                      <a:pt x="5806" y="12731"/>
                      <a:pt x="6535" y="12640"/>
                    </a:cubicBezTo>
                    <a:cubicBezTo>
                      <a:pt x="6778" y="12640"/>
                      <a:pt x="7052" y="12549"/>
                      <a:pt x="7295" y="12397"/>
                    </a:cubicBezTo>
                    <a:cubicBezTo>
                      <a:pt x="7477" y="12215"/>
                      <a:pt x="7629" y="12002"/>
                      <a:pt x="7751" y="11759"/>
                    </a:cubicBezTo>
                    <a:cubicBezTo>
                      <a:pt x="9180" y="9297"/>
                      <a:pt x="10608" y="6804"/>
                      <a:pt x="12037" y="4312"/>
                    </a:cubicBezTo>
                    <a:cubicBezTo>
                      <a:pt x="12857" y="2914"/>
                      <a:pt x="13678" y="1515"/>
                      <a:pt x="14438" y="87"/>
                    </a:cubicBezTo>
                    <a:cubicBezTo>
                      <a:pt x="14460" y="44"/>
                      <a:pt x="14405" y="1"/>
                      <a:pt x="143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17"/>
              <p:cNvSpPr/>
              <p:nvPr/>
            </p:nvSpPr>
            <p:spPr>
              <a:xfrm>
                <a:off x="7276338" y="3168925"/>
                <a:ext cx="583300" cy="756800"/>
              </a:xfrm>
              <a:custGeom>
                <a:rect b="b" l="l" r="r" t="t"/>
                <a:pathLst>
                  <a:path extrusionOk="0" h="30272" w="23332">
                    <a:moveTo>
                      <a:pt x="22831" y="1"/>
                    </a:moveTo>
                    <a:cubicBezTo>
                      <a:pt x="22807" y="1"/>
                      <a:pt x="22781" y="17"/>
                      <a:pt x="22767" y="58"/>
                    </a:cubicBezTo>
                    <a:cubicBezTo>
                      <a:pt x="22402" y="2885"/>
                      <a:pt x="21885" y="5712"/>
                      <a:pt x="21278" y="8508"/>
                    </a:cubicBezTo>
                    <a:cubicBezTo>
                      <a:pt x="20670" y="11305"/>
                      <a:pt x="19970" y="14101"/>
                      <a:pt x="19150" y="16837"/>
                    </a:cubicBezTo>
                    <a:cubicBezTo>
                      <a:pt x="18755" y="18204"/>
                      <a:pt x="18329" y="19542"/>
                      <a:pt x="17843" y="20879"/>
                    </a:cubicBezTo>
                    <a:cubicBezTo>
                      <a:pt x="17478" y="22034"/>
                      <a:pt x="16901" y="23129"/>
                      <a:pt x="16171" y="24132"/>
                    </a:cubicBezTo>
                    <a:cubicBezTo>
                      <a:pt x="15320" y="25104"/>
                      <a:pt x="14256" y="25864"/>
                      <a:pt x="13040" y="26351"/>
                    </a:cubicBezTo>
                    <a:cubicBezTo>
                      <a:pt x="11764" y="26928"/>
                      <a:pt x="10487" y="27445"/>
                      <a:pt x="9180" y="27870"/>
                    </a:cubicBezTo>
                    <a:cubicBezTo>
                      <a:pt x="6171" y="28843"/>
                      <a:pt x="3101" y="29481"/>
                      <a:pt x="31" y="30211"/>
                    </a:cubicBezTo>
                    <a:cubicBezTo>
                      <a:pt x="1" y="30211"/>
                      <a:pt x="1" y="30272"/>
                      <a:pt x="31" y="30272"/>
                    </a:cubicBezTo>
                    <a:cubicBezTo>
                      <a:pt x="2827" y="29876"/>
                      <a:pt x="5624" y="29299"/>
                      <a:pt x="8359" y="28569"/>
                    </a:cubicBezTo>
                    <a:cubicBezTo>
                      <a:pt x="9758" y="28205"/>
                      <a:pt x="11125" y="27749"/>
                      <a:pt x="12432" y="27202"/>
                    </a:cubicBezTo>
                    <a:cubicBezTo>
                      <a:pt x="13679" y="26715"/>
                      <a:pt x="14925" y="26138"/>
                      <a:pt x="15897" y="25256"/>
                    </a:cubicBezTo>
                    <a:cubicBezTo>
                      <a:pt x="16809" y="24375"/>
                      <a:pt x="17508" y="23281"/>
                      <a:pt x="17934" y="22095"/>
                    </a:cubicBezTo>
                    <a:cubicBezTo>
                      <a:pt x="18451" y="20849"/>
                      <a:pt x="18846" y="19572"/>
                      <a:pt x="19271" y="18296"/>
                    </a:cubicBezTo>
                    <a:cubicBezTo>
                      <a:pt x="20122" y="15499"/>
                      <a:pt x="20852" y="12673"/>
                      <a:pt x="21460" y="9785"/>
                    </a:cubicBezTo>
                    <a:cubicBezTo>
                      <a:pt x="21642" y="8964"/>
                      <a:pt x="21794" y="8113"/>
                      <a:pt x="21946" y="7292"/>
                    </a:cubicBezTo>
                    <a:cubicBezTo>
                      <a:pt x="22281" y="6502"/>
                      <a:pt x="22554" y="5682"/>
                      <a:pt x="22767" y="4830"/>
                    </a:cubicBezTo>
                    <a:cubicBezTo>
                      <a:pt x="22888" y="4405"/>
                      <a:pt x="22980" y="3979"/>
                      <a:pt x="23071" y="3523"/>
                    </a:cubicBezTo>
                    <a:cubicBezTo>
                      <a:pt x="23162" y="3067"/>
                      <a:pt x="23192" y="2612"/>
                      <a:pt x="23314" y="2186"/>
                    </a:cubicBezTo>
                    <a:cubicBezTo>
                      <a:pt x="23332" y="2150"/>
                      <a:pt x="23318" y="2136"/>
                      <a:pt x="23298" y="2136"/>
                    </a:cubicBezTo>
                    <a:cubicBezTo>
                      <a:pt x="23284" y="2136"/>
                      <a:pt x="23266" y="2143"/>
                      <a:pt x="23253" y="2156"/>
                    </a:cubicBezTo>
                    <a:cubicBezTo>
                      <a:pt x="23192" y="2642"/>
                      <a:pt x="23071" y="3098"/>
                      <a:pt x="22919" y="3554"/>
                    </a:cubicBezTo>
                    <a:cubicBezTo>
                      <a:pt x="22828" y="3949"/>
                      <a:pt x="22706" y="4375"/>
                      <a:pt x="22585" y="4770"/>
                    </a:cubicBezTo>
                    <a:cubicBezTo>
                      <a:pt x="22463" y="5165"/>
                      <a:pt x="22281" y="5682"/>
                      <a:pt x="22129" y="6137"/>
                    </a:cubicBezTo>
                    <a:cubicBezTo>
                      <a:pt x="22433" y="4131"/>
                      <a:pt x="22706" y="2095"/>
                      <a:pt x="22888" y="58"/>
                    </a:cubicBezTo>
                    <a:cubicBezTo>
                      <a:pt x="22888" y="25"/>
                      <a:pt x="22861" y="1"/>
                      <a:pt x="228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17"/>
              <p:cNvSpPr/>
              <p:nvPr/>
            </p:nvSpPr>
            <p:spPr>
              <a:xfrm>
                <a:off x="6894863" y="3465475"/>
                <a:ext cx="144675" cy="451800"/>
              </a:xfrm>
              <a:custGeom>
                <a:rect b="b" l="l" r="r" t="t"/>
                <a:pathLst>
                  <a:path extrusionOk="0" h="18072" w="5787">
                    <a:moveTo>
                      <a:pt x="45" y="0"/>
                    </a:moveTo>
                    <a:cubicBezTo>
                      <a:pt x="22" y="0"/>
                      <a:pt x="1" y="15"/>
                      <a:pt x="1" y="51"/>
                    </a:cubicBezTo>
                    <a:cubicBezTo>
                      <a:pt x="639" y="3121"/>
                      <a:pt x="1460" y="6130"/>
                      <a:pt x="2433" y="9108"/>
                    </a:cubicBezTo>
                    <a:cubicBezTo>
                      <a:pt x="3375" y="12118"/>
                      <a:pt x="4499" y="15036"/>
                      <a:pt x="5594" y="18014"/>
                    </a:cubicBezTo>
                    <a:cubicBezTo>
                      <a:pt x="5604" y="18055"/>
                      <a:pt x="5631" y="18072"/>
                      <a:pt x="5660" y="18072"/>
                    </a:cubicBezTo>
                    <a:cubicBezTo>
                      <a:pt x="5719" y="18072"/>
                      <a:pt x="5786" y="18004"/>
                      <a:pt x="5746" y="17923"/>
                    </a:cubicBezTo>
                    <a:cubicBezTo>
                      <a:pt x="4803" y="14944"/>
                      <a:pt x="3983" y="11874"/>
                      <a:pt x="3040" y="8926"/>
                    </a:cubicBezTo>
                    <a:cubicBezTo>
                      <a:pt x="2129" y="5947"/>
                      <a:pt x="1217" y="2938"/>
                      <a:pt x="92" y="20"/>
                    </a:cubicBezTo>
                    <a:cubicBezTo>
                      <a:pt x="79" y="8"/>
                      <a:pt x="62" y="0"/>
                      <a:pt x="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17"/>
              <p:cNvSpPr/>
              <p:nvPr/>
            </p:nvSpPr>
            <p:spPr>
              <a:xfrm>
                <a:off x="6761138" y="3428350"/>
                <a:ext cx="175550" cy="42525"/>
              </a:xfrm>
              <a:custGeom>
                <a:rect b="b" l="l" r="r" t="t"/>
                <a:pathLst>
                  <a:path extrusionOk="0" h="1701" w="7022">
                    <a:moveTo>
                      <a:pt x="6098" y="1"/>
                    </a:moveTo>
                    <a:cubicBezTo>
                      <a:pt x="5813" y="1"/>
                      <a:pt x="5532" y="16"/>
                      <a:pt x="5259" y="46"/>
                    </a:cubicBezTo>
                    <a:cubicBezTo>
                      <a:pt x="4681" y="46"/>
                      <a:pt x="4104" y="77"/>
                      <a:pt x="3557" y="107"/>
                    </a:cubicBezTo>
                    <a:cubicBezTo>
                      <a:pt x="2401" y="137"/>
                      <a:pt x="1277" y="229"/>
                      <a:pt x="152" y="320"/>
                    </a:cubicBezTo>
                    <a:cubicBezTo>
                      <a:pt x="61" y="320"/>
                      <a:pt x="0" y="411"/>
                      <a:pt x="31" y="502"/>
                    </a:cubicBezTo>
                    <a:cubicBezTo>
                      <a:pt x="183" y="928"/>
                      <a:pt x="365" y="1323"/>
                      <a:pt x="608" y="1688"/>
                    </a:cubicBezTo>
                    <a:cubicBezTo>
                      <a:pt x="617" y="1696"/>
                      <a:pt x="626" y="1700"/>
                      <a:pt x="634" y="1700"/>
                    </a:cubicBezTo>
                    <a:cubicBezTo>
                      <a:pt x="654" y="1700"/>
                      <a:pt x="669" y="1679"/>
                      <a:pt x="669" y="1657"/>
                    </a:cubicBezTo>
                    <a:cubicBezTo>
                      <a:pt x="608" y="1292"/>
                      <a:pt x="517" y="928"/>
                      <a:pt x="365" y="593"/>
                    </a:cubicBezTo>
                    <a:cubicBezTo>
                      <a:pt x="1459" y="533"/>
                      <a:pt x="2523" y="472"/>
                      <a:pt x="3617" y="381"/>
                    </a:cubicBezTo>
                    <a:lnTo>
                      <a:pt x="5289" y="259"/>
                    </a:lnTo>
                    <a:cubicBezTo>
                      <a:pt x="5836" y="198"/>
                      <a:pt x="6414" y="198"/>
                      <a:pt x="6961" y="107"/>
                    </a:cubicBezTo>
                    <a:cubicBezTo>
                      <a:pt x="7022" y="107"/>
                      <a:pt x="6991" y="46"/>
                      <a:pt x="6961" y="46"/>
                    </a:cubicBezTo>
                    <a:cubicBezTo>
                      <a:pt x="6672" y="16"/>
                      <a:pt x="6383" y="1"/>
                      <a:pt x="609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17"/>
              <p:cNvSpPr/>
              <p:nvPr/>
            </p:nvSpPr>
            <p:spPr>
              <a:xfrm>
                <a:off x="6297588" y="3318550"/>
                <a:ext cx="297200" cy="342550"/>
              </a:xfrm>
              <a:custGeom>
                <a:rect b="b" l="l" r="r" t="t"/>
                <a:pathLst>
                  <a:path extrusionOk="0" h="13702" w="11888">
                    <a:moveTo>
                      <a:pt x="1" y="0"/>
                    </a:moveTo>
                    <a:lnTo>
                      <a:pt x="1885" y="5289"/>
                    </a:lnTo>
                    <a:cubicBezTo>
                      <a:pt x="2592" y="5230"/>
                      <a:pt x="3299" y="5197"/>
                      <a:pt x="4013" y="5197"/>
                    </a:cubicBezTo>
                    <a:cubicBezTo>
                      <a:pt x="4406" y="5197"/>
                      <a:pt x="4800" y="5207"/>
                      <a:pt x="5199" y="5229"/>
                    </a:cubicBezTo>
                    <a:cubicBezTo>
                      <a:pt x="5199" y="5229"/>
                      <a:pt x="6475" y="8754"/>
                      <a:pt x="7965" y="11946"/>
                    </a:cubicBezTo>
                    <a:cubicBezTo>
                      <a:pt x="8433" y="12959"/>
                      <a:pt x="9481" y="13701"/>
                      <a:pt x="10341" y="13701"/>
                    </a:cubicBezTo>
                    <a:cubicBezTo>
                      <a:pt x="11210" y="13701"/>
                      <a:pt x="11887" y="12944"/>
                      <a:pt x="11582" y="10943"/>
                    </a:cubicBezTo>
                    <a:cubicBezTo>
                      <a:pt x="10852" y="6353"/>
                      <a:pt x="10974" y="4803"/>
                      <a:pt x="9727" y="3283"/>
                    </a:cubicBezTo>
                    <a:cubicBezTo>
                      <a:pt x="7843" y="973"/>
                      <a:pt x="1399" y="700"/>
                      <a:pt x="1"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17"/>
              <p:cNvSpPr/>
              <p:nvPr/>
            </p:nvSpPr>
            <p:spPr>
              <a:xfrm>
                <a:off x="6356238" y="3691650"/>
                <a:ext cx="284475" cy="261575"/>
              </a:xfrm>
              <a:custGeom>
                <a:rect b="b" l="l" r="r" t="t"/>
                <a:pathLst>
                  <a:path extrusionOk="0" h="10463" w="11379">
                    <a:moveTo>
                      <a:pt x="2830" y="0"/>
                    </a:moveTo>
                    <a:cubicBezTo>
                      <a:pt x="2623" y="0"/>
                      <a:pt x="2436" y="49"/>
                      <a:pt x="2275" y="153"/>
                    </a:cubicBezTo>
                    <a:cubicBezTo>
                      <a:pt x="1" y="1578"/>
                      <a:pt x="3630" y="10462"/>
                      <a:pt x="6995" y="10462"/>
                    </a:cubicBezTo>
                    <a:cubicBezTo>
                      <a:pt x="7363" y="10462"/>
                      <a:pt x="7727" y="10356"/>
                      <a:pt x="8081" y="10122"/>
                    </a:cubicBezTo>
                    <a:cubicBezTo>
                      <a:pt x="11379" y="7924"/>
                      <a:pt x="5475" y="0"/>
                      <a:pt x="2830"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17"/>
              <p:cNvSpPr/>
              <p:nvPr/>
            </p:nvSpPr>
            <p:spPr>
              <a:xfrm>
                <a:off x="6265838" y="3738900"/>
                <a:ext cx="284550" cy="261450"/>
              </a:xfrm>
              <a:custGeom>
                <a:rect b="b" l="l" r="r" t="t"/>
                <a:pathLst>
                  <a:path extrusionOk="0" h="10458" w="11382">
                    <a:moveTo>
                      <a:pt x="2819" y="0"/>
                    </a:moveTo>
                    <a:cubicBezTo>
                      <a:pt x="2616" y="0"/>
                      <a:pt x="2432" y="47"/>
                      <a:pt x="2274" y="147"/>
                    </a:cubicBezTo>
                    <a:cubicBezTo>
                      <a:pt x="0" y="1599"/>
                      <a:pt x="3627" y="10457"/>
                      <a:pt x="6991" y="10457"/>
                    </a:cubicBezTo>
                    <a:cubicBezTo>
                      <a:pt x="7360" y="10457"/>
                      <a:pt x="7725" y="10351"/>
                      <a:pt x="8079" y="10117"/>
                    </a:cubicBezTo>
                    <a:cubicBezTo>
                      <a:pt x="11382" y="7915"/>
                      <a:pt x="5459" y="0"/>
                      <a:pt x="2819"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17"/>
              <p:cNvSpPr/>
              <p:nvPr/>
            </p:nvSpPr>
            <p:spPr>
              <a:xfrm>
                <a:off x="6200413" y="3750525"/>
                <a:ext cx="240000" cy="253425"/>
              </a:xfrm>
              <a:custGeom>
                <a:rect b="b" l="l" r="r" t="t"/>
                <a:pathLst>
                  <a:path extrusionOk="0" h="10137" w="9600">
                    <a:moveTo>
                      <a:pt x="2703" y="1"/>
                    </a:moveTo>
                    <a:cubicBezTo>
                      <a:pt x="2574" y="1"/>
                      <a:pt x="2452" y="26"/>
                      <a:pt x="2338" y="77"/>
                    </a:cubicBezTo>
                    <a:cubicBezTo>
                      <a:pt x="0" y="1063"/>
                      <a:pt x="2255" y="10136"/>
                      <a:pt x="5427" y="10136"/>
                    </a:cubicBezTo>
                    <a:cubicBezTo>
                      <a:pt x="5679" y="10136"/>
                      <a:pt x="5936" y="10079"/>
                      <a:pt x="6198" y="9956"/>
                    </a:cubicBezTo>
                    <a:cubicBezTo>
                      <a:pt x="9600" y="8342"/>
                      <a:pt x="5072" y="1"/>
                      <a:pt x="2703"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17"/>
              <p:cNvSpPr/>
              <p:nvPr/>
            </p:nvSpPr>
            <p:spPr>
              <a:xfrm>
                <a:off x="6118713" y="3745475"/>
                <a:ext cx="188250" cy="256750"/>
              </a:xfrm>
              <a:custGeom>
                <a:rect b="b" l="l" r="r" t="t"/>
                <a:pathLst>
                  <a:path extrusionOk="0" h="10270" w="7530">
                    <a:moveTo>
                      <a:pt x="3056" y="0"/>
                    </a:moveTo>
                    <a:cubicBezTo>
                      <a:pt x="3025" y="0"/>
                      <a:pt x="2993" y="2"/>
                      <a:pt x="2961" y="6"/>
                    </a:cubicBezTo>
                    <a:cubicBezTo>
                      <a:pt x="384" y="302"/>
                      <a:pt x="1" y="10270"/>
                      <a:pt x="3500" y="10270"/>
                    </a:cubicBezTo>
                    <a:cubicBezTo>
                      <a:pt x="3591" y="10270"/>
                      <a:pt x="3685" y="10263"/>
                      <a:pt x="3782" y="10249"/>
                    </a:cubicBezTo>
                    <a:cubicBezTo>
                      <a:pt x="7530" y="9709"/>
                      <a:pt x="5362" y="0"/>
                      <a:pt x="3056"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17"/>
              <p:cNvSpPr/>
              <p:nvPr/>
            </p:nvSpPr>
            <p:spPr>
              <a:xfrm>
                <a:off x="6398113" y="3772675"/>
                <a:ext cx="94975" cy="168325"/>
              </a:xfrm>
              <a:custGeom>
                <a:rect b="b" l="l" r="r" t="t"/>
                <a:pathLst>
                  <a:path extrusionOk="0" h="6733" w="3799">
                    <a:moveTo>
                      <a:pt x="55" y="0"/>
                    </a:moveTo>
                    <a:cubicBezTo>
                      <a:pt x="27" y="0"/>
                      <a:pt x="0" y="28"/>
                      <a:pt x="22" y="73"/>
                    </a:cubicBezTo>
                    <a:cubicBezTo>
                      <a:pt x="296" y="620"/>
                      <a:pt x="661" y="1167"/>
                      <a:pt x="965" y="1684"/>
                    </a:cubicBezTo>
                    <a:cubicBezTo>
                      <a:pt x="1269" y="2231"/>
                      <a:pt x="1573" y="2778"/>
                      <a:pt x="1877" y="3325"/>
                    </a:cubicBezTo>
                    <a:cubicBezTo>
                      <a:pt x="2181" y="3872"/>
                      <a:pt x="2454" y="4450"/>
                      <a:pt x="2758" y="4997"/>
                    </a:cubicBezTo>
                    <a:cubicBezTo>
                      <a:pt x="3123" y="5544"/>
                      <a:pt x="3427" y="6091"/>
                      <a:pt x="3670" y="6699"/>
                    </a:cubicBezTo>
                    <a:cubicBezTo>
                      <a:pt x="3682" y="6722"/>
                      <a:pt x="3706" y="6732"/>
                      <a:pt x="3729" y="6732"/>
                    </a:cubicBezTo>
                    <a:cubicBezTo>
                      <a:pt x="3767" y="6732"/>
                      <a:pt x="3799" y="6706"/>
                      <a:pt x="3761" y="6669"/>
                    </a:cubicBezTo>
                    <a:cubicBezTo>
                      <a:pt x="3518" y="6061"/>
                      <a:pt x="3336" y="5392"/>
                      <a:pt x="3092" y="4784"/>
                    </a:cubicBezTo>
                    <a:cubicBezTo>
                      <a:pt x="2849" y="4207"/>
                      <a:pt x="2545" y="3659"/>
                      <a:pt x="2241" y="3112"/>
                    </a:cubicBezTo>
                    <a:cubicBezTo>
                      <a:pt x="1937" y="2535"/>
                      <a:pt x="1573" y="1988"/>
                      <a:pt x="1208" y="1471"/>
                    </a:cubicBezTo>
                    <a:cubicBezTo>
                      <a:pt x="874" y="954"/>
                      <a:pt x="478" y="468"/>
                      <a:pt x="83" y="12"/>
                    </a:cubicBezTo>
                    <a:cubicBezTo>
                      <a:pt x="75" y="4"/>
                      <a:pt x="65" y="0"/>
                      <a:pt x="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17"/>
              <p:cNvSpPr/>
              <p:nvPr/>
            </p:nvSpPr>
            <p:spPr>
              <a:xfrm>
                <a:off x="6304738" y="3770625"/>
                <a:ext cx="78000" cy="201750"/>
              </a:xfrm>
              <a:custGeom>
                <a:rect b="b" l="l" r="r" t="t"/>
                <a:pathLst>
                  <a:path extrusionOk="0" h="8070" w="3120">
                    <a:moveTo>
                      <a:pt x="59" y="0"/>
                    </a:moveTo>
                    <a:cubicBezTo>
                      <a:pt x="28" y="0"/>
                      <a:pt x="0" y="26"/>
                      <a:pt x="19" y="64"/>
                    </a:cubicBezTo>
                    <a:cubicBezTo>
                      <a:pt x="262" y="1431"/>
                      <a:pt x="627" y="2799"/>
                      <a:pt x="1052" y="4137"/>
                    </a:cubicBezTo>
                    <a:cubicBezTo>
                      <a:pt x="1326" y="4836"/>
                      <a:pt x="1599" y="5504"/>
                      <a:pt x="1934" y="6143"/>
                    </a:cubicBezTo>
                    <a:cubicBezTo>
                      <a:pt x="2268" y="6811"/>
                      <a:pt x="2663" y="7389"/>
                      <a:pt x="3028" y="8058"/>
                    </a:cubicBezTo>
                    <a:cubicBezTo>
                      <a:pt x="3036" y="8066"/>
                      <a:pt x="3046" y="8070"/>
                      <a:pt x="3057" y="8070"/>
                    </a:cubicBezTo>
                    <a:cubicBezTo>
                      <a:pt x="3087" y="8070"/>
                      <a:pt x="3119" y="8041"/>
                      <a:pt x="3119" y="7997"/>
                    </a:cubicBezTo>
                    <a:cubicBezTo>
                      <a:pt x="2754" y="7359"/>
                      <a:pt x="2481" y="6629"/>
                      <a:pt x="2207" y="5960"/>
                    </a:cubicBezTo>
                    <a:cubicBezTo>
                      <a:pt x="1903" y="5292"/>
                      <a:pt x="1630" y="4653"/>
                      <a:pt x="1356" y="3985"/>
                    </a:cubicBezTo>
                    <a:cubicBezTo>
                      <a:pt x="1113" y="3316"/>
                      <a:pt x="323" y="732"/>
                      <a:pt x="110" y="33"/>
                    </a:cubicBezTo>
                    <a:cubicBezTo>
                      <a:pt x="98" y="10"/>
                      <a:pt x="78" y="0"/>
                      <a:pt x="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17"/>
              <p:cNvSpPr/>
              <p:nvPr/>
            </p:nvSpPr>
            <p:spPr>
              <a:xfrm>
                <a:off x="6233763" y="3786575"/>
                <a:ext cx="29325" cy="148200"/>
              </a:xfrm>
              <a:custGeom>
                <a:rect b="b" l="l" r="r" t="t"/>
                <a:pathLst>
                  <a:path extrusionOk="0" h="5928" w="1173">
                    <a:moveTo>
                      <a:pt x="98" y="0"/>
                    </a:moveTo>
                    <a:cubicBezTo>
                      <a:pt x="61" y="0"/>
                      <a:pt x="19" y="26"/>
                      <a:pt x="1" y="64"/>
                    </a:cubicBezTo>
                    <a:cubicBezTo>
                      <a:pt x="31" y="1006"/>
                      <a:pt x="153" y="1979"/>
                      <a:pt x="305" y="2921"/>
                    </a:cubicBezTo>
                    <a:cubicBezTo>
                      <a:pt x="396" y="3407"/>
                      <a:pt x="487" y="3863"/>
                      <a:pt x="609" y="4350"/>
                    </a:cubicBezTo>
                    <a:cubicBezTo>
                      <a:pt x="669" y="4562"/>
                      <a:pt x="730" y="4775"/>
                      <a:pt x="791" y="5018"/>
                    </a:cubicBezTo>
                    <a:cubicBezTo>
                      <a:pt x="912" y="5292"/>
                      <a:pt x="1004" y="5566"/>
                      <a:pt x="1064" y="5869"/>
                    </a:cubicBezTo>
                    <a:cubicBezTo>
                      <a:pt x="1064" y="5911"/>
                      <a:pt x="1089" y="5927"/>
                      <a:pt x="1114" y="5927"/>
                    </a:cubicBezTo>
                    <a:cubicBezTo>
                      <a:pt x="1143" y="5927"/>
                      <a:pt x="1172" y="5903"/>
                      <a:pt x="1156" y="5869"/>
                    </a:cubicBezTo>
                    <a:cubicBezTo>
                      <a:pt x="1095" y="5596"/>
                      <a:pt x="1034" y="5353"/>
                      <a:pt x="1004" y="5079"/>
                    </a:cubicBezTo>
                    <a:cubicBezTo>
                      <a:pt x="973" y="4836"/>
                      <a:pt x="943" y="4623"/>
                      <a:pt x="882" y="4380"/>
                    </a:cubicBezTo>
                    <a:cubicBezTo>
                      <a:pt x="821" y="3894"/>
                      <a:pt x="700" y="3438"/>
                      <a:pt x="639" y="2952"/>
                    </a:cubicBezTo>
                    <a:cubicBezTo>
                      <a:pt x="426" y="1979"/>
                      <a:pt x="335" y="1006"/>
                      <a:pt x="153" y="34"/>
                    </a:cubicBezTo>
                    <a:cubicBezTo>
                      <a:pt x="141" y="10"/>
                      <a:pt x="120" y="0"/>
                      <a:pt x="9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9" name="Google Shape;3099;p217"/>
              <p:cNvGrpSpPr/>
              <p:nvPr/>
            </p:nvGrpSpPr>
            <p:grpSpPr>
              <a:xfrm>
                <a:off x="6039677" y="1598990"/>
                <a:ext cx="751430" cy="546673"/>
                <a:chOff x="6039677" y="1598990"/>
                <a:chExt cx="751430" cy="546673"/>
              </a:xfrm>
            </p:grpSpPr>
            <p:sp>
              <p:nvSpPr>
                <p:cNvPr id="3100" name="Google Shape;3100;p217"/>
                <p:cNvSpPr/>
                <p:nvPr/>
              </p:nvSpPr>
              <p:spPr>
                <a:xfrm>
                  <a:off x="6039677" y="1598990"/>
                  <a:ext cx="751430" cy="546673"/>
                </a:xfrm>
                <a:custGeom>
                  <a:rect b="b" l="l" r="r" t="t"/>
                  <a:pathLst>
                    <a:path extrusionOk="0" h="11278" w="15503">
                      <a:moveTo>
                        <a:pt x="7630" y="0"/>
                      </a:moveTo>
                      <a:cubicBezTo>
                        <a:pt x="3405" y="0"/>
                        <a:pt x="0" y="2523"/>
                        <a:pt x="0" y="5624"/>
                      </a:cubicBezTo>
                      <a:cubicBezTo>
                        <a:pt x="0" y="8754"/>
                        <a:pt x="3405" y="11277"/>
                        <a:pt x="7630" y="11277"/>
                      </a:cubicBezTo>
                      <a:cubicBezTo>
                        <a:pt x="9484" y="11277"/>
                        <a:pt x="11338" y="10761"/>
                        <a:pt x="12888" y="9697"/>
                      </a:cubicBezTo>
                      <a:lnTo>
                        <a:pt x="15502" y="10365"/>
                      </a:lnTo>
                      <a:lnTo>
                        <a:pt x="14499" y="8086"/>
                      </a:lnTo>
                      <a:cubicBezTo>
                        <a:pt x="14985" y="7356"/>
                        <a:pt x="15259" y="6505"/>
                        <a:pt x="15259" y="5624"/>
                      </a:cubicBezTo>
                      <a:cubicBezTo>
                        <a:pt x="15259" y="2523"/>
                        <a:pt x="11824" y="0"/>
                        <a:pt x="763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17"/>
                <p:cNvSpPr/>
                <p:nvPr/>
              </p:nvSpPr>
              <p:spPr>
                <a:xfrm>
                  <a:off x="6186986" y="1833274"/>
                  <a:ext cx="89912" cy="77120"/>
                </a:xfrm>
                <a:custGeom>
                  <a:rect b="b" l="l" r="r" t="t"/>
                  <a:pathLst>
                    <a:path extrusionOk="0" h="1591" w="1855">
                      <a:moveTo>
                        <a:pt x="1065" y="0"/>
                      </a:moveTo>
                      <a:cubicBezTo>
                        <a:pt x="335" y="0"/>
                        <a:pt x="1" y="851"/>
                        <a:pt x="487" y="1368"/>
                      </a:cubicBezTo>
                      <a:cubicBezTo>
                        <a:pt x="650" y="1522"/>
                        <a:pt x="847" y="1591"/>
                        <a:pt x="1040" y="1591"/>
                      </a:cubicBezTo>
                      <a:cubicBezTo>
                        <a:pt x="1457" y="1591"/>
                        <a:pt x="1855" y="1269"/>
                        <a:pt x="1855" y="791"/>
                      </a:cubicBezTo>
                      <a:cubicBezTo>
                        <a:pt x="1855" y="365"/>
                        <a:pt x="1490" y="0"/>
                        <a:pt x="10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17"/>
                <p:cNvSpPr/>
                <p:nvPr/>
              </p:nvSpPr>
              <p:spPr>
                <a:xfrm>
                  <a:off x="6357901" y="1833274"/>
                  <a:ext cx="89912" cy="77120"/>
                </a:xfrm>
                <a:custGeom>
                  <a:rect b="b" l="l" r="r" t="t"/>
                  <a:pathLst>
                    <a:path extrusionOk="0" h="1591" w="1855">
                      <a:moveTo>
                        <a:pt x="1065" y="0"/>
                      </a:moveTo>
                      <a:cubicBezTo>
                        <a:pt x="365" y="0"/>
                        <a:pt x="1" y="851"/>
                        <a:pt x="487" y="1368"/>
                      </a:cubicBezTo>
                      <a:cubicBezTo>
                        <a:pt x="650" y="1522"/>
                        <a:pt x="847" y="1591"/>
                        <a:pt x="1040" y="1591"/>
                      </a:cubicBezTo>
                      <a:cubicBezTo>
                        <a:pt x="1457" y="1591"/>
                        <a:pt x="1855" y="1269"/>
                        <a:pt x="1855" y="791"/>
                      </a:cubicBezTo>
                      <a:cubicBezTo>
                        <a:pt x="1855" y="365"/>
                        <a:pt x="1490" y="0"/>
                        <a:pt x="10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17"/>
                <p:cNvSpPr/>
                <p:nvPr/>
              </p:nvSpPr>
              <p:spPr>
                <a:xfrm>
                  <a:off x="6528816" y="1833274"/>
                  <a:ext cx="89912" cy="77120"/>
                </a:xfrm>
                <a:custGeom>
                  <a:rect b="b" l="l" r="r" t="t"/>
                  <a:pathLst>
                    <a:path extrusionOk="0" h="1591" w="1855">
                      <a:moveTo>
                        <a:pt x="1064" y="0"/>
                      </a:moveTo>
                      <a:cubicBezTo>
                        <a:pt x="365" y="0"/>
                        <a:pt x="1" y="851"/>
                        <a:pt x="517" y="1368"/>
                      </a:cubicBezTo>
                      <a:cubicBezTo>
                        <a:pt x="671" y="1522"/>
                        <a:pt x="861" y="1591"/>
                        <a:pt x="1049" y="1591"/>
                      </a:cubicBezTo>
                      <a:cubicBezTo>
                        <a:pt x="1457" y="1591"/>
                        <a:pt x="1855" y="1269"/>
                        <a:pt x="1855" y="791"/>
                      </a:cubicBezTo>
                      <a:cubicBezTo>
                        <a:pt x="1855" y="365"/>
                        <a:pt x="1520" y="0"/>
                        <a:pt x="10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104" name="Google Shape;3104;p217"/>
          <p:cNvSpPr txBox="1"/>
          <p:nvPr/>
        </p:nvSpPr>
        <p:spPr>
          <a:xfrm>
            <a:off x="6269000" y="3203475"/>
            <a:ext cx="27306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Bebas Neue"/>
                <a:ea typeface="Bebas Neue"/>
                <a:cs typeface="Bebas Neue"/>
                <a:sym typeface="Bebas Neue"/>
              </a:rPr>
              <a:t>HAPTICS</a:t>
            </a:r>
            <a:endParaRPr sz="2400">
              <a:latin typeface="Bebas Neue"/>
              <a:ea typeface="Bebas Neue"/>
              <a:cs typeface="Bebas Neue"/>
              <a:sym typeface="Bebas Neue"/>
            </a:endParaRPr>
          </a:p>
        </p:txBody>
      </p:sp>
      <p:sp>
        <p:nvSpPr>
          <p:cNvPr id="3105" name="Google Shape;3105;p217"/>
          <p:cNvSpPr txBox="1"/>
          <p:nvPr/>
        </p:nvSpPr>
        <p:spPr>
          <a:xfrm>
            <a:off x="6098300" y="3726925"/>
            <a:ext cx="2901300" cy="1297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Social - polite touch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Handshakes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Considering ones personal space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59"/>
                                        </p:tgtEl>
                                        <p:attrNameLst>
                                          <p:attrName>style.visibility</p:attrName>
                                        </p:attrNameLst>
                                      </p:cBhvr>
                                      <p:to>
                                        <p:strVal val="visible"/>
                                      </p:to>
                                    </p:set>
                                    <p:anim calcmode="lin" valueType="num">
                                      <p:cBhvr additive="base">
                                        <p:cTn dur="2100"/>
                                        <p:tgtEl>
                                          <p:spTgt spid="255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791"/>
                                        </p:tgtEl>
                                        <p:attrNameLst>
                                          <p:attrName>style.visibility</p:attrName>
                                        </p:attrNameLst>
                                      </p:cBhvr>
                                      <p:to>
                                        <p:strVal val="visible"/>
                                      </p:to>
                                    </p:set>
                                    <p:animEffect filter="fade" transition="in">
                                      <p:cBhvr>
                                        <p:cTn dur="1000"/>
                                        <p:tgtEl>
                                          <p:spTgt spid="2791"/>
                                        </p:tgtEl>
                                      </p:cBhvr>
                                    </p:animEffect>
                                  </p:childTnLst>
                                </p:cTn>
                              </p:par>
                              <p:par>
                                <p:cTn fill="hold" nodeType="withEffect" presetClass="entr" presetID="10" presetSubtype="0">
                                  <p:stCondLst>
                                    <p:cond delay="0"/>
                                  </p:stCondLst>
                                  <p:childTnLst>
                                    <p:set>
                                      <p:cBhvr>
                                        <p:cTn dur="1" fill="hold">
                                          <p:stCondLst>
                                            <p:cond delay="0"/>
                                          </p:stCondLst>
                                        </p:cTn>
                                        <p:tgtEl>
                                          <p:spTgt spid="2862"/>
                                        </p:tgtEl>
                                        <p:attrNameLst>
                                          <p:attrName>style.visibility</p:attrName>
                                        </p:attrNameLst>
                                      </p:cBhvr>
                                      <p:to>
                                        <p:strVal val="visible"/>
                                      </p:to>
                                    </p:set>
                                    <p:animEffect filter="fade" transition="in">
                                      <p:cBhvr>
                                        <p:cTn dur="1000"/>
                                        <p:tgtEl>
                                          <p:spTgt spid="2862"/>
                                        </p:tgtEl>
                                      </p:cBhvr>
                                    </p:animEffect>
                                  </p:childTnLst>
                                </p:cTn>
                              </p:par>
                              <p:par>
                                <p:cTn fill="hold" nodeType="withEffect" presetClass="entr" presetID="10" presetSubtype="0">
                                  <p:stCondLst>
                                    <p:cond delay="0"/>
                                  </p:stCondLst>
                                  <p:childTnLst>
                                    <p:set>
                                      <p:cBhvr>
                                        <p:cTn dur="1" fill="hold">
                                          <p:stCondLst>
                                            <p:cond delay="0"/>
                                          </p:stCondLst>
                                        </p:cTn>
                                        <p:tgtEl>
                                          <p:spTgt spid="2558"/>
                                        </p:tgtEl>
                                        <p:attrNameLst>
                                          <p:attrName>style.visibility</p:attrName>
                                        </p:attrNameLst>
                                      </p:cBhvr>
                                      <p:to>
                                        <p:strVal val="visible"/>
                                      </p:to>
                                    </p:set>
                                    <p:animEffect filter="fade" transition="in">
                                      <p:cBhvr>
                                        <p:cTn dur="1000"/>
                                        <p:tgtEl>
                                          <p:spTgt spid="25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60"/>
                                        </p:tgtEl>
                                        <p:attrNameLst>
                                          <p:attrName>style.visibility</p:attrName>
                                        </p:attrNameLst>
                                      </p:cBhvr>
                                      <p:to>
                                        <p:strVal val="visible"/>
                                      </p:to>
                                    </p:set>
                                    <p:anim calcmode="lin" valueType="num">
                                      <p:cBhvr additive="base">
                                        <p:cTn dur="1000"/>
                                        <p:tgtEl>
                                          <p:spTgt spid="2560"/>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563"/>
                                        </p:tgtEl>
                                        <p:attrNameLst>
                                          <p:attrName>style.visibility</p:attrName>
                                        </p:attrNameLst>
                                      </p:cBhvr>
                                      <p:to>
                                        <p:strVal val="visible"/>
                                      </p:to>
                                    </p:set>
                                    <p:animEffect filter="fade" transition="in">
                                      <p:cBhvr>
                                        <p:cTn dur="1000"/>
                                        <p:tgtEl>
                                          <p:spTgt spid="2563"/>
                                        </p:tgtEl>
                                      </p:cBhvr>
                                    </p:animEffect>
                                  </p:childTnLst>
                                </p:cTn>
                              </p:par>
                              <p:par>
                                <p:cTn fill="hold" nodeType="withEffect" presetClass="entr" presetID="10" presetSubtype="0">
                                  <p:stCondLst>
                                    <p:cond delay="0"/>
                                  </p:stCondLst>
                                  <p:childTnLst>
                                    <p:set>
                                      <p:cBhvr>
                                        <p:cTn dur="1" fill="hold">
                                          <p:stCondLst>
                                            <p:cond delay="0"/>
                                          </p:stCondLst>
                                        </p:cTn>
                                        <p:tgtEl>
                                          <p:spTgt spid="2557"/>
                                        </p:tgtEl>
                                        <p:attrNameLst>
                                          <p:attrName>style.visibility</p:attrName>
                                        </p:attrNameLst>
                                      </p:cBhvr>
                                      <p:to>
                                        <p:strVal val="visible"/>
                                      </p:to>
                                    </p:set>
                                    <p:animEffect filter="fade" transition="in">
                                      <p:cBhvr>
                                        <p:cTn dur="1000"/>
                                        <p:tgtEl>
                                          <p:spTgt spid="2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9"/>
                                        </p:tgtEl>
                                        <p:attrNameLst>
                                          <p:attrName>style.visibility</p:attrName>
                                        </p:attrNameLst>
                                      </p:cBhvr>
                                      <p:to>
                                        <p:strVal val="visible"/>
                                      </p:to>
                                    </p:set>
                                    <p:animEffect filter="fade" transition="in">
                                      <p:cBhvr>
                                        <p:cTn dur="1000"/>
                                        <p:tgtEl>
                                          <p:spTgt spid="2939"/>
                                        </p:tgtEl>
                                      </p:cBhvr>
                                    </p:animEffect>
                                  </p:childTnLst>
                                </p:cTn>
                              </p:par>
                              <p:par>
                                <p:cTn fill="hold" nodeType="withEffect" presetClass="entr" presetID="2" presetSubtype="2">
                                  <p:stCondLst>
                                    <p:cond delay="0"/>
                                  </p:stCondLst>
                                  <p:childTnLst>
                                    <p:set>
                                      <p:cBhvr>
                                        <p:cTn dur="1" fill="hold">
                                          <p:stCondLst>
                                            <p:cond delay="0"/>
                                          </p:stCondLst>
                                        </p:cTn>
                                        <p:tgtEl>
                                          <p:spTgt spid="3104"/>
                                        </p:tgtEl>
                                        <p:attrNameLst>
                                          <p:attrName>style.visibility</p:attrName>
                                        </p:attrNameLst>
                                      </p:cBhvr>
                                      <p:to>
                                        <p:strVal val="visible"/>
                                      </p:to>
                                    </p:set>
                                    <p:anim calcmode="lin" valueType="num">
                                      <p:cBhvr additive="base">
                                        <p:cTn dur="1000"/>
                                        <p:tgtEl>
                                          <p:spTgt spid="310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105"/>
                                        </p:tgtEl>
                                        <p:attrNameLst>
                                          <p:attrName>style.visibility</p:attrName>
                                        </p:attrNameLst>
                                      </p:cBhvr>
                                      <p:to>
                                        <p:strVal val="visible"/>
                                      </p:to>
                                    </p:set>
                                    <p:animEffect filter="fade" transition="in">
                                      <p:cBhvr>
                                        <p:cTn dur="1000"/>
                                        <p:tgtEl>
                                          <p:spTgt spid="3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9" name="Shape 3109"/>
        <p:cNvGrpSpPr/>
        <p:nvPr/>
      </p:nvGrpSpPr>
      <p:grpSpPr>
        <a:xfrm>
          <a:off x="0" y="0"/>
          <a:ext cx="0" cy="0"/>
          <a:chOff x="0" y="0"/>
          <a:chExt cx="0" cy="0"/>
        </a:xfrm>
      </p:grpSpPr>
      <p:sp>
        <p:nvSpPr>
          <p:cNvPr id="3110" name="Google Shape;3110;p218"/>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ENVIRONMENTAL CODES</a:t>
            </a:r>
            <a:endParaRPr/>
          </a:p>
        </p:txBody>
      </p:sp>
      <p:sp>
        <p:nvSpPr>
          <p:cNvPr id="3111" name="Google Shape;3111;p218"/>
          <p:cNvSpPr txBox="1"/>
          <p:nvPr>
            <p:ph idx="2" type="subTitle"/>
          </p:nvPr>
        </p:nvSpPr>
        <p:spPr>
          <a:xfrm>
            <a:off x="678612" y="3131425"/>
            <a:ext cx="2209500" cy="53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VOLUME OF SPACE</a:t>
            </a:r>
            <a:endParaRPr/>
          </a:p>
        </p:txBody>
      </p:sp>
      <p:sp>
        <p:nvSpPr>
          <p:cNvPr id="3112" name="Google Shape;3112;p218"/>
          <p:cNvSpPr txBox="1"/>
          <p:nvPr>
            <p:ph idx="6" type="subTitle"/>
          </p:nvPr>
        </p:nvSpPr>
        <p:spPr>
          <a:xfrm>
            <a:off x="3421587" y="2662400"/>
            <a:ext cx="2209500" cy="53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OBJECTS IN THE ENVIRONMENT</a:t>
            </a:r>
            <a:endParaRPr/>
          </a:p>
        </p:txBody>
      </p:sp>
      <p:sp>
        <p:nvSpPr>
          <p:cNvPr id="3113" name="Google Shape;3113;p218"/>
          <p:cNvSpPr/>
          <p:nvPr/>
        </p:nvSpPr>
        <p:spPr>
          <a:xfrm>
            <a:off x="0" y="1172875"/>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18"/>
          <p:cNvSpPr/>
          <p:nvPr/>
        </p:nvSpPr>
        <p:spPr>
          <a:xfrm rot="-5400000">
            <a:off x="6931475" y="-109815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18"/>
          <p:cNvSpPr/>
          <p:nvPr/>
        </p:nvSpPr>
        <p:spPr>
          <a:xfrm>
            <a:off x="1499550" y="2165738"/>
            <a:ext cx="567625" cy="647450"/>
          </a:xfrm>
          <a:custGeom>
            <a:rect b="b" l="l" r="r" t="t"/>
            <a:pathLst>
              <a:path extrusionOk="0" h="25898" w="22705">
                <a:moveTo>
                  <a:pt x="11319" y="0"/>
                </a:moveTo>
                <a:cubicBezTo>
                  <a:pt x="3510" y="0"/>
                  <a:pt x="0" y="7335"/>
                  <a:pt x="546" y="11976"/>
                </a:cubicBezTo>
                <a:cubicBezTo>
                  <a:pt x="1337" y="19089"/>
                  <a:pt x="5896" y="20396"/>
                  <a:pt x="6656" y="22280"/>
                </a:cubicBezTo>
                <a:cubicBezTo>
                  <a:pt x="7051" y="23466"/>
                  <a:pt x="7355" y="24682"/>
                  <a:pt x="7598" y="25898"/>
                </a:cubicBezTo>
                <a:lnTo>
                  <a:pt x="15015" y="25898"/>
                </a:lnTo>
                <a:cubicBezTo>
                  <a:pt x="15258" y="24682"/>
                  <a:pt x="15592" y="23466"/>
                  <a:pt x="15987" y="22280"/>
                </a:cubicBezTo>
                <a:cubicBezTo>
                  <a:pt x="16747" y="20396"/>
                  <a:pt x="21306" y="19119"/>
                  <a:pt x="22158" y="12037"/>
                </a:cubicBezTo>
                <a:cubicBezTo>
                  <a:pt x="22705" y="7356"/>
                  <a:pt x="19209" y="1"/>
                  <a:pt x="11367" y="1"/>
                </a:cubicBezTo>
                <a:cubicBezTo>
                  <a:pt x="11351" y="0"/>
                  <a:pt x="11335" y="0"/>
                  <a:pt x="11319"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18"/>
          <p:cNvSpPr/>
          <p:nvPr/>
        </p:nvSpPr>
        <p:spPr>
          <a:xfrm>
            <a:off x="1678100" y="2529738"/>
            <a:ext cx="63075" cy="296375"/>
          </a:xfrm>
          <a:custGeom>
            <a:rect b="b" l="l" r="r" t="t"/>
            <a:pathLst>
              <a:path extrusionOk="0" h="11855" w="2523">
                <a:moveTo>
                  <a:pt x="365" y="0"/>
                </a:moveTo>
                <a:lnTo>
                  <a:pt x="0" y="61"/>
                </a:lnTo>
                <a:lnTo>
                  <a:pt x="2158" y="11854"/>
                </a:lnTo>
                <a:lnTo>
                  <a:pt x="2523" y="11793"/>
                </a:lnTo>
                <a:lnTo>
                  <a:pt x="3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18"/>
          <p:cNvSpPr/>
          <p:nvPr/>
        </p:nvSpPr>
        <p:spPr>
          <a:xfrm>
            <a:off x="1823225" y="2530488"/>
            <a:ext cx="64625" cy="295625"/>
          </a:xfrm>
          <a:custGeom>
            <a:rect b="b" l="l" r="r" t="t"/>
            <a:pathLst>
              <a:path extrusionOk="0" h="11825" w="2585">
                <a:moveTo>
                  <a:pt x="2220" y="0"/>
                </a:moveTo>
                <a:lnTo>
                  <a:pt x="1" y="11763"/>
                </a:lnTo>
                <a:lnTo>
                  <a:pt x="365" y="11824"/>
                </a:lnTo>
                <a:lnTo>
                  <a:pt x="2584" y="61"/>
                </a:lnTo>
                <a:lnTo>
                  <a:pt x="2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18"/>
          <p:cNvSpPr/>
          <p:nvPr/>
        </p:nvSpPr>
        <p:spPr>
          <a:xfrm>
            <a:off x="1684925" y="2510738"/>
            <a:ext cx="199125" cy="118550"/>
          </a:xfrm>
          <a:custGeom>
            <a:rect b="b" l="l" r="r" t="t"/>
            <a:pathLst>
              <a:path extrusionOk="0" h="4742" w="7965">
                <a:moveTo>
                  <a:pt x="2220" y="213"/>
                </a:moveTo>
                <a:cubicBezTo>
                  <a:pt x="2402" y="213"/>
                  <a:pt x="2584" y="304"/>
                  <a:pt x="2675" y="486"/>
                </a:cubicBezTo>
                <a:cubicBezTo>
                  <a:pt x="2949" y="1003"/>
                  <a:pt x="2706" y="2128"/>
                  <a:pt x="2311" y="2827"/>
                </a:cubicBezTo>
                <a:lnTo>
                  <a:pt x="2220" y="2948"/>
                </a:lnTo>
                <a:cubicBezTo>
                  <a:pt x="1764" y="2006"/>
                  <a:pt x="1612" y="882"/>
                  <a:pt x="1855" y="426"/>
                </a:cubicBezTo>
                <a:cubicBezTo>
                  <a:pt x="1946" y="304"/>
                  <a:pt x="2068" y="213"/>
                  <a:pt x="2220" y="213"/>
                </a:cubicBezTo>
                <a:close/>
                <a:moveTo>
                  <a:pt x="5441" y="213"/>
                </a:moveTo>
                <a:cubicBezTo>
                  <a:pt x="5563" y="213"/>
                  <a:pt x="5685" y="304"/>
                  <a:pt x="5745" y="426"/>
                </a:cubicBezTo>
                <a:cubicBezTo>
                  <a:pt x="6049" y="912"/>
                  <a:pt x="5867" y="2189"/>
                  <a:pt x="5411" y="3161"/>
                </a:cubicBezTo>
                <a:cubicBezTo>
                  <a:pt x="5320" y="3070"/>
                  <a:pt x="5259" y="2979"/>
                  <a:pt x="5198" y="2888"/>
                </a:cubicBezTo>
                <a:cubicBezTo>
                  <a:pt x="4803" y="2158"/>
                  <a:pt x="4682" y="1034"/>
                  <a:pt x="5016" y="517"/>
                </a:cubicBezTo>
                <a:cubicBezTo>
                  <a:pt x="5077" y="334"/>
                  <a:pt x="5259" y="213"/>
                  <a:pt x="5441" y="213"/>
                </a:cubicBezTo>
                <a:close/>
                <a:moveTo>
                  <a:pt x="5472" y="0"/>
                </a:moveTo>
                <a:cubicBezTo>
                  <a:pt x="5198" y="31"/>
                  <a:pt x="4986" y="152"/>
                  <a:pt x="4864" y="395"/>
                </a:cubicBezTo>
                <a:cubicBezTo>
                  <a:pt x="4530" y="1003"/>
                  <a:pt x="4621" y="2189"/>
                  <a:pt x="5077" y="2979"/>
                </a:cubicBezTo>
                <a:cubicBezTo>
                  <a:pt x="5138" y="3100"/>
                  <a:pt x="5229" y="3252"/>
                  <a:pt x="5320" y="3344"/>
                </a:cubicBezTo>
                <a:cubicBezTo>
                  <a:pt x="5289" y="3404"/>
                  <a:pt x="5259" y="3465"/>
                  <a:pt x="5229" y="3526"/>
                </a:cubicBezTo>
                <a:cubicBezTo>
                  <a:pt x="4864" y="4164"/>
                  <a:pt x="4408" y="4529"/>
                  <a:pt x="3952" y="4529"/>
                </a:cubicBezTo>
                <a:cubicBezTo>
                  <a:pt x="3253" y="4529"/>
                  <a:pt x="2706" y="3769"/>
                  <a:pt x="2463" y="3313"/>
                </a:cubicBezTo>
                <a:cubicBezTo>
                  <a:pt x="2432" y="3283"/>
                  <a:pt x="2402" y="3222"/>
                  <a:pt x="2372" y="3161"/>
                </a:cubicBezTo>
                <a:cubicBezTo>
                  <a:pt x="2402" y="3070"/>
                  <a:pt x="2463" y="3009"/>
                  <a:pt x="2523" y="2918"/>
                </a:cubicBezTo>
                <a:cubicBezTo>
                  <a:pt x="2949" y="2158"/>
                  <a:pt x="3192" y="942"/>
                  <a:pt x="2858" y="365"/>
                </a:cubicBezTo>
                <a:cubicBezTo>
                  <a:pt x="2736" y="152"/>
                  <a:pt x="2493" y="31"/>
                  <a:pt x="2250" y="31"/>
                </a:cubicBezTo>
                <a:cubicBezTo>
                  <a:pt x="2037" y="31"/>
                  <a:pt x="1824" y="152"/>
                  <a:pt x="1733" y="334"/>
                </a:cubicBezTo>
                <a:cubicBezTo>
                  <a:pt x="1399" y="912"/>
                  <a:pt x="1642" y="2158"/>
                  <a:pt x="2128" y="3131"/>
                </a:cubicBezTo>
                <a:cubicBezTo>
                  <a:pt x="2007" y="3313"/>
                  <a:pt x="1794" y="3435"/>
                  <a:pt x="1581" y="3465"/>
                </a:cubicBezTo>
                <a:cubicBezTo>
                  <a:pt x="639" y="3465"/>
                  <a:pt x="213" y="1246"/>
                  <a:pt x="213" y="1216"/>
                </a:cubicBezTo>
                <a:lnTo>
                  <a:pt x="1" y="1277"/>
                </a:lnTo>
                <a:cubicBezTo>
                  <a:pt x="31" y="1368"/>
                  <a:pt x="457" y="3648"/>
                  <a:pt x="1581" y="3648"/>
                </a:cubicBezTo>
                <a:cubicBezTo>
                  <a:pt x="1824" y="3648"/>
                  <a:pt x="2068" y="3496"/>
                  <a:pt x="2220" y="3313"/>
                </a:cubicBezTo>
                <a:cubicBezTo>
                  <a:pt x="2220" y="3344"/>
                  <a:pt x="2250" y="3374"/>
                  <a:pt x="2280" y="3435"/>
                </a:cubicBezTo>
                <a:cubicBezTo>
                  <a:pt x="2767" y="4255"/>
                  <a:pt x="3344" y="4742"/>
                  <a:pt x="3922" y="4742"/>
                </a:cubicBezTo>
                <a:cubicBezTo>
                  <a:pt x="4590" y="4742"/>
                  <a:pt x="5077" y="4134"/>
                  <a:pt x="5411" y="3587"/>
                </a:cubicBezTo>
                <a:lnTo>
                  <a:pt x="5502" y="3465"/>
                </a:lnTo>
                <a:cubicBezTo>
                  <a:pt x="5715" y="3678"/>
                  <a:pt x="6019" y="3800"/>
                  <a:pt x="6323" y="3800"/>
                </a:cubicBezTo>
                <a:cubicBezTo>
                  <a:pt x="7265" y="3800"/>
                  <a:pt x="7934" y="1520"/>
                  <a:pt x="7964" y="1429"/>
                </a:cubicBezTo>
                <a:lnTo>
                  <a:pt x="7782" y="1368"/>
                </a:lnTo>
                <a:cubicBezTo>
                  <a:pt x="7600" y="2006"/>
                  <a:pt x="6992" y="3617"/>
                  <a:pt x="6323" y="3617"/>
                </a:cubicBezTo>
                <a:cubicBezTo>
                  <a:pt x="6019" y="3617"/>
                  <a:pt x="5745" y="3496"/>
                  <a:pt x="5563" y="3283"/>
                </a:cubicBezTo>
                <a:cubicBezTo>
                  <a:pt x="6080" y="2219"/>
                  <a:pt x="6262" y="882"/>
                  <a:pt x="5928" y="304"/>
                </a:cubicBezTo>
                <a:cubicBezTo>
                  <a:pt x="5837" y="122"/>
                  <a:pt x="5654" y="31"/>
                  <a:pt x="54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18"/>
          <p:cNvSpPr/>
          <p:nvPr/>
        </p:nvSpPr>
        <p:spPr>
          <a:xfrm>
            <a:off x="1668200" y="2805563"/>
            <a:ext cx="228775" cy="44850"/>
          </a:xfrm>
          <a:custGeom>
            <a:rect b="b" l="l" r="r" t="t"/>
            <a:pathLst>
              <a:path extrusionOk="0" h="1794" w="9151">
                <a:moveTo>
                  <a:pt x="1" y="1"/>
                </a:moveTo>
                <a:lnTo>
                  <a:pt x="1" y="1794"/>
                </a:lnTo>
                <a:lnTo>
                  <a:pt x="9120" y="1794"/>
                </a:lnTo>
                <a:lnTo>
                  <a:pt x="9150" y="31"/>
                </a:lnTo>
                <a:lnTo>
                  <a:pt x="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18"/>
          <p:cNvSpPr/>
          <p:nvPr/>
        </p:nvSpPr>
        <p:spPr>
          <a:xfrm>
            <a:off x="1668200" y="2857238"/>
            <a:ext cx="228000" cy="45625"/>
          </a:xfrm>
          <a:custGeom>
            <a:rect b="b" l="l" r="r" t="t"/>
            <a:pathLst>
              <a:path extrusionOk="0" h="1825" w="9120">
                <a:moveTo>
                  <a:pt x="1" y="0"/>
                </a:moveTo>
                <a:lnTo>
                  <a:pt x="1" y="1794"/>
                </a:lnTo>
                <a:lnTo>
                  <a:pt x="9120" y="1824"/>
                </a:lnTo>
                <a:lnTo>
                  <a:pt x="9120" y="31"/>
                </a:lnTo>
                <a:lnTo>
                  <a:pt x="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18"/>
          <p:cNvSpPr/>
          <p:nvPr/>
        </p:nvSpPr>
        <p:spPr>
          <a:xfrm>
            <a:off x="1668200" y="2908913"/>
            <a:ext cx="228000" cy="44850"/>
          </a:xfrm>
          <a:custGeom>
            <a:rect b="b" l="l" r="r" t="t"/>
            <a:pathLst>
              <a:path extrusionOk="0" h="1794" w="9120">
                <a:moveTo>
                  <a:pt x="1" y="0"/>
                </a:moveTo>
                <a:lnTo>
                  <a:pt x="1" y="1794"/>
                </a:lnTo>
                <a:lnTo>
                  <a:pt x="9120" y="1794"/>
                </a:lnTo>
                <a:lnTo>
                  <a:pt x="9120"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18"/>
          <p:cNvSpPr/>
          <p:nvPr/>
        </p:nvSpPr>
        <p:spPr>
          <a:xfrm>
            <a:off x="1785225" y="2019838"/>
            <a:ext cx="12950" cy="73725"/>
          </a:xfrm>
          <a:custGeom>
            <a:rect b="b" l="l" r="r" t="t"/>
            <a:pathLst>
              <a:path extrusionOk="0" h="2949" w="518">
                <a:moveTo>
                  <a:pt x="305" y="1"/>
                </a:moveTo>
                <a:lnTo>
                  <a:pt x="305" y="1"/>
                </a:lnTo>
                <a:cubicBezTo>
                  <a:pt x="31" y="973"/>
                  <a:pt x="1" y="1976"/>
                  <a:pt x="244" y="2949"/>
                </a:cubicBezTo>
                <a:cubicBezTo>
                  <a:pt x="518" y="1976"/>
                  <a:pt x="518" y="973"/>
                  <a:pt x="3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18"/>
          <p:cNvSpPr/>
          <p:nvPr/>
        </p:nvSpPr>
        <p:spPr>
          <a:xfrm>
            <a:off x="1585375" y="2070763"/>
            <a:ext cx="35750" cy="64600"/>
          </a:xfrm>
          <a:custGeom>
            <a:rect b="b" l="l" r="r" t="t"/>
            <a:pathLst>
              <a:path extrusionOk="0" h="2584" w="1430">
                <a:moveTo>
                  <a:pt x="1" y="0"/>
                </a:moveTo>
                <a:lnTo>
                  <a:pt x="1" y="0"/>
                </a:lnTo>
                <a:cubicBezTo>
                  <a:pt x="122" y="486"/>
                  <a:pt x="305" y="942"/>
                  <a:pt x="578" y="1398"/>
                </a:cubicBezTo>
                <a:cubicBezTo>
                  <a:pt x="791" y="1824"/>
                  <a:pt x="1095" y="2219"/>
                  <a:pt x="1429" y="2584"/>
                </a:cubicBezTo>
                <a:cubicBezTo>
                  <a:pt x="1308" y="2097"/>
                  <a:pt x="1125" y="1611"/>
                  <a:pt x="882" y="1186"/>
                </a:cubicBezTo>
                <a:cubicBezTo>
                  <a:pt x="639" y="760"/>
                  <a:pt x="335" y="334"/>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18"/>
          <p:cNvSpPr/>
          <p:nvPr/>
        </p:nvSpPr>
        <p:spPr>
          <a:xfrm>
            <a:off x="1431125" y="2218163"/>
            <a:ext cx="63850" cy="38025"/>
          </a:xfrm>
          <a:custGeom>
            <a:rect b="b" l="l" r="r" t="t"/>
            <a:pathLst>
              <a:path extrusionOk="0" h="1521" w="2554">
                <a:moveTo>
                  <a:pt x="0" y="1"/>
                </a:moveTo>
                <a:lnTo>
                  <a:pt x="0" y="1"/>
                </a:lnTo>
                <a:cubicBezTo>
                  <a:pt x="365" y="366"/>
                  <a:pt x="730" y="670"/>
                  <a:pt x="1186" y="913"/>
                </a:cubicBezTo>
                <a:cubicBezTo>
                  <a:pt x="1611" y="1186"/>
                  <a:pt x="2067" y="1369"/>
                  <a:pt x="2554" y="1521"/>
                </a:cubicBezTo>
                <a:cubicBezTo>
                  <a:pt x="1855" y="791"/>
                  <a:pt x="973" y="27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18"/>
          <p:cNvSpPr/>
          <p:nvPr/>
        </p:nvSpPr>
        <p:spPr>
          <a:xfrm>
            <a:off x="1371850" y="2418463"/>
            <a:ext cx="73725" cy="9475"/>
          </a:xfrm>
          <a:custGeom>
            <a:rect b="b" l="l" r="r" t="t"/>
            <a:pathLst>
              <a:path extrusionOk="0" h="379" w="2949">
                <a:moveTo>
                  <a:pt x="1332" y="0"/>
                </a:moveTo>
                <a:cubicBezTo>
                  <a:pt x="879" y="0"/>
                  <a:pt x="430" y="54"/>
                  <a:pt x="1" y="165"/>
                </a:cubicBezTo>
                <a:cubicBezTo>
                  <a:pt x="501" y="311"/>
                  <a:pt x="1028" y="379"/>
                  <a:pt x="1557" y="379"/>
                </a:cubicBezTo>
                <a:cubicBezTo>
                  <a:pt x="2024" y="379"/>
                  <a:pt x="2493" y="326"/>
                  <a:pt x="2949" y="226"/>
                </a:cubicBezTo>
                <a:cubicBezTo>
                  <a:pt x="2420" y="77"/>
                  <a:pt x="1873" y="0"/>
                  <a:pt x="133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18"/>
          <p:cNvSpPr/>
          <p:nvPr/>
        </p:nvSpPr>
        <p:spPr>
          <a:xfrm>
            <a:off x="1422000" y="2593563"/>
            <a:ext cx="64625" cy="36500"/>
          </a:xfrm>
          <a:custGeom>
            <a:rect b="b" l="l" r="r" t="t"/>
            <a:pathLst>
              <a:path extrusionOk="0" h="1460" w="2585">
                <a:moveTo>
                  <a:pt x="2584" y="0"/>
                </a:moveTo>
                <a:lnTo>
                  <a:pt x="2584" y="0"/>
                </a:lnTo>
                <a:cubicBezTo>
                  <a:pt x="2098" y="122"/>
                  <a:pt x="1642" y="304"/>
                  <a:pt x="1217" y="578"/>
                </a:cubicBezTo>
                <a:cubicBezTo>
                  <a:pt x="761" y="791"/>
                  <a:pt x="365" y="1094"/>
                  <a:pt x="1" y="1459"/>
                </a:cubicBezTo>
                <a:cubicBezTo>
                  <a:pt x="973" y="1186"/>
                  <a:pt x="1855" y="699"/>
                  <a:pt x="25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18"/>
          <p:cNvSpPr/>
          <p:nvPr/>
        </p:nvSpPr>
        <p:spPr>
          <a:xfrm>
            <a:off x="2071725" y="2607238"/>
            <a:ext cx="63850" cy="38025"/>
          </a:xfrm>
          <a:custGeom>
            <a:rect b="b" l="l" r="r" t="t"/>
            <a:pathLst>
              <a:path extrusionOk="0" h="1521" w="2554">
                <a:moveTo>
                  <a:pt x="0" y="0"/>
                </a:moveTo>
                <a:lnTo>
                  <a:pt x="0" y="0"/>
                </a:lnTo>
                <a:cubicBezTo>
                  <a:pt x="699" y="730"/>
                  <a:pt x="1581" y="1247"/>
                  <a:pt x="2553" y="1520"/>
                </a:cubicBezTo>
                <a:cubicBezTo>
                  <a:pt x="1854" y="821"/>
                  <a:pt x="973" y="304"/>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18"/>
          <p:cNvSpPr/>
          <p:nvPr/>
        </p:nvSpPr>
        <p:spPr>
          <a:xfrm>
            <a:off x="2121100" y="2435313"/>
            <a:ext cx="73750" cy="10100"/>
          </a:xfrm>
          <a:custGeom>
            <a:rect b="b" l="l" r="r" t="t"/>
            <a:pathLst>
              <a:path extrusionOk="0" h="404" w="2950">
                <a:moveTo>
                  <a:pt x="1227" y="0"/>
                </a:moveTo>
                <a:cubicBezTo>
                  <a:pt x="807" y="0"/>
                  <a:pt x="404" y="59"/>
                  <a:pt x="1" y="160"/>
                </a:cubicBezTo>
                <a:cubicBezTo>
                  <a:pt x="487" y="312"/>
                  <a:pt x="973" y="403"/>
                  <a:pt x="1490" y="403"/>
                </a:cubicBezTo>
                <a:cubicBezTo>
                  <a:pt x="1976" y="403"/>
                  <a:pt x="2463" y="342"/>
                  <a:pt x="2949" y="221"/>
                </a:cubicBezTo>
                <a:cubicBezTo>
                  <a:pt x="2493" y="69"/>
                  <a:pt x="1976" y="8"/>
                  <a:pt x="1490" y="8"/>
                </a:cubicBezTo>
                <a:cubicBezTo>
                  <a:pt x="1402" y="3"/>
                  <a:pt x="1314" y="0"/>
                  <a:pt x="12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18"/>
          <p:cNvSpPr/>
          <p:nvPr/>
        </p:nvSpPr>
        <p:spPr>
          <a:xfrm>
            <a:off x="2080075" y="2234138"/>
            <a:ext cx="64625" cy="35725"/>
          </a:xfrm>
          <a:custGeom>
            <a:rect b="b" l="l" r="r" t="t"/>
            <a:pathLst>
              <a:path extrusionOk="0" h="1429" w="2585">
                <a:moveTo>
                  <a:pt x="2584" y="0"/>
                </a:moveTo>
                <a:lnTo>
                  <a:pt x="2584" y="0"/>
                </a:lnTo>
                <a:cubicBezTo>
                  <a:pt x="2098" y="91"/>
                  <a:pt x="1611" y="304"/>
                  <a:pt x="1186" y="547"/>
                </a:cubicBezTo>
                <a:cubicBezTo>
                  <a:pt x="760" y="790"/>
                  <a:pt x="365" y="1064"/>
                  <a:pt x="0" y="1429"/>
                </a:cubicBezTo>
                <a:cubicBezTo>
                  <a:pt x="487" y="1307"/>
                  <a:pt x="943" y="1125"/>
                  <a:pt x="1368" y="851"/>
                </a:cubicBezTo>
                <a:cubicBezTo>
                  <a:pt x="1824" y="638"/>
                  <a:pt x="2219" y="334"/>
                  <a:pt x="25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18"/>
          <p:cNvSpPr/>
          <p:nvPr/>
        </p:nvSpPr>
        <p:spPr>
          <a:xfrm>
            <a:off x="1959250" y="2079863"/>
            <a:ext cx="38025" cy="63100"/>
          </a:xfrm>
          <a:custGeom>
            <a:rect b="b" l="l" r="r" t="t"/>
            <a:pathLst>
              <a:path extrusionOk="0" h="2524" w="1521">
                <a:moveTo>
                  <a:pt x="1520" y="1"/>
                </a:moveTo>
                <a:lnTo>
                  <a:pt x="1520" y="1"/>
                </a:lnTo>
                <a:cubicBezTo>
                  <a:pt x="1156" y="335"/>
                  <a:pt x="852" y="730"/>
                  <a:pt x="578" y="1156"/>
                </a:cubicBezTo>
                <a:cubicBezTo>
                  <a:pt x="335" y="1581"/>
                  <a:pt x="122" y="2037"/>
                  <a:pt x="0" y="2524"/>
                </a:cubicBezTo>
                <a:cubicBezTo>
                  <a:pt x="700" y="1825"/>
                  <a:pt x="1247" y="943"/>
                  <a:pt x="15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1" name="Google Shape;3131;p218"/>
          <p:cNvPicPr preferRelativeResize="0"/>
          <p:nvPr/>
        </p:nvPicPr>
        <p:blipFill>
          <a:blip r:embed="rId3">
            <a:alphaModFix/>
          </a:blip>
          <a:stretch>
            <a:fillRect/>
          </a:stretch>
        </p:blipFill>
        <p:spPr>
          <a:xfrm>
            <a:off x="6714551" y="1502925"/>
            <a:ext cx="1628500" cy="1628500"/>
          </a:xfrm>
          <a:prstGeom prst="rect">
            <a:avLst/>
          </a:prstGeom>
          <a:noFill/>
          <a:ln>
            <a:noFill/>
          </a:ln>
        </p:spPr>
      </p:pic>
      <p:sp>
        <p:nvSpPr>
          <p:cNvPr id="3132" name="Google Shape;3132;p218"/>
          <p:cNvSpPr txBox="1"/>
          <p:nvPr/>
        </p:nvSpPr>
        <p:spPr>
          <a:xfrm>
            <a:off x="6323350" y="3389425"/>
            <a:ext cx="2441100" cy="76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Bebas Neue"/>
                <a:ea typeface="Bebas Neue"/>
                <a:cs typeface="Bebas Neue"/>
                <a:sym typeface="Bebas Neue"/>
              </a:rPr>
              <a:t>ARRANGEMENT</a:t>
            </a:r>
            <a:r>
              <a:rPr lang="en" sz="2100">
                <a:latin typeface="Bebas Neue"/>
                <a:ea typeface="Bebas Neue"/>
                <a:cs typeface="Bebas Neue"/>
                <a:sym typeface="Bebas Neue"/>
              </a:rPr>
              <a:t> </a:t>
            </a:r>
            <a:endParaRPr sz="2100">
              <a:latin typeface="Bebas Neue"/>
              <a:ea typeface="Bebas Neue"/>
              <a:cs typeface="Bebas Neue"/>
              <a:sym typeface="Bebas Neue"/>
            </a:endParaRPr>
          </a:p>
        </p:txBody>
      </p:sp>
      <p:pic>
        <p:nvPicPr>
          <p:cNvPr id="3133" name="Google Shape;3133;p218"/>
          <p:cNvPicPr preferRelativeResize="0"/>
          <p:nvPr/>
        </p:nvPicPr>
        <p:blipFill>
          <a:blip r:embed="rId4">
            <a:alphaModFix/>
          </a:blip>
          <a:stretch>
            <a:fillRect/>
          </a:stretch>
        </p:blipFill>
        <p:spPr>
          <a:xfrm>
            <a:off x="3899352" y="3389425"/>
            <a:ext cx="1412750" cy="1412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11"/>
                                        </p:tgtEl>
                                        <p:attrNameLst>
                                          <p:attrName>style.visibility</p:attrName>
                                        </p:attrNameLst>
                                      </p:cBhvr>
                                      <p:to>
                                        <p:strVal val="visible"/>
                                      </p:to>
                                    </p:set>
                                    <p:anim calcmode="lin" valueType="num">
                                      <p:cBhvr additive="base">
                                        <p:cTn dur="1000"/>
                                        <p:tgtEl>
                                          <p:spTgt spid="3111"/>
                                        </p:tgtEl>
                                        <p:attrNameLst>
                                          <p:attrName>ppt_w</p:attrName>
                                        </p:attrNameLst>
                                      </p:cBhvr>
                                      <p:tavLst>
                                        <p:tav fmla="" tm="0">
                                          <p:val>
                                            <p:strVal val="0"/>
                                          </p:val>
                                        </p:tav>
                                        <p:tav fmla="" tm="100000">
                                          <p:val>
                                            <p:strVal val="#ppt_w"/>
                                          </p:val>
                                        </p:tav>
                                      </p:tavLst>
                                    </p:anim>
                                    <p:anim calcmode="lin" valueType="num">
                                      <p:cBhvr additive="base">
                                        <p:cTn dur="1000"/>
                                        <p:tgtEl>
                                          <p:spTgt spid="3111"/>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115"/>
                                        </p:tgtEl>
                                        <p:attrNameLst>
                                          <p:attrName>style.visibility</p:attrName>
                                        </p:attrNameLst>
                                      </p:cBhvr>
                                      <p:to>
                                        <p:strVal val="visible"/>
                                      </p:to>
                                    </p:set>
                                    <p:animEffect filter="fade" transition="in">
                                      <p:cBhvr>
                                        <p:cTn dur="1000"/>
                                        <p:tgtEl>
                                          <p:spTgt spid="3115"/>
                                        </p:tgtEl>
                                      </p:cBhvr>
                                    </p:animEffect>
                                  </p:childTnLst>
                                </p:cTn>
                              </p:par>
                              <p:par>
                                <p:cTn fill="hold" nodeType="withEffect" presetClass="entr" presetID="10" presetSubtype="0">
                                  <p:stCondLst>
                                    <p:cond delay="0"/>
                                  </p:stCondLst>
                                  <p:childTnLst>
                                    <p:set>
                                      <p:cBhvr>
                                        <p:cTn dur="1" fill="hold">
                                          <p:stCondLst>
                                            <p:cond delay="0"/>
                                          </p:stCondLst>
                                        </p:cTn>
                                        <p:tgtEl>
                                          <p:spTgt spid="3116"/>
                                        </p:tgtEl>
                                        <p:attrNameLst>
                                          <p:attrName>style.visibility</p:attrName>
                                        </p:attrNameLst>
                                      </p:cBhvr>
                                      <p:to>
                                        <p:strVal val="visible"/>
                                      </p:to>
                                    </p:set>
                                    <p:animEffect filter="fade" transition="in">
                                      <p:cBhvr>
                                        <p:cTn dur="1000"/>
                                        <p:tgtEl>
                                          <p:spTgt spid="3116"/>
                                        </p:tgtEl>
                                      </p:cBhvr>
                                    </p:animEffect>
                                  </p:childTnLst>
                                </p:cTn>
                              </p:par>
                              <p:par>
                                <p:cTn fill="hold" nodeType="withEffect" presetClass="entr" presetID="10" presetSubtype="0">
                                  <p:stCondLst>
                                    <p:cond delay="0"/>
                                  </p:stCondLst>
                                  <p:childTnLst>
                                    <p:set>
                                      <p:cBhvr>
                                        <p:cTn dur="1" fill="hold">
                                          <p:stCondLst>
                                            <p:cond delay="0"/>
                                          </p:stCondLst>
                                        </p:cTn>
                                        <p:tgtEl>
                                          <p:spTgt spid="3117"/>
                                        </p:tgtEl>
                                        <p:attrNameLst>
                                          <p:attrName>style.visibility</p:attrName>
                                        </p:attrNameLst>
                                      </p:cBhvr>
                                      <p:to>
                                        <p:strVal val="visible"/>
                                      </p:to>
                                    </p:set>
                                    <p:animEffect filter="fade" transition="in">
                                      <p:cBhvr>
                                        <p:cTn dur="1000"/>
                                        <p:tgtEl>
                                          <p:spTgt spid="3117"/>
                                        </p:tgtEl>
                                      </p:cBhvr>
                                    </p:animEffect>
                                  </p:childTnLst>
                                </p:cTn>
                              </p:par>
                              <p:par>
                                <p:cTn fill="hold" nodeType="withEffect" presetClass="entr" presetID="10" presetSubtype="0">
                                  <p:stCondLst>
                                    <p:cond delay="0"/>
                                  </p:stCondLst>
                                  <p:childTnLst>
                                    <p:set>
                                      <p:cBhvr>
                                        <p:cTn dur="1" fill="hold">
                                          <p:stCondLst>
                                            <p:cond delay="0"/>
                                          </p:stCondLst>
                                        </p:cTn>
                                        <p:tgtEl>
                                          <p:spTgt spid="3118"/>
                                        </p:tgtEl>
                                        <p:attrNameLst>
                                          <p:attrName>style.visibility</p:attrName>
                                        </p:attrNameLst>
                                      </p:cBhvr>
                                      <p:to>
                                        <p:strVal val="visible"/>
                                      </p:to>
                                    </p:set>
                                    <p:animEffect filter="fade" transition="in">
                                      <p:cBhvr>
                                        <p:cTn dur="1000"/>
                                        <p:tgtEl>
                                          <p:spTgt spid="3118"/>
                                        </p:tgtEl>
                                      </p:cBhvr>
                                    </p:animEffect>
                                  </p:childTnLst>
                                </p:cTn>
                              </p:par>
                              <p:par>
                                <p:cTn fill="hold" nodeType="withEffect" presetClass="entr" presetID="10" presetSubtype="0">
                                  <p:stCondLst>
                                    <p:cond delay="0"/>
                                  </p:stCondLst>
                                  <p:childTnLst>
                                    <p:set>
                                      <p:cBhvr>
                                        <p:cTn dur="1" fill="hold">
                                          <p:stCondLst>
                                            <p:cond delay="0"/>
                                          </p:stCondLst>
                                        </p:cTn>
                                        <p:tgtEl>
                                          <p:spTgt spid="3119"/>
                                        </p:tgtEl>
                                        <p:attrNameLst>
                                          <p:attrName>style.visibility</p:attrName>
                                        </p:attrNameLst>
                                      </p:cBhvr>
                                      <p:to>
                                        <p:strVal val="visible"/>
                                      </p:to>
                                    </p:set>
                                    <p:animEffect filter="fade" transition="in">
                                      <p:cBhvr>
                                        <p:cTn dur="1000"/>
                                        <p:tgtEl>
                                          <p:spTgt spid="3119"/>
                                        </p:tgtEl>
                                      </p:cBhvr>
                                    </p:animEffect>
                                  </p:childTnLst>
                                </p:cTn>
                              </p:par>
                              <p:par>
                                <p:cTn fill="hold" nodeType="withEffect" presetClass="entr" presetID="10" presetSubtype="0">
                                  <p:stCondLst>
                                    <p:cond delay="0"/>
                                  </p:stCondLst>
                                  <p:childTnLst>
                                    <p:set>
                                      <p:cBhvr>
                                        <p:cTn dur="1" fill="hold">
                                          <p:stCondLst>
                                            <p:cond delay="0"/>
                                          </p:stCondLst>
                                        </p:cTn>
                                        <p:tgtEl>
                                          <p:spTgt spid="3120"/>
                                        </p:tgtEl>
                                        <p:attrNameLst>
                                          <p:attrName>style.visibility</p:attrName>
                                        </p:attrNameLst>
                                      </p:cBhvr>
                                      <p:to>
                                        <p:strVal val="visible"/>
                                      </p:to>
                                    </p:set>
                                    <p:animEffect filter="fade" transition="in">
                                      <p:cBhvr>
                                        <p:cTn dur="1000"/>
                                        <p:tgtEl>
                                          <p:spTgt spid="3120"/>
                                        </p:tgtEl>
                                      </p:cBhvr>
                                    </p:animEffect>
                                  </p:childTnLst>
                                </p:cTn>
                              </p:par>
                              <p:par>
                                <p:cTn fill="hold" nodeType="withEffect" presetClass="entr" presetID="10" presetSubtype="0">
                                  <p:stCondLst>
                                    <p:cond delay="0"/>
                                  </p:stCondLst>
                                  <p:childTnLst>
                                    <p:set>
                                      <p:cBhvr>
                                        <p:cTn dur="1" fill="hold">
                                          <p:stCondLst>
                                            <p:cond delay="0"/>
                                          </p:stCondLst>
                                        </p:cTn>
                                        <p:tgtEl>
                                          <p:spTgt spid="3121"/>
                                        </p:tgtEl>
                                        <p:attrNameLst>
                                          <p:attrName>style.visibility</p:attrName>
                                        </p:attrNameLst>
                                      </p:cBhvr>
                                      <p:to>
                                        <p:strVal val="visible"/>
                                      </p:to>
                                    </p:set>
                                    <p:animEffect filter="fade" transition="in">
                                      <p:cBhvr>
                                        <p:cTn dur="1000"/>
                                        <p:tgtEl>
                                          <p:spTgt spid="3121"/>
                                        </p:tgtEl>
                                      </p:cBhvr>
                                    </p:animEffect>
                                  </p:childTnLst>
                                </p:cTn>
                              </p:par>
                              <p:par>
                                <p:cTn fill="hold" nodeType="withEffect" presetClass="entr" presetID="10" presetSubtype="0">
                                  <p:stCondLst>
                                    <p:cond delay="0"/>
                                  </p:stCondLst>
                                  <p:childTnLst>
                                    <p:set>
                                      <p:cBhvr>
                                        <p:cTn dur="1" fill="hold">
                                          <p:stCondLst>
                                            <p:cond delay="0"/>
                                          </p:stCondLst>
                                        </p:cTn>
                                        <p:tgtEl>
                                          <p:spTgt spid="3124"/>
                                        </p:tgtEl>
                                        <p:attrNameLst>
                                          <p:attrName>style.visibility</p:attrName>
                                        </p:attrNameLst>
                                      </p:cBhvr>
                                      <p:to>
                                        <p:strVal val="visible"/>
                                      </p:to>
                                    </p:set>
                                    <p:animEffect filter="fade" transition="in">
                                      <p:cBhvr>
                                        <p:cTn dur="1000"/>
                                        <p:tgtEl>
                                          <p:spTgt spid="3124"/>
                                        </p:tgtEl>
                                      </p:cBhvr>
                                    </p:animEffect>
                                  </p:childTnLst>
                                </p:cTn>
                              </p:par>
                              <p:par>
                                <p:cTn fill="hold" nodeType="withEffect" presetClass="entr" presetID="10" presetSubtype="0">
                                  <p:stCondLst>
                                    <p:cond delay="0"/>
                                  </p:stCondLst>
                                  <p:childTnLst>
                                    <p:set>
                                      <p:cBhvr>
                                        <p:cTn dur="1" fill="hold">
                                          <p:stCondLst>
                                            <p:cond delay="0"/>
                                          </p:stCondLst>
                                        </p:cTn>
                                        <p:tgtEl>
                                          <p:spTgt spid="3125"/>
                                        </p:tgtEl>
                                        <p:attrNameLst>
                                          <p:attrName>style.visibility</p:attrName>
                                        </p:attrNameLst>
                                      </p:cBhvr>
                                      <p:to>
                                        <p:strVal val="visible"/>
                                      </p:to>
                                    </p:set>
                                    <p:animEffect filter="fade" transition="in">
                                      <p:cBhvr>
                                        <p:cTn dur="1000"/>
                                        <p:tgtEl>
                                          <p:spTgt spid="3125"/>
                                        </p:tgtEl>
                                      </p:cBhvr>
                                    </p:animEffect>
                                  </p:childTnLst>
                                </p:cTn>
                              </p:par>
                              <p:par>
                                <p:cTn fill="hold" nodeType="withEffect" presetClass="entr" presetID="10" presetSubtype="0">
                                  <p:stCondLst>
                                    <p:cond delay="0"/>
                                  </p:stCondLst>
                                  <p:childTnLst>
                                    <p:set>
                                      <p:cBhvr>
                                        <p:cTn dur="1" fill="hold">
                                          <p:stCondLst>
                                            <p:cond delay="0"/>
                                          </p:stCondLst>
                                        </p:cTn>
                                        <p:tgtEl>
                                          <p:spTgt spid="3126"/>
                                        </p:tgtEl>
                                        <p:attrNameLst>
                                          <p:attrName>style.visibility</p:attrName>
                                        </p:attrNameLst>
                                      </p:cBhvr>
                                      <p:to>
                                        <p:strVal val="visible"/>
                                      </p:to>
                                    </p:set>
                                    <p:animEffect filter="fade" transition="in">
                                      <p:cBhvr>
                                        <p:cTn dur="1000"/>
                                        <p:tgtEl>
                                          <p:spTgt spid="3126"/>
                                        </p:tgtEl>
                                      </p:cBhvr>
                                    </p:animEffect>
                                  </p:childTnLst>
                                </p:cTn>
                              </p:par>
                              <p:par>
                                <p:cTn fill="hold" nodeType="withEffect" presetClass="entr" presetID="10" presetSubtype="0">
                                  <p:stCondLst>
                                    <p:cond delay="0"/>
                                  </p:stCondLst>
                                  <p:childTnLst>
                                    <p:set>
                                      <p:cBhvr>
                                        <p:cTn dur="1" fill="hold">
                                          <p:stCondLst>
                                            <p:cond delay="0"/>
                                          </p:stCondLst>
                                        </p:cTn>
                                        <p:tgtEl>
                                          <p:spTgt spid="3127"/>
                                        </p:tgtEl>
                                        <p:attrNameLst>
                                          <p:attrName>style.visibility</p:attrName>
                                        </p:attrNameLst>
                                      </p:cBhvr>
                                      <p:to>
                                        <p:strVal val="visible"/>
                                      </p:to>
                                    </p:set>
                                    <p:animEffect filter="fade" transition="in">
                                      <p:cBhvr>
                                        <p:cTn dur="1000"/>
                                        <p:tgtEl>
                                          <p:spTgt spid="3127"/>
                                        </p:tgtEl>
                                      </p:cBhvr>
                                    </p:animEffect>
                                  </p:childTnLst>
                                </p:cTn>
                              </p:par>
                              <p:par>
                                <p:cTn fill="hold" nodeType="withEffect" presetClass="entr" presetID="10" presetSubtype="0">
                                  <p:stCondLst>
                                    <p:cond delay="0"/>
                                  </p:stCondLst>
                                  <p:childTnLst>
                                    <p:set>
                                      <p:cBhvr>
                                        <p:cTn dur="1" fill="hold">
                                          <p:stCondLst>
                                            <p:cond delay="0"/>
                                          </p:stCondLst>
                                        </p:cTn>
                                        <p:tgtEl>
                                          <p:spTgt spid="3128"/>
                                        </p:tgtEl>
                                        <p:attrNameLst>
                                          <p:attrName>style.visibility</p:attrName>
                                        </p:attrNameLst>
                                      </p:cBhvr>
                                      <p:to>
                                        <p:strVal val="visible"/>
                                      </p:to>
                                    </p:set>
                                    <p:animEffect filter="fade" transition="in">
                                      <p:cBhvr>
                                        <p:cTn dur="1000"/>
                                        <p:tgtEl>
                                          <p:spTgt spid="3128"/>
                                        </p:tgtEl>
                                      </p:cBhvr>
                                    </p:animEffect>
                                  </p:childTnLst>
                                </p:cTn>
                              </p:par>
                              <p:par>
                                <p:cTn fill="hold" nodeType="withEffect" presetClass="entr" presetID="10" presetSubtype="0">
                                  <p:stCondLst>
                                    <p:cond delay="0"/>
                                  </p:stCondLst>
                                  <p:childTnLst>
                                    <p:set>
                                      <p:cBhvr>
                                        <p:cTn dur="1" fill="hold">
                                          <p:stCondLst>
                                            <p:cond delay="0"/>
                                          </p:stCondLst>
                                        </p:cTn>
                                        <p:tgtEl>
                                          <p:spTgt spid="3129"/>
                                        </p:tgtEl>
                                        <p:attrNameLst>
                                          <p:attrName>style.visibility</p:attrName>
                                        </p:attrNameLst>
                                      </p:cBhvr>
                                      <p:to>
                                        <p:strVal val="visible"/>
                                      </p:to>
                                    </p:set>
                                    <p:animEffect filter="fade" transition="in">
                                      <p:cBhvr>
                                        <p:cTn dur="1000"/>
                                        <p:tgtEl>
                                          <p:spTgt spid="3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12"/>
                                        </p:tgtEl>
                                        <p:attrNameLst>
                                          <p:attrName>style.visibility</p:attrName>
                                        </p:attrNameLst>
                                      </p:cBhvr>
                                      <p:to>
                                        <p:strVal val="visible"/>
                                      </p:to>
                                    </p:set>
                                    <p:anim calcmode="lin" valueType="num">
                                      <p:cBhvr additive="base">
                                        <p:cTn dur="1000"/>
                                        <p:tgtEl>
                                          <p:spTgt spid="3112"/>
                                        </p:tgtEl>
                                        <p:attrNameLst>
                                          <p:attrName>ppt_w</p:attrName>
                                        </p:attrNameLst>
                                      </p:cBhvr>
                                      <p:tavLst>
                                        <p:tav fmla="" tm="0">
                                          <p:val>
                                            <p:strVal val="0"/>
                                          </p:val>
                                        </p:tav>
                                        <p:tav fmla="" tm="100000">
                                          <p:val>
                                            <p:strVal val="#ppt_w"/>
                                          </p:val>
                                        </p:tav>
                                      </p:tavLst>
                                    </p:anim>
                                    <p:anim calcmode="lin" valueType="num">
                                      <p:cBhvr additive="base">
                                        <p:cTn dur="1000"/>
                                        <p:tgtEl>
                                          <p:spTgt spid="3112"/>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133"/>
                                        </p:tgtEl>
                                        <p:attrNameLst>
                                          <p:attrName>style.visibility</p:attrName>
                                        </p:attrNameLst>
                                      </p:cBhvr>
                                      <p:to>
                                        <p:strVal val="visible"/>
                                      </p:to>
                                    </p:set>
                                    <p:animEffect filter="fade" transition="in">
                                      <p:cBhvr>
                                        <p:cTn dur="1000"/>
                                        <p:tgtEl>
                                          <p:spTgt spid="3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1"/>
                                        </p:tgtEl>
                                        <p:attrNameLst>
                                          <p:attrName>style.visibility</p:attrName>
                                        </p:attrNameLst>
                                      </p:cBhvr>
                                      <p:to>
                                        <p:strVal val="visible"/>
                                      </p:to>
                                    </p:set>
                                    <p:animEffect filter="fade" transition="in">
                                      <p:cBhvr>
                                        <p:cTn dur="1000"/>
                                        <p:tgtEl>
                                          <p:spTgt spid="3131"/>
                                        </p:tgtEl>
                                      </p:cBhvr>
                                    </p:animEffect>
                                  </p:childTnLst>
                                </p:cTn>
                              </p:par>
                              <p:par>
                                <p:cTn fill="hold" nodeType="withEffect" presetClass="entr" presetID="10" presetSubtype="0">
                                  <p:stCondLst>
                                    <p:cond delay="0"/>
                                  </p:stCondLst>
                                  <p:childTnLst>
                                    <p:set>
                                      <p:cBhvr>
                                        <p:cTn dur="1" fill="hold">
                                          <p:stCondLst>
                                            <p:cond delay="0"/>
                                          </p:stCondLst>
                                        </p:cTn>
                                        <p:tgtEl>
                                          <p:spTgt spid="3132"/>
                                        </p:tgtEl>
                                        <p:attrNameLst>
                                          <p:attrName>style.visibility</p:attrName>
                                        </p:attrNameLst>
                                      </p:cBhvr>
                                      <p:to>
                                        <p:strVal val="visible"/>
                                      </p:to>
                                    </p:set>
                                    <p:animEffect filter="fade" transition="in">
                                      <p:cBhvr>
                                        <p:cTn dur="1000"/>
                                        <p:tgtEl>
                                          <p:spTgt spid="3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7" name="Shape 3137"/>
        <p:cNvGrpSpPr/>
        <p:nvPr/>
      </p:nvGrpSpPr>
      <p:grpSpPr>
        <a:xfrm>
          <a:off x="0" y="0"/>
          <a:ext cx="0" cy="0"/>
          <a:chOff x="0" y="0"/>
          <a:chExt cx="0" cy="0"/>
        </a:xfrm>
      </p:grpSpPr>
      <p:sp>
        <p:nvSpPr>
          <p:cNvPr id="3138" name="Google Shape;3138;p219"/>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 OF NON VERBAL COMMUNICATION</a:t>
            </a:r>
            <a:endParaRPr/>
          </a:p>
        </p:txBody>
      </p:sp>
      <p:sp>
        <p:nvSpPr>
          <p:cNvPr id="3139" name="Google Shape;3139;p219"/>
          <p:cNvSpPr txBox="1"/>
          <p:nvPr>
            <p:ph idx="1" type="body"/>
          </p:nvPr>
        </p:nvSpPr>
        <p:spPr>
          <a:xfrm>
            <a:off x="678600" y="3916800"/>
            <a:ext cx="28185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Non verbal cues used instead of verbal communication</a:t>
            </a:r>
            <a:endParaRPr/>
          </a:p>
        </p:txBody>
      </p:sp>
      <p:sp>
        <p:nvSpPr>
          <p:cNvPr id="3140" name="Google Shape;3140;p219"/>
          <p:cNvSpPr txBox="1"/>
          <p:nvPr>
            <p:ph idx="2" type="subTitle"/>
          </p:nvPr>
        </p:nvSpPr>
        <p:spPr>
          <a:xfrm>
            <a:off x="678600" y="3583200"/>
            <a:ext cx="2818500" cy="33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SUBSTITUTION</a:t>
            </a:r>
            <a:endParaRPr/>
          </a:p>
        </p:txBody>
      </p:sp>
      <p:sp>
        <p:nvSpPr>
          <p:cNvPr id="3141" name="Google Shape;3141;p219"/>
          <p:cNvSpPr txBox="1"/>
          <p:nvPr>
            <p:ph idx="3" type="body"/>
          </p:nvPr>
        </p:nvSpPr>
        <p:spPr>
          <a:xfrm>
            <a:off x="678600" y="2388900"/>
            <a:ext cx="28185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Non </a:t>
            </a:r>
            <a:r>
              <a:rPr lang="en"/>
              <a:t>verbal</a:t>
            </a:r>
            <a:r>
              <a:rPr lang="en"/>
              <a:t> cues used to </a:t>
            </a:r>
            <a:r>
              <a:rPr lang="en"/>
              <a:t>emphasize</a:t>
            </a:r>
            <a:r>
              <a:rPr lang="en"/>
              <a:t> a verbal message </a:t>
            </a:r>
            <a:endParaRPr/>
          </a:p>
        </p:txBody>
      </p:sp>
      <p:sp>
        <p:nvSpPr>
          <p:cNvPr id="3142" name="Google Shape;3142;p219"/>
          <p:cNvSpPr txBox="1"/>
          <p:nvPr>
            <p:ph idx="4" type="subTitle"/>
          </p:nvPr>
        </p:nvSpPr>
        <p:spPr>
          <a:xfrm>
            <a:off x="678600" y="2055300"/>
            <a:ext cx="2818500" cy="33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REINFORCEMENT</a:t>
            </a:r>
            <a:endParaRPr/>
          </a:p>
        </p:txBody>
      </p:sp>
      <p:sp>
        <p:nvSpPr>
          <p:cNvPr id="3143" name="Google Shape;3143;p219"/>
          <p:cNvSpPr txBox="1"/>
          <p:nvPr>
            <p:ph idx="5" type="body"/>
          </p:nvPr>
        </p:nvSpPr>
        <p:spPr>
          <a:xfrm>
            <a:off x="5639700" y="3916800"/>
            <a:ext cx="2818500" cy="69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Non verbal cues used to controdict a verbal statement.</a:t>
            </a:r>
            <a:endParaRPr/>
          </a:p>
        </p:txBody>
      </p:sp>
      <p:sp>
        <p:nvSpPr>
          <p:cNvPr id="3144" name="Google Shape;3144;p219"/>
          <p:cNvSpPr txBox="1"/>
          <p:nvPr>
            <p:ph idx="6" type="subTitle"/>
          </p:nvPr>
        </p:nvSpPr>
        <p:spPr>
          <a:xfrm>
            <a:off x="5639700" y="3583200"/>
            <a:ext cx="2818500" cy="33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MODIFICATION</a:t>
            </a:r>
            <a:endParaRPr/>
          </a:p>
        </p:txBody>
      </p:sp>
      <p:sp>
        <p:nvSpPr>
          <p:cNvPr id="3145" name="Google Shape;3145;p219"/>
          <p:cNvSpPr txBox="1"/>
          <p:nvPr>
            <p:ph idx="7" type="body"/>
          </p:nvPr>
        </p:nvSpPr>
        <p:spPr>
          <a:xfrm>
            <a:off x="5639700" y="2388900"/>
            <a:ext cx="28185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Non verbal cues used to regulate the flow of the conversation</a:t>
            </a:r>
            <a:endParaRPr/>
          </a:p>
        </p:txBody>
      </p:sp>
      <p:sp>
        <p:nvSpPr>
          <p:cNvPr id="3146" name="Google Shape;3146;p219"/>
          <p:cNvSpPr txBox="1"/>
          <p:nvPr>
            <p:ph idx="8" type="subTitle"/>
          </p:nvPr>
        </p:nvSpPr>
        <p:spPr>
          <a:xfrm>
            <a:off x="5639700" y="2055300"/>
            <a:ext cx="2818500" cy="33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REGULATION</a:t>
            </a:r>
            <a:endParaRPr/>
          </a:p>
        </p:txBody>
      </p:sp>
      <p:sp>
        <p:nvSpPr>
          <p:cNvPr id="3147" name="Google Shape;3147;p219"/>
          <p:cNvSpPr/>
          <p:nvPr/>
        </p:nvSpPr>
        <p:spPr>
          <a:xfrm>
            <a:off x="0" y="1172875"/>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19"/>
          <p:cNvSpPr/>
          <p:nvPr/>
        </p:nvSpPr>
        <p:spPr>
          <a:xfrm rot="-5400000">
            <a:off x="6931475" y="-109815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9" name="Google Shape;3149;p219"/>
          <p:cNvGrpSpPr/>
          <p:nvPr/>
        </p:nvGrpSpPr>
        <p:grpSpPr>
          <a:xfrm>
            <a:off x="3819885" y="1577839"/>
            <a:ext cx="1497037" cy="3038389"/>
            <a:chOff x="2903900" y="1160025"/>
            <a:chExt cx="1785375" cy="3623600"/>
          </a:xfrm>
        </p:grpSpPr>
        <p:sp>
          <p:nvSpPr>
            <p:cNvPr id="3150" name="Google Shape;3150;p219"/>
            <p:cNvSpPr/>
            <p:nvPr/>
          </p:nvSpPr>
          <p:spPr>
            <a:xfrm>
              <a:off x="2903900" y="4115050"/>
              <a:ext cx="739725" cy="661625"/>
            </a:xfrm>
            <a:custGeom>
              <a:rect b="b" l="l" r="r" t="t"/>
              <a:pathLst>
                <a:path extrusionOk="0" h="26465" w="29589">
                  <a:moveTo>
                    <a:pt x="28355" y="1"/>
                  </a:moveTo>
                  <a:lnTo>
                    <a:pt x="10875" y="167"/>
                  </a:lnTo>
                  <a:lnTo>
                    <a:pt x="12610" y="13577"/>
                  </a:lnTo>
                  <a:lnTo>
                    <a:pt x="12610" y="14111"/>
                  </a:lnTo>
                  <a:lnTo>
                    <a:pt x="12710" y="16879"/>
                  </a:lnTo>
                  <a:lnTo>
                    <a:pt x="12710" y="17180"/>
                  </a:lnTo>
                  <a:cubicBezTo>
                    <a:pt x="12710" y="17180"/>
                    <a:pt x="2770" y="21750"/>
                    <a:pt x="1769" y="22584"/>
                  </a:cubicBezTo>
                  <a:cubicBezTo>
                    <a:pt x="735" y="23417"/>
                    <a:pt x="1" y="26053"/>
                    <a:pt x="935" y="26353"/>
                  </a:cubicBezTo>
                  <a:cubicBezTo>
                    <a:pt x="1164" y="26429"/>
                    <a:pt x="3016" y="26464"/>
                    <a:pt x="5671" y="26464"/>
                  </a:cubicBezTo>
                  <a:cubicBezTo>
                    <a:pt x="13475" y="26464"/>
                    <a:pt x="28208" y="26159"/>
                    <a:pt x="28955" y="25686"/>
                  </a:cubicBezTo>
                  <a:cubicBezTo>
                    <a:pt x="29322" y="25419"/>
                    <a:pt x="29489" y="21616"/>
                    <a:pt x="29555" y="17013"/>
                  </a:cubicBezTo>
                  <a:lnTo>
                    <a:pt x="29555" y="16879"/>
                  </a:lnTo>
                  <a:cubicBezTo>
                    <a:pt x="29555" y="15912"/>
                    <a:pt x="29589" y="14945"/>
                    <a:pt x="29589" y="13944"/>
                  </a:cubicBezTo>
                  <a:lnTo>
                    <a:pt x="29589" y="13544"/>
                  </a:lnTo>
                  <a:lnTo>
                    <a:pt x="28355" y="1"/>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19"/>
            <p:cNvSpPr/>
            <p:nvPr/>
          </p:nvSpPr>
          <p:spPr>
            <a:xfrm>
              <a:off x="2903900" y="4453625"/>
              <a:ext cx="739725" cy="323050"/>
            </a:xfrm>
            <a:custGeom>
              <a:rect b="b" l="l" r="r" t="t"/>
              <a:pathLst>
                <a:path extrusionOk="0" h="12922" w="29589">
                  <a:moveTo>
                    <a:pt x="29589" y="1"/>
                  </a:moveTo>
                  <a:lnTo>
                    <a:pt x="12577" y="34"/>
                  </a:lnTo>
                  <a:lnTo>
                    <a:pt x="12577" y="568"/>
                  </a:lnTo>
                  <a:lnTo>
                    <a:pt x="12677" y="3336"/>
                  </a:lnTo>
                  <a:lnTo>
                    <a:pt x="12677" y="3637"/>
                  </a:lnTo>
                  <a:cubicBezTo>
                    <a:pt x="12677" y="3637"/>
                    <a:pt x="2736" y="8207"/>
                    <a:pt x="1736" y="9041"/>
                  </a:cubicBezTo>
                  <a:cubicBezTo>
                    <a:pt x="735" y="9874"/>
                    <a:pt x="1" y="12510"/>
                    <a:pt x="935" y="12810"/>
                  </a:cubicBezTo>
                  <a:cubicBezTo>
                    <a:pt x="1164" y="12886"/>
                    <a:pt x="3016" y="12921"/>
                    <a:pt x="5671" y="12921"/>
                  </a:cubicBezTo>
                  <a:cubicBezTo>
                    <a:pt x="13475" y="12921"/>
                    <a:pt x="28208" y="12616"/>
                    <a:pt x="28955" y="12143"/>
                  </a:cubicBezTo>
                  <a:cubicBezTo>
                    <a:pt x="29322" y="11876"/>
                    <a:pt x="29489" y="8073"/>
                    <a:pt x="29555" y="3470"/>
                  </a:cubicBezTo>
                  <a:lnTo>
                    <a:pt x="29555" y="3336"/>
                  </a:lnTo>
                  <a:cubicBezTo>
                    <a:pt x="29555" y="2369"/>
                    <a:pt x="29589" y="1402"/>
                    <a:pt x="29589" y="401"/>
                  </a:cubicBezTo>
                  <a:lnTo>
                    <a:pt x="29589"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19"/>
            <p:cNvSpPr/>
            <p:nvPr/>
          </p:nvSpPr>
          <p:spPr>
            <a:xfrm>
              <a:off x="2903900" y="4537025"/>
              <a:ext cx="738900" cy="239675"/>
            </a:xfrm>
            <a:custGeom>
              <a:rect b="b" l="l" r="r" t="t"/>
              <a:pathLst>
                <a:path extrusionOk="0" h="9587" w="29556">
                  <a:moveTo>
                    <a:pt x="29555" y="0"/>
                  </a:moveTo>
                  <a:lnTo>
                    <a:pt x="12710" y="34"/>
                  </a:lnTo>
                  <a:lnTo>
                    <a:pt x="12710" y="301"/>
                  </a:lnTo>
                  <a:cubicBezTo>
                    <a:pt x="12710" y="301"/>
                    <a:pt x="2770" y="4904"/>
                    <a:pt x="1769" y="5738"/>
                  </a:cubicBezTo>
                  <a:cubicBezTo>
                    <a:pt x="768" y="6572"/>
                    <a:pt x="1" y="9174"/>
                    <a:pt x="935" y="9474"/>
                  </a:cubicBezTo>
                  <a:cubicBezTo>
                    <a:pt x="1156" y="9553"/>
                    <a:pt x="2851" y="9587"/>
                    <a:pt x="5309" y="9587"/>
                  </a:cubicBezTo>
                  <a:cubicBezTo>
                    <a:pt x="8055" y="9587"/>
                    <a:pt x="11752" y="9544"/>
                    <a:pt x="15412" y="9474"/>
                  </a:cubicBezTo>
                  <a:cubicBezTo>
                    <a:pt x="16813" y="9441"/>
                    <a:pt x="18214" y="9407"/>
                    <a:pt x="19515" y="9374"/>
                  </a:cubicBezTo>
                  <a:cubicBezTo>
                    <a:pt x="24485" y="9240"/>
                    <a:pt x="28555" y="9040"/>
                    <a:pt x="28955" y="8807"/>
                  </a:cubicBezTo>
                  <a:cubicBezTo>
                    <a:pt x="29322" y="8540"/>
                    <a:pt x="29489" y="4871"/>
                    <a:pt x="29555" y="334"/>
                  </a:cubicBezTo>
                  <a:lnTo>
                    <a:pt x="29555" y="134"/>
                  </a:lnTo>
                  <a:lnTo>
                    <a:pt x="29555"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19"/>
            <p:cNvSpPr/>
            <p:nvPr/>
          </p:nvSpPr>
          <p:spPr>
            <a:xfrm>
              <a:off x="2931425" y="4740850"/>
              <a:ext cx="667175" cy="10175"/>
            </a:xfrm>
            <a:custGeom>
              <a:rect b="b" l="l" r="r" t="t"/>
              <a:pathLst>
                <a:path extrusionOk="0" h="407" w="26687">
                  <a:moveTo>
                    <a:pt x="22014" y="1"/>
                  </a:moveTo>
                  <a:cubicBezTo>
                    <a:pt x="15023" y="1"/>
                    <a:pt x="3523" y="191"/>
                    <a:pt x="101" y="320"/>
                  </a:cubicBezTo>
                  <a:cubicBezTo>
                    <a:pt x="1" y="320"/>
                    <a:pt x="1" y="387"/>
                    <a:pt x="101" y="387"/>
                  </a:cubicBezTo>
                  <a:cubicBezTo>
                    <a:pt x="981" y="400"/>
                    <a:pt x="2397" y="407"/>
                    <a:pt x="4133" y="407"/>
                  </a:cubicBezTo>
                  <a:cubicBezTo>
                    <a:pt x="11078" y="407"/>
                    <a:pt x="23151" y="300"/>
                    <a:pt x="26620" y="87"/>
                  </a:cubicBezTo>
                  <a:cubicBezTo>
                    <a:pt x="26686" y="87"/>
                    <a:pt x="26686" y="53"/>
                    <a:pt x="26620" y="53"/>
                  </a:cubicBezTo>
                  <a:cubicBezTo>
                    <a:pt x="25653" y="16"/>
                    <a:pt x="24019" y="1"/>
                    <a:pt x="220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19"/>
            <p:cNvSpPr/>
            <p:nvPr/>
          </p:nvSpPr>
          <p:spPr>
            <a:xfrm>
              <a:off x="3171600" y="4535700"/>
              <a:ext cx="134125" cy="34100"/>
            </a:xfrm>
            <a:custGeom>
              <a:rect b="b" l="l" r="r" t="t"/>
              <a:pathLst>
                <a:path extrusionOk="0" h="1364" w="5365">
                  <a:moveTo>
                    <a:pt x="1608" y="1"/>
                  </a:moveTo>
                  <a:cubicBezTo>
                    <a:pt x="1105" y="1"/>
                    <a:pt x="606" y="54"/>
                    <a:pt x="134" y="154"/>
                  </a:cubicBezTo>
                  <a:cubicBezTo>
                    <a:pt x="1" y="187"/>
                    <a:pt x="34" y="354"/>
                    <a:pt x="134" y="354"/>
                  </a:cubicBezTo>
                  <a:cubicBezTo>
                    <a:pt x="1869" y="520"/>
                    <a:pt x="3603" y="854"/>
                    <a:pt x="5238" y="1354"/>
                  </a:cubicBezTo>
                  <a:cubicBezTo>
                    <a:pt x="5256" y="1360"/>
                    <a:pt x="5272" y="1363"/>
                    <a:pt x="5286" y="1363"/>
                  </a:cubicBezTo>
                  <a:cubicBezTo>
                    <a:pt x="5348" y="1363"/>
                    <a:pt x="5365" y="1309"/>
                    <a:pt x="5338" y="1254"/>
                  </a:cubicBezTo>
                  <a:cubicBezTo>
                    <a:pt x="4342" y="380"/>
                    <a:pt x="2957" y="1"/>
                    <a:pt x="16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19"/>
            <p:cNvSpPr/>
            <p:nvPr/>
          </p:nvSpPr>
          <p:spPr>
            <a:xfrm>
              <a:off x="3139925" y="4555250"/>
              <a:ext cx="134800" cy="33725"/>
            </a:xfrm>
            <a:custGeom>
              <a:rect b="b" l="l" r="r" t="t"/>
              <a:pathLst>
                <a:path extrusionOk="0" h="1349" w="5392">
                  <a:moveTo>
                    <a:pt x="1622" y="0"/>
                  </a:moveTo>
                  <a:cubicBezTo>
                    <a:pt x="1125" y="0"/>
                    <a:pt x="633" y="49"/>
                    <a:pt x="167" y="139"/>
                  </a:cubicBezTo>
                  <a:cubicBezTo>
                    <a:pt x="0" y="139"/>
                    <a:pt x="33" y="372"/>
                    <a:pt x="167" y="372"/>
                  </a:cubicBezTo>
                  <a:cubicBezTo>
                    <a:pt x="1901" y="506"/>
                    <a:pt x="3603" y="839"/>
                    <a:pt x="5270" y="1340"/>
                  </a:cubicBezTo>
                  <a:cubicBezTo>
                    <a:pt x="5283" y="1346"/>
                    <a:pt x="5295" y="1348"/>
                    <a:pt x="5306" y="1348"/>
                  </a:cubicBezTo>
                  <a:cubicBezTo>
                    <a:pt x="5357" y="1348"/>
                    <a:pt x="5392" y="1294"/>
                    <a:pt x="5337" y="1240"/>
                  </a:cubicBezTo>
                  <a:cubicBezTo>
                    <a:pt x="4361" y="361"/>
                    <a:pt x="2975" y="0"/>
                    <a:pt x="162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19"/>
            <p:cNvSpPr/>
            <p:nvPr/>
          </p:nvSpPr>
          <p:spPr>
            <a:xfrm>
              <a:off x="3109050" y="4574425"/>
              <a:ext cx="134825" cy="33725"/>
            </a:xfrm>
            <a:custGeom>
              <a:rect b="b" l="l" r="r" t="t"/>
              <a:pathLst>
                <a:path extrusionOk="0" h="1349" w="5393">
                  <a:moveTo>
                    <a:pt x="1609" y="1"/>
                  </a:moveTo>
                  <a:cubicBezTo>
                    <a:pt x="1113" y="1"/>
                    <a:pt x="625" y="49"/>
                    <a:pt x="168" y="139"/>
                  </a:cubicBezTo>
                  <a:cubicBezTo>
                    <a:pt x="1" y="139"/>
                    <a:pt x="34" y="372"/>
                    <a:pt x="168" y="372"/>
                  </a:cubicBezTo>
                  <a:cubicBezTo>
                    <a:pt x="1902" y="506"/>
                    <a:pt x="3603" y="839"/>
                    <a:pt x="5271" y="1340"/>
                  </a:cubicBezTo>
                  <a:cubicBezTo>
                    <a:pt x="5283" y="1346"/>
                    <a:pt x="5296" y="1349"/>
                    <a:pt x="5307" y="1349"/>
                  </a:cubicBezTo>
                  <a:cubicBezTo>
                    <a:pt x="5358" y="1349"/>
                    <a:pt x="5392" y="1294"/>
                    <a:pt x="5338" y="1240"/>
                  </a:cubicBezTo>
                  <a:cubicBezTo>
                    <a:pt x="4362" y="361"/>
                    <a:pt x="2958" y="1"/>
                    <a:pt x="16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19"/>
            <p:cNvSpPr/>
            <p:nvPr/>
          </p:nvSpPr>
          <p:spPr>
            <a:xfrm>
              <a:off x="3289175" y="4537025"/>
              <a:ext cx="353625" cy="236850"/>
            </a:xfrm>
            <a:custGeom>
              <a:rect b="b" l="l" r="r" t="t"/>
              <a:pathLst>
                <a:path extrusionOk="0" h="9474" w="14145">
                  <a:moveTo>
                    <a:pt x="14144" y="0"/>
                  </a:moveTo>
                  <a:cubicBezTo>
                    <a:pt x="11843" y="1602"/>
                    <a:pt x="3704" y="7005"/>
                    <a:pt x="1" y="9474"/>
                  </a:cubicBezTo>
                  <a:cubicBezTo>
                    <a:pt x="1402" y="9441"/>
                    <a:pt x="2803" y="9407"/>
                    <a:pt x="4104" y="9374"/>
                  </a:cubicBezTo>
                  <a:cubicBezTo>
                    <a:pt x="9074" y="9240"/>
                    <a:pt x="13144" y="9040"/>
                    <a:pt x="13544" y="8807"/>
                  </a:cubicBezTo>
                  <a:cubicBezTo>
                    <a:pt x="13911" y="8540"/>
                    <a:pt x="14078" y="4837"/>
                    <a:pt x="14144" y="334"/>
                  </a:cubicBezTo>
                  <a:lnTo>
                    <a:pt x="14144" y="134"/>
                  </a:lnTo>
                  <a:lnTo>
                    <a:pt x="1414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19"/>
            <p:cNvSpPr/>
            <p:nvPr/>
          </p:nvSpPr>
          <p:spPr>
            <a:xfrm>
              <a:off x="3117400" y="2234550"/>
              <a:ext cx="758900" cy="2304175"/>
            </a:xfrm>
            <a:custGeom>
              <a:rect b="b" l="l" r="r" t="t"/>
              <a:pathLst>
                <a:path extrusionOk="0" h="92167" w="30356">
                  <a:moveTo>
                    <a:pt x="14411" y="0"/>
                  </a:moveTo>
                  <a:cubicBezTo>
                    <a:pt x="14411" y="0"/>
                    <a:pt x="12576" y="5871"/>
                    <a:pt x="10208" y="13543"/>
                  </a:cubicBezTo>
                  <a:cubicBezTo>
                    <a:pt x="6405" y="25985"/>
                    <a:pt x="1301" y="43164"/>
                    <a:pt x="801" y="47334"/>
                  </a:cubicBezTo>
                  <a:cubicBezTo>
                    <a:pt x="0" y="54039"/>
                    <a:pt x="3036" y="92166"/>
                    <a:pt x="3036" y="92166"/>
                  </a:cubicBezTo>
                  <a:lnTo>
                    <a:pt x="21849" y="92166"/>
                  </a:lnTo>
                  <a:cubicBezTo>
                    <a:pt x="21849" y="92166"/>
                    <a:pt x="18047" y="48235"/>
                    <a:pt x="18213" y="47467"/>
                  </a:cubicBezTo>
                  <a:cubicBezTo>
                    <a:pt x="18380" y="46500"/>
                    <a:pt x="19514" y="42064"/>
                    <a:pt x="20982" y="36259"/>
                  </a:cubicBezTo>
                  <a:cubicBezTo>
                    <a:pt x="21449" y="34425"/>
                    <a:pt x="21949" y="32490"/>
                    <a:pt x="22450" y="30455"/>
                  </a:cubicBezTo>
                  <a:cubicBezTo>
                    <a:pt x="23851" y="24985"/>
                    <a:pt x="25419" y="19014"/>
                    <a:pt x="26753" y="13810"/>
                  </a:cubicBezTo>
                  <a:cubicBezTo>
                    <a:pt x="28788" y="6038"/>
                    <a:pt x="30355" y="0"/>
                    <a:pt x="30355"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19"/>
            <p:cNvSpPr/>
            <p:nvPr/>
          </p:nvSpPr>
          <p:spPr>
            <a:xfrm>
              <a:off x="3212475" y="4455600"/>
              <a:ext cx="424475" cy="8600"/>
            </a:xfrm>
            <a:custGeom>
              <a:rect b="b" l="l" r="r" t="t"/>
              <a:pathLst>
                <a:path extrusionOk="0" h="344" w="16979">
                  <a:moveTo>
                    <a:pt x="10385" y="0"/>
                  </a:moveTo>
                  <a:cubicBezTo>
                    <a:pt x="7950" y="0"/>
                    <a:pt x="5632" y="22"/>
                    <a:pt x="4970" y="22"/>
                  </a:cubicBezTo>
                  <a:cubicBezTo>
                    <a:pt x="2102" y="55"/>
                    <a:pt x="2936" y="55"/>
                    <a:pt x="67" y="122"/>
                  </a:cubicBezTo>
                  <a:cubicBezTo>
                    <a:pt x="0" y="122"/>
                    <a:pt x="0" y="222"/>
                    <a:pt x="67" y="222"/>
                  </a:cubicBezTo>
                  <a:cubicBezTo>
                    <a:pt x="2936" y="289"/>
                    <a:pt x="2102" y="289"/>
                    <a:pt x="4970" y="322"/>
                  </a:cubicBezTo>
                  <a:cubicBezTo>
                    <a:pt x="5632" y="322"/>
                    <a:pt x="7950" y="343"/>
                    <a:pt x="10385" y="343"/>
                  </a:cubicBezTo>
                  <a:cubicBezTo>
                    <a:pt x="13226" y="343"/>
                    <a:pt x="16227" y="314"/>
                    <a:pt x="16946" y="189"/>
                  </a:cubicBezTo>
                  <a:cubicBezTo>
                    <a:pt x="16979" y="189"/>
                    <a:pt x="16979" y="155"/>
                    <a:pt x="16946" y="155"/>
                  </a:cubicBezTo>
                  <a:cubicBezTo>
                    <a:pt x="16227" y="29"/>
                    <a:pt x="13226" y="0"/>
                    <a:pt x="1038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19"/>
            <p:cNvSpPr/>
            <p:nvPr/>
          </p:nvSpPr>
          <p:spPr>
            <a:xfrm>
              <a:off x="3471825" y="2334475"/>
              <a:ext cx="323200" cy="2077375"/>
            </a:xfrm>
            <a:custGeom>
              <a:rect b="b" l="l" r="r" t="t"/>
              <a:pathLst>
                <a:path extrusionOk="0" h="83095" w="12928">
                  <a:moveTo>
                    <a:pt x="12876" y="0"/>
                  </a:moveTo>
                  <a:cubicBezTo>
                    <a:pt x="12848" y="0"/>
                    <a:pt x="12801" y="85"/>
                    <a:pt x="12743" y="273"/>
                  </a:cubicBezTo>
                  <a:cubicBezTo>
                    <a:pt x="12376" y="1641"/>
                    <a:pt x="11909" y="2941"/>
                    <a:pt x="11475" y="4276"/>
                  </a:cubicBezTo>
                  <a:cubicBezTo>
                    <a:pt x="11075" y="5643"/>
                    <a:pt x="10641" y="7011"/>
                    <a:pt x="10241" y="8379"/>
                  </a:cubicBezTo>
                  <a:cubicBezTo>
                    <a:pt x="9407" y="11081"/>
                    <a:pt x="8573" y="13783"/>
                    <a:pt x="7739" y="16518"/>
                  </a:cubicBezTo>
                  <a:cubicBezTo>
                    <a:pt x="6071" y="21922"/>
                    <a:pt x="4437" y="27359"/>
                    <a:pt x="2802" y="32763"/>
                  </a:cubicBezTo>
                  <a:cubicBezTo>
                    <a:pt x="2002" y="35431"/>
                    <a:pt x="1101" y="38100"/>
                    <a:pt x="467" y="40835"/>
                  </a:cubicBezTo>
                  <a:cubicBezTo>
                    <a:pt x="167" y="42103"/>
                    <a:pt x="0" y="43404"/>
                    <a:pt x="0" y="44738"/>
                  </a:cubicBezTo>
                  <a:cubicBezTo>
                    <a:pt x="0" y="46139"/>
                    <a:pt x="167" y="47573"/>
                    <a:pt x="300" y="48974"/>
                  </a:cubicBezTo>
                  <a:cubicBezTo>
                    <a:pt x="801" y="54612"/>
                    <a:pt x="1334" y="60249"/>
                    <a:pt x="1868" y="65920"/>
                  </a:cubicBezTo>
                  <a:cubicBezTo>
                    <a:pt x="2402" y="71591"/>
                    <a:pt x="2869" y="77261"/>
                    <a:pt x="3503" y="82932"/>
                  </a:cubicBezTo>
                  <a:cubicBezTo>
                    <a:pt x="3520" y="83036"/>
                    <a:pt x="3627" y="83095"/>
                    <a:pt x="3722" y="83095"/>
                  </a:cubicBezTo>
                  <a:cubicBezTo>
                    <a:pt x="3809" y="83095"/>
                    <a:pt x="3886" y="83044"/>
                    <a:pt x="3870" y="82932"/>
                  </a:cubicBezTo>
                  <a:cubicBezTo>
                    <a:pt x="3836" y="82198"/>
                    <a:pt x="3770" y="81464"/>
                    <a:pt x="3703" y="80730"/>
                  </a:cubicBezTo>
                  <a:cubicBezTo>
                    <a:pt x="3169" y="75026"/>
                    <a:pt x="2635" y="69289"/>
                    <a:pt x="2102" y="63552"/>
                  </a:cubicBezTo>
                  <a:lnTo>
                    <a:pt x="1301" y="54945"/>
                  </a:lnTo>
                  <a:cubicBezTo>
                    <a:pt x="1068" y="52077"/>
                    <a:pt x="734" y="49175"/>
                    <a:pt x="534" y="46306"/>
                  </a:cubicBezTo>
                  <a:cubicBezTo>
                    <a:pt x="434" y="44871"/>
                    <a:pt x="467" y="43437"/>
                    <a:pt x="701" y="42036"/>
                  </a:cubicBezTo>
                  <a:cubicBezTo>
                    <a:pt x="968" y="40668"/>
                    <a:pt x="1301" y="39334"/>
                    <a:pt x="1735" y="38033"/>
                  </a:cubicBezTo>
                  <a:cubicBezTo>
                    <a:pt x="2569" y="35265"/>
                    <a:pt x="3403" y="32496"/>
                    <a:pt x="4237" y="29761"/>
                  </a:cubicBezTo>
                  <a:cubicBezTo>
                    <a:pt x="5904" y="24257"/>
                    <a:pt x="7539" y="18753"/>
                    <a:pt x="9140" y="13249"/>
                  </a:cubicBezTo>
                  <a:cubicBezTo>
                    <a:pt x="9974" y="10480"/>
                    <a:pt x="10775" y="7712"/>
                    <a:pt x="11608" y="4943"/>
                  </a:cubicBezTo>
                  <a:cubicBezTo>
                    <a:pt x="12009" y="3542"/>
                    <a:pt x="12376" y="2141"/>
                    <a:pt x="12809" y="740"/>
                  </a:cubicBezTo>
                  <a:cubicBezTo>
                    <a:pt x="12917" y="286"/>
                    <a:pt x="12927" y="0"/>
                    <a:pt x="128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19"/>
            <p:cNvSpPr/>
            <p:nvPr/>
          </p:nvSpPr>
          <p:spPr>
            <a:xfrm>
              <a:off x="3522675" y="2234550"/>
              <a:ext cx="353625" cy="906500"/>
            </a:xfrm>
            <a:custGeom>
              <a:rect b="b" l="l" r="r" t="t"/>
              <a:pathLst>
                <a:path extrusionOk="0" h="36260" w="14145">
                  <a:moveTo>
                    <a:pt x="1" y="0"/>
                  </a:moveTo>
                  <a:cubicBezTo>
                    <a:pt x="1135" y="8540"/>
                    <a:pt x="3237" y="24584"/>
                    <a:pt x="4771" y="36259"/>
                  </a:cubicBezTo>
                  <a:cubicBezTo>
                    <a:pt x="8374" y="22149"/>
                    <a:pt x="14144" y="0"/>
                    <a:pt x="1414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19"/>
            <p:cNvSpPr/>
            <p:nvPr/>
          </p:nvSpPr>
          <p:spPr>
            <a:xfrm>
              <a:off x="3402600" y="4123400"/>
              <a:ext cx="742225" cy="660225"/>
            </a:xfrm>
            <a:custGeom>
              <a:rect b="b" l="l" r="r" t="t"/>
              <a:pathLst>
                <a:path extrusionOk="0" h="26409" w="29689">
                  <a:moveTo>
                    <a:pt x="29188" y="0"/>
                  </a:moveTo>
                  <a:lnTo>
                    <a:pt x="12143" y="134"/>
                  </a:lnTo>
                  <a:lnTo>
                    <a:pt x="12610" y="13543"/>
                  </a:lnTo>
                  <a:lnTo>
                    <a:pt x="12610" y="14077"/>
                  </a:lnTo>
                  <a:lnTo>
                    <a:pt x="12710" y="16846"/>
                  </a:lnTo>
                  <a:lnTo>
                    <a:pt x="12710" y="17146"/>
                  </a:lnTo>
                  <a:cubicBezTo>
                    <a:pt x="12710" y="17146"/>
                    <a:pt x="2736" y="21716"/>
                    <a:pt x="1735" y="22516"/>
                  </a:cubicBezTo>
                  <a:cubicBezTo>
                    <a:pt x="734" y="23317"/>
                    <a:pt x="1" y="25986"/>
                    <a:pt x="901" y="26286"/>
                  </a:cubicBezTo>
                  <a:cubicBezTo>
                    <a:pt x="1152" y="26369"/>
                    <a:pt x="3357" y="26409"/>
                    <a:pt x="6430" y="26409"/>
                  </a:cubicBezTo>
                  <a:cubicBezTo>
                    <a:pt x="14397" y="26409"/>
                    <a:pt x="28199" y="26143"/>
                    <a:pt x="28921" y="25685"/>
                  </a:cubicBezTo>
                  <a:cubicBezTo>
                    <a:pt x="29288" y="25452"/>
                    <a:pt x="29488" y="21649"/>
                    <a:pt x="29588" y="17046"/>
                  </a:cubicBezTo>
                  <a:lnTo>
                    <a:pt x="29588" y="16879"/>
                  </a:lnTo>
                  <a:cubicBezTo>
                    <a:pt x="29588" y="15945"/>
                    <a:pt x="29622" y="14978"/>
                    <a:pt x="29622" y="13977"/>
                  </a:cubicBezTo>
                  <a:lnTo>
                    <a:pt x="29622" y="13543"/>
                  </a:lnTo>
                  <a:cubicBezTo>
                    <a:pt x="29688" y="6905"/>
                    <a:pt x="29188" y="0"/>
                    <a:pt x="29188"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19"/>
            <p:cNvSpPr/>
            <p:nvPr/>
          </p:nvSpPr>
          <p:spPr>
            <a:xfrm>
              <a:off x="3402600" y="4461975"/>
              <a:ext cx="740550" cy="321650"/>
            </a:xfrm>
            <a:custGeom>
              <a:rect b="b" l="l" r="r" t="t"/>
              <a:pathLst>
                <a:path extrusionOk="0" h="12866" w="29622">
                  <a:moveTo>
                    <a:pt x="12610" y="0"/>
                  </a:moveTo>
                  <a:lnTo>
                    <a:pt x="12610" y="534"/>
                  </a:lnTo>
                  <a:lnTo>
                    <a:pt x="12710" y="3336"/>
                  </a:lnTo>
                  <a:lnTo>
                    <a:pt x="12710" y="3603"/>
                  </a:lnTo>
                  <a:cubicBezTo>
                    <a:pt x="12710" y="3603"/>
                    <a:pt x="2736" y="8206"/>
                    <a:pt x="1735" y="9007"/>
                  </a:cubicBezTo>
                  <a:cubicBezTo>
                    <a:pt x="734" y="9774"/>
                    <a:pt x="1" y="12443"/>
                    <a:pt x="901" y="12743"/>
                  </a:cubicBezTo>
                  <a:cubicBezTo>
                    <a:pt x="1152" y="12826"/>
                    <a:pt x="3357" y="12866"/>
                    <a:pt x="6430" y="12866"/>
                  </a:cubicBezTo>
                  <a:cubicBezTo>
                    <a:pt x="14397" y="12866"/>
                    <a:pt x="28199" y="12600"/>
                    <a:pt x="28921" y="12142"/>
                  </a:cubicBezTo>
                  <a:cubicBezTo>
                    <a:pt x="29288" y="11909"/>
                    <a:pt x="29488" y="8106"/>
                    <a:pt x="29588" y="3503"/>
                  </a:cubicBezTo>
                  <a:lnTo>
                    <a:pt x="29588" y="3336"/>
                  </a:lnTo>
                  <a:cubicBezTo>
                    <a:pt x="29588" y="2402"/>
                    <a:pt x="29622" y="1435"/>
                    <a:pt x="29622" y="434"/>
                  </a:cubicBezTo>
                  <a:lnTo>
                    <a:pt x="2962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19"/>
            <p:cNvSpPr/>
            <p:nvPr/>
          </p:nvSpPr>
          <p:spPr>
            <a:xfrm>
              <a:off x="3402600" y="4545375"/>
              <a:ext cx="739725" cy="238250"/>
            </a:xfrm>
            <a:custGeom>
              <a:rect b="b" l="l" r="r" t="t"/>
              <a:pathLst>
                <a:path extrusionOk="0" h="9530" w="29589">
                  <a:moveTo>
                    <a:pt x="12710" y="0"/>
                  </a:moveTo>
                  <a:lnTo>
                    <a:pt x="12710" y="267"/>
                  </a:lnTo>
                  <a:cubicBezTo>
                    <a:pt x="12710" y="267"/>
                    <a:pt x="2769" y="4870"/>
                    <a:pt x="1768" y="5637"/>
                  </a:cubicBezTo>
                  <a:cubicBezTo>
                    <a:pt x="734" y="6438"/>
                    <a:pt x="1" y="9107"/>
                    <a:pt x="901" y="9407"/>
                  </a:cubicBezTo>
                  <a:cubicBezTo>
                    <a:pt x="1152" y="9490"/>
                    <a:pt x="3357" y="9530"/>
                    <a:pt x="6430" y="9530"/>
                  </a:cubicBezTo>
                  <a:cubicBezTo>
                    <a:pt x="14397" y="9530"/>
                    <a:pt x="28199" y="9264"/>
                    <a:pt x="28921" y="8806"/>
                  </a:cubicBezTo>
                  <a:cubicBezTo>
                    <a:pt x="29288" y="8573"/>
                    <a:pt x="29488" y="4770"/>
                    <a:pt x="29588" y="167"/>
                  </a:cubicBezTo>
                  <a:lnTo>
                    <a:pt x="29588"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19"/>
            <p:cNvSpPr/>
            <p:nvPr/>
          </p:nvSpPr>
          <p:spPr>
            <a:xfrm>
              <a:off x="3430125" y="4749225"/>
              <a:ext cx="666325" cy="8475"/>
            </a:xfrm>
            <a:custGeom>
              <a:rect b="b" l="l" r="r" t="t"/>
              <a:pathLst>
                <a:path extrusionOk="0" h="339" w="26653">
                  <a:moveTo>
                    <a:pt x="19680" y="1"/>
                  </a:moveTo>
                  <a:cubicBezTo>
                    <a:pt x="12697" y="1"/>
                    <a:pt x="3166" y="126"/>
                    <a:pt x="100" y="219"/>
                  </a:cubicBezTo>
                  <a:cubicBezTo>
                    <a:pt x="0" y="219"/>
                    <a:pt x="0" y="285"/>
                    <a:pt x="100" y="285"/>
                  </a:cubicBezTo>
                  <a:cubicBezTo>
                    <a:pt x="1620" y="320"/>
                    <a:pt x="4730" y="339"/>
                    <a:pt x="8331" y="339"/>
                  </a:cubicBezTo>
                  <a:cubicBezTo>
                    <a:pt x="15162" y="339"/>
                    <a:pt x="23758" y="271"/>
                    <a:pt x="26619" y="119"/>
                  </a:cubicBezTo>
                  <a:cubicBezTo>
                    <a:pt x="26653" y="119"/>
                    <a:pt x="26653" y="85"/>
                    <a:pt x="26619" y="85"/>
                  </a:cubicBezTo>
                  <a:cubicBezTo>
                    <a:pt x="25292" y="24"/>
                    <a:pt x="22729" y="1"/>
                    <a:pt x="196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19"/>
            <p:cNvSpPr/>
            <p:nvPr/>
          </p:nvSpPr>
          <p:spPr>
            <a:xfrm>
              <a:off x="3671125" y="4542875"/>
              <a:ext cx="133300" cy="34425"/>
            </a:xfrm>
            <a:custGeom>
              <a:rect b="b" l="l" r="r" t="t"/>
              <a:pathLst>
                <a:path extrusionOk="0" h="1377" w="5332">
                  <a:moveTo>
                    <a:pt x="1509" y="1"/>
                  </a:moveTo>
                  <a:cubicBezTo>
                    <a:pt x="1026" y="1"/>
                    <a:pt x="550" y="47"/>
                    <a:pt x="101" y="133"/>
                  </a:cubicBezTo>
                  <a:cubicBezTo>
                    <a:pt x="1" y="167"/>
                    <a:pt x="1" y="334"/>
                    <a:pt x="134" y="367"/>
                  </a:cubicBezTo>
                  <a:cubicBezTo>
                    <a:pt x="1869" y="534"/>
                    <a:pt x="3570" y="867"/>
                    <a:pt x="5238" y="1368"/>
                  </a:cubicBezTo>
                  <a:cubicBezTo>
                    <a:pt x="5250" y="1374"/>
                    <a:pt x="5261" y="1376"/>
                    <a:pt x="5271" y="1376"/>
                  </a:cubicBezTo>
                  <a:cubicBezTo>
                    <a:pt x="5314" y="1376"/>
                    <a:pt x="5332" y="1322"/>
                    <a:pt x="5304" y="1268"/>
                  </a:cubicBezTo>
                  <a:cubicBezTo>
                    <a:pt x="4316" y="378"/>
                    <a:pt x="2888" y="1"/>
                    <a:pt x="15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19"/>
            <p:cNvSpPr/>
            <p:nvPr/>
          </p:nvSpPr>
          <p:spPr>
            <a:xfrm>
              <a:off x="3639425" y="4561925"/>
              <a:ext cx="134150" cy="34550"/>
            </a:xfrm>
            <a:custGeom>
              <a:rect b="b" l="l" r="r" t="t"/>
              <a:pathLst>
                <a:path extrusionOk="0" h="1382" w="5366">
                  <a:moveTo>
                    <a:pt x="1586" y="1"/>
                  </a:moveTo>
                  <a:cubicBezTo>
                    <a:pt x="1089" y="1"/>
                    <a:pt x="597" y="50"/>
                    <a:pt x="134" y="139"/>
                  </a:cubicBezTo>
                  <a:cubicBezTo>
                    <a:pt x="1" y="172"/>
                    <a:pt x="1" y="372"/>
                    <a:pt x="134" y="372"/>
                  </a:cubicBezTo>
                  <a:cubicBezTo>
                    <a:pt x="1869" y="539"/>
                    <a:pt x="3604" y="872"/>
                    <a:pt x="5238" y="1373"/>
                  </a:cubicBezTo>
                  <a:cubicBezTo>
                    <a:pt x="5256" y="1379"/>
                    <a:pt x="5273" y="1382"/>
                    <a:pt x="5286" y="1382"/>
                  </a:cubicBezTo>
                  <a:cubicBezTo>
                    <a:pt x="5348" y="1382"/>
                    <a:pt x="5365" y="1327"/>
                    <a:pt x="5338" y="1273"/>
                  </a:cubicBezTo>
                  <a:cubicBezTo>
                    <a:pt x="4360" y="368"/>
                    <a:pt x="2951" y="1"/>
                    <a:pt x="158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19"/>
            <p:cNvSpPr/>
            <p:nvPr/>
          </p:nvSpPr>
          <p:spPr>
            <a:xfrm>
              <a:off x="3608575" y="4581575"/>
              <a:ext cx="134300" cy="34700"/>
            </a:xfrm>
            <a:custGeom>
              <a:rect b="b" l="l" r="r" t="t"/>
              <a:pathLst>
                <a:path extrusionOk="0" h="1388" w="5372">
                  <a:moveTo>
                    <a:pt x="1608" y="0"/>
                  </a:moveTo>
                  <a:cubicBezTo>
                    <a:pt x="1105" y="0"/>
                    <a:pt x="606" y="53"/>
                    <a:pt x="134" y="153"/>
                  </a:cubicBezTo>
                  <a:cubicBezTo>
                    <a:pt x="1" y="153"/>
                    <a:pt x="1" y="353"/>
                    <a:pt x="134" y="353"/>
                  </a:cubicBezTo>
                  <a:cubicBezTo>
                    <a:pt x="1869" y="520"/>
                    <a:pt x="3570" y="854"/>
                    <a:pt x="5238" y="1387"/>
                  </a:cubicBezTo>
                  <a:cubicBezTo>
                    <a:pt x="5305" y="1387"/>
                    <a:pt x="5371" y="1321"/>
                    <a:pt x="5305" y="1254"/>
                  </a:cubicBezTo>
                  <a:cubicBezTo>
                    <a:pt x="4333" y="380"/>
                    <a:pt x="2955" y="0"/>
                    <a:pt x="16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19"/>
            <p:cNvSpPr/>
            <p:nvPr/>
          </p:nvSpPr>
          <p:spPr>
            <a:xfrm>
              <a:off x="3491000" y="2234550"/>
              <a:ext cx="688025" cy="2313350"/>
            </a:xfrm>
            <a:custGeom>
              <a:rect b="b" l="l" r="r" t="t"/>
              <a:pathLst>
                <a:path extrusionOk="0" h="92534" w="27521">
                  <a:moveTo>
                    <a:pt x="0" y="0"/>
                  </a:moveTo>
                  <a:cubicBezTo>
                    <a:pt x="0" y="0"/>
                    <a:pt x="367" y="7606"/>
                    <a:pt x="2102" y="13643"/>
                  </a:cubicBezTo>
                  <a:cubicBezTo>
                    <a:pt x="2235" y="14144"/>
                    <a:pt x="2402" y="14644"/>
                    <a:pt x="2569" y="15111"/>
                  </a:cubicBezTo>
                  <a:cubicBezTo>
                    <a:pt x="4137" y="15745"/>
                    <a:pt x="5671" y="16545"/>
                    <a:pt x="7139" y="17479"/>
                  </a:cubicBezTo>
                  <a:cubicBezTo>
                    <a:pt x="7139" y="17479"/>
                    <a:pt x="7339" y="23617"/>
                    <a:pt x="7506" y="30455"/>
                  </a:cubicBezTo>
                  <a:cubicBezTo>
                    <a:pt x="7706" y="38094"/>
                    <a:pt x="7939" y="46634"/>
                    <a:pt x="7873" y="48435"/>
                  </a:cubicBezTo>
                  <a:cubicBezTo>
                    <a:pt x="7706" y="55206"/>
                    <a:pt x="8707" y="92466"/>
                    <a:pt x="8707" y="92466"/>
                  </a:cubicBezTo>
                  <a:lnTo>
                    <a:pt x="27520" y="92533"/>
                  </a:lnTo>
                  <a:cubicBezTo>
                    <a:pt x="27520" y="92533"/>
                    <a:pt x="24118" y="50937"/>
                    <a:pt x="24151" y="48468"/>
                  </a:cubicBezTo>
                  <a:cubicBezTo>
                    <a:pt x="24184" y="44499"/>
                    <a:pt x="23217" y="26853"/>
                    <a:pt x="22483" y="14010"/>
                  </a:cubicBezTo>
                  <a:cubicBezTo>
                    <a:pt x="22049" y="6071"/>
                    <a:pt x="21649" y="0"/>
                    <a:pt x="21649"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19"/>
            <p:cNvSpPr/>
            <p:nvPr/>
          </p:nvSpPr>
          <p:spPr>
            <a:xfrm>
              <a:off x="3723675" y="4460075"/>
              <a:ext cx="424475" cy="8850"/>
            </a:xfrm>
            <a:custGeom>
              <a:rect b="b" l="l" r="r" t="t"/>
              <a:pathLst>
                <a:path extrusionOk="0" h="354" w="16979">
                  <a:moveTo>
                    <a:pt x="8883" y="1"/>
                  </a:moveTo>
                  <a:cubicBezTo>
                    <a:pt x="7059" y="1"/>
                    <a:pt x="5513" y="10"/>
                    <a:pt x="5004" y="10"/>
                  </a:cubicBezTo>
                  <a:cubicBezTo>
                    <a:pt x="2135" y="10"/>
                    <a:pt x="2935" y="43"/>
                    <a:pt x="67" y="76"/>
                  </a:cubicBezTo>
                  <a:cubicBezTo>
                    <a:pt x="0" y="76"/>
                    <a:pt x="0" y="176"/>
                    <a:pt x="67" y="176"/>
                  </a:cubicBezTo>
                  <a:cubicBezTo>
                    <a:pt x="2935" y="243"/>
                    <a:pt x="2135" y="276"/>
                    <a:pt x="5004" y="310"/>
                  </a:cubicBezTo>
                  <a:cubicBezTo>
                    <a:pt x="5804" y="310"/>
                    <a:pt x="9164" y="353"/>
                    <a:pt x="12140" y="353"/>
                  </a:cubicBezTo>
                  <a:cubicBezTo>
                    <a:pt x="14372" y="353"/>
                    <a:pt x="16388" y="329"/>
                    <a:pt x="16945" y="243"/>
                  </a:cubicBezTo>
                  <a:cubicBezTo>
                    <a:pt x="16979" y="243"/>
                    <a:pt x="16979" y="176"/>
                    <a:pt x="16945" y="176"/>
                  </a:cubicBezTo>
                  <a:cubicBezTo>
                    <a:pt x="16118" y="28"/>
                    <a:pt x="12075" y="1"/>
                    <a:pt x="88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19"/>
            <p:cNvSpPr/>
            <p:nvPr/>
          </p:nvSpPr>
          <p:spPr>
            <a:xfrm>
              <a:off x="3991000" y="2300700"/>
              <a:ext cx="122125" cy="2076025"/>
            </a:xfrm>
            <a:custGeom>
              <a:rect b="b" l="l" r="r" t="t"/>
              <a:pathLst>
                <a:path extrusionOk="0" h="83041" w="4885">
                  <a:moveTo>
                    <a:pt x="50" y="1"/>
                  </a:moveTo>
                  <a:cubicBezTo>
                    <a:pt x="21" y="1"/>
                    <a:pt x="1" y="9"/>
                    <a:pt x="15" y="23"/>
                  </a:cubicBezTo>
                  <a:cubicBezTo>
                    <a:pt x="181" y="5960"/>
                    <a:pt x="315" y="11898"/>
                    <a:pt x="548" y="17835"/>
                  </a:cubicBezTo>
                  <a:cubicBezTo>
                    <a:pt x="882" y="28310"/>
                    <a:pt x="1349" y="38817"/>
                    <a:pt x="2016" y="49291"/>
                  </a:cubicBezTo>
                  <a:cubicBezTo>
                    <a:pt x="2683" y="59766"/>
                    <a:pt x="3450" y="72608"/>
                    <a:pt x="4818" y="83015"/>
                  </a:cubicBezTo>
                  <a:cubicBezTo>
                    <a:pt x="4835" y="83032"/>
                    <a:pt x="4851" y="83041"/>
                    <a:pt x="4864" y="83041"/>
                  </a:cubicBezTo>
                  <a:cubicBezTo>
                    <a:pt x="4876" y="83041"/>
                    <a:pt x="4885" y="83032"/>
                    <a:pt x="4885" y="83015"/>
                  </a:cubicBezTo>
                  <a:cubicBezTo>
                    <a:pt x="4251" y="77178"/>
                    <a:pt x="3784" y="68939"/>
                    <a:pt x="3284" y="63068"/>
                  </a:cubicBezTo>
                  <a:cubicBezTo>
                    <a:pt x="2416" y="52560"/>
                    <a:pt x="1783" y="42019"/>
                    <a:pt x="1316" y="31512"/>
                  </a:cubicBezTo>
                  <a:cubicBezTo>
                    <a:pt x="849" y="21038"/>
                    <a:pt x="482" y="10564"/>
                    <a:pt x="148" y="56"/>
                  </a:cubicBezTo>
                  <a:cubicBezTo>
                    <a:pt x="148" y="17"/>
                    <a:pt x="91" y="1"/>
                    <a:pt x="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19"/>
            <p:cNvSpPr/>
            <p:nvPr/>
          </p:nvSpPr>
          <p:spPr>
            <a:xfrm>
              <a:off x="3530650" y="2601125"/>
              <a:ext cx="140375" cy="73100"/>
            </a:xfrm>
            <a:custGeom>
              <a:rect b="b" l="l" r="r" t="t"/>
              <a:pathLst>
                <a:path extrusionOk="0" h="2924" w="5615">
                  <a:moveTo>
                    <a:pt x="162" y="1"/>
                  </a:moveTo>
                  <a:cubicBezTo>
                    <a:pt x="59" y="1"/>
                    <a:pt x="1" y="157"/>
                    <a:pt x="116" y="214"/>
                  </a:cubicBezTo>
                  <a:cubicBezTo>
                    <a:pt x="1850" y="1182"/>
                    <a:pt x="3718" y="2049"/>
                    <a:pt x="5519" y="2916"/>
                  </a:cubicBezTo>
                  <a:cubicBezTo>
                    <a:pt x="5529" y="2921"/>
                    <a:pt x="5537" y="2923"/>
                    <a:pt x="5545" y="2923"/>
                  </a:cubicBezTo>
                  <a:cubicBezTo>
                    <a:pt x="5594" y="2923"/>
                    <a:pt x="5615" y="2845"/>
                    <a:pt x="5586" y="2816"/>
                  </a:cubicBezTo>
                  <a:cubicBezTo>
                    <a:pt x="3885" y="1716"/>
                    <a:pt x="2084" y="782"/>
                    <a:pt x="216" y="14"/>
                  </a:cubicBezTo>
                  <a:cubicBezTo>
                    <a:pt x="197" y="5"/>
                    <a:pt x="179" y="1"/>
                    <a:pt x="1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219"/>
            <p:cNvSpPr/>
            <p:nvPr/>
          </p:nvSpPr>
          <p:spPr>
            <a:xfrm>
              <a:off x="3531025" y="2438725"/>
              <a:ext cx="87600" cy="205925"/>
            </a:xfrm>
            <a:custGeom>
              <a:rect b="b" l="l" r="r" t="t"/>
              <a:pathLst>
                <a:path extrusionOk="0" h="8237" w="3504">
                  <a:moveTo>
                    <a:pt x="42" y="1"/>
                  </a:moveTo>
                  <a:cubicBezTo>
                    <a:pt x="23" y="1"/>
                    <a:pt x="1" y="20"/>
                    <a:pt x="1" y="39"/>
                  </a:cubicBezTo>
                  <a:cubicBezTo>
                    <a:pt x="134" y="806"/>
                    <a:pt x="167" y="1540"/>
                    <a:pt x="267" y="2307"/>
                  </a:cubicBezTo>
                  <a:cubicBezTo>
                    <a:pt x="301" y="2941"/>
                    <a:pt x="434" y="3575"/>
                    <a:pt x="568" y="4209"/>
                  </a:cubicBezTo>
                  <a:cubicBezTo>
                    <a:pt x="734" y="4809"/>
                    <a:pt x="1068" y="5309"/>
                    <a:pt x="1535" y="5710"/>
                  </a:cubicBezTo>
                  <a:cubicBezTo>
                    <a:pt x="1768" y="5910"/>
                    <a:pt x="2069" y="6110"/>
                    <a:pt x="2302" y="6310"/>
                  </a:cubicBezTo>
                  <a:cubicBezTo>
                    <a:pt x="2569" y="6477"/>
                    <a:pt x="2803" y="6677"/>
                    <a:pt x="3069" y="6844"/>
                  </a:cubicBezTo>
                  <a:cubicBezTo>
                    <a:pt x="3069" y="6911"/>
                    <a:pt x="3103" y="6977"/>
                    <a:pt x="3103" y="7044"/>
                  </a:cubicBezTo>
                  <a:cubicBezTo>
                    <a:pt x="3136" y="7244"/>
                    <a:pt x="3169" y="7444"/>
                    <a:pt x="3236" y="7644"/>
                  </a:cubicBezTo>
                  <a:cubicBezTo>
                    <a:pt x="3270" y="7811"/>
                    <a:pt x="3303" y="8011"/>
                    <a:pt x="3403" y="8212"/>
                  </a:cubicBezTo>
                  <a:cubicBezTo>
                    <a:pt x="3403" y="8228"/>
                    <a:pt x="3420" y="8237"/>
                    <a:pt x="3436" y="8237"/>
                  </a:cubicBezTo>
                  <a:cubicBezTo>
                    <a:pt x="3453" y="8237"/>
                    <a:pt x="3470" y="8228"/>
                    <a:pt x="3470" y="8212"/>
                  </a:cubicBezTo>
                  <a:cubicBezTo>
                    <a:pt x="3503" y="8011"/>
                    <a:pt x="3503" y="7811"/>
                    <a:pt x="3470" y="7611"/>
                  </a:cubicBezTo>
                  <a:cubicBezTo>
                    <a:pt x="3470" y="7411"/>
                    <a:pt x="3470" y="7211"/>
                    <a:pt x="3436" y="7011"/>
                  </a:cubicBezTo>
                  <a:cubicBezTo>
                    <a:pt x="3436" y="6844"/>
                    <a:pt x="3003" y="4175"/>
                    <a:pt x="2869" y="3642"/>
                  </a:cubicBezTo>
                  <a:cubicBezTo>
                    <a:pt x="2636" y="2541"/>
                    <a:pt x="2336" y="1473"/>
                    <a:pt x="2035" y="373"/>
                  </a:cubicBezTo>
                  <a:cubicBezTo>
                    <a:pt x="2035" y="356"/>
                    <a:pt x="2027" y="348"/>
                    <a:pt x="2014" y="348"/>
                  </a:cubicBezTo>
                  <a:cubicBezTo>
                    <a:pt x="2002" y="348"/>
                    <a:pt x="1985" y="356"/>
                    <a:pt x="1969" y="373"/>
                  </a:cubicBezTo>
                  <a:cubicBezTo>
                    <a:pt x="2202" y="1473"/>
                    <a:pt x="2369" y="2608"/>
                    <a:pt x="2536" y="3708"/>
                  </a:cubicBezTo>
                  <a:cubicBezTo>
                    <a:pt x="2636" y="4275"/>
                    <a:pt x="2702" y="4842"/>
                    <a:pt x="2803" y="5410"/>
                  </a:cubicBezTo>
                  <a:cubicBezTo>
                    <a:pt x="2836" y="5676"/>
                    <a:pt x="2903" y="5910"/>
                    <a:pt x="2936" y="6177"/>
                  </a:cubicBezTo>
                  <a:cubicBezTo>
                    <a:pt x="2969" y="6243"/>
                    <a:pt x="2969" y="6344"/>
                    <a:pt x="3003" y="6444"/>
                  </a:cubicBezTo>
                  <a:cubicBezTo>
                    <a:pt x="2836" y="6310"/>
                    <a:pt x="2702" y="6210"/>
                    <a:pt x="2536" y="6110"/>
                  </a:cubicBezTo>
                  <a:cubicBezTo>
                    <a:pt x="2302" y="5877"/>
                    <a:pt x="2035" y="5676"/>
                    <a:pt x="1768" y="5476"/>
                  </a:cubicBezTo>
                  <a:cubicBezTo>
                    <a:pt x="1335" y="5043"/>
                    <a:pt x="1035" y="4476"/>
                    <a:pt x="901" y="3908"/>
                  </a:cubicBezTo>
                  <a:cubicBezTo>
                    <a:pt x="734" y="3275"/>
                    <a:pt x="601" y="2674"/>
                    <a:pt x="468" y="2007"/>
                  </a:cubicBezTo>
                  <a:cubicBezTo>
                    <a:pt x="367" y="1340"/>
                    <a:pt x="201" y="706"/>
                    <a:pt x="67" y="39"/>
                  </a:cubicBezTo>
                  <a:cubicBezTo>
                    <a:pt x="67" y="11"/>
                    <a:pt x="55" y="1"/>
                    <a:pt x="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19"/>
            <p:cNvSpPr/>
            <p:nvPr/>
          </p:nvSpPr>
          <p:spPr>
            <a:xfrm>
              <a:off x="3135700" y="1659975"/>
              <a:ext cx="547775" cy="853100"/>
            </a:xfrm>
            <a:custGeom>
              <a:rect b="b" l="l" r="r" t="t"/>
              <a:pathLst>
                <a:path extrusionOk="0" h="34124" w="21911">
                  <a:moveTo>
                    <a:pt x="21114" y="1"/>
                  </a:moveTo>
                  <a:cubicBezTo>
                    <a:pt x="20380" y="1"/>
                    <a:pt x="19012" y="925"/>
                    <a:pt x="17014" y="2869"/>
                  </a:cubicBezTo>
                  <a:cubicBezTo>
                    <a:pt x="11310" y="8406"/>
                    <a:pt x="202" y="24084"/>
                    <a:pt x="69" y="30388"/>
                  </a:cubicBezTo>
                  <a:cubicBezTo>
                    <a:pt x="1" y="33139"/>
                    <a:pt x="1977" y="34123"/>
                    <a:pt x="4794" y="34123"/>
                  </a:cubicBezTo>
                  <a:cubicBezTo>
                    <a:pt x="6112" y="34123"/>
                    <a:pt x="7613" y="33908"/>
                    <a:pt x="9175" y="33557"/>
                  </a:cubicBezTo>
                  <a:cubicBezTo>
                    <a:pt x="10843" y="33157"/>
                    <a:pt x="18482" y="26853"/>
                    <a:pt x="18015" y="25352"/>
                  </a:cubicBezTo>
                  <a:cubicBezTo>
                    <a:pt x="17915" y="24985"/>
                    <a:pt x="13245" y="21882"/>
                    <a:pt x="13245" y="21649"/>
                  </a:cubicBezTo>
                  <a:cubicBezTo>
                    <a:pt x="13178" y="20648"/>
                    <a:pt x="20884" y="4970"/>
                    <a:pt x="21584" y="2035"/>
                  </a:cubicBezTo>
                  <a:cubicBezTo>
                    <a:pt x="21910" y="700"/>
                    <a:pt x="21752" y="1"/>
                    <a:pt x="21114"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19"/>
            <p:cNvSpPr/>
            <p:nvPr/>
          </p:nvSpPr>
          <p:spPr>
            <a:xfrm>
              <a:off x="3075700" y="1655925"/>
              <a:ext cx="617225" cy="867450"/>
            </a:xfrm>
            <a:custGeom>
              <a:rect b="b" l="l" r="r" t="t"/>
              <a:pathLst>
                <a:path extrusionOk="0" h="34698" w="24689">
                  <a:moveTo>
                    <a:pt x="23703" y="1"/>
                  </a:moveTo>
                  <a:cubicBezTo>
                    <a:pt x="22988" y="1"/>
                    <a:pt x="21752" y="681"/>
                    <a:pt x="19948" y="2130"/>
                  </a:cubicBezTo>
                  <a:cubicBezTo>
                    <a:pt x="15712" y="5499"/>
                    <a:pt x="1" y="27482"/>
                    <a:pt x="2336" y="32352"/>
                  </a:cubicBezTo>
                  <a:cubicBezTo>
                    <a:pt x="3243" y="34280"/>
                    <a:pt x="5489" y="34698"/>
                    <a:pt x="7265" y="34698"/>
                  </a:cubicBezTo>
                  <a:cubicBezTo>
                    <a:pt x="8624" y="34698"/>
                    <a:pt x="9707" y="34453"/>
                    <a:pt x="9707" y="34453"/>
                  </a:cubicBezTo>
                  <a:lnTo>
                    <a:pt x="18747" y="23145"/>
                  </a:lnTo>
                  <a:cubicBezTo>
                    <a:pt x="18747" y="23145"/>
                    <a:pt x="16045" y="22144"/>
                    <a:pt x="15979" y="21511"/>
                  </a:cubicBezTo>
                  <a:cubicBezTo>
                    <a:pt x="15912" y="20910"/>
                    <a:pt x="22450" y="7467"/>
                    <a:pt x="23884" y="3498"/>
                  </a:cubicBezTo>
                  <a:cubicBezTo>
                    <a:pt x="24689" y="1238"/>
                    <a:pt x="24668" y="1"/>
                    <a:pt x="23703"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219"/>
            <p:cNvSpPr/>
            <p:nvPr/>
          </p:nvSpPr>
          <p:spPr>
            <a:xfrm>
              <a:off x="3211800" y="2195950"/>
              <a:ext cx="264875" cy="159775"/>
            </a:xfrm>
            <a:custGeom>
              <a:rect b="b" l="l" r="r" t="t"/>
              <a:pathLst>
                <a:path extrusionOk="0" h="6391" w="10595">
                  <a:moveTo>
                    <a:pt x="10553" y="1"/>
                  </a:moveTo>
                  <a:cubicBezTo>
                    <a:pt x="10547" y="1"/>
                    <a:pt x="10541" y="3"/>
                    <a:pt x="10535" y="10"/>
                  </a:cubicBezTo>
                  <a:cubicBezTo>
                    <a:pt x="10134" y="110"/>
                    <a:pt x="9734" y="243"/>
                    <a:pt x="9367" y="410"/>
                  </a:cubicBezTo>
                  <a:cubicBezTo>
                    <a:pt x="9000" y="577"/>
                    <a:pt x="8633" y="744"/>
                    <a:pt x="8233" y="944"/>
                  </a:cubicBezTo>
                  <a:cubicBezTo>
                    <a:pt x="7499" y="1277"/>
                    <a:pt x="6765" y="1611"/>
                    <a:pt x="6065" y="2011"/>
                  </a:cubicBezTo>
                  <a:cubicBezTo>
                    <a:pt x="5364" y="2411"/>
                    <a:pt x="4664" y="2812"/>
                    <a:pt x="3963" y="3279"/>
                  </a:cubicBezTo>
                  <a:lnTo>
                    <a:pt x="3496" y="3579"/>
                  </a:lnTo>
                  <a:lnTo>
                    <a:pt x="3296" y="3646"/>
                  </a:lnTo>
                  <a:cubicBezTo>
                    <a:pt x="3029" y="3746"/>
                    <a:pt x="2762" y="3846"/>
                    <a:pt x="2496" y="3946"/>
                  </a:cubicBezTo>
                  <a:cubicBezTo>
                    <a:pt x="1995" y="4179"/>
                    <a:pt x="1495" y="4446"/>
                    <a:pt x="1028" y="4746"/>
                  </a:cubicBezTo>
                  <a:cubicBezTo>
                    <a:pt x="1001" y="4773"/>
                    <a:pt x="1018" y="4822"/>
                    <a:pt x="1043" y="4822"/>
                  </a:cubicBezTo>
                  <a:cubicBezTo>
                    <a:pt x="1048" y="4822"/>
                    <a:pt x="1055" y="4820"/>
                    <a:pt x="1061" y="4813"/>
                  </a:cubicBezTo>
                  <a:cubicBezTo>
                    <a:pt x="1562" y="4546"/>
                    <a:pt x="2062" y="4313"/>
                    <a:pt x="2596" y="4113"/>
                  </a:cubicBezTo>
                  <a:lnTo>
                    <a:pt x="2796" y="4013"/>
                  </a:lnTo>
                  <a:lnTo>
                    <a:pt x="2796" y="4013"/>
                  </a:lnTo>
                  <a:cubicBezTo>
                    <a:pt x="2529" y="4213"/>
                    <a:pt x="2262" y="4413"/>
                    <a:pt x="1995" y="4613"/>
                  </a:cubicBezTo>
                  <a:cubicBezTo>
                    <a:pt x="1295" y="5147"/>
                    <a:pt x="661" y="5714"/>
                    <a:pt x="27" y="6348"/>
                  </a:cubicBezTo>
                  <a:cubicBezTo>
                    <a:pt x="0" y="6348"/>
                    <a:pt x="16" y="6390"/>
                    <a:pt x="41" y="6390"/>
                  </a:cubicBezTo>
                  <a:cubicBezTo>
                    <a:pt x="47" y="6390"/>
                    <a:pt x="54" y="6388"/>
                    <a:pt x="60" y="6381"/>
                  </a:cubicBezTo>
                  <a:cubicBezTo>
                    <a:pt x="1195" y="5280"/>
                    <a:pt x="2596" y="4513"/>
                    <a:pt x="3963" y="3746"/>
                  </a:cubicBezTo>
                  <a:cubicBezTo>
                    <a:pt x="5298" y="2979"/>
                    <a:pt x="6699" y="2111"/>
                    <a:pt x="8133" y="1311"/>
                  </a:cubicBezTo>
                  <a:cubicBezTo>
                    <a:pt x="8533" y="1111"/>
                    <a:pt x="8933" y="877"/>
                    <a:pt x="9334" y="677"/>
                  </a:cubicBezTo>
                  <a:cubicBezTo>
                    <a:pt x="9767" y="510"/>
                    <a:pt x="10168" y="277"/>
                    <a:pt x="10568" y="76"/>
                  </a:cubicBezTo>
                  <a:cubicBezTo>
                    <a:pt x="10595" y="49"/>
                    <a:pt x="10578" y="1"/>
                    <a:pt x="1055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19"/>
            <p:cNvSpPr/>
            <p:nvPr/>
          </p:nvSpPr>
          <p:spPr>
            <a:xfrm>
              <a:off x="3378425" y="1611575"/>
              <a:ext cx="710525" cy="905725"/>
            </a:xfrm>
            <a:custGeom>
              <a:rect b="b" l="l" r="r" t="t"/>
              <a:pathLst>
                <a:path extrusionOk="0" h="36229" w="28421">
                  <a:moveTo>
                    <a:pt x="14479" y="1"/>
                  </a:moveTo>
                  <a:cubicBezTo>
                    <a:pt x="13062" y="1"/>
                    <a:pt x="11797" y="411"/>
                    <a:pt x="11442" y="802"/>
                  </a:cubicBezTo>
                  <a:cubicBezTo>
                    <a:pt x="8339" y="4304"/>
                    <a:pt x="0" y="33692"/>
                    <a:pt x="300" y="34126"/>
                  </a:cubicBezTo>
                  <a:cubicBezTo>
                    <a:pt x="530" y="34421"/>
                    <a:pt x="27130" y="36229"/>
                    <a:pt x="28125" y="36229"/>
                  </a:cubicBezTo>
                  <a:cubicBezTo>
                    <a:pt x="28143" y="36229"/>
                    <a:pt x="28152" y="36228"/>
                    <a:pt x="28154" y="36227"/>
                  </a:cubicBezTo>
                  <a:cubicBezTo>
                    <a:pt x="28420" y="35994"/>
                    <a:pt x="27253" y="29422"/>
                    <a:pt x="26186" y="22784"/>
                  </a:cubicBezTo>
                  <a:cubicBezTo>
                    <a:pt x="25518" y="18781"/>
                    <a:pt x="22450" y="5405"/>
                    <a:pt x="18046" y="1236"/>
                  </a:cubicBezTo>
                  <a:cubicBezTo>
                    <a:pt x="17080" y="316"/>
                    <a:pt x="15721" y="1"/>
                    <a:pt x="14479"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19"/>
            <p:cNvSpPr/>
            <p:nvPr/>
          </p:nvSpPr>
          <p:spPr>
            <a:xfrm>
              <a:off x="3385925" y="1786650"/>
              <a:ext cx="201825" cy="662850"/>
            </a:xfrm>
            <a:custGeom>
              <a:rect b="b" l="l" r="r" t="t"/>
              <a:pathLst>
                <a:path extrusionOk="0" h="26514" w="8073">
                  <a:moveTo>
                    <a:pt x="8028" y="0"/>
                  </a:moveTo>
                  <a:cubicBezTo>
                    <a:pt x="8016" y="0"/>
                    <a:pt x="8006" y="11"/>
                    <a:pt x="8006" y="37"/>
                  </a:cubicBezTo>
                  <a:cubicBezTo>
                    <a:pt x="7539" y="1171"/>
                    <a:pt x="7105" y="2305"/>
                    <a:pt x="6705" y="3439"/>
                  </a:cubicBezTo>
                  <a:cubicBezTo>
                    <a:pt x="6739" y="3306"/>
                    <a:pt x="6739" y="3139"/>
                    <a:pt x="6772" y="2972"/>
                  </a:cubicBezTo>
                  <a:cubicBezTo>
                    <a:pt x="6805" y="2505"/>
                    <a:pt x="6772" y="2071"/>
                    <a:pt x="6839" y="1638"/>
                  </a:cubicBezTo>
                  <a:cubicBezTo>
                    <a:pt x="6839" y="1621"/>
                    <a:pt x="6822" y="1613"/>
                    <a:pt x="6805" y="1613"/>
                  </a:cubicBezTo>
                  <a:cubicBezTo>
                    <a:pt x="6789" y="1613"/>
                    <a:pt x="6772" y="1621"/>
                    <a:pt x="6772" y="1638"/>
                  </a:cubicBezTo>
                  <a:cubicBezTo>
                    <a:pt x="6739" y="2105"/>
                    <a:pt x="6638" y="2538"/>
                    <a:pt x="6572" y="3005"/>
                  </a:cubicBezTo>
                  <a:cubicBezTo>
                    <a:pt x="6505" y="3439"/>
                    <a:pt x="6472" y="3773"/>
                    <a:pt x="6405" y="4206"/>
                  </a:cubicBezTo>
                  <a:lnTo>
                    <a:pt x="6372" y="4406"/>
                  </a:lnTo>
                  <a:cubicBezTo>
                    <a:pt x="5704" y="6308"/>
                    <a:pt x="5071" y="8243"/>
                    <a:pt x="4470" y="10177"/>
                  </a:cubicBezTo>
                  <a:cubicBezTo>
                    <a:pt x="3369" y="13613"/>
                    <a:pt x="2369" y="17082"/>
                    <a:pt x="1435" y="20585"/>
                  </a:cubicBezTo>
                  <a:cubicBezTo>
                    <a:pt x="901" y="22553"/>
                    <a:pt x="434" y="24521"/>
                    <a:pt x="0" y="26489"/>
                  </a:cubicBezTo>
                  <a:cubicBezTo>
                    <a:pt x="0" y="26506"/>
                    <a:pt x="17" y="26514"/>
                    <a:pt x="34" y="26514"/>
                  </a:cubicBezTo>
                  <a:cubicBezTo>
                    <a:pt x="50" y="26514"/>
                    <a:pt x="67" y="26506"/>
                    <a:pt x="67" y="26489"/>
                  </a:cubicBezTo>
                  <a:cubicBezTo>
                    <a:pt x="1101" y="23053"/>
                    <a:pt x="2069" y="19584"/>
                    <a:pt x="3103" y="16148"/>
                  </a:cubicBezTo>
                  <a:cubicBezTo>
                    <a:pt x="4037" y="12979"/>
                    <a:pt x="5004" y="9810"/>
                    <a:pt x="6005" y="6675"/>
                  </a:cubicBezTo>
                  <a:cubicBezTo>
                    <a:pt x="6038" y="6675"/>
                    <a:pt x="6071" y="6675"/>
                    <a:pt x="6071" y="6641"/>
                  </a:cubicBezTo>
                  <a:lnTo>
                    <a:pt x="6272" y="5807"/>
                  </a:lnTo>
                  <a:cubicBezTo>
                    <a:pt x="6872" y="3906"/>
                    <a:pt x="7506" y="2005"/>
                    <a:pt x="8073" y="70"/>
                  </a:cubicBezTo>
                  <a:cubicBezTo>
                    <a:pt x="8073" y="29"/>
                    <a:pt x="8047" y="0"/>
                    <a:pt x="802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219"/>
            <p:cNvSpPr/>
            <p:nvPr/>
          </p:nvSpPr>
          <p:spPr>
            <a:xfrm>
              <a:off x="3635350" y="1651275"/>
              <a:ext cx="192325" cy="120450"/>
            </a:xfrm>
            <a:custGeom>
              <a:rect b="b" l="l" r="r" t="t"/>
              <a:pathLst>
                <a:path extrusionOk="0" h="4818" w="7693">
                  <a:moveTo>
                    <a:pt x="7649" y="1"/>
                  </a:moveTo>
                  <a:cubicBezTo>
                    <a:pt x="7642" y="1"/>
                    <a:pt x="7636" y="5"/>
                    <a:pt x="7636" y="14"/>
                  </a:cubicBezTo>
                  <a:cubicBezTo>
                    <a:pt x="7102" y="715"/>
                    <a:pt x="6535" y="1415"/>
                    <a:pt x="5935" y="2049"/>
                  </a:cubicBezTo>
                  <a:cubicBezTo>
                    <a:pt x="5401" y="2650"/>
                    <a:pt x="4801" y="3183"/>
                    <a:pt x="4133" y="3617"/>
                  </a:cubicBezTo>
                  <a:cubicBezTo>
                    <a:pt x="3533" y="4151"/>
                    <a:pt x="2766" y="4451"/>
                    <a:pt x="1965" y="4551"/>
                  </a:cubicBezTo>
                  <a:cubicBezTo>
                    <a:pt x="1954" y="4551"/>
                    <a:pt x="1943" y="4551"/>
                    <a:pt x="1932" y="4551"/>
                  </a:cubicBezTo>
                  <a:cubicBezTo>
                    <a:pt x="1" y="4551"/>
                    <a:pt x="298" y="1675"/>
                    <a:pt x="464" y="448"/>
                  </a:cubicBezTo>
                  <a:lnTo>
                    <a:pt x="464" y="448"/>
                  </a:lnTo>
                  <a:cubicBezTo>
                    <a:pt x="197" y="1449"/>
                    <a:pt x="164" y="2516"/>
                    <a:pt x="364" y="3517"/>
                  </a:cubicBezTo>
                  <a:cubicBezTo>
                    <a:pt x="498" y="4284"/>
                    <a:pt x="1131" y="4818"/>
                    <a:pt x="1899" y="4818"/>
                  </a:cubicBezTo>
                  <a:cubicBezTo>
                    <a:pt x="2732" y="4785"/>
                    <a:pt x="3533" y="4484"/>
                    <a:pt x="4200" y="3951"/>
                  </a:cubicBezTo>
                  <a:cubicBezTo>
                    <a:pt x="4901" y="3484"/>
                    <a:pt x="5568" y="2883"/>
                    <a:pt x="6135" y="2216"/>
                  </a:cubicBezTo>
                  <a:cubicBezTo>
                    <a:pt x="6702" y="1549"/>
                    <a:pt x="7169" y="782"/>
                    <a:pt x="7669" y="48"/>
                  </a:cubicBezTo>
                  <a:cubicBezTo>
                    <a:pt x="7693" y="24"/>
                    <a:pt x="7666" y="1"/>
                    <a:pt x="76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19"/>
            <p:cNvSpPr/>
            <p:nvPr/>
          </p:nvSpPr>
          <p:spPr>
            <a:xfrm>
              <a:off x="3733800" y="1547900"/>
              <a:ext cx="887875" cy="415900"/>
            </a:xfrm>
            <a:custGeom>
              <a:rect b="b" l="l" r="r" t="t"/>
              <a:pathLst>
                <a:path extrusionOk="0" h="16636" w="35515">
                  <a:moveTo>
                    <a:pt x="26737" y="0"/>
                  </a:moveTo>
                  <a:cubicBezTo>
                    <a:pt x="25781" y="0"/>
                    <a:pt x="25110" y="95"/>
                    <a:pt x="25013" y="313"/>
                  </a:cubicBezTo>
                  <a:cubicBezTo>
                    <a:pt x="23854" y="2830"/>
                    <a:pt x="19344" y="7219"/>
                    <a:pt x="18820" y="7219"/>
                  </a:cubicBezTo>
                  <a:cubicBezTo>
                    <a:pt x="18816" y="7219"/>
                    <a:pt x="18812" y="7219"/>
                    <a:pt x="18809" y="7218"/>
                  </a:cubicBezTo>
                  <a:cubicBezTo>
                    <a:pt x="18175" y="7152"/>
                    <a:pt x="11237" y="5651"/>
                    <a:pt x="5766" y="4383"/>
                  </a:cubicBezTo>
                  <a:cubicBezTo>
                    <a:pt x="4799" y="4153"/>
                    <a:pt x="4034" y="4050"/>
                    <a:pt x="3444" y="4050"/>
                  </a:cubicBezTo>
                  <a:cubicBezTo>
                    <a:pt x="0" y="4050"/>
                    <a:pt x="2501" y="7552"/>
                    <a:pt x="5633" y="9887"/>
                  </a:cubicBezTo>
                  <a:cubicBezTo>
                    <a:pt x="11228" y="14063"/>
                    <a:pt x="17591" y="16636"/>
                    <a:pt x="21404" y="16636"/>
                  </a:cubicBezTo>
                  <a:cubicBezTo>
                    <a:pt x="22160" y="16636"/>
                    <a:pt x="22816" y="16535"/>
                    <a:pt x="23345" y="16325"/>
                  </a:cubicBezTo>
                  <a:cubicBezTo>
                    <a:pt x="25847" y="15324"/>
                    <a:pt x="33953" y="7919"/>
                    <a:pt x="35287" y="1915"/>
                  </a:cubicBezTo>
                  <a:cubicBezTo>
                    <a:pt x="35515" y="929"/>
                    <a:pt x="29728" y="0"/>
                    <a:pt x="26737"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19"/>
            <p:cNvSpPr/>
            <p:nvPr/>
          </p:nvSpPr>
          <p:spPr>
            <a:xfrm>
              <a:off x="4348275" y="1336275"/>
              <a:ext cx="326550" cy="378075"/>
            </a:xfrm>
            <a:custGeom>
              <a:rect b="b" l="l" r="r" t="t"/>
              <a:pathLst>
                <a:path extrusionOk="0" h="15123" w="13062">
                  <a:moveTo>
                    <a:pt x="4709" y="1"/>
                  </a:moveTo>
                  <a:cubicBezTo>
                    <a:pt x="4484" y="1"/>
                    <a:pt x="4291" y="55"/>
                    <a:pt x="4137" y="172"/>
                  </a:cubicBezTo>
                  <a:cubicBezTo>
                    <a:pt x="2336" y="1540"/>
                    <a:pt x="1" y="8645"/>
                    <a:pt x="101" y="9913"/>
                  </a:cubicBezTo>
                  <a:cubicBezTo>
                    <a:pt x="194" y="11121"/>
                    <a:pt x="6160" y="15123"/>
                    <a:pt x="7835" y="15123"/>
                  </a:cubicBezTo>
                  <a:cubicBezTo>
                    <a:pt x="7963" y="15123"/>
                    <a:pt x="8066" y="15099"/>
                    <a:pt x="8140" y="15050"/>
                  </a:cubicBezTo>
                  <a:cubicBezTo>
                    <a:pt x="9207" y="14349"/>
                    <a:pt x="12009" y="10380"/>
                    <a:pt x="12543" y="8245"/>
                  </a:cubicBezTo>
                  <a:cubicBezTo>
                    <a:pt x="13061" y="6201"/>
                    <a:pt x="7109" y="1"/>
                    <a:pt x="4709"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19"/>
            <p:cNvSpPr/>
            <p:nvPr/>
          </p:nvSpPr>
          <p:spPr>
            <a:xfrm>
              <a:off x="4253200" y="1291525"/>
              <a:ext cx="211850" cy="268525"/>
            </a:xfrm>
            <a:custGeom>
              <a:rect b="b" l="l" r="r" t="t"/>
              <a:pathLst>
                <a:path extrusionOk="0" h="10741" w="8474">
                  <a:moveTo>
                    <a:pt x="1512" y="0"/>
                  </a:moveTo>
                  <a:cubicBezTo>
                    <a:pt x="1332" y="0"/>
                    <a:pt x="1161" y="40"/>
                    <a:pt x="1002" y="128"/>
                  </a:cubicBezTo>
                  <a:cubicBezTo>
                    <a:pt x="1" y="695"/>
                    <a:pt x="1635" y="3397"/>
                    <a:pt x="2603" y="5331"/>
                  </a:cubicBezTo>
                  <a:cubicBezTo>
                    <a:pt x="3337" y="6932"/>
                    <a:pt x="3837" y="8667"/>
                    <a:pt x="4104" y="10435"/>
                  </a:cubicBezTo>
                  <a:cubicBezTo>
                    <a:pt x="4466" y="10640"/>
                    <a:pt x="4866" y="10740"/>
                    <a:pt x="5264" y="10740"/>
                  </a:cubicBezTo>
                  <a:cubicBezTo>
                    <a:pt x="5709" y="10740"/>
                    <a:pt x="6152" y="10615"/>
                    <a:pt x="6539" y="10368"/>
                  </a:cubicBezTo>
                  <a:cubicBezTo>
                    <a:pt x="8474" y="9067"/>
                    <a:pt x="7173" y="5798"/>
                    <a:pt x="7173" y="5798"/>
                  </a:cubicBezTo>
                  <a:cubicBezTo>
                    <a:pt x="7173" y="5798"/>
                    <a:pt x="3677" y="0"/>
                    <a:pt x="1512"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19"/>
            <p:cNvSpPr/>
            <p:nvPr/>
          </p:nvSpPr>
          <p:spPr>
            <a:xfrm>
              <a:off x="4376625" y="1160025"/>
              <a:ext cx="312650" cy="423525"/>
            </a:xfrm>
            <a:custGeom>
              <a:rect b="b" l="l" r="r" t="t"/>
              <a:pathLst>
                <a:path extrusionOk="0" h="16941" w="12506">
                  <a:moveTo>
                    <a:pt x="8939" y="1"/>
                  </a:moveTo>
                  <a:cubicBezTo>
                    <a:pt x="6752" y="1"/>
                    <a:pt x="1432" y="8494"/>
                    <a:pt x="501" y="8557"/>
                  </a:cubicBezTo>
                  <a:cubicBezTo>
                    <a:pt x="1" y="8590"/>
                    <a:pt x="301" y="9524"/>
                    <a:pt x="701" y="9891"/>
                  </a:cubicBezTo>
                  <a:cubicBezTo>
                    <a:pt x="996" y="10173"/>
                    <a:pt x="1261" y="10265"/>
                    <a:pt x="1481" y="10265"/>
                  </a:cubicBezTo>
                  <a:cubicBezTo>
                    <a:pt x="1884" y="10265"/>
                    <a:pt x="2135" y="9958"/>
                    <a:pt x="2136" y="9958"/>
                  </a:cubicBezTo>
                  <a:lnTo>
                    <a:pt x="2136" y="9958"/>
                  </a:lnTo>
                  <a:cubicBezTo>
                    <a:pt x="2135" y="9958"/>
                    <a:pt x="901" y="11859"/>
                    <a:pt x="1702" y="12860"/>
                  </a:cubicBezTo>
                  <a:cubicBezTo>
                    <a:pt x="1920" y="13141"/>
                    <a:pt x="2175" y="13245"/>
                    <a:pt x="2433" y="13245"/>
                  </a:cubicBezTo>
                  <a:cubicBezTo>
                    <a:pt x="3122" y="13245"/>
                    <a:pt x="3831" y="12508"/>
                    <a:pt x="3903" y="12459"/>
                  </a:cubicBezTo>
                  <a:lnTo>
                    <a:pt x="3903" y="12459"/>
                  </a:lnTo>
                  <a:cubicBezTo>
                    <a:pt x="3837" y="12559"/>
                    <a:pt x="2736" y="14327"/>
                    <a:pt x="3637" y="15261"/>
                  </a:cubicBezTo>
                  <a:cubicBezTo>
                    <a:pt x="3849" y="15481"/>
                    <a:pt x="4074" y="15566"/>
                    <a:pt x="4295" y="15566"/>
                  </a:cubicBezTo>
                  <a:cubicBezTo>
                    <a:pt x="5012" y="15566"/>
                    <a:pt x="5687" y="14671"/>
                    <a:pt x="5738" y="14594"/>
                  </a:cubicBezTo>
                  <a:lnTo>
                    <a:pt x="5738" y="14594"/>
                  </a:lnTo>
                  <a:cubicBezTo>
                    <a:pt x="5705" y="14728"/>
                    <a:pt x="5338" y="16229"/>
                    <a:pt x="6172" y="16796"/>
                  </a:cubicBezTo>
                  <a:cubicBezTo>
                    <a:pt x="6328" y="16895"/>
                    <a:pt x="6481" y="16940"/>
                    <a:pt x="6630" y="16940"/>
                  </a:cubicBezTo>
                  <a:cubicBezTo>
                    <a:pt x="7876" y="16940"/>
                    <a:pt x="8876" y="13793"/>
                    <a:pt x="10008" y="13227"/>
                  </a:cubicBezTo>
                  <a:cubicBezTo>
                    <a:pt x="10008" y="13227"/>
                    <a:pt x="11342" y="15261"/>
                    <a:pt x="11409" y="15328"/>
                  </a:cubicBezTo>
                  <a:cubicBezTo>
                    <a:pt x="11409" y="15328"/>
                    <a:pt x="11409" y="15328"/>
                    <a:pt x="11409" y="15328"/>
                  </a:cubicBezTo>
                  <a:cubicBezTo>
                    <a:pt x="11452" y="15328"/>
                    <a:pt x="12505" y="11651"/>
                    <a:pt x="11576" y="9991"/>
                  </a:cubicBezTo>
                  <a:cubicBezTo>
                    <a:pt x="11331" y="9584"/>
                    <a:pt x="10911" y="9353"/>
                    <a:pt x="10457" y="9353"/>
                  </a:cubicBezTo>
                  <a:cubicBezTo>
                    <a:pt x="10353" y="9353"/>
                    <a:pt x="10247" y="9366"/>
                    <a:pt x="10141" y="9390"/>
                  </a:cubicBezTo>
                  <a:cubicBezTo>
                    <a:pt x="10141" y="9390"/>
                    <a:pt x="10642" y="8256"/>
                    <a:pt x="9941" y="7489"/>
                  </a:cubicBezTo>
                  <a:cubicBezTo>
                    <a:pt x="9780" y="7328"/>
                    <a:pt x="9508" y="7282"/>
                    <a:pt x="9255" y="7282"/>
                  </a:cubicBezTo>
                  <a:cubicBezTo>
                    <a:pt x="8933" y="7282"/>
                    <a:pt x="8640" y="7356"/>
                    <a:pt x="8640" y="7356"/>
                  </a:cubicBezTo>
                  <a:cubicBezTo>
                    <a:pt x="8840" y="6789"/>
                    <a:pt x="8707" y="6188"/>
                    <a:pt x="8340" y="5755"/>
                  </a:cubicBezTo>
                  <a:cubicBezTo>
                    <a:pt x="8097" y="5527"/>
                    <a:pt x="7786" y="5465"/>
                    <a:pt x="7518" y="5465"/>
                  </a:cubicBezTo>
                  <a:cubicBezTo>
                    <a:pt x="7197" y="5465"/>
                    <a:pt x="6939" y="5554"/>
                    <a:pt x="6939" y="5554"/>
                  </a:cubicBezTo>
                  <a:cubicBezTo>
                    <a:pt x="6939" y="5554"/>
                    <a:pt x="10408" y="984"/>
                    <a:pt x="9374" y="151"/>
                  </a:cubicBezTo>
                  <a:cubicBezTo>
                    <a:pt x="9249" y="48"/>
                    <a:pt x="9103" y="1"/>
                    <a:pt x="8939"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19"/>
            <p:cNvSpPr/>
            <p:nvPr/>
          </p:nvSpPr>
          <p:spPr>
            <a:xfrm>
              <a:off x="4428400" y="1298875"/>
              <a:ext cx="118375" cy="119500"/>
            </a:xfrm>
            <a:custGeom>
              <a:rect b="b" l="l" r="r" t="t"/>
              <a:pathLst>
                <a:path extrusionOk="0" h="4780" w="4735">
                  <a:moveTo>
                    <a:pt x="4735" y="0"/>
                  </a:moveTo>
                  <a:cubicBezTo>
                    <a:pt x="2733" y="968"/>
                    <a:pt x="1099" y="2502"/>
                    <a:pt x="31" y="4437"/>
                  </a:cubicBezTo>
                  <a:cubicBezTo>
                    <a:pt x="1" y="4498"/>
                    <a:pt x="26" y="4779"/>
                    <a:pt x="56" y="4779"/>
                  </a:cubicBezTo>
                  <a:cubicBezTo>
                    <a:pt x="59" y="4779"/>
                    <a:pt x="62" y="4776"/>
                    <a:pt x="65" y="4770"/>
                  </a:cubicBezTo>
                  <a:cubicBezTo>
                    <a:pt x="1099" y="3103"/>
                    <a:pt x="2900" y="1335"/>
                    <a:pt x="4735" y="34"/>
                  </a:cubicBezTo>
                  <a:lnTo>
                    <a:pt x="473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19"/>
            <p:cNvSpPr/>
            <p:nvPr/>
          </p:nvSpPr>
          <p:spPr>
            <a:xfrm>
              <a:off x="4471100" y="1341400"/>
              <a:ext cx="122375" cy="132825"/>
            </a:xfrm>
            <a:custGeom>
              <a:rect b="b" l="l" r="r" t="t"/>
              <a:pathLst>
                <a:path extrusionOk="0" h="5313" w="4895">
                  <a:moveTo>
                    <a:pt x="4861" y="1"/>
                  </a:moveTo>
                  <a:cubicBezTo>
                    <a:pt x="2693" y="1101"/>
                    <a:pt x="958" y="2936"/>
                    <a:pt x="24" y="5171"/>
                  </a:cubicBezTo>
                  <a:cubicBezTo>
                    <a:pt x="1" y="5242"/>
                    <a:pt x="27" y="5312"/>
                    <a:pt x="57" y="5312"/>
                  </a:cubicBezTo>
                  <a:cubicBezTo>
                    <a:pt x="69" y="5312"/>
                    <a:pt x="81" y="5300"/>
                    <a:pt x="91" y="5271"/>
                  </a:cubicBezTo>
                  <a:cubicBezTo>
                    <a:pt x="792" y="3770"/>
                    <a:pt x="3227" y="1201"/>
                    <a:pt x="4895" y="34"/>
                  </a:cubicBezTo>
                  <a:cubicBezTo>
                    <a:pt x="4895" y="34"/>
                    <a:pt x="4895" y="1"/>
                    <a:pt x="48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19"/>
            <p:cNvSpPr/>
            <p:nvPr/>
          </p:nvSpPr>
          <p:spPr>
            <a:xfrm>
              <a:off x="4518675" y="1394550"/>
              <a:ext cx="110500" cy="135250"/>
            </a:xfrm>
            <a:custGeom>
              <a:rect b="b" l="l" r="r" t="t"/>
              <a:pathLst>
                <a:path extrusionOk="0" h="5410" w="4420">
                  <a:moveTo>
                    <a:pt x="4379" y="0"/>
                  </a:moveTo>
                  <a:cubicBezTo>
                    <a:pt x="4373" y="0"/>
                    <a:pt x="4366" y="3"/>
                    <a:pt x="4359" y="9"/>
                  </a:cubicBezTo>
                  <a:cubicBezTo>
                    <a:pt x="3258" y="476"/>
                    <a:pt x="2191" y="1544"/>
                    <a:pt x="1457" y="2445"/>
                  </a:cubicBezTo>
                  <a:cubicBezTo>
                    <a:pt x="723" y="3278"/>
                    <a:pt x="223" y="4279"/>
                    <a:pt x="23" y="5380"/>
                  </a:cubicBezTo>
                  <a:cubicBezTo>
                    <a:pt x="1" y="5380"/>
                    <a:pt x="8" y="5410"/>
                    <a:pt x="25" y="5410"/>
                  </a:cubicBezTo>
                  <a:cubicBezTo>
                    <a:pt x="34" y="5410"/>
                    <a:pt x="45" y="5402"/>
                    <a:pt x="56" y="5380"/>
                  </a:cubicBezTo>
                  <a:cubicBezTo>
                    <a:pt x="990" y="3178"/>
                    <a:pt x="2558" y="1511"/>
                    <a:pt x="4393" y="43"/>
                  </a:cubicBezTo>
                  <a:cubicBezTo>
                    <a:pt x="4419" y="43"/>
                    <a:pt x="4403" y="0"/>
                    <a:pt x="437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19"/>
            <p:cNvSpPr/>
            <p:nvPr/>
          </p:nvSpPr>
          <p:spPr>
            <a:xfrm>
              <a:off x="4393300" y="1408950"/>
              <a:ext cx="234375" cy="178075"/>
            </a:xfrm>
            <a:custGeom>
              <a:rect b="b" l="l" r="r" t="t"/>
              <a:pathLst>
                <a:path extrusionOk="0" h="7123" w="9375">
                  <a:moveTo>
                    <a:pt x="1435" y="1"/>
                  </a:moveTo>
                  <a:cubicBezTo>
                    <a:pt x="1202" y="367"/>
                    <a:pt x="1" y="2436"/>
                    <a:pt x="1002" y="3270"/>
                  </a:cubicBezTo>
                  <a:cubicBezTo>
                    <a:pt x="1226" y="3401"/>
                    <a:pt x="1459" y="3453"/>
                    <a:pt x="1684" y="3453"/>
                  </a:cubicBezTo>
                  <a:cubicBezTo>
                    <a:pt x="2005" y="3453"/>
                    <a:pt x="2312" y="3347"/>
                    <a:pt x="2563" y="3212"/>
                  </a:cubicBezTo>
                  <a:lnTo>
                    <a:pt x="2563" y="3212"/>
                  </a:lnTo>
                  <a:cubicBezTo>
                    <a:pt x="2478" y="3477"/>
                    <a:pt x="2423" y="3757"/>
                    <a:pt x="2403" y="4037"/>
                  </a:cubicBezTo>
                  <a:cubicBezTo>
                    <a:pt x="2302" y="4537"/>
                    <a:pt x="2436" y="5037"/>
                    <a:pt x="2769" y="5438"/>
                  </a:cubicBezTo>
                  <a:cubicBezTo>
                    <a:pt x="2936" y="5638"/>
                    <a:pt x="3170" y="5805"/>
                    <a:pt x="3437" y="5871"/>
                  </a:cubicBezTo>
                  <a:cubicBezTo>
                    <a:pt x="3500" y="5879"/>
                    <a:pt x="3564" y="5883"/>
                    <a:pt x="3630" y="5883"/>
                  </a:cubicBezTo>
                  <a:cubicBezTo>
                    <a:pt x="3842" y="5883"/>
                    <a:pt x="4059" y="5840"/>
                    <a:pt x="4237" y="5738"/>
                  </a:cubicBezTo>
                  <a:cubicBezTo>
                    <a:pt x="4441" y="5619"/>
                    <a:pt x="4636" y="5474"/>
                    <a:pt x="4814" y="5303"/>
                  </a:cubicBezTo>
                  <a:lnTo>
                    <a:pt x="4814" y="5303"/>
                  </a:lnTo>
                  <a:cubicBezTo>
                    <a:pt x="4808" y="5412"/>
                    <a:pt x="4804" y="5523"/>
                    <a:pt x="4804" y="5638"/>
                  </a:cubicBezTo>
                  <a:cubicBezTo>
                    <a:pt x="4771" y="6005"/>
                    <a:pt x="4904" y="6372"/>
                    <a:pt x="5104" y="6672"/>
                  </a:cubicBezTo>
                  <a:cubicBezTo>
                    <a:pt x="5300" y="6979"/>
                    <a:pt x="5611" y="7122"/>
                    <a:pt x="5942" y="7122"/>
                  </a:cubicBezTo>
                  <a:cubicBezTo>
                    <a:pt x="6007" y="7122"/>
                    <a:pt x="6073" y="7117"/>
                    <a:pt x="6139" y="7106"/>
                  </a:cubicBezTo>
                  <a:cubicBezTo>
                    <a:pt x="6472" y="7006"/>
                    <a:pt x="6806" y="6772"/>
                    <a:pt x="7039" y="6505"/>
                  </a:cubicBezTo>
                  <a:cubicBezTo>
                    <a:pt x="7473" y="5971"/>
                    <a:pt x="7840" y="5438"/>
                    <a:pt x="8207" y="4837"/>
                  </a:cubicBezTo>
                  <a:cubicBezTo>
                    <a:pt x="8373" y="4570"/>
                    <a:pt x="8540" y="4270"/>
                    <a:pt x="8707" y="4003"/>
                  </a:cubicBezTo>
                  <a:cubicBezTo>
                    <a:pt x="8874" y="3703"/>
                    <a:pt x="9107" y="3470"/>
                    <a:pt x="9374" y="3270"/>
                  </a:cubicBezTo>
                  <a:lnTo>
                    <a:pt x="9374" y="3270"/>
                  </a:lnTo>
                  <a:cubicBezTo>
                    <a:pt x="9074" y="3436"/>
                    <a:pt x="8840" y="3670"/>
                    <a:pt x="8640" y="3937"/>
                  </a:cubicBezTo>
                  <a:cubicBezTo>
                    <a:pt x="8440" y="4204"/>
                    <a:pt x="8240" y="4470"/>
                    <a:pt x="8040" y="4737"/>
                  </a:cubicBezTo>
                  <a:cubicBezTo>
                    <a:pt x="7673" y="5304"/>
                    <a:pt x="7273" y="5838"/>
                    <a:pt x="6839" y="6305"/>
                  </a:cubicBezTo>
                  <a:cubicBezTo>
                    <a:pt x="6639" y="6539"/>
                    <a:pt x="6372" y="6705"/>
                    <a:pt x="6072" y="6772"/>
                  </a:cubicBezTo>
                  <a:cubicBezTo>
                    <a:pt x="6038" y="6776"/>
                    <a:pt x="6005" y="6778"/>
                    <a:pt x="5972" y="6778"/>
                  </a:cubicBezTo>
                  <a:cubicBezTo>
                    <a:pt x="5740" y="6778"/>
                    <a:pt x="5517" y="6676"/>
                    <a:pt x="5371" y="6472"/>
                  </a:cubicBezTo>
                  <a:cubicBezTo>
                    <a:pt x="5238" y="6205"/>
                    <a:pt x="5138" y="5938"/>
                    <a:pt x="5171" y="5638"/>
                  </a:cubicBezTo>
                  <a:cubicBezTo>
                    <a:pt x="5171" y="5355"/>
                    <a:pt x="5201" y="5042"/>
                    <a:pt x="5260" y="4755"/>
                  </a:cubicBezTo>
                  <a:lnTo>
                    <a:pt x="5260" y="4755"/>
                  </a:lnTo>
                  <a:cubicBezTo>
                    <a:pt x="5264" y="4749"/>
                    <a:pt x="5268" y="4743"/>
                    <a:pt x="5271" y="4737"/>
                  </a:cubicBezTo>
                  <a:lnTo>
                    <a:pt x="5265" y="4735"/>
                  </a:lnTo>
                  <a:lnTo>
                    <a:pt x="5265" y="4735"/>
                  </a:lnTo>
                  <a:cubicBezTo>
                    <a:pt x="5267" y="4724"/>
                    <a:pt x="5269" y="4714"/>
                    <a:pt x="5271" y="4704"/>
                  </a:cubicBezTo>
                  <a:lnTo>
                    <a:pt x="5571" y="3603"/>
                  </a:lnTo>
                  <a:lnTo>
                    <a:pt x="4938" y="4537"/>
                  </a:lnTo>
                  <a:cubicBezTo>
                    <a:pt x="4704" y="4904"/>
                    <a:pt x="4404" y="5171"/>
                    <a:pt x="4070" y="5371"/>
                  </a:cubicBezTo>
                  <a:cubicBezTo>
                    <a:pt x="3937" y="5444"/>
                    <a:pt x="3800" y="5477"/>
                    <a:pt x="3668" y="5477"/>
                  </a:cubicBezTo>
                  <a:cubicBezTo>
                    <a:pt x="3435" y="5477"/>
                    <a:pt x="3219" y="5374"/>
                    <a:pt x="3070" y="5204"/>
                  </a:cubicBezTo>
                  <a:cubicBezTo>
                    <a:pt x="2803" y="4871"/>
                    <a:pt x="2703" y="4470"/>
                    <a:pt x="2769" y="4070"/>
                  </a:cubicBezTo>
                  <a:cubicBezTo>
                    <a:pt x="2803" y="3636"/>
                    <a:pt x="2903" y="3236"/>
                    <a:pt x="3070" y="2836"/>
                  </a:cubicBezTo>
                  <a:lnTo>
                    <a:pt x="3470" y="1935"/>
                  </a:lnTo>
                  <a:lnTo>
                    <a:pt x="2803" y="2636"/>
                  </a:lnTo>
                  <a:cubicBezTo>
                    <a:pt x="2616" y="2846"/>
                    <a:pt x="2150" y="3090"/>
                    <a:pt x="1715" y="3090"/>
                  </a:cubicBezTo>
                  <a:cubicBezTo>
                    <a:pt x="1530" y="3090"/>
                    <a:pt x="1351" y="3046"/>
                    <a:pt x="1202" y="2936"/>
                  </a:cubicBezTo>
                  <a:cubicBezTo>
                    <a:pt x="601" y="2436"/>
                    <a:pt x="1235" y="935"/>
                    <a:pt x="1635" y="101"/>
                  </a:cubicBezTo>
                  <a:cubicBezTo>
                    <a:pt x="1669" y="34"/>
                    <a:pt x="1402" y="67"/>
                    <a:pt x="14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19"/>
            <p:cNvSpPr/>
            <p:nvPr/>
          </p:nvSpPr>
          <p:spPr>
            <a:xfrm>
              <a:off x="3723950" y="1586575"/>
              <a:ext cx="849500" cy="393675"/>
            </a:xfrm>
            <a:custGeom>
              <a:rect b="b" l="l" r="r" t="t"/>
              <a:pathLst>
                <a:path extrusionOk="0" h="15747" w="33980">
                  <a:moveTo>
                    <a:pt x="23973" y="1"/>
                  </a:moveTo>
                  <a:cubicBezTo>
                    <a:pt x="23973" y="1"/>
                    <a:pt x="19570" y="5171"/>
                    <a:pt x="19269" y="5338"/>
                  </a:cubicBezTo>
                  <a:cubicBezTo>
                    <a:pt x="19261" y="5342"/>
                    <a:pt x="19241" y="5344"/>
                    <a:pt x="19212" y="5344"/>
                  </a:cubicBezTo>
                  <a:cubicBezTo>
                    <a:pt x="18359" y="5344"/>
                    <a:pt x="9059" y="3506"/>
                    <a:pt x="6027" y="2602"/>
                  </a:cubicBezTo>
                  <a:cubicBezTo>
                    <a:pt x="5458" y="2435"/>
                    <a:pt x="4881" y="2354"/>
                    <a:pt x="4335" y="2354"/>
                  </a:cubicBezTo>
                  <a:cubicBezTo>
                    <a:pt x="1843" y="2354"/>
                    <a:pt x="1" y="4036"/>
                    <a:pt x="2491" y="6772"/>
                  </a:cubicBezTo>
                  <a:cubicBezTo>
                    <a:pt x="5993" y="10605"/>
                    <a:pt x="16859" y="15747"/>
                    <a:pt x="21733" y="15747"/>
                  </a:cubicBezTo>
                  <a:cubicBezTo>
                    <a:pt x="21780" y="15747"/>
                    <a:pt x="21826" y="15746"/>
                    <a:pt x="21871" y="15745"/>
                  </a:cubicBezTo>
                  <a:cubicBezTo>
                    <a:pt x="26675" y="15645"/>
                    <a:pt x="33980" y="6205"/>
                    <a:pt x="33980" y="6205"/>
                  </a:cubicBezTo>
                  <a:lnTo>
                    <a:pt x="23973"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19"/>
            <p:cNvSpPr/>
            <p:nvPr/>
          </p:nvSpPr>
          <p:spPr>
            <a:xfrm>
              <a:off x="4294075" y="1644950"/>
              <a:ext cx="234100" cy="144650"/>
            </a:xfrm>
            <a:custGeom>
              <a:rect b="b" l="l" r="r" t="t"/>
              <a:pathLst>
                <a:path extrusionOk="0" h="5786" w="9364">
                  <a:moveTo>
                    <a:pt x="67" y="1"/>
                  </a:moveTo>
                  <a:cubicBezTo>
                    <a:pt x="67" y="1"/>
                    <a:pt x="0" y="34"/>
                    <a:pt x="34" y="34"/>
                  </a:cubicBezTo>
                  <a:cubicBezTo>
                    <a:pt x="1501" y="1135"/>
                    <a:pt x="3036" y="2069"/>
                    <a:pt x="4570" y="3036"/>
                  </a:cubicBezTo>
                  <a:cubicBezTo>
                    <a:pt x="5304" y="3503"/>
                    <a:pt x="6071" y="3970"/>
                    <a:pt x="6839" y="4437"/>
                  </a:cubicBezTo>
                  <a:lnTo>
                    <a:pt x="8039" y="5071"/>
                  </a:lnTo>
                  <a:cubicBezTo>
                    <a:pt x="8440" y="5338"/>
                    <a:pt x="8873" y="5571"/>
                    <a:pt x="9307" y="5771"/>
                  </a:cubicBezTo>
                  <a:cubicBezTo>
                    <a:pt x="9317" y="5781"/>
                    <a:pt x="9327" y="5785"/>
                    <a:pt x="9335" y="5785"/>
                  </a:cubicBezTo>
                  <a:cubicBezTo>
                    <a:pt x="9354" y="5785"/>
                    <a:pt x="9364" y="5762"/>
                    <a:pt x="9340" y="5738"/>
                  </a:cubicBezTo>
                  <a:cubicBezTo>
                    <a:pt x="9007" y="5471"/>
                    <a:pt x="8640" y="5204"/>
                    <a:pt x="8273" y="4971"/>
                  </a:cubicBezTo>
                  <a:lnTo>
                    <a:pt x="7105" y="4204"/>
                  </a:lnTo>
                  <a:cubicBezTo>
                    <a:pt x="6372" y="3670"/>
                    <a:pt x="5604" y="3236"/>
                    <a:pt x="4837" y="2769"/>
                  </a:cubicBezTo>
                  <a:cubicBezTo>
                    <a:pt x="3269" y="1802"/>
                    <a:pt x="1702" y="835"/>
                    <a:pt x="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19"/>
            <p:cNvSpPr/>
            <p:nvPr/>
          </p:nvSpPr>
          <p:spPr>
            <a:xfrm>
              <a:off x="3861250" y="1843425"/>
              <a:ext cx="95100" cy="31725"/>
            </a:xfrm>
            <a:custGeom>
              <a:rect b="b" l="l" r="r" t="t"/>
              <a:pathLst>
                <a:path extrusionOk="0" h="1269" w="3804">
                  <a:moveTo>
                    <a:pt x="34" y="1"/>
                  </a:moveTo>
                  <a:cubicBezTo>
                    <a:pt x="1" y="1"/>
                    <a:pt x="1" y="67"/>
                    <a:pt x="34" y="67"/>
                  </a:cubicBezTo>
                  <a:cubicBezTo>
                    <a:pt x="535" y="201"/>
                    <a:pt x="1002" y="401"/>
                    <a:pt x="1502" y="568"/>
                  </a:cubicBezTo>
                  <a:lnTo>
                    <a:pt x="1802" y="668"/>
                  </a:lnTo>
                  <a:lnTo>
                    <a:pt x="1535" y="668"/>
                  </a:lnTo>
                  <a:lnTo>
                    <a:pt x="701" y="634"/>
                  </a:lnTo>
                  <a:cubicBezTo>
                    <a:pt x="668" y="634"/>
                    <a:pt x="668" y="668"/>
                    <a:pt x="701" y="668"/>
                  </a:cubicBezTo>
                  <a:cubicBezTo>
                    <a:pt x="968" y="734"/>
                    <a:pt x="1269" y="801"/>
                    <a:pt x="1535" y="801"/>
                  </a:cubicBezTo>
                  <a:lnTo>
                    <a:pt x="2236" y="801"/>
                  </a:lnTo>
                  <a:cubicBezTo>
                    <a:pt x="2436" y="835"/>
                    <a:pt x="3570" y="1268"/>
                    <a:pt x="3804" y="1268"/>
                  </a:cubicBezTo>
                  <a:cubicBezTo>
                    <a:pt x="3804" y="1268"/>
                    <a:pt x="3804" y="1268"/>
                    <a:pt x="3804" y="1201"/>
                  </a:cubicBezTo>
                  <a:cubicBezTo>
                    <a:pt x="2636" y="534"/>
                    <a:pt x="1369" y="134"/>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19"/>
            <p:cNvSpPr/>
            <p:nvPr/>
          </p:nvSpPr>
          <p:spPr>
            <a:xfrm>
              <a:off x="3638600" y="1487150"/>
              <a:ext cx="165975" cy="244950"/>
            </a:xfrm>
            <a:custGeom>
              <a:rect b="b" l="l" r="r" t="t"/>
              <a:pathLst>
                <a:path extrusionOk="0" h="9798" w="6639">
                  <a:moveTo>
                    <a:pt x="5752" y="1"/>
                  </a:moveTo>
                  <a:cubicBezTo>
                    <a:pt x="5595" y="1"/>
                    <a:pt x="5138" y="275"/>
                    <a:pt x="5138" y="275"/>
                  </a:cubicBezTo>
                  <a:lnTo>
                    <a:pt x="3937" y="642"/>
                  </a:lnTo>
                  <a:lnTo>
                    <a:pt x="1" y="1876"/>
                  </a:lnTo>
                  <a:cubicBezTo>
                    <a:pt x="401" y="3044"/>
                    <a:pt x="668" y="4244"/>
                    <a:pt x="801" y="5445"/>
                  </a:cubicBezTo>
                  <a:cubicBezTo>
                    <a:pt x="801" y="5579"/>
                    <a:pt x="801" y="5712"/>
                    <a:pt x="801" y="5846"/>
                  </a:cubicBezTo>
                  <a:lnTo>
                    <a:pt x="801" y="5912"/>
                  </a:lnTo>
                  <a:cubicBezTo>
                    <a:pt x="701" y="6646"/>
                    <a:pt x="501" y="9548"/>
                    <a:pt x="1835" y="9782"/>
                  </a:cubicBezTo>
                  <a:cubicBezTo>
                    <a:pt x="1898" y="9792"/>
                    <a:pt x="1962" y="9797"/>
                    <a:pt x="2029" y="9797"/>
                  </a:cubicBezTo>
                  <a:cubicBezTo>
                    <a:pt x="3458" y="9797"/>
                    <a:pt x="5808" y="7468"/>
                    <a:pt x="6605" y="5779"/>
                  </a:cubicBezTo>
                  <a:cubicBezTo>
                    <a:pt x="6639" y="5645"/>
                    <a:pt x="6372" y="4411"/>
                    <a:pt x="6138" y="2910"/>
                  </a:cubicBezTo>
                  <a:cubicBezTo>
                    <a:pt x="5972" y="2010"/>
                    <a:pt x="5838" y="1009"/>
                    <a:pt x="5805" y="41"/>
                  </a:cubicBezTo>
                  <a:cubicBezTo>
                    <a:pt x="5805" y="13"/>
                    <a:pt x="5785" y="1"/>
                    <a:pt x="5752"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19"/>
            <p:cNvSpPr/>
            <p:nvPr/>
          </p:nvSpPr>
          <p:spPr>
            <a:xfrm>
              <a:off x="3638600" y="1499025"/>
              <a:ext cx="137625" cy="135725"/>
            </a:xfrm>
            <a:custGeom>
              <a:rect b="b" l="l" r="r" t="t"/>
              <a:pathLst>
                <a:path extrusionOk="0" h="5429" w="5505">
                  <a:moveTo>
                    <a:pt x="5505" y="0"/>
                  </a:moveTo>
                  <a:lnTo>
                    <a:pt x="3970" y="167"/>
                  </a:lnTo>
                  <a:lnTo>
                    <a:pt x="1" y="1434"/>
                  </a:lnTo>
                  <a:cubicBezTo>
                    <a:pt x="401" y="2569"/>
                    <a:pt x="668" y="3769"/>
                    <a:pt x="801" y="5004"/>
                  </a:cubicBezTo>
                  <a:cubicBezTo>
                    <a:pt x="801" y="5104"/>
                    <a:pt x="801" y="5237"/>
                    <a:pt x="801" y="5371"/>
                  </a:cubicBezTo>
                  <a:lnTo>
                    <a:pt x="801" y="5404"/>
                  </a:lnTo>
                  <a:cubicBezTo>
                    <a:pt x="901" y="5421"/>
                    <a:pt x="1001" y="5429"/>
                    <a:pt x="1101" y="5429"/>
                  </a:cubicBezTo>
                  <a:cubicBezTo>
                    <a:pt x="1201" y="5429"/>
                    <a:pt x="1302" y="5421"/>
                    <a:pt x="1402" y="5404"/>
                  </a:cubicBezTo>
                  <a:cubicBezTo>
                    <a:pt x="5338" y="5070"/>
                    <a:pt x="5505" y="0"/>
                    <a:pt x="55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19"/>
            <p:cNvSpPr/>
            <p:nvPr/>
          </p:nvSpPr>
          <p:spPr>
            <a:xfrm>
              <a:off x="3553550" y="1264675"/>
              <a:ext cx="68400" cy="167675"/>
            </a:xfrm>
            <a:custGeom>
              <a:rect b="b" l="l" r="r" t="t"/>
              <a:pathLst>
                <a:path extrusionOk="0" h="6707" w="2736">
                  <a:moveTo>
                    <a:pt x="2735" y="1"/>
                  </a:moveTo>
                  <a:cubicBezTo>
                    <a:pt x="2735" y="1"/>
                    <a:pt x="801" y="735"/>
                    <a:pt x="400" y="2636"/>
                  </a:cubicBezTo>
                  <a:cubicBezTo>
                    <a:pt x="0" y="4571"/>
                    <a:pt x="400" y="6605"/>
                    <a:pt x="567" y="6706"/>
                  </a:cubicBezTo>
                  <a:cubicBezTo>
                    <a:pt x="568" y="6706"/>
                    <a:pt x="570" y="6707"/>
                    <a:pt x="571" y="6707"/>
                  </a:cubicBezTo>
                  <a:cubicBezTo>
                    <a:pt x="763" y="6707"/>
                    <a:pt x="2735" y="1"/>
                    <a:pt x="27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19"/>
            <p:cNvSpPr/>
            <p:nvPr/>
          </p:nvSpPr>
          <p:spPr>
            <a:xfrm>
              <a:off x="3535200" y="1246575"/>
              <a:ext cx="292725" cy="358225"/>
            </a:xfrm>
            <a:custGeom>
              <a:rect b="b" l="l" r="r" t="t"/>
              <a:pathLst>
                <a:path extrusionOk="0" h="14329" w="11709">
                  <a:moveTo>
                    <a:pt x="6079" y="1"/>
                  </a:moveTo>
                  <a:cubicBezTo>
                    <a:pt x="5184" y="1"/>
                    <a:pt x="4306" y="230"/>
                    <a:pt x="3570" y="725"/>
                  </a:cubicBezTo>
                  <a:cubicBezTo>
                    <a:pt x="1868" y="1892"/>
                    <a:pt x="0" y="9664"/>
                    <a:pt x="1501" y="12233"/>
                  </a:cubicBezTo>
                  <a:cubicBezTo>
                    <a:pt x="2349" y="13676"/>
                    <a:pt x="3772" y="14329"/>
                    <a:pt x="5249" y="14329"/>
                  </a:cubicBezTo>
                  <a:cubicBezTo>
                    <a:pt x="6503" y="14329"/>
                    <a:pt x="7796" y="13858"/>
                    <a:pt x="8807" y="13000"/>
                  </a:cubicBezTo>
                  <a:cubicBezTo>
                    <a:pt x="10374" y="11699"/>
                    <a:pt x="11709" y="5695"/>
                    <a:pt x="11142" y="3593"/>
                  </a:cubicBezTo>
                  <a:cubicBezTo>
                    <a:pt x="10550" y="1369"/>
                    <a:pt x="8263" y="1"/>
                    <a:pt x="6079"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19"/>
            <p:cNvSpPr/>
            <p:nvPr/>
          </p:nvSpPr>
          <p:spPr>
            <a:xfrm>
              <a:off x="3759525" y="1569900"/>
              <a:ext cx="25" cy="25"/>
            </a:xfrm>
            <a:custGeom>
              <a:rect b="b" l="l" r="r" t="t"/>
              <a:pathLst>
                <a:path extrusionOk="0" fill="none" h="1" w="1">
                  <a:moveTo>
                    <a:pt x="0" y="0"/>
                  </a:moveTo>
                  <a:lnTo>
                    <a:pt x="0" y="0"/>
                  </a:lnTo>
                  <a:close/>
                </a:path>
              </a:pathLst>
            </a:custGeom>
            <a:no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19"/>
            <p:cNvSpPr/>
            <p:nvPr/>
          </p:nvSpPr>
          <p:spPr>
            <a:xfrm>
              <a:off x="3672800" y="1428975"/>
              <a:ext cx="10850" cy="28375"/>
            </a:xfrm>
            <a:custGeom>
              <a:rect b="b" l="l" r="r" t="t"/>
              <a:pathLst>
                <a:path extrusionOk="0" h="1135" w="434">
                  <a:moveTo>
                    <a:pt x="200" y="0"/>
                  </a:moveTo>
                  <a:lnTo>
                    <a:pt x="200" y="0"/>
                  </a:lnTo>
                  <a:cubicBezTo>
                    <a:pt x="34" y="367"/>
                    <a:pt x="0" y="1001"/>
                    <a:pt x="434" y="1134"/>
                  </a:cubicBezTo>
                  <a:cubicBezTo>
                    <a:pt x="100" y="901"/>
                    <a:pt x="134" y="434"/>
                    <a:pt x="234" y="33"/>
                  </a:cubicBezTo>
                  <a:cubicBezTo>
                    <a:pt x="234" y="0"/>
                    <a:pt x="200" y="0"/>
                    <a:pt x="2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19"/>
            <p:cNvSpPr/>
            <p:nvPr/>
          </p:nvSpPr>
          <p:spPr>
            <a:xfrm>
              <a:off x="3669850" y="1419725"/>
              <a:ext cx="35100" cy="33500"/>
            </a:xfrm>
            <a:custGeom>
              <a:rect b="b" l="l" r="r" t="t"/>
              <a:pathLst>
                <a:path extrusionOk="0" h="1340" w="1404">
                  <a:moveTo>
                    <a:pt x="744" y="1"/>
                  </a:moveTo>
                  <a:cubicBezTo>
                    <a:pt x="207" y="1"/>
                    <a:pt x="1" y="1240"/>
                    <a:pt x="619" y="1337"/>
                  </a:cubicBezTo>
                  <a:cubicBezTo>
                    <a:pt x="634" y="1339"/>
                    <a:pt x="648" y="1340"/>
                    <a:pt x="663" y="1340"/>
                  </a:cubicBezTo>
                  <a:cubicBezTo>
                    <a:pt x="1229" y="1340"/>
                    <a:pt x="1403" y="101"/>
                    <a:pt x="785" y="3"/>
                  </a:cubicBezTo>
                  <a:cubicBezTo>
                    <a:pt x="771" y="2"/>
                    <a:pt x="757" y="1"/>
                    <a:pt x="7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19"/>
            <p:cNvSpPr/>
            <p:nvPr/>
          </p:nvSpPr>
          <p:spPr>
            <a:xfrm>
              <a:off x="3603575" y="1417300"/>
              <a:ext cx="15875" cy="25025"/>
            </a:xfrm>
            <a:custGeom>
              <a:rect b="b" l="l" r="r" t="t"/>
              <a:pathLst>
                <a:path extrusionOk="0" h="1001" w="635">
                  <a:moveTo>
                    <a:pt x="634" y="0"/>
                  </a:moveTo>
                  <a:lnTo>
                    <a:pt x="634" y="0"/>
                  </a:lnTo>
                  <a:cubicBezTo>
                    <a:pt x="634" y="0"/>
                    <a:pt x="601" y="0"/>
                    <a:pt x="568" y="33"/>
                  </a:cubicBezTo>
                  <a:cubicBezTo>
                    <a:pt x="534" y="434"/>
                    <a:pt x="401" y="901"/>
                    <a:pt x="1" y="967"/>
                  </a:cubicBezTo>
                  <a:lnTo>
                    <a:pt x="1" y="1001"/>
                  </a:lnTo>
                  <a:cubicBezTo>
                    <a:pt x="434" y="1001"/>
                    <a:pt x="634" y="400"/>
                    <a:pt x="6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19"/>
            <p:cNvSpPr/>
            <p:nvPr/>
          </p:nvSpPr>
          <p:spPr>
            <a:xfrm>
              <a:off x="3589450" y="1405250"/>
              <a:ext cx="35150" cy="33150"/>
            </a:xfrm>
            <a:custGeom>
              <a:rect b="b" l="l" r="r" t="t"/>
              <a:pathLst>
                <a:path extrusionOk="0" h="1326" w="1406">
                  <a:moveTo>
                    <a:pt x="758" y="1"/>
                  </a:moveTo>
                  <a:cubicBezTo>
                    <a:pt x="204" y="1"/>
                    <a:pt x="0" y="1190"/>
                    <a:pt x="566" y="1316"/>
                  </a:cubicBezTo>
                  <a:cubicBezTo>
                    <a:pt x="594" y="1322"/>
                    <a:pt x="622" y="1325"/>
                    <a:pt x="649" y="1325"/>
                  </a:cubicBezTo>
                  <a:cubicBezTo>
                    <a:pt x="1190" y="1325"/>
                    <a:pt x="1406" y="110"/>
                    <a:pt x="866" y="15"/>
                  </a:cubicBezTo>
                  <a:cubicBezTo>
                    <a:pt x="829" y="5"/>
                    <a:pt x="793" y="1"/>
                    <a:pt x="7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19"/>
            <p:cNvSpPr/>
            <p:nvPr/>
          </p:nvSpPr>
          <p:spPr>
            <a:xfrm>
              <a:off x="3680300" y="1380975"/>
              <a:ext cx="36300" cy="26925"/>
            </a:xfrm>
            <a:custGeom>
              <a:rect b="b" l="l" r="r" t="t"/>
              <a:pathLst>
                <a:path extrusionOk="0" h="1077" w="1452">
                  <a:moveTo>
                    <a:pt x="455" y="1"/>
                  </a:moveTo>
                  <a:cubicBezTo>
                    <a:pt x="345" y="1"/>
                    <a:pt x="236" y="27"/>
                    <a:pt x="134" y="85"/>
                  </a:cubicBezTo>
                  <a:cubicBezTo>
                    <a:pt x="34" y="152"/>
                    <a:pt x="0" y="286"/>
                    <a:pt x="34" y="419"/>
                  </a:cubicBezTo>
                  <a:cubicBezTo>
                    <a:pt x="134" y="619"/>
                    <a:pt x="301" y="686"/>
                    <a:pt x="501" y="786"/>
                  </a:cubicBezTo>
                  <a:cubicBezTo>
                    <a:pt x="634" y="853"/>
                    <a:pt x="801" y="953"/>
                    <a:pt x="968" y="1053"/>
                  </a:cubicBezTo>
                  <a:cubicBezTo>
                    <a:pt x="1006" y="1069"/>
                    <a:pt x="1044" y="1076"/>
                    <a:pt x="1082" y="1076"/>
                  </a:cubicBezTo>
                  <a:cubicBezTo>
                    <a:pt x="1278" y="1076"/>
                    <a:pt x="1452" y="876"/>
                    <a:pt x="1368" y="653"/>
                  </a:cubicBezTo>
                  <a:cubicBezTo>
                    <a:pt x="1268" y="419"/>
                    <a:pt x="1101" y="219"/>
                    <a:pt x="868" y="119"/>
                  </a:cubicBezTo>
                  <a:cubicBezTo>
                    <a:pt x="737" y="44"/>
                    <a:pt x="595" y="1"/>
                    <a:pt x="4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19"/>
            <p:cNvSpPr/>
            <p:nvPr/>
          </p:nvSpPr>
          <p:spPr>
            <a:xfrm>
              <a:off x="3591075" y="1366250"/>
              <a:ext cx="40050" cy="20200"/>
            </a:xfrm>
            <a:custGeom>
              <a:rect b="b" l="l" r="r" t="t"/>
              <a:pathLst>
                <a:path extrusionOk="0" h="808" w="1602">
                  <a:moveTo>
                    <a:pt x="969" y="1"/>
                  </a:moveTo>
                  <a:cubicBezTo>
                    <a:pt x="936" y="1"/>
                    <a:pt x="902" y="3"/>
                    <a:pt x="868" y="7"/>
                  </a:cubicBezTo>
                  <a:cubicBezTo>
                    <a:pt x="601" y="7"/>
                    <a:pt x="367" y="141"/>
                    <a:pt x="200" y="308"/>
                  </a:cubicBezTo>
                  <a:cubicBezTo>
                    <a:pt x="0" y="508"/>
                    <a:pt x="134" y="808"/>
                    <a:pt x="401" y="808"/>
                  </a:cubicBezTo>
                  <a:cubicBezTo>
                    <a:pt x="601" y="808"/>
                    <a:pt x="767" y="775"/>
                    <a:pt x="968" y="775"/>
                  </a:cubicBezTo>
                  <a:cubicBezTo>
                    <a:pt x="1134" y="775"/>
                    <a:pt x="1335" y="708"/>
                    <a:pt x="1501" y="608"/>
                  </a:cubicBezTo>
                  <a:cubicBezTo>
                    <a:pt x="1601" y="508"/>
                    <a:pt x="1601" y="374"/>
                    <a:pt x="1535" y="241"/>
                  </a:cubicBezTo>
                  <a:cubicBezTo>
                    <a:pt x="1389" y="96"/>
                    <a:pt x="1194" y="1"/>
                    <a:pt x="9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19"/>
            <p:cNvSpPr/>
            <p:nvPr/>
          </p:nvSpPr>
          <p:spPr>
            <a:xfrm>
              <a:off x="3650275" y="1521525"/>
              <a:ext cx="21700" cy="7525"/>
            </a:xfrm>
            <a:custGeom>
              <a:rect b="b" l="l" r="r" t="t"/>
              <a:pathLst>
                <a:path extrusionOk="0" h="301" w="868">
                  <a:moveTo>
                    <a:pt x="1" y="1"/>
                  </a:moveTo>
                  <a:cubicBezTo>
                    <a:pt x="101" y="201"/>
                    <a:pt x="301" y="301"/>
                    <a:pt x="501" y="301"/>
                  </a:cubicBezTo>
                  <a:cubicBezTo>
                    <a:pt x="668" y="301"/>
                    <a:pt x="835" y="168"/>
                    <a:pt x="868" y="1"/>
                  </a:cubicBezTo>
                  <a:lnTo>
                    <a:pt x="835" y="1"/>
                  </a:lnTo>
                  <a:cubicBezTo>
                    <a:pt x="745" y="60"/>
                    <a:pt x="630" y="173"/>
                    <a:pt x="511" y="173"/>
                  </a:cubicBezTo>
                  <a:cubicBezTo>
                    <a:pt x="496" y="173"/>
                    <a:pt x="482" y="171"/>
                    <a:pt x="468" y="168"/>
                  </a:cubicBezTo>
                  <a:cubicBezTo>
                    <a:pt x="301" y="168"/>
                    <a:pt x="167" y="10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19"/>
            <p:cNvSpPr/>
            <p:nvPr/>
          </p:nvSpPr>
          <p:spPr>
            <a:xfrm>
              <a:off x="3606650" y="1371075"/>
              <a:ext cx="60325" cy="129625"/>
            </a:xfrm>
            <a:custGeom>
              <a:rect b="b" l="l" r="r" t="t"/>
              <a:pathLst>
                <a:path extrusionOk="0" h="5185" w="2413">
                  <a:moveTo>
                    <a:pt x="1274" y="1"/>
                  </a:moveTo>
                  <a:cubicBezTo>
                    <a:pt x="1265" y="1"/>
                    <a:pt x="1255" y="5"/>
                    <a:pt x="1245" y="14"/>
                  </a:cubicBezTo>
                  <a:cubicBezTo>
                    <a:pt x="712" y="1349"/>
                    <a:pt x="278" y="2716"/>
                    <a:pt x="11" y="4151"/>
                  </a:cubicBezTo>
                  <a:cubicBezTo>
                    <a:pt x="1" y="4203"/>
                    <a:pt x="56" y="4223"/>
                    <a:pt x="141" y="4223"/>
                  </a:cubicBezTo>
                  <a:cubicBezTo>
                    <a:pt x="327" y="4223"/>
                    <a:pt x="653" y="4130"/>
                    <a:pt x="745" y="4084"/>
                  </a:cubicBezTo>
                  <a:lnTo>
                    <a:pt x="745" y="4084"/>
                  </a:lnTo>
                  <a:cubicBezTo>
                    <a:pt x="745" y="4084"/>
                    <a:pt x="645" y="4584"/>
                    <a:pt x="578" y="4885"/>
                  </a:cubicBezTo>
                  <a:lnTo>
                    <a:pt x="578" y="4918"/>
                  </a:lnTo>
                  <a:cubicBezTo>
                    <a:pt x="578" y="4951"/>
                    <a:pt x="578" y="4951"/>
                    <a:pt x="578" y="4951"/>
                  </a:cubicBezTo>
                  <a:cubicBezTo>
                    <a:pt x="578" y="5018"/>
                    <a:pt x="611" y="5051"/>
                    <a:pt x="645" y="5085"/>
                  </a:cubicBezTo>
                  <a:lnTo>
                    <a:pt x="745" y="5085"/>
                  </a:lnTo>
                  <a:cubicBezTo>
                    <a:pt x="778" y="5118"/>
                    <a:pt x="812" y="5118"/>
                    <a:pt x="845" y="5118"/>
                  </a:cubicBezTo>
                  <a:cubicBezTo>
                    <a:pt x="1012" y="5151"/>
                    <a:pt x="1179" y="5185"/>
                    <a:pt x="1345" y="5185"/>
                  </a:cubicBezTo>
                  <a:cubicBezTo>
                    <a:pt x="1746" y="5185"/>
                    <a:pt x="2113" y="5018"/>
                    <a:pt x="2379" y="4718"/>
                  </a:cubicBezTo>
                  <a:cubicBezTo>
                    <a:pt x="2413" y="4684"/>
                    <a:pt x="2379" y="4651"/>
                    <a:pt x="2313" y="4651"/>
                  </a:cubicBezTo>
                  <a:cubicBezTo>
                    <a:pt x="1985" y="4838"/>
                    <a:pt x="1625" y="4943"/>
                    <a:pt x="1266" y="4943"/>
                  </a:cubicBezTo>
                  <a:cubicBezTo>
                    <a:pt x="1113" y="4943"/>
                    <a:pt x="961" y="4924"/>
                    <a:pt x="812" y="4885"/>
                  </a:cubicBezTo>
                  <a:cubicBezTo>
                    <a:pt x="812" y="4718"/>
                    <a:pt x="1078" y="3817"/>
                    <a:pt x="1045" y="3817"/>
                  </a:cubicBezTo>
                  <a:cubicBezTo>
                    <a:pt x="812" y="3817"/>
                    <a:pt x="578" y="3851"/>
                    <a:pt x="345" y="3917"/>
                  </a:cubicBezTo>
                  <a:cubicBezTo>
                    <a:pt x="611" y="2616"/>
                    <a:pt x="1078" y="1349"/>
                    <a:pt x="1312" y="48"/>
                  </a:cubicBezTo>
                  <a:cubicBezTo>
                    <a:pt x="1312" y="24"/>
                    <a:pt x="1295" y="1"/>
                    <a:pt x="12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19"/>
            <p:cNvSpPr/>
            <p:nvPr/>
          </p:nvSpPr>
          <p:spPr>
            <a:xfrm>
              <a:off x="3632775" y="1489000"/>
              <a:ext cx="35050" cy="25275"/>
            </a:xfrm>
            <a:custGeom>
              <a:rect b="b" l="l" r="r" t="t"/>
              <a:pathLst>
                <a:path extrusionOk="0" h="1011" w="1402">
                  <a:moveTo>
                    <a:pt x="1334" y="1"/>
                  </a:moveTo>
                  <a:cubicBezTo>
                    <a:pt x="1016" y="187"/>
                    <a:pt x="655" y="288"/>
                    <a:pt x="286" y="288"/>
                  </a:cubicBezTo>
                  <a:cubicBezTo>
                    <a:pt x="191" y="288"/>
                    <a:pt x="95" y="281"/>
                    <a:pt x="0" y="268"/>
                  </a:cubicBezTo>
                  <a:lnTo>
                    <a:pt x="0" y="268"/>
                  </a:lnTo>
                  <a:cubicBezTo>
                    <a:pt x="134" y="535"/>
                    <a:pt x="334" y="735"/>
                    <a:pt x="567" y="901"/>
                  </a:cubicBezTo>
                  <a:cubicBezTo>
                    <a:pt x="676" y="956"/>
                    <a:pt x="807" y="1010"/>
                    <a:pt x="943" y="1010"/>
                  </a:cubicBezTo>
                  <a:cubicBezTo>
                    <a:pt x="973" y="1010"/>
                    <a:pt x="1004" y="1008"/>
                    <a:pt x="1034" y="1002"/>
                  </a:cubicBezTo>
                  <a:cubicBezTo>
                    <a:pt x="1368" y="968"/>
                    <a:pt x="1401" y="668"/>
                    <a:pt x="1401" y="401"/>
                  </a:cubicBezTo>
                  <a:cubicBezTo>
                    <a:pt x="1401" y="268"/>
                    <a:pt x="1368" y="134"/>
                    <a:pt x="13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19"/>
            <p:cNvSpPr/>
            <p:nvPr/>
          </p:nvSpPr>
          <p:spPr>
            <a:xfrm>
              <a:off x="3646950" y="1498925"/>
              <a:ext cx="20875" cy="15350"/>
            </a:xfrm>
            <a:custGeom>
              <a:rect b="b" l="l" r="r" t="t"/>
              <a:pathLst>
                <a:path extrusionOk="0" h="614" w="835">
                  <a:moveTo>
                    <a:pt x="755" y="0"/>
                  </a:moveTo>
                  <a:cubicBezTo>
                    <a:pt x="420" y="0"/>
                    <a:pt x="124" y="195"/>
                    <a:pt x="0" y="504"/>
                  </a:cubicBezTo>
                  <a:cubicBezTo>
                    <a:pt x="109" y="559"/>
                    <a:pt x="240" y="613"/>
                    <a:pt x="376" y="613"/>
                  </a:cubicBezTo>
                  <a:cubicBezTo>
                    <a:pt x="406" y="613"/>
                    <a:pt x="437" y="611"/>
                    <a:pt x="467" y="605"/>
                  </a:cubicBezTo>
                  <a:cubicBezTo>
                    <a:pt x="801" y="571"/>
                    <a:pt x="834" y="271"/>
                    <a:pt x="834" y="4"/>
                  </a:cubicBezTo>
                  <a:cubicBezTo>
                    <a:pt x="807" y="2"/>
                    <a:pt x="781" y="0"/>
                    <a:pt x="755" y="0"/>
                  </a:cubicBezTo>
                  <a:close/>
                </a:path>
              </a:pathLst>
            </a:custGeom>
            <a:solidFill>
              <a:srgbClr val="FF9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19"/>
            <p:cNvSpPr/>
            <p:nvPr/>
          </p:nvSpPr>
          <p:spPr>
            <a:xfrm>
              <a:off x="3550300" y="1218475"/>
              <a:ext cx="293475" cy="239700"/>
            </a:xfrm>
            <a:custGeom>
              <a:rect b="b" l="l" r="r" t="t"/>
              <a:pathLst>
                <a:path extrusionOk="0" h="9588" w="11739">
                  <a:moveTo>
                    <a:pt x="5783" y="0"/>
                  </a:moveTo>
                  <a:cubicBezTo>
                    <a:pt x="2266" y="0"/>
                    <a:pt x="0" y="3461"/>
                    <a:pt x="97" y="3783"/>
                  </a:cubicBezTo>
                  <a:cubicBezTo>
                    <a:pt x="186" y="4117"/>
                    <a:pt x="842" y="4228"/>
                    <a:pt x="1677" y="4228"/>
                  </a:cubicBezTo>
                  <a:cubicBezTo>
                    <a:pt x="3347" y="4228"/>
                    <a:pt x="5734" y="3784"/>
                    <a:pt x="5734" y="3783"/>
                  </a:cubicBezTo>
                  <a:lnTo>
                    <a:pt x="5734" y="3783"/>
                  </a:lnTo>
                  <a:cubicBezTo>
                    <a:pt x="5734" y="3784"/>
                    <a:pt x="3599" y="4617"/>
                    <a:pt x="3766" y="4651"/>
                  </a:cubicBezTo>
                  <a:cubicBezTo>
                    <a:pt x="4352" y="4748"/>
                    <a:pt x="4938" y="4810"/>
                    <a:pt x="5537" y="4810"/>
                  </a:cubicBezTo>
                  <a:cubicBezTo>
                    <a:pt x="5757" y="4810"/>
                    <a:pt x="5978" y="4802"/>
                    <a:pt x="6201" y="4784"/>
                  </a:cubicBezTo>
                  <a:cubicBezTo>
                    <a:pt x="6968" y="4684"/>
                    <a:pt x="7769" y="4451"/>
                    <a:pt x="8469" y="4117"/>
                  </a:cubicBezTo>
                  <a:lnTo>
                    <a:pt x="8469" y="4117"/>
                  </a:lnTo>
                  <a:cubicBezTo>
                    <a:pt x="8469" y="4117"/>
                    <a:pt x="8336" y="9588"/>
                    <a:pt x="9570" y="9588"/>
                  </a:cubicBezTo>
                  <a:cubicBezTo>
                    <a:pt x="10871" y="9588"/>
                    <a:pt x="11605" y="6519"/>
                    <a:pt x="11672" y="5385"/>
                  </a:cubicBezTo>
                  <a:cubicBezTo>
                    <a:pt x="11738" y="4517"/>
                    <a:pt x="10438" y="3050"/>
                    <a:pt x="10438" y="3050"/>
                  </a:cubicBezTo>
                  <a:cubicBezTo>
                    <a:pt x="10438" y="3050"/>
                    <a:pt x="8903" y="214"/>
                    <a:pt x="6168" y="14"/>
                  </a:cubicBezTo>
                  <a:cubicBezTo>
                    <a:pt x="6038" y="5"/>
                    <a:pt x="5910" y="0"/>
                    <a:pt x="57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19"/>
            <p:cNvSpPr/>
            <p:nvPr/>
          </p:nvSpPr>
          <p:spPr>
            <a:xfrm>
              <a:off x="3765350" y="1422400"/>
              <a:ext cx="90925" cy="94875"/>
            </a:xfrm>
            <a:custGeom>
              <a:rect b="b" l="l" r="r" t="t"/>
              <a:pathLst>
                <a:path extrusionOk="0" h="3795" w="3637">
                  <a:moveTo>
                    <a:pt x="2454" y="0"/>
                  </a:moveTo>
                  <a:cubicBezTo>
                    <a:pt x="1592" y="0"/>
                    <a:pt x="468" y="1431"/>
                    <a:pt x="468" y="1431"/>
                  </a:cubicBezTo>
                  <a:lnTo>
                    <a:pt x="1" y="3065"/>
                  </a:lnTo>
                  <a:cubicBezTo>
                    <a:pt x="159" y="3513"/>
                    <a:pt x="587" y="3794"/>
                    <a:pt x="1040" y="3794"/>
                  </a:cubicBezTo>
                  <a:cubicBezTo>
                    <a:pt x="1160" y="3794"/>
                    <a:pt x="1283" y="3774"/>
                    <a:pt x="1402" y="3732"/>
                  </a:cubicBezTo>
                  <a:cubicBezTo>
                    <a:pt x="2469" y="3399"/>
                    <a:pt x="3637" y="630"/>
                    <a:pt x="2803" y="96"/>
                  </a:cubicBezTo>
                  <a:cubicBezTo>
                    <a:pt x="2694" y="30"/>
                    <a:pt x="2577" y="0"/>
                    <a:pt x="2454"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19"/>
            <p:cNvSpPr/>
            <p:nvPr/>
          </p:nvSpPr>
          <p:spPr>
            <a:xfrm>
              <a:off x="3779025" y="1444800"/>
              <a:ext cx="47225" cy="57650"/>
            </a:xfrm>
            <a:custGeom>
              <a:rect b="b" l="l" r="r" t="t"/>
              <a:pathLst>
                <a:path extrusionOk="0" h="2306" w="1889">
                  <a:moveTo>
                    <a:pt x="1889" y="1"/>
                  </a:moveTo>
                  <a:lnTo>
                    <a:pt x="1889" y="1"/>
                  </a:lnTo>
                  <a:cubicBezTo>
                    <a:pt x="888" y="34"/>
                    <a:pt x="88" y="1268"/>
                    <a:pt x="21" y="2236"/>
                  </a:cubicBezTo>
                  <a:cubicBezTo>
                    <a:pt x="0" y="2277"/>
                    <a:pt x="43" y="2306"/>
                    <a:pt x="87" y="2306"/>
                  </a:cubicBezTo>
                  <a:cubicBezTo>
                    <a:pt x="114" y="2306"/>
                    <a:pt x="142" y="2295"/>
                    <a:pt x="154" y="2269"/>
                  </a:cubicBezTo>
                  <a:cubicBezTo>
                    <a:pt x="254" y="2069"/>
                    <a:pt x="388" y="1902"/>
                    <a:pt x="521" y="1702"/>
                  </a:cubicBezTo>
                  <a:cubicBezTo>
                    <a:pt x="660" y="1564"/>
                    <a:pt x="829" y="1489"/>
                    <a:pt x="1009" y="1489"/>
                  </a:cubicBezTo>
                  <a:cubicBezTo>
                    <a:pt x="1090" y="1489"/>
                    <a:pt x="1173" y="1504"/>
                    <a:pt x="1255" y="1535"/>
                  </a:cubicBezTo>
                  <a:cubicBezTo>
                    <a:pt x="1289" y="1535"/>
                    <a:pt x="1289" y="1502"/>
                    <a:pt x="1289" y="1502"/>
                  </a:cubicBezTo>
                  <a:cubicBezTo>
                    <a:pt x="1174" y="1388"/>
                    <a:pt x="1030" y="1335"/>
                    <a:pt x="886" y="1335"/>
                  </a:cubicBezTo>
                  <a:cubicBezTo>
                    <a:pt x="694" y="1335"/>
                    <a:pt x="503" y="1430"/>
                    <a:pt x="388" y="1602"/>
                  </a:cubicBezTo>
                  <a:cubicBezTo>
                    <a:pt x="655" y="902"/>
                    <a:pt x="1188" y="301"/>
                    <a:pt x="18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19"/>
            <p:cNvSpPr/>
            <p:nvPr/>
          </p:nvSpPr>
          <p:spPr>
            <a:xfrm>
              <a:off x="3639425" y="1607425"/>
              <a:ext cx="191850" cy="202950"/>
            </a:xfrm>
            <a:custGeom>
              <a:rect b="b" l="l" r="r" t="t"/>
              <a:pathLst>
                <a:path extrusionOk="0" h="8118" w="7674">
                  <a:moveTo>
                    <a:pt x="6439" y="1"/>
                  </a:moveTo>
                  <a:lnTo>
                    <a:pt x="2169" y="4437"/>
                  </a:lnTo>
                  <a:lnTo>
                    <a:pt x="735" y="968"/>
                  </a:lnTo>
                  <a:lnTo>
                    <a:pt x="101" y="2002"/>
                  </a:lnTo>
                  <a:lnTo>
                    <a:pt x="1" y="7239"/>
                  </a:lnTo>
                  <a:lnTo>
                    <a:pt x="2036" y="5138"/>
                  </a:lnTo>
                  <a:lnTo>
                    <a:pt x="3503" y="8106"/>
                  </a:lnTo>
                  <a:cubicBezTo>
                    <a:pt x="3503" y="8114"/>
                    <a:pt x="3506" y="8118"/>
                    <a:pt x="3510" y="8118"/>
                  </a:cubicBezTo>
                  <a:cubicBezTo>
                    <a:pt x="3694" y="8118"/>
                    <a:pt x="7673" y="1402"/>
                    <a:pt x="7673" y="1402"/>
                  </a:cubicBezTo>
                  <a:lnTo>
                    <a:pt x="6439"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19"/>
            <p:cNvSpPr/>
            <p:nvPr/>
          </p:nvSpPr>
          <p:spPr>
            <a:xfrm>
              <a:off x="3635275" y="1650450"/>
              <a:ext cx="191825" cy="167150"/>
            </a:xfrm>
            <a:custGeom>
              <a:rect b="b" l="l" r="r" t="t"/>
              <a:pathLst>
                <a:path extrusionOk="0" h="6686" w="7673">
                  <a:moveTo>
                    <a:pt x="7619" y="0"/>
                  </a:moveTo>
                  <a:cubicBezTo>
                    <a:pt x="7611" y="0"/>
                    <a:pt x="7606" y="4"/>
                    <a:pt x="7606" y="14"/>
                  </a:cubicBezTo>
                  <a:cubicBezTo>
                    <a:pt x="6838" y="1082"/>
                    <a:pt x="4303" y="5151"/>
                    <a:pt x="3669" y="6285"/>
                  </a:cubicBezTo>
                  <a:cubicBezTo>
                    <a:pt x="3569" y="6085"/>
                    <a:pt x="2502" y="3917"/>
                    <a:pt x="2202" y="3417"/>
                  </a:cubicBezTo>
                  <a:cubicBezTo>
                    <a:pt x="2201" y="3416"/>
                    <a:pt x="2201" y="3416"/>
                    <a:pt x="2200" y="3416"/>
                  </a:cubicBezTo>
                  <a:cubicBezTo>
                    <a:pt x="2135" y="3416"/>
                    <a:pt x="366" y="5185"/>
                    <a:pt x="267" y="5251"/>
                  </a:cubicBezTo>
                  <a:cubicBezTo>
                    <a:pt x="267" y="4451"/>
                    <a:pt x="467" y="1182"/>
                    <a:pt x="267" y="348"/>
                  </a:cubicBezTo>
                  <a:cubicBezTo>
                    <a:pt x="267" y="319"/>
                    <a:pt x="255" y="309"/>
                    <a:pt x="241" y="309"/>
                  </a:cubicBezTo>
                  <a:cubicBezTo>
                    <a:pt x="223" y="309"/>
                    <a:pt x="200" y="328"/>
                    <a:pt x="200" y="348"/>
                  </a:cubicBezTo>
                  <a:cubicBezTo>
                    <a:pt x="134" y="1182"/>
                    <a:pt x="100" y="2082"/>
                    <a:pt x="67" y="2916"/>
                  </a:cubicBezTo>
                  <a:cubicBezTo>
                    <a:pt x="0" y="3884"/>
                    <a:pt x="0" y="4818"/>
                    <a:pt x="34" y="5785"/>
                  </a:cubicBezTo>
                  <a:cubicBezTo>
                    <a:pt x="34" y="5789"/>
                    <a:pt x="35" y="5791"/>
                    <a:pt x="39" y="5791"/>
                  </a:cubicBezTo>
                  <a:cubicBezTo>
                    <a:pt x="150" y="5791"/>
                    <a:pt x="1878" y="3904"/>
                    <a:pt x="2168" y="3517"/>
                  </a:cubicBezTo>
                  <a:cubicBezTo>
                    <a:pt x="2635" y="4617"/>
                    <a:pt x="3136" y="5651"/>
                    <a:pt x="3703" y="6686"/>
                  </a:cubicBezTo>
                  <a:cubicBezTo>
                    <a:pt x="3703" y="6686"/>
                    <a:pt x="3703" y="6686"/>
                    <a:pt x="3704" y="6686"/>
                  </a:cubicBezTo>
                  <a:cubicBezTo>
                    <a:pt x="3789" y="6686"/>
                    <a:pt x="7074" y="1211"/>
                    <a:pt x="7672" y="47"/>
                  </a:cubicBezTo>
                  <a:cubicBezTo>
                    <a:pt x="7672" y="24"/>
                    <a:pt x="7639" y="0"/>
                    <a:pt x="76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19"/>
            <p:cNvSpPr/>
            <p:nvPr/>
          </p:nvSpPr>
          <p:spPr>
            <a:xfrm>
              <a:off x="3496000" y="2370475"/>
              <a:ext cx="482025" cy="28375"/>
            </a:xfrm>
            <a:custGeom>
              <a:rect b="b" l="l" r="r" t="t"/>
              <a:pathLst>
                <a:path extrusionOk="0" h="1135" w="19281">
                  <a:moveTo>
                    <a:pt x="1" y="0"/>
                  </a:moveTo>
                  <a:lnTo>
                    <a:pt x="1" y="1135"/>
                  </a:lnTo>
                  <a:lnTo>
                    <a:pt x="19281" y="1135"/>
                  </a:lnTo>
                  <a:lnTo>
                    <a:pt x="1928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19"/>
            <p:cNvSpPr/>
            <p:nvPr/>
          </p:nvSpPr>
          <p:spPr>
            <a:xfrm>
              <a:off x="3496000" y="2370475"/>
              <a:ext cx="292725" cy="28375"/>
            </a:xfrm>
            <a:custGeom>
              <a:rect b="b" l="l" r="r" t="t"/>
              <a:pathLst>
                <a:path extrusionOk="0" h="1135" w="11709">
                  <a:moveTo>
                    <a:pt x="1" y="0"/>
                  </a:moveTo>
                  <a:lnTo>
                    <a:pt x="1" y="1135"/>
                  </a:lnTo>
                  <a:lnTo>
                    <a:pt x="11709" y="1135"/>
                  </a:lnTo>
                  <a:lnTo>
                    <a:pt x="1170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19"/>
            <p:cNvSpPr/>
            <p:nvPr/>
          </p:nvSpPr>
          <p:spPr>
            <a:xfrm>
              <a:off x="3040675" y="1982700"/>
              <a:ext cx="698025" cy="416975"/>
            </a:xfrm>
            <a:custGeom>
              <a:rect b="b" l="l" r="r" t="t"/>
              <a:pathLst>
                <a:path extrusionOk="0" h="16679" w="27921">
                  <a:moveTo>
                    <a:pt x="1" y="0"/>
                  </a:moveTo>
                  <a:lnTo>
                    <a:pt x="3503" y="16679"/>
                  </a:lnTo>
                  <a:lnTo>
                    <a:pt x="27920" y="16679"/>
                  </a:lnTo>
                  <a:lnTo>
                    <a:pt x="2441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19"/>
            <p:cNvSpPr/>
            <p:nvPr/>
          </p:nvSpPr>
          <p:spPr>
            <a:xfrm>
              <a:off x="3349225" y="2153650"/>
              <a:ext cx="80075" cy="75075"/>
            </a:xfrm>
            <a:custGeom>
              <a:rect b="b" l="l" r="r" t="t"/>
              <a:pathLst>
                <a:path extrusionOk="0" h="3003" w="3203">
                  <a:moveTo>
                    <a:pt x="1468" y="1"/>
                  </a:moveTo>
                  <a:cubicBezTo>
                    <a:pt x="634" y="1"/>
                    <a:pt x="1" y="701"/>
                    <a:pt x="134" y="1502"/>
                  </a:cubicBezTo>
                  <a:cubicBezTo>
                    <a:pt x="234" y="2336"/>
                    <a:pt x="935" y="2969"/>
                    <a:pt x="1769" y="3003"/>
                  </a:cubicBezTo>
                  <a:cubicBezTo>
                    <a:pt x="2569" y="3003"/>
                    <a:pt x="3203" y="2302"/>
                    <a:pt x="3103" y="1502"/>
                  </a:cubicBezTo>
                  <a:cubicBezTo>
                    <a:pt x="3003" y="668"/>
                    <a:pt x="2302" y="34"/>
                    <a:pt x="14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19"/>
            <p:cNvSpPr/>
            <p:nvPr/>
          </p:nvSpPr>
          <p:spPr>
            <a:xfrm>
              <a:off x="3250825" y="2232025"/>
              <a:ext cx="391150" cy="281075"/>
            </a:xfrm>
            <a:custGeom>
              <a:rect b="b" l="l" r="r" t="t"/>
              <a:pathLst>
                <a:path extrusionOk="0" h="11243" w="15646">
                  <a:moveTo>
                    <a:pt x="6370" y="1"/>
                  </a:moveTo>
                  <a:cubicBezTo>
                    <a:pt x="6359" y="1"/>
                    <a:pt x="6349" y="1"/>
                    <a:pt x="6338" y="1"/>
                  </a:cubicBezTo>
                  <a:cubicBezTo>
                    <a:pt x="4737" y="34"/>
                    <a:pt x="5271" y="2269"/>
                    <a:pt x="5271" y="2269"/>
                  </a:cubicBezTo>
                  <a:cubicBezTo>
                    <a:pt x="5271" y="2269"/>
                    <a:pt x="4432" y="898"/>
                    <a:pt x="3393" y="898"/>
                  </a:cubicBezTo>
                  <a:cubicBezTo>
                    <a:pt x="3298" y="898"/>
                    <a:pt x="3201" y="910"/>
                    <a:pt x="3103" y="935"/>
                  </a:cubicBezTo>
                  <a:cubicBezTo>
                    <a:pt x="1168" y="1402"/>
                    <a:pt x="3370" y="5138"/>
                    <a:pt x="2903" y="6673"/>
                  </a:cubicBezTo>
                  <a:lnTo>
                    <a:pt x="367" y="6673"/>
                  </a:lnTo>
                  <a:lnTo>
                    <a:pt x="1" y="7673"/>
                  </a:lnTo>
                  <a:cubicBezTo>
                    <a:pt x="1502" y="8507"/>
                    <a:pt x="3336" y="10442"/>
                    <a:pt x="4570" y="10675"/>
                  </a:cubicBezTo>
                  <a:cubicBezTo>
                    <a:pt x="4671" y="10697"/>
                    <a:pt x="4772" y="10707"/>
                    <a:pt x="4871" y="10707"/>
                  </a:cubicBezTo>
                  <a:cubicBezTo>
                    <a:pt x="5398" y="10707"/>
                    <a:pt x="5891" y="10419"/>
                    <a:pt x="6172" y="9942"/>
                  </a:cubicBezTo>
                  <a:cubicBezTo>
                    <a:pt x="6172" y="9942"/>
                    <a:pt x="6705" y="11242"/>
                    <a:pt x="7906" y="11242"/>
                  </a:cubicBezTo>
                  <a:cubicBezTo>
                    <a:pt x="8507" y="11242"/>
                    <a:pt x="9040" y="10308"/>
                    <a:pt x="9040" y="10308"/>
                  </a:cubicBezTo>
                  <a:cubicBezTo>
                    <a:pt x="9307" y="10876"/>
                    <a:pt x="9908" y="11242"/>
                    <a:pt x="10575" y="11242"/>
                  </a:cubicBezTo>
                  <a:cubicBezTo>
                    <a:pt x="11409" y="11209"/>
                    <a:pt x="11809" y="10242"/>
                    <a:pt x="11809" y="10242"/>
                  </a:cubicBezTo>
                  <a:cubicBezTo>
                    <a:pt x="11809" y="10242"/>
                    <a:pt x="12439" y="10759"/>
                    <a:pt x="13126" y="10759"/>
                  </a:cubicBezTo>
                  <a:cubicBezTo>
                    <a:pt x="13276" y="10759"/>
                    <a:pt x="13428" y="10735"/>
                    <a:pt x="13577" y="10675"/>
                  </a:cubicBezTo>
                  <a:cubicBezTo>
                    <a:pt x="15245" y="10042"/>
                    <a:pt x="15645" y="2903"/>
                    <a:pt x="13077" y="1669"/>
                  </a:cubicBezTo>
                  <a:cubicBezTo>
                    <a:pt x="12902" y="1582"/>
                    <a:pt x="12753" y="1545"/>
                    <a:pt x="12626" y="1545"/>
                  </a:cubicBezTo>
                  <a:cubicBezTo>
                    <a:pt x="11876" y="1545"/>
                    <a:pt x="11876" y="2836"/>
                    <a:pt x="11876" y="2836"/>
                  </a:cubicBezTo>
                  <a:cubicBezTo>
                    <a:pt x="11876" y="2836"/>
                    <a:pt x="11275" y="335"/>
                    <a:pt x="9808" y="201"/>
                  </a:cubicBezTo>
                  <a:cubicBezTo>
                    <a:pt x="9776" y="199"/>
                    <a:pt x="9744" y="198"/>
                    <a:pt x="9714" y="198"/>
                  </a:cubicBezTo>
                  <a:cubicBezTo>
                    <a:pt x="8313" y="198"/>
                    <a:pt x="8473" y="2403"/>
                    <a:pt x="8473" y="2403"/>
                  </a:cubicBezTo>
                  <a:cubicBezTo>
                    <a:pt x="8473" y="2403"/>
                    <a:pt x="7881" y="1"/>
                    <a:pt x="6370"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19"/>
            <p:cNvSpPr/>
            <p:nvPr/>
          </p:nvSpPr>
          <p:spPr>
            <a:xfrm>
              <a:off x="3167425" y="2398825"/>
              <a:ext cx="155975" cy="66550"/>
            </a:xfrm>
            <a:custGeom>
              <a:rect b="b" l="l" r="r" t="t"/>
              <a:pathLst>
                <a:path extrusionOk="0" h="2662" w="6239">
                  <a:moveTo>
                    <a:pt x="3603" y="1"/>
                  </a:moveTo>
                  <a:cubicBezTo>
                    <a:pt x="568" y="367"/>
                    <a:pt x="1" y="2402"/>
                    <a:pt x="1735" y="2636"/>
                  </a:cubicBezTo>
                  <a:cubicBezTo>
                    <a:pt x="1870" y="2653"/>
                    <a:pt x="1999" y="2661"/>
                    <a:pt x="2123" y="2661"/>
                  </a:cubicBezTo>
                  <a:cubicBezTo>
                    <a:pt x="3076" y="2661"/>
                    <a:pt x="3724" y="2199"/>
                    <a:pt x="4557" y="2199"/>
                  </a:cubicBezTo>
                  <a:cubicBezTo>
                    <a:pt x="4844" y="2199"/>
                    <a:pt x="5153" y="2254"/>
                    <a:pt x="5505" y="2402"/>
                  </a:cubicBezTo>
                  <a:lnTo>
                    <a:pt x="6239" y="1"/>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19"/>
            <p:cNvSpPr/>
            <p:nvPr/>
          </p:nvSpPr>
          <p:spPr>
            <a:xfrm>
              <a:off x="3543900" y="2299250"/>
              <a:ext cx="23850" cy="185500"/>
            </a:xfrm>
            <a:custGeom>
              <a:rect b="b" l="l" r="r" t="t"/>
              <a:pathLst>
                <a:path extrusionOk="0" h="7420" w="954">
                  <a:moveTo>
                    <a:pt x="71" y="1"/>
                  </a:moveTo>
                  <a:cubicBezTo>
                    <a:pt x="33" y="1"/>
                    <a:pt x="1" y="26"/>
                    <a:pt x="19" y="81"/>
                  </a:cubicBezTo>
                  <a:cubicBezTo>
                    <a:pt x="420" y="2516"/>
                    <a:pt x="486" y="4984"/>
                    <a:pt x="186" y="7419"/>
                  </a:cubicBezTo>
                  <a:lnTo>
                    <a:pt x="219" y="7419"/>
                  </a:lnTo>
                  <a:cubicBezTo>
                    <a:pt x="953" y="5018"/>
                    <a:pt x="920" y="2449"/>
                    <a:pt x="153" y="47"/>
                  </a:cubicBezTo>
                  <a:cubicBezTo>
                    <a:pt x="138" y="17"/>
                    <a:pt x="102" y="1"/>
                    <a:pt x="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19"/>
            <p:cNvSpPr/>
            <p:nvPr/>
          </p:nvSpPr>
          <p:spPr>
            <a:xfrm>
              <a:off x="3460600" y="2287175"/>
              <a:ext cx="37100" cy="203200"/>
            </a:xfrm>
            <a:custGeom>
              <a:rect b="b" l="l" r="r" t="t"/>
              <a:pathLst>
                <a:path extrusionOk="0" h="8128" w="1484">
                  <a:moveTo>
                    <a:pt x="48" y="0"/>
                  </a:moveTo>
                  <a:cubicBezTo>
                    <a:pt x="19" y="0"/>
                    <a:pt x="0" y="18"/>
                    <a:pt x="16" y="63"/>
                  </a:cubicBezTo>
                  <a:cubicBezTo>
                    <a:pt x="716" y="1831"/>
                    <a:pt x="983" y="5834"/>
                    <a:pt x="649" y="8102"/>
                  </a:cubicBezTo>
                  <a:cubicBezTo>
                    <a:pt x="649" y="8119"/>
                    <a:pt x="658" y="8127"/>
                    <a:pt x="670" y="8127"/>
                  </a:cubicBezTo>
                  <a:cubicBezTo>
                    <a:pt x="683" y="8127"/>
                    <a:pt x="699" y="8119"/>
                    <a:pt x="716" y="8102"/>
                  </a:cubicBezTo>
                  <a:cubicBezTo>
                    <a:pt x="1483" y="5434"/>
                    <a:pt x="1283" y="2599"/>
                    <a:pt x="149" y="63"/>
                  </a:cubicBezTo>
                  <a:cubicBezTo>
                    <a:pt x="131" y="27"/>
                    <a:pt x="82" y="0"/>
                    <a:pt x="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19"/>
            <p:cNvSpPr/>
            <p:nvPr/>
          </p:nvSpPr>
          <p:spPr>
            <a:xfrm>
              <a:off x="3377825" y="2283400"/>
              <a:ext cx="40650" cy="195300"/>
            </a:xfrm>
            <a:custGeom>
              <a:rect b="b" l="l" r="r" t="t"/>
              <a:pathLst>
                <a:path extrusionOk="0" h="7812" w="1626">
                  <a:moveTo>
                    <a:pt x="83" y="0"/>
                  </a:moveTo>
                  <a:cubicBezTo>
                    <a:pt x="44" y="0"/>
                    <a:pt x="1" y="24"/>
                    <a:pt x="24" y="48"/>
                  </a:cubicBezTo>
                  <a:cubicBezTo>
                    <a:pt x="1125" y="2549"/>
                    <a:pt x="1292" y="5118"/>
                    <a:pt x="1092" y="7786"/>
                  </a:cubicBezTo>
                  <a:cubicBezTo>
                    <a:pt x="1092" y="7803"/>
                    <a:pt x="1108" y="7811"/>
                    <a:pt x="1125" y="7811"/>
                  </a:cubicBezTo>
                  <a:cubicBezTo>
                    <a:pt x="1142" y="7811"/>
                    <a:pt x="1158" y="7803"/>
                    <a:pt x="1158" y="7786"/>
                  </a:cubicBezTo>
                  <a:cubicBezTo>
                    <a:pt x="1625" y="6519"/>
                    <a:pt x="1559" y="4784"/>
                    <a:pt x="1392" y="3450"/>
                  </a:cubicBezTo>
                  <a:cubicBezTo>
                    <a:pt x="1292" y="2216"/>
                    <a:pt x="825" y="1015"/>
                    <a:pt x="124" y="14"/>
                  </a:cubicBezTo>
                  <a:cubicBezTo>
                    <a:pt x="114" y="4"/>
                    <a:pt x="99" y="0"/>
                    <a:pt x="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39"/>
                                        </p:tgtEl>
                                        <p:attrNameLst>
                                          <p:attrName>style.visibility</p:attrName>
                                        </p:attrNameLst>
                                      </p:cBhvr>
                                      <p:to>
                                        <p:strVal val="visible"/>
                                      </p:to>
                                    </p:set>
                                    <p:anim calcmode="lin" valueType="num">
                                      <p:cBhvr additive="base">
                                        <p:cTn dur="1000"/>
                                        <p:tgtEl>
                                          <p:spTgt spid="3139"/>
                                        </p:tgtEl>
                                        <p:attrNameLst>
                                          <p:attrName>ppt_w</p:attrName>
                                        </p:attrNameLst>
                                      </p:cBhvr>
                                      <p:tavLst>
                                        <p:tav fmla="" tm="0">
                                          <p:val>
                                            <p:strVal val="0"/>
                                          </p:val>
                                        </p:tav>
                                        <p:tav fmla="" tm="100000">
                                          <p:val>
                                            <p:strVal val="#ppt_w"/>
                                          </p:val>
                                        </p:tav>
                                      </p:tavLst>
                                    </p:anim>
                                    <p:anim calcmode="lin" valueType="num">
                                      <p:cBhvr additive="base">
                                        <p:cTn dur="1000"/>
                                        <p:tgtEl>
                                          <p:spTgt spid="313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40"/>
                                        </p:tgtEl>
                                        <p:attrNameLst>
                                          <p:attrName>style.visibility</p:attrName>
                                        </p:attrNameLst>
                                      </p:cBhvr>
                                      <p:to>
                                        <p:strVal val="visible"/>
                                      </p:to>
                                    </p:set>
                                    <p:anim calcmode="lin" valueType="num">
                                      <p:cBhvr additive="base">
                                        <p:cTn dur="1000"/>
                                        <p:tgtEl>
                                          <p:spTgt spid="3140"/>
                                        </p:tgtEl>
                                        <p:attrNameLst>
                                          <p:attrName>ppt_w</p:attrName>
                                        </p:attrNameLst>
                                      </p:cBhvr>
                                      <p:tavLst>
                                        <p:tav fmla="" tm="0">
                                          <p:val>
                                            <p:strVal val="0"/>
                                          </p:val>
                                        </p:tav>
                                        <p:tav fmla="" tm="100000">
                                          <p:val>
                                            <p:strVal val="#ppt_w"/>
                                          </p:val>
                                        </p:tav>
                                      </p:tavLst>
                                    </p:anim>
                                    <p:anim calcmode="lin" valueType="num">
                                      <p:cBhvr additive="base">
                                        <p:cTn dur="1000"/>
                                        <p:tgtEl>
                                          <p:spTgt spid="314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41"/>
                                        </p:tgtEl>
                                        <p:attrNameLst>
                                          <p:attrName>style.visibility</p:attrName>
                                        </p:attrNameLst>
                                      </p:cBhvr>
                                      <p:to>
                                        <p:strVal val="visible"/>
                                      </p:to>
                                    </p:set>
                                    <p:anim calcmode="lin" valueType="num">
                                      <p:cBhvr additive="base">
                                        <p:cTn dur="1000"/>
                                        <p:tgtEl>
                                          <p:spTgt spid="3141"/>
                                        </p:tgtEl>
                                        <p:attrNameLst>
                                          <p:attrName>ppt_w</p:attrName>
                                        </p:attrNameLst>
                                      </p:cBhvr>
                                      <p:tavLst>
                                        <p:tav fmla="" tm="0">
                                          <p:val>
                                            <p:strVal val="0"/>
                                          </p:val>
                                        </p:tav>
                                        <p:tav fmla="" tm="100000">
                                          <p:val>
                                            <p:strVal val="#ppt_w"/>
                                          </p:val>
                                        </p:tav>
                                      </p:tavLst>
                                    </p:anim>
                                    <p:anim calcmode="lin" valueType="num">
                                      <p:cBhvr additive="base">
                                        <p:cTn dur="1000"/>
                                        <p:tgtEl>
                                          <p:spTgt spid="314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42"/>
                                        </p:tgtEl>
                                        <p:attrNameLst>
                                          <p:attrName>style.visibility</p:attrName>
                                        </p:attrNameLst>
                                      </p:cBhvr>
                                      <p:to>
                                        <p:strVal val="visible"/>
                                      </p:to>
                                    </p:set>
                                    <p:anim calcmode="lin" valueType="num">
                                      <p:cBhvr additive="base">
                                        <p:cTn dur="1000"/>
                                        <p:tgtEl>
                                          <p:spTgt spid="3142"/>
                                        </p:tgtEl>
                                        <p:attrNameLst>
                                          <p:attrName>ppt_w</p:attrName>
                                        </p:attrNameLst>
                                      </p:cBhvr>
                                      <p:tavLst>
                                        <p:tav fmla="" tm="0">
                                          <p:val>
                                            <p:strVal val="0"/>
                                          </p:val>
                                        </p:tav>
                                        <p:tav fmla="" tm="100000">
                                          <p:val>
                                            <p:strVal val="#ppt_w"/>
                                          </p:val>
                                        </p:tav>
                                      </p:tavLst>
                                    </p:anim>
                                    <p:anim calcmode="lin" valueType="num">
                                      <p:cBhvr additive="base">
                                        <p:cTn dur="1000"/>
                                        <p:tgtEl>
                                          <p:spTgt spid="314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43"/>
                                        </p:tgtEl>
                                        <p:attrNameLst>
                                          <p:attrName>style.visibility</p:attrName>
                                        </p:attrNameLst>
                                      </p:cBhvr>
                                      <p:to>
                                        <p:strVal val="visible"/>
                                      </p:to>
                                    </p:set>
                                    <p:anim calcmode="lin" valueType="num">
                                      <p:cBhvr additive="base">
                                        <p:cTn dur="1000"/>
                                        <p:tgtEl>
                                          <p:spTgt spid="3143"/>
                                        </p:tgtEl>
                                        <p:attrNameLst>
                                          <p:attrName>ppt_w</p:attrName>
                                        </p:attrNameLst>
                                      </p:cBhvr>
                                      <p:tavLst>
                                        <p:tav fmla="" tm="0">
                                          <p:val>
                                            <p:strVal val="0"/>
                                          </p:val>
                                        </p:tav>
                                        <p:tav fmla="" tm="100000">
                                          <p:val>
                                            <p:strVal val="#ppt_w"/>
                                          </p:val>
                                        </p:tav>
                                      </p:tavLst>
                                    </p:anim>
                                    <p:anim calcmode="lin" valueType="num">
                                      <p:cBhvr additive="base">
                                        <p:cTn dur="1000"/>
                                        <p:tgtEl>
                                          <p:spTgt spid="314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44"/>
                                        </p:tgtEl>
                                        <p:attrNameLst>
                                          <p:attrName>style.visibility</p:attrName>
                                        </p:attrNameLst>
                                      </p:cBhvr>
                                      <p:to>
                                        <p:strVal val="visible"/>
                                      </p:to>
                                    </p:set>
                                    <p:anim calcmode="lin" valueType="num">
                                      <p:cBhvr additive="base">
                                        <p:cTn dur="1000"/>
                                        <p:tgtEl>
                                          <p:spTgt spid="3144"/>
                                        </p:tgtEl>
                                        <p:attrNameLst>
                                          <p:attrName>ppt_w</p:attrName>
                                        </p:attrNameLst>
                                      </p:cBhvr>
                                      <p:tavLst>
                                        <p:tav fmla="" tm="0">
                                          <p:val>
                                            <p:strVal val="0"/>
                                          </p:val>
                                        </p:tav>
                                        <p:tav fmla="" tm="100000">
                                          <p:val>
                                            <p:strVal val="#ppt_w"/>
                                          </p:val>
                                        </p:tav>
                                      </p:tavLst>
                                    </p:anim>
                                    <p:anim calcmode="lin" valueType="num">
                                      <p:cBhvr additive="base">
                                        <p:cTn dur="1000"/>
                                        <p:tgtEl>
                                          <p:spTgt spid="314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45"/>
                                        </p:tgtEl>
                                        <p:attrNameLst>
                                          <p:attrName>style.visibility</p:attrName>
                                        </p:attrNameLst>
                                      </p:cBhvr>
                                      <p:to>
                                        <p:strVal val="visible"/>
                                      </p:to>
                                    </p:set>
                                    <p:anim calcmode="lin" valueType="num">
                                      <p:cBhvr additive="base">
                                        <p:cTn dur="1000"/>
                                        <p:tgtEl>
                                          <p:spTgt spid="3145"/>
                                        </p:tgtEl>
                                        <p:attrNameLst>
                                          <p:attrName>ppt_w</p:attrName>
                                        </p:attrNameLst>
                                      </p:cBhvr>
                                      <p:tavLst>
                                        <p:tav fmla="" tm="0">
                                          <p:val>
                                            <p:strVal val="0"/>
                                          </p:val>
                                        </p:tav>
                                        <p:tav fmla="" tm="100000">
                                          <p:val>
                                            <p:strVal val="#ppt_w"/>
                                          </p:val>
                                        </p:tav>
                                      </p:tavLst>
                                    </p:anim>
                                    <p:anim calcmode="lin" valueType="num">
                                      <p:cBhvr additive="base">
                                        <p:cTn dur="1000"/>
                                        <p:tgtEl>
                                          <p:spTgt spid="314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46"/>
                                        </p:tgtEl>
                                        <p:attrNameLst>
                                          <p:attrName>style.visibility</p:attrName>
                                        </p:attrNameLst>
                                      </p:cBhvr>
                                      <p:to>
                                        <p:strVal val="visible"/>
                                      </p:to>
                                    </p:set>
                                    <p:anim calcmode="lin" valueType="num">
                                      <p:cBhvr additive="base">
                                        <p:cTn dur="1000"/>
                                        <p:tgtEl>
                                          <p:spTgt spid="3146"/>
                                        </p:tgtEl>
                                        <p:attrNameLst>
                                          <p:attrName>ppt_w</p:attrName>
                                        </p:attrNameLst>
                                      </p:cBhvr>
                                      <p:tavLst>
                                        <p:tav fmla="" tm="0">
                                          <p:val>
                                            <p:strVal val="0"/>
                                          </p:val>
                                        </p:tav>
                                        <p:tav fmla="" tm="100000">
                                          <p:val>
                                            <p:strVal val="#ppt_w"/>
                                          </p:val>
                                        </p:tav>
                                      </p:tavLst>
                                    </p:anim>
                                    <p:anim calcmode="lin" valueType="num">
                                      <p:cBhvr additive="base">
                                        <p:cTn dur="1000"/>
                                        <p:tgtEl>
                                          <p:spTgt spid="314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3" name="Shape 3223"/>
        <p:cNvGrpSpPr/>
        <p:nvPr/>
      </p:nvGrpSpPr>
      <p:grpSpPr>
        <a:xfrm>
          <a:off x="0" y="0"/>
          <a:ext cx="0" cy="0"/>
          <a:chOff x="0" y="0"/>
          <a:chExt cx="0" cy="0"/>
        </a:xfrm>
      </p:grpSpPr>
      <p:sp>
        <p:nvSpPr>
          <p:cNvPr id="3224" name="Google Shape;3224;p220"/>
          <p:cNvSpPr txBox="1"/>
          <p:nvPr>
            <p:ph type="title"/>
          </p:nvPr>
        </p:nvSpPr>
        <p:spPr>
          <a:xfrm>
            <a:off x="678600" y="527275"/>
            <a:ext cx="77868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modification  </a:t>
            </a:r>
            <a:endParaRPr/>
          </a:p>
        </p:txBody>
      </p:sp>
      <p:sp>
        <p:nvSpPr>
          <p:cNvPr id="3225" name="Google Shape;3225;p220"/>
          <p:cNvSpPr/>
          <p:nvPr/>
        </p:nvSpPr>
        <p:spPr>
          <a:xfrm>
            <a:off x="500700" y="1107175"/>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20"/>
          <p:cNvSpPr/>
          <p:nvPr/>
        </p:nvSpPr>
        <p:spPr>
          <a:xfrm rot="-5400000">
            <a:off x="6755150" y="-989375"/>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7" name="Google Shape;3227;p220"/>
          <p:cNvGrpSpPr/>
          <p:nvPr/>
        </p:nvGrpSpPr>
        <p:grpSpPr>
          <a:xfrm>
            <a:off x="1831074" y="1281654"/>
            <a:ext cx="4790846" cy="2877557"/>
            <a:chOff x="1512075" y="776700"/>
            <a:chExt cx="4566625" cy="4107275"/>
          </a:xfrm>
        </p:grpSpPr>
        <p:sp>
          <p:nvSpPr>
            <p:cNvPr id="3228" name="Google Shape;3228;p220"/>
            <p:cNvSpPr/>
            <p:nvPr/>
          </p:nvSpPr>
          <p:spPr>
            <a:xfrm>
              <a:off x="4939525" y="776700"/>
              <a:ext cx="712200" cy="662425"/>
            </a:xfrm>
            <a:custGeom>
              <a:rect b="b" l="l" r="r" t="t"/>
              <a:pathLst>
                <a:path extrusionOk="0" h="26497" w="28488">
                  <a:moveTo>
                    <a:pt x="14211" y="1"/>
                  </a:moveTo>
                  <a:cubicBezTo>
                    <a:pt x="7819" y="1"/>
                    <a:pt x="2220" y="4626"/>
                    <a:pt x="1168" y="11147"/>
                  </a:cubicBezTo>
                  <a:cubicBezTo>
                    <a:pt x="1" y="18386"/>
                    <a:pt x="4904" y="25157"/>
                    <a:pt x="12143" y="26325"/>
                  </a:cubicBezTo>
                  <a:cubicBezTo>
                    <a:pt x="12857" y="26440"/>
                    <a:pt x="13568" y="26496"/>
                    <a:pt x="14270" y="26496"/>
                  </a:cubicBezTo>
                  <a:cubicBezTo>
                    <a:pt x="20642" y="26496"/>
                    <a:pt x="26269" y="21871"/>
                    <a:pt x="27320" y="15350"/>
                  </a:cubicBezTo>
                  <a:cubicBezTo>
                    <a:pt x="28488" y="8112"/>
                    <a:pt x="23551" y="1340"/>
                    <a:pt x="16346" y="173"/>
                  </a:cubicBezTo>
                  <a:cubicBezTo>
                    <a:pt x="15628" y="57"/>
                    <a:pt x="14915" y="1"/>
                    <a:pt x="14211"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20"/>
            <p:cNvSpPr/>
            <p:nvPr/>
          </p:nvSpPr>
          <p:spPr>
            <a:xfrm>
              <a:off x="4994575" y="799350"/>
              <a:ext cx="632150" cy="632150"/>
            </a:xfrm>
            <a:custGeom>
              <a:rect b="b" l="l" r="r" t="t"/>
              <a:pathLst>
                <a:path extrusionOk="0" h="25286" w="25286">
                  <a:moveTo>
                    <a:pt x="12643" y="0"/>
                  </a:moveTo>
                  <a:cubicBezTo>
                    <a:pt x="5638" y="0"/>
                    <a:pt x="0" y="5638"/>
                    <a:pt x="0" y="12643"/>
                  </a:cubicBezTo>
                  <a:cubicBezTo>
                    <a:pt x="0" y="19614"/>
                    <a:pt x="5638" y="25285"/>
                    <a:pt x="12643" y="25285"/>
                  </a:cubicBezTo>
                  <a:cubicBezTo>
                    <a:pt x="19614" y="25285"/>
                    <a:pt x="25285" y="19614"/>
                    <a:pt x="25285" y="12643"/>
                  </a:cubicBezTo>
                  <a:cubicBezTo>
                    <a:pt x="25285" y="5638"/>
                    <a:pt x="19614" y="0"/>
                    <a:pt x="12643" y="0"/>
                  </a:cubicBez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20"/>
            <p:cNvSpPr/>
            <p:nvPr/>
          </p:nvSpPr>
          <p:spPr>
            <a:xfrm>
              <a:off x="5014575" y="819350"/>
              <a:ext cx="592125" cy="592125"/>
            </a:xfrm>
            <a:custGeom>
              <a:rect b="b" l="l" r="r" t="t"/>
              <a:pathLst>
                <a:path extrusionOk="0" h="23685" w="23685">
                  <a:moveTo>
                    <a:pt x="11843" y="1"/>
                  </a:moveTo>
                  <a:cubicBezTo>
                    <a:pt x="5305" y="1"/>
                    <a:pt x="1" y="5305"/>
                    <a:pt x="1" y="11843"/>
                  </a:cubicBezTo>
                  <a:cubicBezTo>
                    <a:pt x="1" y="18381"/>
                    <a:pt x="5305" y="23685"/>
                    <a:pt x="11843" y="23685"/>
                  </a:cubicBezTo>
                  <a:cubicBezTo>
                    <a:pt x="18381" y="23685"/>
                    <a:pt x="23684" y="18381"/>
                    <a:pt x="23684" y="11843"/>
                  </a:cubicBezTo>
                  <a:cubicBezTo>
                    <a:pt x="23684" y="5305"/>
                    <a:pt x="18381" y="1"/>
                    <a:pt x="118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20"/>
            <p:cNvSpPr/>
            <p:nvPr/>
          </p:nvSpPr>
          <p:spPr>
            <a:xfrm>
              <a:off x="5039600" y="853550"/>
              <a:ext cx="560425" cy="487875"/>
            </a:xfrm>
            <a:custGeom>
              <a:rect b="b" l="l" r="r" t="t"/>
              <a:pathLst>
                <a:path extrusionOk="0" h="19515" w="22417">
                  <a:moveTo>
                    <a:pt x="16346" y="1"/>
                  </a:moveTo>
                  <a:lnTo>
                    <a:pt x="1" y="15178"/>
                  </a:lnTo>
                  <a:cubicBezTo>
                    <a:pt x="701" y="16846"/>
                    <a:pt x="1835" y="18347"/>
                    <a:pt x="3236" y="19515"/>
                  </a:cubicBezTo>
                  <a:cubicBezTo>
                    <a:pt x="8140" y="16579"/>
                    <a:pt x="17013" y="11242"/>
                    <a:pt x="22417" y="7940"/>
                  </a:cubicBezTo>
                  <a:cubicBezTo>
                    <a:pt x="21649" y="4537"/>
                    <a:pt x="19448" y="1602"/>
                    <a:pt x="16346"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20"/>
            <p:cNvSpPr/>
            <p:nvPr/>
          </p:nvSpPr>
          <p:spPr>
            <a:xfrm>
              <a:off x="5170525" y="1125425"/>
              <a:ext cx="436175" cy="271050"/>
            </a:xfrm>
            <a:custGeom>
              <a:rect b="b" l="l" r="r" t="t"/>
              <a:pathLst>
                <a:path extrusionOk="0" h="10842" w="17447">
                  <a:moveTo>
                    <a:pt x="17446" y="0"/>
                  </a:moveTo>
                  <a:lnTo>
                    <a:pt x="17446" y="0"/>
                  </a:lnTo>
                  <a:cubicBezTo>
                    <a:pt x="12643" y="2769"/>
                    <a:pt x="4471" y="7472"/>
                    <a:pt x="1" y="10041"/>
                  </a:cubicBezTo>
                  <a:cubicBezTo>
                    <a:pt x="601" y="10374"/>
                    <a:pt x="1235" y="10641"/>
                    <a:pt x="1869" y="10841"/>
                  </a:cubicBezTo>
                  <a:lnTo>
                    <a:pt x="16646" y="3870"/>
                  </a:lnTo>
                  <a:cubicBezTo>
                    <a:pt x="17113" y="2635"/>
                    <a:pt x="17380" y="1334"/>
                    <a:pt x="17446"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20"/>
            <p:cNvSpPr/>
            <p:nvPr/>
          </p:nvSpPr>
          <p:spPr>
            <a:xfrm>
              <a:off x="5307300" y="840200"/>
              <a:ext cx="5850" cy="45075"/>
            </a:xfrm>
            <a:custGeom>
              <a:rect b="b" l="l" r="r" t="t"/>
              <a:pathLst>
                <a:path extrusionOk="0" h="1803" w="234">
                  <a:moveTo>
                    <a:pt x="0" y="1"/>
                  </a:moveTo>
                  <a:lnTo>
                    <a:pt x="0" y="1802"/>
                  </a:lnTo>
                  <a:lnTo>
                    <a:pt x="234" y="1802"/>
                  </a:lnTo>
                  <a:lnTo>
                    <a:pt x="234"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20"/>
            <p:cNvSpPr/>
            <p:nvPr/>
          </p:nvSpPr>
          <p:spPr>
            <a:xfrm>
              <a:off x="5170525" y="876075"/>
              <a:ext cx="27550" cy="41725"/>
            </a:xfrm>
            <a:custGeom>
              <a:rect b="b" l="l" r="r" t="t"/>
              <a:pathLst>
                <a:path extrusionOk="0" h="1669" w="1102">
                  <a:moveTo>
                    <a:pt x="201" y="0"/>
                  </a:moveTo>
                  <a:lnTo>
                    <a:pt x="1" y="100"/>
                  </a:lnTo>
                  <a:lnTo>
                    <a:pt x="901" y="1668"/>
                  </a:lnTo>
                  <a:lnTo>
                    <a:pt x="1101" y="1535"/>
                  </a:lnTo>
                  <a:lnTo>
                    <a:pt x="201" y="0"/>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20"/>
            <p:cNvSpPr/>
            <p:nvPr/>
          </p:nvSpPr>
          <p:spPr>
            <a:xfrm>
              <a:off x="5071300" y="975300"/>
              <a:ext cx="41725" cy="27550"/>
            </a:xfrm>
            <a:custGeom>
              <a:rect b="b" l="l" r="r" t="t"/>
              <a:pathLst>
                <a:path extrusionOk="0" h="1102" w="1669">
                  <a:moveTo>
                    <a:pt x="100" y="1"/>
                  </a:moveTo>
                  <a:lnTo>
                    <a:pt x="0" y="201"/>
                  </a:lnTo>
                  <a:lnTo>
                    <a:pt x="1535" y="1102"/>
                  </a:lnTo>
                  <a:lnTo>
                    <a:pt x="1668" y="901"/>
                  </a:lnTo>
                  <a:lnTo>
                    <a:pt x="100"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20"/>
            <p:cNvSpPr/>
            <p:nvPr/>
          </p:nvSpPr>
          <p:spPr>
            <a:xfrm>
              <a:off x="5036275" y="1112075"/>
              <a:ext cx="44225" cy="5850"/>
            </a:xfrm>
            <a:custGeom>
              <a:rect b="b" l="l" r="r" t="t"/>
              <a:pathLst>
                <a:path extrusionOk="0" h="234" w="1769">
                  <a:moveTo>
                    <a:pt x="0" y="0"/>
                  </a:moveTo>
                  <a:lnTo>
                    <a:pt x="0" y="234"/>
                  </a:lnTo>
                  <a:lnTo>
                    <a:pt x="1768" y="234"/>
                  </a:lnTo>
                  <a:lnTo>
                    <a:pt x="1768" y="0"/>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20"/>
            <p:cNvSpPr/>
            <p:nvPr/>
          </p:nvSpPr>
          <p:spPr>
            <a:xfrm>
              <a:off x="5086300" y="1232150"/>
              <a:ext cx="42550" cy="27550"/>
            </a:xfrm>
            <a:custGeom>
              <a:rect b="b" l="l" r="r" t="t"/>
              <a:pathLst>
                <a:path extrusionOk="0" h="1102" w="1702">
                  <a:moveTo>
                    <a:pt x="1568" y="1"/>
                  </a:moveTo>
                  <a:lnTo>
                    <a:pt x="1" y="901"/>
                  </a:lnTo>
                  <a:lnTo>
                    <a:pt x="134" y="1102"/>
                  </a:lnTo>
                  <a:lnTo>
                    <a:pt x="1702" y="201"/>
                  </a:lnTo>
                  <a:lnTo>
                    <a:pt x="1568"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20"/>
            <p:cNvSpPr/>
            <p:nvPr/>
          </p:nvSpPr>
          <p:spPr>
            <a:xfrm>
              <a:off x="5170525" y="1313050"/>
              <a:ext cx="27550" cy="41725"/>
            </a:xfrm>
            <a:custGeom>
              <a:rect b="b" l="l" r="r" t="t"/>
              <a:pathLst>
                <a:path extrusionOk="0" h="1669" w="1102">
                  <a:moveTo>
                    <a:pt x="901" y="0"/>
                  </a:moveTo>
                  <a:lnTo>
                    <a:pt x="1" y="1535"/>
                  </a:lnTo>
                  <a:lnTo>
                    <a:pt x="201" y="1668"/>
                  </a:lnTo>
                  <a:lnTo>
                    <a:pt x="1101" y="101"/>
                  </a:lnTo>
                  <a:lnTo>
                    <a:pt x="901" y="0"/>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20"/>
            <p:cNvSpPr/>
            <p:nvPr/>
          </p:nvSpPr>
          <p:spPr>
            <a:xfrm>
              <a:off x="5307300" y="1344750"/>
              <a:ext cx="5850" cy="45050"/>
            </a:xfrm>
            <a:custGeom>
              <a:rect b="b" l="l" r="r" t="t"/>
              <a:pathLst>
                <a:path extrusionOk="0" h="1802" w="234">
                  <a:moveTo>
                    <a:pt x="0" y="0"/>
                  </a:moveTo>
                  <a:lnTo>
                    <a:pt x="0" y="1801"/>
                  </a:lnTo>
                  <a:lnTo>
                    <a:pt x="234" y="1801"/>
                  </a:lnTo>
                  <a:lnTo>
                    <a:pt x="234" y="0"/>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20"/>
            <p:cNvSpPr/>
            <p:nvPr/>
          </p:nvSpPr>
          <p:spPr>
            <a:xfrm>
              <a:off x="5423200" y="1313050"/>
              <a:ext cx="26725" cy="41725"/>
            </a:xfrm>
            <a:custGeom>
              <a:rect b="b" l="l" r="r" t="t"/>
              <a:pathLst>
                <a:path extrusionOk="0" h="1669" w="1069">
                  <a:moveTo>
                    <a:pt x="168" y="0"/>
                  </a:moveTo>
                  <a:lnTo>
                    <a:pt x="1" y="101"/>
                  </a:lnTo>
                  <a:lnTo>
                    <a:pt x="868" y="1668"/>
                  </a:lnTo>
                  <a:lnTo>
                    <a:pt x="1068" y="1535"/>
                  </a:lnTo>
                  <a:lnTo>
                    <a:pt x="168" y="0"/>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20"/>
            <p:cNvSpPr/>
            <p:nvPr/>
          </p:nvSpPr>
          <p:spPr>
            <a:xfrm>
              <a:off x="5507425" y="1227150"/>
              <a:ext cx="41725" cy="27550"/>
            </a:xfrm>
            <a:custGeom>
              <a:rect b="b" l="l" r="r" t="t"/>
              <a:pathLst>
                <a:path extrusionOk="0" h="1102" w="1669">
                  <a:moveTo>
                    <a:pt x="134" y="1"/>
                  </a:moveTo>
                  <a:lnTo>
                    <a:pt x="1" y="201"/>
                  </a:lnTo>
                  <a:lnTo>
                    <a:pt x="1569" y="1101"/>
                  </a:lnTo>
                  <a:lnTo>
                    <a:pt x="1669" y="901"/>
                  </a:lnTo>
                  <a:lnTo>
                    <a:pt x="134"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20"/>
            <p:cNvSpPr/>
            <p:nvPr/>
          </p:nvSpPr>
          <p:spPr>
            <a:xfrm>
              <a:off x="5539950" y="1112075"/>
              <a:ext cx="45075" cy="5850"/>
            </a:xfrm>
            <a:custGeom>
              <a:rect b="b" l="l" r="r" t="t"/>
              <a:pathLst>
                <a:path extrusionOk="0" h="234" w="1803">
                  <a:moveTo>
                    <a:pt x="1" y="0"/>
                  </a:moveTo>
                  <a:lnTo>
                    <a:pt x="1" y="234"/>
                  </a:lnTo>
                  <a:lnTo>
                    <a:pt x="1802" y="234"/>
                  </a:lnTo>
                  <a:lnTo>
                    <a:pt x="1802" y="0"/>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20"/>
            <p:cNvSpPr/>
            <p:nvPr/>
          </p:nvSpPr>
          <p:spPr>
            <a:xfrm>
              <a:off x="5508275" y="975300"/>
              <a:ext cx="41725" cy="27550"/>
            </a:xfrm>
            <a:custGeom>
              <a:rect b="b" l="l" r="r" t="t"/>
              <a:pathLst>
                <a:path extrusionOk="0" h="1102" w="1669">
                  <a:moveTo>
                    <a:pt x="1535" y="1"/>
                  </a:moveTo>
                  <a:lnTo>
                    <a:pt x="0" y="901"/>
                  </a:lnTo>
                  <a:lnTo>
                    <a:pt x="100" y="1102"/>
                  </a:lnTo>
                  <a:lnTo>
                    <a:pt x="1668" y="201"/>
                  </a:lnTo>
                  <a:lnTo>
                    <a:pt x="1535"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20"/>
            <p:cNvSpPr/>
            <p:nvPr/>
          </p:nvSpPr>
          <p:spPr>
            <a:xfrm>
              <a:off x="5422375" y="876075"/>
              <a:ext cx="27550" cy="41725"/>
            </a:xfrm>
            <a:custGeom>
              <a:rect b="b" l="l" r="r" t="t"/>
              <a:pathLst>
                <a:path extrusionOk="0" h="1669" w="1102">
                  <a:moveTo>
                    <a:pt x="901" y="0"/>
                  </a:moveTo>
                  <a:lnTo>
                    <a:pt x="1" y="1568"/>
                  </a:lnTo>
                  <a:lnTo>
                    <a:pt x="201" y="1668"/>
                  </a:lnTo>
                  <a:lnTo>
                    <a:pt x="1101" y="100"/>
                  </a:lnTo>
                  <a:lnTo>
                    <a:pt x="901" y="0"/>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20"/>
            <p:cNvSpPr/>
            <p:nvPr/>
          </p:nvSpPr>
          <p:spPr>
            <a:xfrm>
              <a:off x="5296450" y="861050"/>
              <a:ext cx="28375" cy="274400"/>
            </a:xfrm>
            <a:custGeom>
              <a:rect b="b" l="l" r="r" t="t"/>
              <a:pathLst>
                <a:path extrusionOk="0" h="10976" w="1135">
                  <a:moveTo>
                    <a:pt x="434" y="1"/>
                  </a:moveTo>
                  <a:lnTo>
                    <a:pt x="1" y="10942"/>
                  </a:lnTo>
                  <a:lnTo>
                    <a:pt x="1135" y="10975"/>
                  </a:lnTo>
                  <a:lnTo>
                    <a:pt x="1135" y="10975"/>
                  </a:lnTo>
                  <a:lnTo>
                    <a:pt x="734"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20"/>
            <p:cNvSpPr/>
            <p:nvPr/>
          </p:nvSpPr>
          <p:spPr>
            <a:xfrm>
              <a:off x="5287275" y="1012825"/>
              <a:ext cx="198500" cy="124300"/>
            </a:xfrm>
            <a:custGeom>
              <a:rect b="b" l="l" r="r" t="t"/>
              <a:pathLst>
                <a:path extrusionOk="0" h="4972" w="7940">
                  <a:moveTo>
                    <a:pt x="7773" y="1"/>
                  </a:moveTo>
                  <a:lnTo>
                    <a:pt x="1" y="4004"/>
                  </a:lnTo>
                  <a:lnTo>
                    <a:pt x="568" y="4971"/>
                  </a:lnTo>
                  <a:lnTo>
                    <a:pt x="7940" y="268"/>
                  </a:lnTo>
                  <a:lnTo>
                    <a:pt x="7773"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20"/>
            <p:cNvSpPr/>
            <p:nvPr/>
          </p:nvSpPr>
          <p:spPr>
            <a:xfrm>
              <a:off x="5297275" y="1105400"/>
              <a:ext cx="22550" cy="19425"/>
            </a:xfrm>
            <a:custGeom>
              <a:rect b="b" l="l" r="r" t="t"/>
              <a:pathLst>
                <a:path extrusionOk="0" h="777" w="902">
                  <a:moveTo>
                    <a:pt x="535" y="1"/>
                  </a:moveTo>
                  <a:cubicBezTo>
                    <a:pt x="201" y="1"/>
                    <a:pt x="1" y="434"/>
                    <a:pt x="268" y="668"/>
                  </a:cubicBezTo>
                  <a:cubicBezTo>
                    <a:pt x="343" y="743"/>
                    <a:pt x="435" y="776"/>
                    <a:pt x="526" y="776"/>
                  </a:cubicBezTo>
                  <a:cubicBezTo>
                    <a:pt x="718" y="776"/>
                    <a:pt x="902" y="627"/>
                    <a:pt x="902" y="401"/>
                  </a:cubicBezTo>
                  <a:cubicBezTo>
                    <a:pt x="902" y="167"/>
                    <a:pt x="735" y="1"/>
                    <a:pt x="535" y="1"/>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20"/>
            <p:cNvSpPr/>
            <p:nvPr/>
          </p:nvSpPr>
          <p:spPr>
            <a:xfrm>
              <a:off x="1836475" y="1291375"/>
              <a:ext cx="1165875" cy="69225"/>
            </a:xfrm>
            <a:custGeom>
              <a:rect b="b" l="l" r="r" t="t"/>
              <a:pathLst>
                <a:path extrusionOk="0" h="2769" w="46635">
                  <a:moveTo>
                    <a:pt x="1" y="0"/>
                  </a:moveTo>
                  <a:lnTo>
                    <a:pt x="1" y="2769"/>
                  </a:lnTo>
                  <a:lnTo>
                    <a:pt x="46634" y="2769"/>
                  </a:lnTo>
                  <a:lnTo>
                    <a:pt x="46634"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20"/>
            <p:cNvSpPr/>
            <p:nvPr/>
          </p:nvSpPr>
          <p:spPr>
            <a:xfrm>
              <a:off x="2844700" y="1360575"/>
              <a:ext cx="69250" cy="228525"/>
            </a:xfrm>
            <a:custGeom>
              <a:rect b="b" l="l" r="r" t="t"/>
              <a:pathLst>
                <a:path extrusionOk="0" h="9141" w="2770">
                  <a:moveTo>
                    <a:pt x="1" y="1"/>
                  </a:moveTo>
                  <a:lnTo>
                    <a:pt x="1" y="9141"/>
                  </a:lnTo>
                  <a:lnTo>
                    <a:pt x="2769" y="9141"/>
                  </a:lnTo>
                  <a:lnTo>
                    <a:pt x="2769"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20"/>
            <p:cNvSpPr/>
            <p:nvPr/>
          </p:nvSpPr>
          <p:spPr>
            <a:xfrm>
              <a:off x="2844700" y="1360575"/>
              <a:ext cx="69250" cy="70925"/>
            </a:xfrm>
            <a:custGeom>
              <a:rect b="b" l="l" r="r" t="t"/>
              <a:pathLst>
                <a:path extrusionOk="0" h="2837" w="2770">
                  <a:moveTo>
                    <a:pt x="1" y="1"/>
                  </a:moveTo>
                  <a:lnTo>
                    <a:pt x="1" y="2836"/>
                  </a:lnTo>
                  <a:lnTo>
                    <a:pt x="2769" y="2836"/>
                  </a:lnTo>
                  <a:lnTo>
                    <a:pt x="2769"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20"/>
            <p:cNvSpPr/>
            <p:nvPr/>
          </p:nvSpPr>
          <p:spPr>
            <a:xfrm>
              <a:off x="1924875" y="1360575"/>
              <a:ext cx="69250" cy="228525"/>
            </a:xfrm>
            <a:custGeom>
              <a:rect b="b" l="l" r="r" t="t"/>
              <a:pathLst>
                <a:path extrusionOk="0" h="9141" w="2770">
                  <a:moveTo>
                    <a:pt x="1" y="1"/>
                  </a:moveTo>
                  <a:lnTo>
                    <a:pt x="1" y="9141"/>
                  </a:lnTo>
                  <a:lnTo>
                    <a:pt x="2769" y="9141"/>
                  </a:lnTo>
                  <a:lnTo>
                    <a:pt x="2769"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20"/>
            <p:cNvSpPr/>
            <p:nvPr/>
          </p:nvSpPr>
          <p:spPr>
            <a:xfrm>
              <a:off x="1924875" y="1360575"/>
              <a:ext cx="69250" cy="70925"/>
            </a:xfrm>
            <a:custGeom>
              <a:rect b="b" l="l" r="r" t="t"/>
              <a:pathLst>
                <a:path extrusionOk="0" h="2837" w="2770">
                  <a:moveTo>
                    <a:pt x="1" y="1"/>
                  </a:moveTo>
                  <a:lnTo>
                    <a:pt x="1" y="2836"/>
                  </a:lnTo>
                  <a:lnTo>
                    <a:pt x="2769" y="2836"/>
                  </a:lnTo>
                  <a:lnTo>
                    <a:pt x="2769"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20"/>
            <p:cNvSpPr/>
            <p:nvPr/>
          </p:nvSpPr>
          <p:spPr>
            <a:xfrm>
              <a:off x="2596200" y="850225"/>
              <a:ext cx="111775" cy="441175"/>
            </a:xfrm>
            <a:custGeom>
              <a:rect b="b" l="l" r="r" t="t"/>
              <a:pathLst>
                <a:path extrusionOk="0" h="17647" w="4471">
                  <a:moveTo>
                    <a:pt x="0" y="0"/>
                  </a:moveTo>
                  <a:lnTo>
                    <a:pt x="0" y="17646"/>
                  </a:lnTo>
                  <a:lnTo>
                    <a:pt x="4470" y="17646"/>
                  </a:lnTo>
                  <a:lnTo>
                    <a:pt x="4470" y="0"/>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20"/>
            <p:cNvSpPr/>
            <p:nvPr/>
          </p:nvSpPr>
          <p:spPr>
            <a:xfrm>
              <a:off x="2597025" y="826025"/>
              <a:ext cx="110950" cy="49225"/>
            </a:xfrm>
            <a:custGeom>
              <a:rect b="b" l="l" r="r" t="t"/>
              <a:pathLst>
                <a:path extrusionOk="0" h="1969" w="4438">
                  <a:moveTo>
                    <a:pt x="1" y="1"/>
                  </a:moveTo>
                  <a:lnTo>
                    <a:pt x="1" y="1969"/>
                  </a:lnTo>
                  <a:lnTo>
                    <a:pt x="4437" y="1969"/>
                  </a:lnTo>
                  <a:lnTo>
                    <a:pt x="4437"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20"/>
            <p:cNvSpPr/>
            <p:nvPr/>
          </p:nvSpPr>
          <p:spPr>
            <a:xfrm>
              <a:off x="2596200" y="936950"/>
              <a:ext cx="111775" cy="18375"/>
            </a:xfrm>
            <a:custGeom>
              <a:rect b="b" l="l" r="r" t="t"/>
              <a:pathLst>
                <a:path extrusionOk="0" h="735" w="4471">
                  <a:moveTo>
                    <a:pt x="0" y="0"/>
                  </a:moveTo>
                  <a:lnTo>
                    <a:pt x="0" y="734"/>
                  </a:lnTo>
                  <a:lnTo>
                    <a:pt x="4470" y="734"/>
                  </a:lnTo>
                  <a:lnTo>
                    <a:pt x="4470" y="0"/>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20"/>
            <p:cNvSpPr/>
            <p:nvPr/>
          </p:nvSpPr>
          <p:spPr>
            <a:xfrm>
              <a:off x="2582850" y="1184625"/>
              <a:ext cx="125125" cy="48400"/>
            </a:xfrm>
            <a:custGeom>
              <a:rect b="b" l="l" r="r" t="t"/>
              <a:pathLst>
                <a:path extrusionOk="0" h="1936" w="5005">
                  <a:moveTo>
                    <a:pt x="0" y="0"/>
                  </a:moveTo>
                  <a:lnTo>
                    <a:pt x="0" y="1935"/>
                  </a:lnTo>
                  <a:lnTo>
                    <a:pt x="5004" y="1935"/>
                  </a:lnTo>
                  <a:lnTo>
                    <a:pt x="5004" y="0"/>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20"/>
            <p:cNvSpPr/>
            <p:nvPr/>
          </p:nvSpPr>
          <p:spPr>
            <a:xfrm>
              <a:off x="2518625" y="776825"/>
              <a:ext cx="77600" cy="514575"/>
            </a:xfrm>
            <a:custGeom>
              <a:rect b="b" l="l" r="r" t="t"/>
              <a:pathLst>
                <a:path extrusionOk="0" h="20583" w="3104">
                  <a:moveTo>
                    <a:pt x="1" y="1"/>
                  </a:moveTo>
                  <a:lnTo>
                    <a:pt x="1" y="20582"/>
                  </a:lnTo>
                  <a:lnTo>
                    <a:pt x="3103" y="20582"/>
                  </a:lnTo>
                  <a:lnTo>
                    <a:pt x="3103"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20"/>
            <p:cNvSpPr/>
            <p:nvPr/>
          </p:nvSpPr>
          <p:spPr>
            <a:xfrm>
              <a:off x="2534475" y="825200"/>
              <a:ext cx="46725" cy="197675"/>
            </a:xfrm>
            <a:custGeom>
              <a:rect b="b" l="l" r="r" t="t"/>
              <a:pathLst>
                <a:path extrusionOk="0" h="7907" w="1869">
                  <a:moveTo>
                    <a:pt x="1" y="0"/>
                  </a:moveTo>
                  <a:lnTo>
                    <a:pt x="1" y="7906"/>
                  </a:lnTo>
                  <a:lnTo>
                    <a:pt x="1869" y="7906"/>
                  </a:lnTo>
                  <a:lnTo>
                    <a:pt x="1869"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20"/>
            <p:cNvSpPr/>
            <p:nvPr/>
          </p:nvSpPr>
          <p:spPr>
            <a:xfrm>
              <a:off x="1966575" y="874400"/>
              <a:ext cx="420325" cy="417000"/>
            </a:xfrm>
            <a:custGeom>
              <a:rect b="b" l="l" r="r" t="t"/>
              <a:pathLst>
                <a:path extrusionOk="0" h="16680" w="16813">
                  <a:moveTo>
                    <a:pt x="14644" y="1"/>
                  </a:moveTo>
                  <a:lnTo>
                    <a:pt x="1" y="14478"/>
                  </a:lnTo>
                  <a:lnTo>
                    <a:pt x="2202" y="16679"/>
                  </a:lnTo>
                  <a:lnTo>
                    <a:pt x="16813" y="2202"/>
                  </a:lnTo>
                  <a:lnTo>
                    <a:pt x="14644"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20"/>
            <p:cNvSpPr/>
            <p:nvPr/>
          </p:nvSpPr>
          <p:spPr>
            <a:xfrm>
              <a:off x="2063300" y="1022850"/>
              <a:ext cx="173500" cy="172650"/>
            </a:xfrm>
            <a:custGeom>
              <a:rect b="b" l="l" r="r" t="t"/>
              <a:pathLst>
                <a:path extrusionOk="0" h="6906" w="6940">
                  <a:moveTo>
                    <a:pt x="5638" y="0"/>
                  </a:moveTo>
                  <a:lnTo>
                    <a:pt x="1" y="5571"/>
                  </a:lnTo>
                  <a:lnTo>
                    <a:pt x="1302" y="6905"/>
                  </a:lnTo>
                  <a:lnTo>
                    <a:pt x="6939" y="1334"/>
                  </a:lnTo>
                  <a:lnTo>
                    <a:pt x="5638" y="0"/>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20"/>
            <p:cNvSpPr/>
            <p:nvPr/>
          </p:nvSpPr>
          <p:spPr>
            <a:xfrm>
              <a:off x="2386875" y="900250"/>
              <a:ext cx="132625" cy="391150"/>
            </a:xfrm>
            <a:custGeom>
              <a:rect b="b" l="l" r="r" t="t"/>
              <a:pathLst>
                <a:path extrusionOk="0" h="15646" w="5305">
                  <a:moveTo>
                    <a:pt x="1" y="1"/>
                  </a:moveTo>
                  <a:lnTo>
                    <a:pt x="1" y="15645"/>
                  </a:lnTo>
                  <a:lnTo>
                    <a:pt x="5304" y="15645"/>
                  </a:lnTo>
                  <a:lnTo>
                    <a:pt x="5304"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20"/>
            <p:cNvSpPr/>
            <p:nvPr/>
          </p:nvSpPr>
          <p:spPr>
            <a:xfrm>
              <a:off x="2386875" y="1213800"/>
              <a:ext cx="131775" cy="35900"/>
            </a:xfrm>
            <a:custGeom>
              <a:rect b="b" l="l" r="r" t="t"/>
              <a:pathLst>
                <a:path extrusionOk="0" h="1436" w="5271">
                  <a:moveTo>
                    <a:pt x="1" y="1"/>
                  </a:moveTo>
                  <a:lnTo>
                    <a:pt x="1" y="1435"/>
                  </a:lnTo>
                  <a:lnTo>
                    <a:pt x="5271" y="1435"/>
                  </a:lnTo>
                  <a:lnTo>
                    <a:pt x="5271"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20"/>
            <p:cNvSpPr/>
            <p:nvPr/>
          </p:nvSpPr>
          <p:spPr>
            <a:xfrm>
              <a:off x="2386875" y="1175450"/>
              <a:ext cx="131775" cy="14200"/>
            </a:xfrm>
            <a:custGeom>
              <a:rect b="b" l="l" r="r" t="t"/>
              <a:pathLst>
                <a:path extrusionOk="0" h="568" w="5271">
                  <a:moveTo>
                    <a:pt x="1" y="1"/>
                  </a:moveTo>
                  <a:lnTo>
                    <a:pt x="1" y="568"/>
                  </a:lnTo>
                  <a:lnTo>
                    <a:pt x="5271" y="568"/>
                  </a:lnTo>
                  <a:lnTo>
                    <a:pt x="5271"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20"/>
            <p:cNvSpPr/>
            <p:nvPr/>
          </p:nvSpPr>
          <p:spPr>
            <a:xfrm>
              <a:off x="2707950" y="923600"/>
              <a:ext cx="90900" cy="367800"/>
            </a:xfrm>
            <a:custGeom>
              <a:rect b="b" l="l" r="r" t="t"/>
              <a:pathLst>
                <a:path extrusionOk="0" h="14712" w="3636">
                  <a:moveTo>
                    <a:pt x="0" y="1"/>
                  </a:moveTo>
                  <a:lnTo>
                    <a:pt x="0" y="14711"/>
                  </a:lnTo>
                  <a:lnTo>
                    <a:pt x="3636" y="14711"/>
                  </a:lnTo>
                  <a:lnTo>
                    <a:pt x="3636"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20"/>
            <p:cNvSpPr/>
            <p:nvPr/>
          </p:nvSpPr>
          <p:spPr>
            <a:xfrm>
              <a:off x="2707950" y="1217975"/>
              <a:ext cx="90900" cy="34225"/>
            </a:xfrm>
            <a:custGeom>
              <a:rect b="b" l="l" r="r" t="t"/>
              <a:pathLst>
                <a:path extrusionOk="0" h="1369" w="3636">
                  <a:moveTo>
                    <a:pt x="0" y="1"/>
                  </a:moveTo>
                  <a:lnTo>
                    <a:pt x="0" y="1368"/>
                  </a:lnTo>
                  <a:lnTo>
                    <a:pt x="3636" y="1368"/>
                  </a:lnTo>
                  <a:lnTo>
                    <a:pt x="3636"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20"/>
            <p:cNvSpPr/>
            <p:nvPr/>
          </p:nvSpPr>
          <p:spPr>
            <a:xfrm>
              <a:off x="2707950" y="999500"/>
              <a:ext cx="90900" cy="34200"/>
            </a:xfrm>
            <a:custGeom>
              <a:rect b="b" l="l" r="r" t="t"/>
              <a:pathLst>
                <a:path extrusionOk="0" h="1368" w="3636">
                  <a:moveTo>
                    <a:pt x="0" y="0"/>
                  </a:moveTo>
                  <a:lnTo>
                    <a:pt x="0" y="1368"/>
                  </a:lnTo>
                  <a:lnTo>
                    <a:pt x="3636" y="1368"/>
                  </a:lnTo>
                  <a:lnTo>
                    <a:pt x="3636" y="0"/>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20"/>
            <p:cNvSpPr/>
            <p:nvPr/>
          </p:nvSpPr>
          <p:spPr>
            <a:xfrm>
              <a:off x="2707950" y="1057025"/>
              <a:ext cx="90900" cy="13375"/>
            </a:xfrm>
            <a:custGeom>
              <a:rect b="b" l="l" r="r" t="t"/>
              <a:pathLst>
                <a:path extrusionOk="0" h="535" w="3636">
                  <a:moveTo>
                    <a:pt x="0" y="1"/>
                  </a:moveTo>
                  <a:lnTo>
                    <a:pt x="0" y="534"/>
                  </a:lnTo>
                  <a:lnTo>
                    <a:pt x="3636" y="534"/>
                  </a:lnTo>
                  <a:lnTo>
                    <a:pt x="3636"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20"/>
            <p:cNvSpPr/>
            <p:nvPr/>
          </p:nvSpPr>
          <p:spPr>
            <a:xfrm>
              <a:off x="3523525" y="776825"/>
              <a:ext cx="545400" cy="545425"/>
            </a:xfrm>
            <a:custGeom>
              <a:rect b="b" l="l" r="r" t="t"/>
              <a:pathLst>
                <a:path extrusionOk="0" h="21817" w="21816">
                  <a:moveTo>
                    <a:pt x="1034" y="1001"/>
                  </a:moveTo>
                  <a:lnTo>
                    <a:pt x="20815" y="1035"/>
                  </a:lnTo>
                  <a:lnTo>
                    <a:pt x="20815" y="20782"/>
                  </a:lnTo>
                  <a:lnTo>
                    <a:pt x="1034" y="20782"/>
                  </a:lnTo>
                  <a:lnTo>
                    <a:pt x="1034" y="1001"/>
                  </a:lnTo>
                  <a:close/>
                  <a:moveTo>
                    <a:pt x="0" y="1"/>
                  </a:moveTo>
                  <a:lnTo>
                    <a:pt x="0" y="21816"/>
                  </a:lnTo>
                  <a:lnTo>
                    <a:pt x="21816" y="21816"/>
                  </a:lnTo>
                  <a:lnTo>
                    <a:pt x="21816"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20"/>
            <p:cNvSpPr/>
            <p:nvPr/>
          </p:nvSpPr>
          <p:spPr>
            <a:xfrm>
              <a:off x="3622750" y="1030350"/>
              <a:ext cx="385300" cy="170975"/>
            </a:xfrm>
            <a:custGeom>
              <a:rect b="b" l="l" r="r" t="t"/>
              <a:pathLst>
                <a:path extrusionOk="0" h="6839" w="15412">
                  <a:moveTo>
                    <a:pt x="1" y="0"/>
                  </a:moveTo>
                  <a:lnTo>
                    <a:pt x="1" y="6839"/>
                  </a:lnTo>
                  <a:lnTo>
                    <a:pt x="15412" y="6839"/>
                  </a:lnTo>
                  <a:lnTo>
                    <a:pt x="1541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20"/>
            <p:cNvSpPr/>
            <p:nvPr/>
          </p:nvSpPr>
          <p:spPr>
            <a:xfrm>
              <a:off x="3633600" y="1584075"/>
              <a:ext cx="129275" cy="372800"/>
            </a:xfrm>
            <a:custGeom>
              <a:rect b="b" l="l" r="r" t="t"/>
              <a:pathLst>
                <a:path extrusionOk="0" h="14912" w="5171">
                  <a:moveTo>
                    <a:pt x="0" y="1"/>
                  </a:moveTo>
                  <a:lnTo>
                    <a:pt x="0" y="14911"/>
                  </a:lnTo>
                  <a:lnTo>
                    <a:pt x="5171" y="14911"/>
                  </a:lnTo>
                  <a:lnTo>
                    <a:pt x="5171"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20"/>
            <p:cNvSpPr/>
            <p:nvPr/>
          </p:nvSpPr>
          <p:spPr>
            <a:xfrm>
              <a:off x="3603575" y="2274575"/>
              <a:ext cx="271900" cy="161800"/>
            </a:xfrm>
            <a:custGeom>
              <a:rect b="b" l="l" r="r" t="t"/>
              <a:pathLst>
                <a:path extrusionOk="0" h="6472" w="10876">
                  <a:moveTo>
                    <a:pt x="1" y="0"/>
                  </a:moveTo>
                  <a:lnTo>
                    <a:pt x="1" y="6472"/>
                  </a:lnTo>
                  <a:lnTo>
                    <a:pt x="10875" y="6472"/>
                  </a:lnTo>
                  <a:lnTo>
                    <a:pt x="1087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20"/>
            <p:cNvSpPr/>
            <p:nvPr/>
          </p:nvSpPr>
          <p:spPr>
            <a:xfrm>
              <a:off x="3523525" y="1479000"/>
              <a:ext cx="545400" cy="546250"/>
            </a:xfrm>
            <a:custGeom>
              <a:rect b="b" l="l" r="r" t="t"/>
              <a:pathLst>
                <a:path extrusionOk="0" h="21850" w="21816">
                  <a:moveTo>
                    <a:pt x="20815" y="1035"/>
                  </a:moveTo>
                  <a:lnTo>
                    <a:pt x="20815" y="20815"/>
                  </a:lnTo>
                  <a:lnTo>
                    <a:pt x="1034" y="20815"/>
                  </a:lnTo>
                  <a:lnTo>
                    <a:pt x="1034" y="1035"/>
                  </a:lnTo>
                  <a:close/>
                  <a:moveTo>
                    <a:pt x="0" y="1"/>
                  </a:moveTo>
                  <a:lnTo>
                    <a:pt x="0" y="21850"/>
                  </a:lnTo>
                  <a:lnTo>
                    <a:pt x="21816" y="21816"/>
                  </a:lnTo>
                  <a:lnTo>
                    <a:pt x="21816"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20"/>
            <p:cNvSpPr/>
            <p:nvPr/>
          </p:nvSpPr>
          <p:spPr>
            <a:xfrm>
              <a:off x="3523525" y="2181175"/>
              <a:ext cx="545400" cy="546250"/>
            </a:xfrm>
            <a:custGeom>
              <a:rect b="b" l="l" r="r" t="t"/>
              <a:pathLst>
                <a:path extrusionOk="0" h="21850" w="21816">
                  <a:moveTo>
                    <a:pt x="20815" y="1034"/>
                  </a:moveTo>
                  <a:lnTo>
                    <a:pt x="20815" y="20815"/>
                  </a:lnTo>
                  <a:lnTo>
                    <a:pt x="1034" y="20815"/>
                  </a:lnTo>
                  <a:lnTo>
                    <a:pt x="1034" y="1034"/>
                  </a:lnTo>
                  <a:close/>
                  <a:moveTo>
                    <a:pt x="0" y="0"/>
                  </a:moveTo>
                  <a:lnTo>
                    <a:pt x="0" y="21849"/>
                  </a:lnTo>
                  <a:lnTo>
                    <a:pt x="21816" y="21849"/>
                  </a:lnTo>
                  <a:lnTo>
                    <a:pt x="21816" y="0"/>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20"/>
            <p:cNvSpPr/>
            <p:nvPr/>
          </p:nvSpPr>
          <p:spPr>
            <a:xfrm>
              <a:off x="3697800" y="951125"/>
              <a:ext cx="196850" cy="197675"/>
            </a:xfrm>
            <a:custGeom>
              <a:rect b="b" l="l" r="r" t="t"/>
              <a:pathLst>
                <a:path extrusionOk="0" h="7907" w="7874">
                  <a:moveTo>
                    <a:pt x="1" y="0"/>
                  </a:moveTo>
                  <a:lnTo>
                    <a:pt x="1" y="7906"/>
                  </a:lnTo>
                  <a:lnTo>
                    <a:pt x="7873" y="7906"/>
                  </a:lnTo>
                  <a:lnTo>
                    <a:pt x="7873" y="0"/>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20"/>
            <p:cNvSpPr/>
            <p:nvPr/>
          </p:nvSpPr>
          <p:spPr>
            <a:xfrm>
              <a:off x="3697800" y="1653300"/>
              <a:ext cx="196850" cy="197650"/>
            </a:xfrm>
            <a:custGeom>
              <a:rect b="b" l="l" r="r" t="t"/>
              <a:pathLst>
                <a:path extrusionOk="0" h="7906" w="7874">
                  <a:moveTo>
                    <a:pt x="1" y="0"/>
                  </a:moveTo>
                  <a:lnTo>
                    <a:pt x="1" y="7906"/>
                  </a:lnTo>
                  <a:lnTo>
                    <a:pt x="7873" y="7906"/>
                  </a:lnTo>
                  <a:lnTo>
                    <a:pt x="7873"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20"/>
            <p:cNvSpPr/>
            <p:nvPr/>
          </p:nvSpPr>
          <p:spPr>
            <a:xfrm>
              <a:off x="3696975" y="2355450"/>
              <a:ext cx="197675" cy="197675"/>
            </a:xfrm>
            <a:custGeom>
              <a:rect b="b" l="l" r="r" t="t"/>
              <a:pathLst>
                <a:path extrusionOk="0" h="7907" w="7907">
                  <a:moveTo>
                    <a:pt x="1" y="1"/>
                  </a:moveTo>
                  <a:lnTo>
                    <a:pt x="1" y="7907"/>
                  </a:lnTo>
                  <a:lnTo>
                    <a:pt x="7906" y="7907"/>
                  </a:lnTo>
                  <a:lnTo>
                    <a:pt x="7906"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20"/>
            <p:cNvSpPr/>
            <p:nvPr/>
          </p:nvSpPr>
          <p:spPr>
            <a:xfrm>
              <a:off x="1665525" y="3504625"/>
              <a:ext cx="284400" cy="126775"/>
            </a:xfrm>
            <a:custGeom>
              <a:rect b="b" l="l" r="r" t="t"/>
              <a:pathLst>
                <a:path extrusionOk="0" h="5071" w="11376">
                  <a:moveTo>
                    <a:pt x="1" y="0"/>
                  </a:moveTo>
                  <a:lnTo>
                    <a:pt x="1" y="200"/>
                  </a:lnTo>
                  <a:lnTo>
                    <a:pt x="34" y="4870"/>
                  </a:lnTo>
                  <a:lnTo>
                    <a:pt x="34" y="5070"/>
                  </a:lnTo>
                  <a:lnTo>
                    <a:pt x="201" y="5070"/>
                  </a:lnTo>
                  <a:cubicBezTo>
                    <a:pt x="1135" y="5037"/>
                    <a:pt x="2069" y="5037"/>
                    <a:pt x="3003" y="5037"/>
                  </a:cubicBezTo>
                  <a:lnTo>
                    <a:pt x="5771" y="5004"/>
                  </a:lnTo>
                  <a:lnTo>
                    <a:pt x="11242" y="4870"/>
                  </a:lnTo>
                  <a:lnTo>
                    <a:pt x="5705" y="4770"/>
                  </a:lnTo>
                  <a:lnTo>
                    <a:pt x="2969" y="4704"/>
                  </a:lnTo>
                  <a:lnTo>
                    <a:pt x="434" y="4704"/>
                  </a:lnTo>
                  <a:lnTo>
                    <a:pt x="434" y="432"/>
                  </a:lnTo>
                  <a:lnTo>
                    <a:pt x="434" y="432"/>
                  </a:lnTo>
                  <a:lnTo>
                    <a:pt x="5738" y="400"/>
                  </a:lnTo>
                  <a:cubicBezTo>
                    <a:pt x="7540" y="400"/>
                    <a:pt x="9341" y="336"/>
                    <a:pt x="11143" y="334"/>
                  </a:cubicBezTo>
                  <a:lnTo>
                    <a:pt x="11143" y="334"/>
                  </a:lnTo>
                  <a:cubicBezTo>
                    <a:pt x="11149" y="1057"/>
                    <a:pt x="11209" y="1779"/>
                    <a:pt x="11209" y="2502"/>
                  </a:cubicBezTo>
                  <a:lnTo>
                    <a:pt x="11242" y="4870"/>
                  </a:lnTo>
                  <a:lnTo>
                    <a:pt x="11309" y="2569"/>
                  </a:lnTo>
                  <a:cubicBezTo>
                    <a:pt x="11342" y="1768"/>
                    <a:pt x="11375" y="1001"/>
                    <a:pt x="11375" y="200"/>
                  </a:cubicBezTo>
                  <a:lnTo>
                    <a:pt x="11375" y="100"/>
                  </a:lnTo>
                  <a:lnTo>
                    <a:pt x="11242" y="100"/>
                  </a:lnTo>
                  <a:cubicBezTo>
                    <a:pt x="9407" y="67"/>
                    <a:pt x="7573" y="34"/>
                    <a:pt x="5738" y="34"/>
                  </a:cubicBezTo>
                  <a:lnTo>
                    <a:pt x="20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20"/>
            <p:cNvSpPr/>
            <p:nvPr/>
          </p:nvSpPr>
          <p:spPr>
            <a:xfrm>
              <a:off x="1512075" y="3652225"/>
              <a:ext cx="283575" cy="125950"/>
            </a:xfrm>
            <a:custGeom>
              <a:rect b="b" l="l" r="r" t="t"/>
              <a:pathLst>
                <a:path extrusionOk="0" h="5038" w="11343">
                  <a:moveTo>
                    <a:pt x="1" y="0"/>
                  </a:moveTo>
                  <a:lnTo>
                    <a:pt x="1" y="201"/>
                  </a:lnTo>
                  <a:lnTo>
                    <a:pt x="1" y="4871"/>
                  </a:lnTo>
                  <a:lnTo>
                    <a:pt x="1" y="5037"/>
                  </a:lnTo>
                  <a:lnTo>
                    <a:pt x="3003" y="5037"/>
                  </a:lnTo>
                  <a:lnTo>
                    <a:pt x="5772" y="4971"/>
                  </a:lnTo>
                  <a:lnTo>
                    <a:pt x="11242" y="4871"/>
                  </a:lnTo>
                  <a:lnTo>
                    <a:pt x="5672" y="4737"/>
                  </a:lnTo>
                  <a:lnTo>
                    <a:pt x="2936" y="4670"/>
                  </a:lnTo>
                  <a:lnTo>
                    <a:pt x="369" y="4670"/>
                  </a:lnTo>
                  <a:lnTo>
                    <a:pt x="400" y="400"/>
                  </a:lnTo>
                  <a:lnTo>
                    <a:pt x="400" y="400"/>
                  </a:lnTo>
                  <a:lnTo>
                    <a:pt x="5705" y="367"/>
                  </a:lnTo>
                  <a:cubicBezTo>
                    <a:pt x="7497" y="367"/>
                    <a:pt x="9320" y="336"/>
                    <a:pt x="11113" y="303"/>
                  </a:cubicBezTo>
                  <a:lnTo>
                    <a:pt x="11113" y="303"/>
                  </a:lnTo>
                  <a:cubicBezTo>
                    <a:pt x="11145" y="1036"/>
                    <a:pt x="11176" y="1769"/>
                    <a:pt x="11176" y="2502"/>
                  </a:cubicBezTo>
                  <a:lnTo>
                    <a:pt x="11242" y="4871"/>
                  </a:lnTo>
                  <a:lnTo>
                    <a:pt x="11309" y="2569"/>
                  </a:lnTo>
                  <a:cubicBezTo>
                    <a:pt x="11309" y="1768"/>
                    <a:pt x="11342" y="1001"/>
                    <a:pt x="11342" y="201"/>
                  </a:cubicBezTo>
                  <a:lnTo>
                    <a:pt x="11342" y="67"/>
                  </a:lnTo>
                  <a:lnTo>
                    <a:pt x="11242" y="67"/>
                  </a:lnTo>
                  <a:cubicBezTo>
                    <a:pt x="9408" y="67"/>
                    <a:pt x="7540" y="0"/>
                    <a:pt x="5705"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20"/>
            <p:cNvSpPr/>
            <p:nvPr/>
          </p:nvSpPr>
          <p:spPr>
            <a:xfrm>
              <a:off x="4438350" y="1770050"/>
              <a:ext cx="284375" cy="125950"/>
            </a:xfrm>
            <a:custGeom>
              <a:rect b="b" l="l" r="r" t="t"/>
              <a:pathLst>
                <a:path extrusionOk="0" h="5038" w="11375">
                  <a:moveTo>
                    <a:pt x="0" y="0"/>
                  </a:moveTo>
                  <a:lnTo>
                    <a:pt x="0" y="200"/>
                  </a:lnTo>
                  <a:lnTo>
                    <a:pt x="33" y="4870"/>
                  </a:lnTo>
                  <a:lnTo>
                    <a:pt x="33" y="5037"/>
                  </a:lnTo>
                  <a:lnTo>
                    <a:pt x="3002" y="5037"/>
                  </a:lnTo>
                  <a:lnTo>
                    <a:pt x="5771" y="4970"/>
                  </a:lnTo>
                  <a:lnTo>
                    <a:pt x="11275" y="4870"/>
                  </a:lnTo>
                  <a:lnTo>
                    <a:pt x="5704" y="4737"/>
                  </a:lnTo>
                  <a:lnTo>
                    <a:pt x="2936" y="4670"/>
                  </a:lnTo>
                  <a:lnTo>
                    <a:pt x="402" y="4670"/>
                  </a:lnTo>
                  <a:lnTo>
                    <a:pt x="432" y="399"/>
                  </a:lnTo>
                  <a:lnTo>
                    <a:pt x="432" y="399"/>
                  </a:lnTo>
                  <a:lnTo>
                    <a:pt x="5738" y="367"/>
                  </a:lnTo>
                  <a:cubicBezTo>
                    <a:pt x="7529" y="367"/>
                    <a:pt x="9320" y="304"/>
                    <a:pt x="11142" y="301"/>
                  </a:cubicBezTo>
                  <a:lnTo>
                    <a:pt x="11142" y="301"/>
                  </a:lnTo>
                  <a:cubicBezTo>
                    <a:pt x="11147" y="1034"/>
                    <a:pt x="11208" y="1768"/>
                    <a:pt x="11208" y="2502"/>
                  </a:cubicBezTo>
                  <a:lnTo>
                    <a:pt x="11275" y="4870"/>
                  </a:lnTo>
                  <a:lnTo>
                    <a:pt x="11342" y="2569"/>
                  </a:lnTo>
                  <a:cubicBezTo>
                    <a:pt x="11342" y="1768"/>
                    <a:pt x="11375" y="1001"/>
                    <a:pt x="11375" y="200"/>
                  </a:cubicBezTo>
                  <a:lnTo>
                    <a:pt x="11375" y="100"/>
                  </a:lnTo>
                  <a:lnTo>
                    <a:pt x="11275" y="100"/>
                  </a:lnTo>
                  <a:cubicBezTo>
                    <a:pt x="9440" y="67"/>
                    <a:pt x="7572" y="34"/>
                    <a:pt x="5738" y="34"/>
                  </a:cubicBezTo>
                  <a:lnTo>
                    <a:pt x="234"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20"/>
            <p:cNvSpPr/>
            <p:nvPr/>
          </p:nvSpPr>
          <p:spPr>
            <a:xfrm>
              <a:off x="4284900" y="1916825"/>
              <a:ext cx="284400" cy="126775"/>
            </a:xfrm>
            <a:custGeom>
              <a:rect b="b" l="l" r="r" t="t"/>
              <a:pathLst>
                <a:path extrusionOk="0" h="5071" w="11376">
                  <a:moveTo>
                    <a:pt x="0" y="0"/>
                  </a:moveTo>
                  <a:lnTo>
                    <a:pt x="0" y="200"/>
                  </a:lnTo>
                  <a:lnTo>
                    <a:pt x="0" y="4870"/>
                  </a:lnTo>
                  <a:lnTo>
                    <a:pt x="0" y="5070"/>
                  </a:lnTo>
                  <a:lnTo>
                    <a:pt x="201" y="5070"/>
                  </a:lnTo>
                  <a:cubicBezTo>
                    <a:pt x="1135" y="5037"/>
                    <a:pt x="2069" y="5037"/>
                    <a:pt x="2969" y="5037"/>
                  </a:cubicBezTo>
                  <a:lnTo>
                    <a:pt x="5771" y="5004"/>
                  </a:lnTo>
                  <a:lnTo>
                    <a:pt x="11242" y="4870"/>
                  </a:lnTo>
                  <a:lnTo>
                    <a:pt x="5671" y="4770"/>
                  </a:lnTo>
                  <a:lnTo>
                    <a:pt x="2936" y="4703"/>
                  </a:lnTo>
                  <a:lnTo>
                    <a:pt x="369" y="4703"/>
                  </a:lnTo>
                  <a:lnTo>
                    <a:pt x="399" y="433"/>
                  </a:lnTo>
                  <a:lnTo>
                    <a:pt x="399" y="433"/>
                  </a:lnTo>
                  <a:lnTo>
                    <a:pt x="5704" y="400"/>
                  </a:lnTo>
                  <a:cubicBezTo>
                    <a:pt x="7529" y="400"/>
                    <a:pt x="9322" y="337"/>
                    <a:pt x="11114" y="334"/>
                  </a:cubicBezTo>
                  <a:lnTo>
                    <a:pt x="11114" y="334"/>
                  </a:lnTo>
                  <a:cubicBezTo>
                    <a:pt x="11145" y="1057"/>
                    <a:pt x="11175" y="1781"/>
                    <a:pt x="11175" y="2535"/>
                  </a:cubicBezTo>
                  <a:lnTo>
                    <a:pt x="11242" y="4870"/>
                  </a:lnTo>
                  <a:lnTo>
                    <a:pt x="11308" y="2569"/>
                  </a:lnTo>
                  <a:cubicBezTo>
                    <a:pt x="11342" y="1768"/>
                    <a:pt x="11375" y="1001"/>
                    <a:pt x="11375" y="200"/>
                  </a:cubicBezTo>
                  <a:lnTo>
                    <a:pt x="11375" y="67"/>
                  </a:lnTo>
                  <a:lnTo>
                    <a:pt x="11275" y="67"/>
                  </a:lnTo>
                  <a:cubicBezTo>
                    <a:pt x="9407" y="67"/>
                    <a:pt x="7572" y="0"/>
                    <a:pt x="5738"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20"/>
            <p:cNvSpPr/>
            <p:nvPr/>
          </p:nvSpPr>
          <p:spPr>
            <a:xfrm>
              <a:off x="4131450" y="1770050"/>
              <a:ext cx="283575" cy="125950"/>
            </a:xfrm>
            <a:custGeom>
              <a:rect b="b" l="l" r="r" t="t"/>
              <a:pathLst>
                <a:path extrusionOk="0" h="5038" w="11343">
                  <a:moveTo>
                    <a:pt x="1" y="0"/>
                  </a:moveTo>
                  <a:lnTo>
                    <a:pt x="1" y="200"/>
                  </a:lnTo>
                  <a:lnTo>
                    <a:pt x="34" y="4870"/>
                  </a:lnTo>
                  <a:lnTo>
                    <a:pt x="34" y="5037"/>
                  </a:lnTo>
                  <a:lnTo>
                    <a:pt x="3003" y="5037"/>
                  </a:lnTo>
                  <a:lnTo>
                    <a:pt x="5771" y="4970"/>
                  </a:lnTo>
                  <a:lnTo>
                    <a:pt x="11242" y="4870"/>
                  </a:lnTo>
                  <a:lnTo>
                    <a:pt x="5671" y="4737"/>
                  </a:lnTo>
                  <a:lnTo>
                    <a:pt x="2936" y="4704"/>
                  </a:lnTo>
                  <a:lnTo>
                    <a:pt x="401" y="4704"/>
                  </a:lnTo>
                  <a:lnTo>
                    <a:pt x="401" y="433"/>
                  </a:lnTo>
                  <a:lnTo>
                    <a:pt x="401" y="433"/>
                  </a:lnTo>
                  <a:lnTo>
                    <a:pt x="5738" y="400"/>
                  </a:lnTo>
                  <a:cubicBezTo>
                    <a:pt x="7540" y="400"/>
                    <a:pt x="9341" y="336"/>
                    <a:pt x="11143" y="334"/>
                  </a:cubicBezTo>
                  <a:lnTo>
                    <a:pt x="11143" y="334"/>
                  </a:lnTo>
                  <a:cubicBezTo>
                    <a:pt x="11149" y="1057"/>
                    <a:pt x="11209" y="1781"/>
                    <a:pt x="11209" y="2535"/>
                  </a:cubicBezTo>
                  <a:lnTo>
                    <a:pt x="11242" y="4870"/>
                  </a:lnTo>
                  <a:lnTo>
                    <a:pt x="11309" y="2569"/>
                  </a:lnTo>
                  <a:cubicBezTo>
                    <a:pt x="11309" y="1768"/>
                    <a:pt x="11342" y="1001"/>
                    <a:pt x="11342" y="200"/>
                  </a:cubicBezTo>
                  <a:lnTo>
                    <a:pt x="11342" y="100"/>
                  </a:lnTo>
                  <a:lnTo>
                    <a:pt x="11242" y="100"/>
                  </a:lnTo>
                  <a:cubicBezTo>
                    <a:pt x="9407" y="67"/>
                    <a:pt x="7573" y="34"/>
                    <a:pt x="5738" y="34"/>
                  </a:cubicBezTo>
                  <a:lnTo>
                    <a:pt x="20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20"/>
            <p:cNvSpPr/>
            <p:nvPr/>
          </p:nvSpPr>
          <p:spPr>
            <a:xfrm>
              <a:off x="5794300" y="3652225"/>
              <a:ext cx="284400" cy="125950"/>
            </a:xfrm>
            <a:custGeom>
              <a:rect b="b" l="l" r="r" t="t"/>
              <a:pathLst>
                <a:path extrusionOk="0" h="5038" w="11376">
                  <a:moveTo>
                    <a:pt x="1" y="0"/>
                  </a:moveTo>
                  <a:lnTo>
                    <a:pt x="1" y="201"/>
                  </a:lnTo>
                  <a:lnTo>
                    <a:pt x="34" y="4871"/>
                  </a:lnTo>
                  <a:lnTo>
                    <a:pt x="34" y="5037"/>
                  </a:lnTo>
                  <a:lnTo>
                    <a:pt x="3003" y="5037"/>
                  </a:lnTo>
                  <a:lnTo>
                    <a:pt x="5772" y="4971"/>
                  </a:lnTo>
                  <a:lnTo>
                    <a:pt x="11242" y="4871"/>
                  </a:lnTo>
                  <a:lnTo>
                    <a:pt x="5672" y="4737"/>
                  </a:lnTo>
                  <a:lnTo>
                    <a:pt x="2936" y="4670"/>
                  </a:lnTo>
                  <a:lnTo>
                    <a:pt x="403" y="4670"/>
                  </a:lnTo>
                  <a:lnTo>
                    <a:pt x="433" y="399"/>
                  </a:lnTo>
                  <a:lnTo>
                    <a:pt x="433" y="399"/>
                  </a:lnTo>
                  <a:lnTo>
                    <a:pt x="5738" y="367"/>
                  </a:lnTo>
                  <a:cubicBezTo>
                    <a:pt x="7540" y="367"/>
                    <a:pt x="9341" y="335"/>
                    <a:pt x="11143" y="302"/>
                  </a:cubicBezTo>
                  <a:lnTo>
                    <a:pt x="11143" y="302"/>
                  </a:lnTo>
                  <a:cubicBezTo>
                    <a:pt x="11148" y="1036"/>
                    <a:pt x="11209" y="1769"/>
                    <a:pt x="11209" y="2502"/>
                  </a:cubicBezTo>
                  <a:lnTo>
                    <a:pt x="11242" y="4871"/>
                  </a:lnTo>
                  <a:lnTo>
                    <a:pt x="11309" y="2569"/>
                  </a:lnTo>
                  <a:cubicBezTo>
                    <a:pt x="11342" y="1768"/>
                    <a:pt x="11376" y="1001"/>
                    <a:pt x="11376" y="201"/>
                  </a:cubicBezTo>
                  <a:lnTo>
                    <a:pt x="11376" y="67"/>
                  </a:lnTo>
                  <a:lnTo>
                    <a:pt x="11242" y="67"/>
                  </a:lnTo>
                  <a:cubicBezTo>
                    <a:pt x="9408" y="67"/>
                    <a:pt x="7573" y="0"/>
                    <a:pt x="5738"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20"/>
            <p:cNvSpPr/>
            <p:nvPr/>
          </p:nvSpPr>
          <p:spPr>
            <a:xfrm>
              <a:off x="5641700" y="798525"/>
              <a:ext cx="283550" cy="126775"/>
            </a:xfrm>
            <a:custGeom>
              <a:rect b="b" l="l" r="r" t="t"/>
              <a:pathLst>
                <a:path extrusionOk="0" h="5071" w="11342">
                  <a:moveTo>
                    <a:pt x="0" y="0"/>
                  </a:moveTo>
                  <a:lnTo>
                    <a:pt x="0" y="234"/>
                  </a:lnTo>
                  <a:lnTo>
                    <a:pt x="0" y="4870"/>
                  </a:lnTo>
                  <a:lnTo>
                    <a:pt x="0" y="5070"/>
                  </a:lnTo>
                  <a:lnTo>
                    <a:pt x="2936" y="5070"/>
                  </a:lnTo>
                  <a:lnTo>
                    <a:pt x="5738" y="5004"/>
                  </a:lnTo>
                  <a:lnTo>
                    <a:pt x="11209" y="4904"/>
                  </a:lnTo>
                  <a:lnTo>
                    <a:pt x="11209" y="4904"/>
                  </a:lnTo>
                  <a:lnTo>
                    <a:pt x="11209" y="4904"/>
                  </a:lnTo>
                  <a:lnTo>
                    <a:pt x="5638" y="4770"/>
                  </a:lnTo>
                  <a:lnTo>
                    <a:pt x="2869" y="4737"/>
                  </a:lnTo>
                  <a:cubicBezTo>
                    <a:pt x="2025" y="4705"/>
                    <a:pt x="1180" y="4704"/>
                    <a:pt x="336" y="4703"/>
                  </a:cubicBezTo>
                  <a:lnTo>
                    <a:pt x="335" y="4703"/>
                  </a:lnTo>
                  <a:lnTo>
                    <a:pt x="366" y="432"/>
                  </a:lnTo>
                  <a:lnTo>
                    <a:pt x="366" y="432"/>
                  </a:lnTo>
                  <a:lnTo>
                    <a:pt x="5671" y="400"/>
                  </a:lnTo>
                  <a:cubicBezTo>
                    <a:pt x="7462" y="400"/>
                    <a:pt x="9253" y="337"/>
                    <a:pt x="11075" y="334"/>
                  </a:cubicBezTo>
                  <a:lnTo>
                    <a:pt x="11075" y="334"/>
                  </a:lnTo>
                  <a:cubicBezTo>
                    <a:pt x="11078" y="1068"/>
                    <a:pt x="11110" y="1801"/>
                    <a:pt x="11142" y="2535"/>
                  </a:cubicBezTo>
                  <a:lnTo>
                    <a:pt x="11209" y="4904"/>
                  </a:lnTo>
                  <a:lnTo>
                    <a:pt x="11309" y="2569"/>
                  </a:lnTo>
                  <a:cubicBezTo>
                    <a:pt x="11309" y="1801"/>
                    <a:pt x="11342" y="1001"/>
                    <a:pt x="11342" y="200"/>
                  </a:cubicBezTo>
                  <a:lnTo>
                    <a:pt x="11342" y="100"/>
                  </a:lnTo>
                  <a:lnTo>
                    <a:pt x="11242" y="100"/>
                  </a:lnTo>
                  <a:cubicBezTo>
                    <a:pt x="9407" y="67"/>
                    <a:pt x="7573" y="33"/>
                    <a:pt x="5705" y="33"/>
                  </a:cubicBezTo>
                  <a:lnTo>
                    <a:pt x="20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20"/>
            <p:cNvSpPr/>
            <p:nvPr/>
          </p:nvSpPr>
          <p:spPr>
            <a:xfrm>
              <a:off x="5794300" y="946125"/>
              <a:ext cx="284400" cy="125950"/>
            </a:xfrm>
            <a:custGeom>
              <a:rect b="b" l="l" r="r" t="t"/>
              <a:pathLst>
                <a:path extrusionOk="0" h="5038" w="11376">
                  <a:moveTo>
                    <a:pt x="11242" y="4870"/>
                  </a:moveTo>
                  <a:lnTo>
                    <a:pt x="11242" y="4870"/>
                  </a:lnTo>
                  <a:lnTo>
                    <a:pt x="11242" y="4870"/>
                  </a:lnTo>
                  <a:close/>
                  <a:moveTo>
                    <a:pt x="1" y="0"/>
                  </a:moveTo>
                  <a:lnTo>
                    <a:pt x="1" y="200"/>
                  </a:lnTo>
                  <a:lnTo>
                    <a:pt x="34" y="4870"/>
                  </a:lnTo>
                  <a:lnTo>
                    <a:pt x="34" y="5037"/>
                  </a:lnTo>
                  <a:lnTo>
                    <a:pt x="3003" y="5037"/>
                  </a:lnTo>
                  <a:lnTo>
                    <a:pt x="5772" y="4970"/>
                  </a:lnTo>
                  <a:lnTo>
                    <a:pt x="11242" y="4870"/>
                  </a:lnTo>
                  <a:lnTo>
                    <a:pt x="5672" y="4737"/>
                  </a:lnTo>
                  <a:lnTo>
                    <a:pt x="2936" y="4704"/>
                  </a:lnTo>
                  <a:cubicBezTo>
                    <a:pt x="2101" y="4673"/>
                    <a:pt x="1265" y="4670"/>
                    <a:pt x="403" y="4670"/>
                  </a:cubicBezTo>
                  <a:lnTo>
                    <a:pt x="403" y="4670"/>
                  </a:lnTo>
                  <a:lnTo>
                    <a:pt x="433" y="399"/>
                  </a:lnTo>
                  <a:lnTo>
                    <a:pt x="433" y="399"/>
                  </a:lnTo>
                  <a:lnTo>
                    <a:pt x="5738" y="367"/>
                  </a:lnTo>
                  <a:cubicBezTo>
                    <a:pt x="7540" y="367"/>
                    <a:pt x="9341" y="303"/>
                    <a:pt x="11142" y="301"/>
                  </a:cubicBezTo>
                  <a:lnTo>
                    <a:pt x="11143" y="301"/>
                  </a:lnTo>
                  <a:cubicBezTo>
                    <a:pt x="11148" y="1034"/>
                    <a:pt x="11209" y="1768"/>
                    <a:pt x="11209" y="2502"/>
                  </a:cubicBezTo>
                  <a:lnTo>
                    <a:pt x="11242" y="4870"/>
                  </a:lnTo>
                  <a:lnTo>
                    <a:pt x="11309" y="2569"/>
                  </a:lnTo>
                  <a:cubicBezTo>
                    <a:pt x="11342" y="1768"/>
                    <a:pt x="11376" y="1001"/>
                    <a:pt x="11376" y="200"/>
                  </a:cubicBezTo>
                  <a:lnTo>
                    <a:pt x="11376" y="100"/>
                  </a:lnTo>
                  <a:lnTo>
                    <a:pt x="11242" y="100"/>
                  </a:lnTo>
                  <a:cubicBezTo>
                    <a:pt x="9408" y="67"/>
                    <a:pt x="7573" y="34"/>
                    <a:pt x="5738" y="34"/>
                  </a:cubicBezTo>
                  <a:lnTo>
                    <a:pt x="20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20"/>
            <p:cNvSpPr/>
            <p:nvPr/>
          </p:nvSpPr>
          <p:spPr>
            <a:xfrm>
              <a:off x="1665525" y="798525"/>
              <a:ext cx="284400" cy="126775"/>
            </a:xfrm>
            <a:custGeom>
              <a:rect b="b" l="l" r="r" t="t"/>
              <a:pathLst>
                <a:path extrusionOk="0" h="5071" w="11376">
                  <a:moveTo>
                    <a:pt x="1" y="0"/>
                  </a:moveTo>
                  <a:lnTo>
                    <a:pt x="1" y="234"/>
                  </a:lnTo>
                  <a:lnTo>
                    <a:pt x="34" y="4870"/>
                  </a:lnTo>
                  <a:lnTo>
                    <a:pt x="34" y="5070"/>
                  </a:lnTo>
                  <a:lnTo>
                    <a:pt x="3003" y="5070"/>
                  </a:lnTo>
                  <a:lnTo>
                    <a:pt x="5771" y="5004"/>
                  </a:lnTo>
                  <a:lnTo>
                    <a:pt x="11242" y="4904"/>
                  </a:lnTo>
                  <a:lnTo>
                    <a:pt x="11242" y="4904"/>
                  </a:lnTo>
                  <a:lnTo>
                    <a:pt x="11242" y="4904"/>
                  </a:lnTo>
                  <a:lnTo>
                    <a:pt x="5671" y="4770"/>
                  </a:lnTo>
                  <a:lnTo>
                    <a:pt x="2936" y="4703"/>
                  </a:lnTo>
                  <a:lnTo>
                    <a:pt x="434" y="4703"/>
                  </a:lnTo>
                  <a:lnTo>
                    <a:pt x="434" y="432"/>
                  </a:lnTo>
                  <a:lnTo>
                    <a:pt x="434" y="432"/>
                  </a:lnTo>
                  <a:lnTo>
                    <a:pt x="5738" y="400"/>
                  </a:lnTo>
                  <a:cubicBezTo>
                    <a:pt x="7539" y="400"/>
                    <a:pt x="9341" y="336"/>
                    <a:pt x="11142" y="334"/>
                  </a:cubicBezTo>
                  <a:lnTo>
                    <a:pt x="11142" y="334"/>
                  </a:lnTo>
                  <a:cubicBezTo>
                    <a:pt x="11148" y="1068"/>
                    <a:pt x="11209" y="1801"/>
                    <a:pt x="11209" y="2535"/>
                  </a:cubicBezTo>
                  <a:lnTo>
                    <a:pt x="11242" y="4904"/>
                  </a:lnTo>
                  <a:lnTo>
                    <a:pt x="11309" y="2569"/>
                  </a:lnTo>
                  <a:cubicBezTo>
                    <a:pt x="11342" y="1801"/>
                    <a:pt x="11375" y="1001"/>
                    <a:pt x="11375" y="234"/>
                  </a:cubicBezTo>
                  <a:lnTo>
                    <a:pt x="11375" y="100"/>
                  </a:lnTo>
                  <a:lnTo>
                    <a:pt x="11242" y="100"/>
                  </a:lnTo>
                  <a:cubicBezTo>
                    <a:pt x="9407" y="100"/>
                    <a:pt x="7573" y="33"/>
                    <a:pt x="5738" y="33"/>
                  </a:cubicBezTo>
                  <a:lnTo>
                    <a:pt x="20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20"/>
            <p:cNvSpPr/>
            <p:nvPr/>
          </p:nvSpPr>
          <p:spPr>
            <a:xfrm>
              <a:off x="1587975" y="4497000"/>
              <a:ext cx="4415675" cy="386975"/>
            </a:xfrm>
            <a:custGeom>
              <a:rect b="b" l="l" r="r" t="t"/>
              <a:pathLst>
                <a:path extrusionOk="0" h="15479" w="176627">
                  <a:moveTo>
                    <a:pt x="88297" y="0"/>
                  </a:moveTo>
                  <a:cubicBezTo>
                    <a:pt x="39529" y="0"/>
                    <a:pt x="0" y="3469"/>
                    <a:pt x="0" y="7739"/>
                  </a:cubicBezTo>
                  <a:cubicBezTo>
                    <a:pt x="0" y="12009"/>
                    <a:pt x="39529" y="15478"/>
                    <a:pt x="88297" y="15478"/>
                  </a:cubicBezTo>
                  <a:cubicBezTo>
                    <a:pt x="137065" y="15478"/>
                    <a:pt x="176627" y="12009"/>
                    <a:pt x="176627" y="7739"/>
                  </a:cubicBezTo>
                  <a:cubicBezTo>
                    <a:pt x="176627" y="3469"/>
                    <a:pt x="137065" y="0"/>
                    <a:pt x="88297"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20"/>
            <p:cNvSpPr/>
            <p:nvPr/>
          </p:nvSpPr>
          <p:spPr>
            <a:xfrm>
              <a:off x="1559625" y="4285175"/>
              <a:ext cx="4473200" cy="10025"/>
            </a:xfrm>
            <a:custGeom>
              <a:rect b="b" l="l" r="r" t="t"/>
              <a:pathLst>
                <a:path extrusionOk="0" h="401" w="178928">
                  <a:moveTo>
                    <a:pt x="89464" y="1"/>
                  </a:moveTo>
                  <a:lnTo>
                    <a:pt x="44732" y="67"/>
                  </a:lnTo>
                  <a:lnTo>
                    <a:pt x="22383" y="101"/>
                  </a:lnTo>
                  <a:lnTo>
                    <a:pt x="0" y="201"/>
                  </a:lnTo>
                  <a:lnTo>
                    <a:pt x="22383" y="301"/>
                  </a:lnTo>
                  <a:lnTo>
                    <a:pt x="44732" y="334"/>
                  </a:lnTo>
                  <a:lnTo>
                    <a:pt x="89464" y="401"/>
                  </a:lnTo>
                  <a:lnTo>
                    <a:pt x="134196" y="334"/>
                  </a:lnTo>
                  <a:lnTo>
                    <a:pt x="156545" y="301"/>
                  </a:lnTo>
                  <a:lnTo>
                    <a:pt x="178928" y="201"/>
                  </a:lnTo>
                  <a:lnTo>
                    <a:pt x="156545" y="101"/>
                  </a:lnTo>
                  <a:lnTo>
                    <a:pt x="134196" y="67"/>
                  </a:lnTo>
                  <a:lnTo>
                    <a:pt x="8946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20"/>
            <p:cNvSpPr/>
            <p:nvPr/>
          </p:nvSpPr>
          <p:spPr>
            <a:xfrm>
              <a:off x="2652075" y="3507950"/>
              <a:ext cx="208500" cy="1003250"/>
            </a:xfrm>
            <a:custGeom>
              <a:rect b="b" l="l" r="r" t="t"/>
              <a:pathLst>
                <a:path extrusionOk="0" h="40130" w="8340">
                  <a:moveTo>
                    <a:pt x="0" y="1"/>
                  </a:moveTo>
                  <a:lnTo>
                    <a:pt x="934" y="5671"/>
                  </a:lnTo>
                  <a:lnTo>
                    <a:pt x="7305" y="40129"/>
                  </a:lnTo>
                  <a:lnTo>
                    <a:pt x="8339" y="40129"/>
                  </a:lnTo>
                  <a:lnTo>
                    <a:pt x="3703" y="5671"/>
                  </a:lnTo>
                  <a:lnTo>
                    <a:pt x="3002"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20"/>
            <p:cNvSpPr/>
            <p:nvPr/>
          </p:nvSpPr>
          <p:spPr>
            <a:xfrm>
              <a:off x="2652075" y="3507950"/>
              <a:ext cx="92575" cy="141800"/>
            </a:xfrm>
            <a:custGeom>
              <a:rect b="b" l="l" r="r" t="t"/>
              <a:pathLst>
                <a:path extrusionOk="0" h="5672" w="3703">
                  <a:moveTo>
                    <a:pt x="0" y="1"/>
                  </a:moveTo>
                  <a:lnTo>
                    <a:pt x="934" y="5671"/>
                  </a:lnTo>
                  <a:lnTo>
                    <a:pt x="3703" y="5671"/>
                  </a:lnTo>
                  <a:lnTo>
                    <a:pt x="3002"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20"/>
            <p:cNvSpPr/>
            <p:nvPr/>
          </p:nvSpPr>
          <p:spPr>
            <a:xfrm>
              <a:off x="2150875" y="3507950"/>
              <a:ext cx="208500" cy="1003250"/>
            </a:xfrm>
            <a:custGeom>
              <a:rect b="b" l="l" r="r" t="t"/>
              <a:pathLst>
                <a:path extrusionOk="0" h="40130" w="8340">
                  <a:moveTo>
                    <a:pt x="5338" y="1"/>
                  </a:moveTo>
                  <a:lnTo>
                    <a:pt x="4637" y="5671"/>
                  </a:lnTo>
                  <a:lnTo>
                    <a:pt x="0" y="40129"/>
                  </a:lnTo>
                  <a:lnTo>
                    <a:pt x="1035" y="40129"/>
                  </a:lnTo>
                  <a:lnTo>
                    <a:pt x="7406" y="5671"/>
                  </a:lnTo>
                  <a:lnTo>
                    <a:pt x="8340"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20"/>
            <p:cNvSpPr/>
            <p:nvPr/>
          </p:nvSpPr>
          <p:spPr>
            <a:xfrm>
              <a:off x="2266800" y="3507950"/>
              <a:ext cx="92575" cy="141800"/>
            </a:xfrm>
            <a:custGeom>
              <a:rect b="b" l="l" r="r" t="t"/>
              <a:pathLst>
                <a:path extrusionOk="0" h="5672" w="3703">
                  <a:moveTo>
                    <a:pt x="701" y="1"/>
                  </a:moveTo>
                  <a:lnTo>
                    <a:pt x="0" y="5671"/>
                  </a:lnTo>
                  <a:lnTo>
                    <a:pt x="2769" y="5671"/>
                  </a:lnTo>
                  <a:lnTo>
                    <a:pt x="3703"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20"/>
            <p:cNvSpPr/>
            <p:nvPr/>
          </p:nvSpPr>
          <p:spPr>
            <a:xfrm>
              <a:off x="1672200" y="3507950"/>
              <a:ext cx="208500" cy="1003250"/>
            </a:xfrm>
            <a:custGeom>
              <a:rect b="b" l="l" r="r" t="t"/>
              <a:pathLst>
                <a:path extrusionOk="0" h="40130" w="8340">
                  <a:moveTo>
                    <a:pt x="5338" y="1"/>
                  </a:moveTo>
                  <a:lnTo>
                    <a:pt x="4637" y="5671"/>
                  </a:lnTo>
                  <a:lnTo>
                    <a:pt x="0" y="40129"/>
                  </a:lnTo>
                  <a:lnTo>
                    <a:pt x="1035" y="40129"/>
                  </a:lnTo>
                  <a:lnTo>
                    <a:pt x="7406" y="5671"/>
                  </a:lnTo>
                  <a:lnTo>
                    <a:pt x="8340"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20"/>
            <p:cNvSpPr/>
            <p:nvPr/>
          </p:nvSpPr>
          <p:spPr>
            <a:xfrm>
              <a:off x="1788125" y="3507950"/>
              <a:ext cx="92575" cy="141800"/>
            </a:xfrm>
            <a:custGeom>
              <a:rect b="b" l="l" r="r" t="t"/>
              <a:pathLst>
                <a:path extrusionOk="0" h="5672" w="3703">
                  <a:moveTo>
                    <a:pt x="701" y="1"/>
                  </a:moveTo>
                  <a:lnTo>
                    <a:pt x="0" y="5671"/>
                  </a:lnTo>
                  <a:lnTo>
                    <a:pt x="2769" y="5671"/>
                  </a:lnTo>
                  <a:lnTo>
                    <a:pt x="3703"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20"/>
            <p:cNvSpPr/>
            <p:nvPr/>
          </p:nvSpPr>
          <p:spPr>
            <a:xfrm>
              <a:off x="1713050" y="2595625"/>
              <a:ext cx="1169200" cy="979075"/>
            </a:xfrm>
            <a:custGeom>
              <a:rect b="b" l="l" r="r" t="t"/>
              <a:pathLst>
                <a:path extrusionOk="0" h="39163" w="46768">
                  <a:moveTo>
                    <a:pt x="1769" y="1"/>
                  </a:moveTo>
                  <a:lnTo>
                    <a:pt x="1" y="39162"/>
                  </a:lnTo>
                  <a:lnTo>
                    <a:pt x="46768" y="39162"/>
                  </a:lnTo>
                  <a:lnTo>
                    <a:pt x="46768" y="34225"/>
                  </a:lnTo>
                  <a:lnTo>
                    <a:pt x="29255" y="34225"/>
                  </a:lnTo>
                  <a:lnTo>
                    <a:pt x="23384"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20"/>
            <p:cNvSpPr/>
            <p:nvPr/>
          </p:nvSpPr>
          <p:spPr>
            <a:xfrm>
              <a:off x="1713050" y="2595625"/>
              <a:ext cx="105100" cy="979075"/>
            </a:xfrm>
            <a:custGeom>
              <a:rect b="b" l="l" r="r" t="t"/>
              <a:pathLst>
                <a:path extrusionOk="0" h="39163" w="4204">
                  <a:moveTo>
                    <a:pt x="1769" y="1"/>
                  </a:moveTo>
                  <a:lnTo>
                    <a:pt x="1" y="39162"/>
                  </a:lnTo>
                  <a:lnTo>
                    <a:pt x="2536" y="39162"/>
                  </a:lnTo>
                  <a:lnTo>
                    <a:pt x="4204"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20"/>
            <p:cNvSpPr/>
            <p:nvPr/>
          </p:nvSpPr>
          <p:spPr>
            <a:xfrm>
              <a:off x="2245100" y="3913250"/>
              <a:ext cx="703875" cy="748925"/>
            </a:xfrm>
            <a:custGeom>
              <a:rect b="b" l="l" r="r" t="t"/>
              <a:pathLst>
                <a:path extrusionOk="0" h="29957" w="28155">
                  <a:moveTo>
                    <a:pt x="8207" y="0"/>
                  </a:moveTo>
                  <a:cubicBezTo>
                    <a:pt x="8207" y="0"/>
                    <a:pt x="1635" y="16379"/>
                    <a:pt x="1202" y="18380"/>
                  </a:cubicBezTo>
                  <a:cubicBezTo>
                    <a:pt x="1202" y="18380"/>
                    <a:pt x="1" y="23250"/>
                    <a:pt x="101" y="23350"/>
                  </a:cubicBezTo>
                  <a:cubicBezTo>
                    <a:pt x="928" y="24144"/>
                    <a:pt x="25895" y="29956"/>
                    <a:pt x="27225" y="29956"/>
                  </a:cubicBezTo>
                  <a:cubicBezTo>
                    <a:pt x="27236" y="29956"/>
                    <a:pt x="27246" y="29956"/>
                    <a:pt x="27254" y="29955"/>
                  </a:cubicBezTo>
                  <a:cubicBezTo>
                    <a:pt x="28154" y="29855"/>
                    <a:pt x="27921" y="27186"/>
                    <a:pt x="27087" y="26219"/>
                  </a:cubicBezTo>
                  <a:cubicBezTo>
                    <a:pt x="25986" y="25218"/>
                    <a:pt x="24852" y="24284"/>
                    <a:pt x="23651" y="23450"/>
                  </a:cubicBezTo>
                  <a:cubicBezTo>
                    <a:pt x="20949" y="21416"/>
                    <a:pt x="17780" y="19281"/>
                    <a:pt x="17780" y="19281"/>
                  </a:cubicBezTo>
                  <a:lnTo>
                    <a:pt x="24819" y="4103"/>
                  </a:lnTo>
                  <a:lnTo>
                    <a:pt x="8207" y="0"/>
                  </a:ln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20"/>
            <p:cNvSpPr/>
            <p:nvPr/>
          </p:nvSpPr>
          <p:spPr>
            <a:xfrm>
              <a:off x="2245100" y="4234300"/>
              <a:ext cx="703875" cy="427875"/>
            </a:xfrm>
            <a:custGeom>
              <a:rect b="b" l="l" r="r" t="t"/>
              <a:pathLst>
                <a:path extrusionOk="0" h="17115" w="28155">
                  <a:moveTo>
                    <a:pt x="3170" y="1"/>
                  </a:moveTo>
                  <a:cubicBezTo>
                    <a:pt x="2136" y="2669"/>
                    <a:pt x="1335" y="4904"/>
                    <a:pt x="1202" y="5538"/>
                  </a:cubicBezTo>
                  <a:cubicBezTo>
                    <a:pt x="1202" y="5538"/>
                    <a:pt x="1" y="10408"/>
                    <a:pt x="101" y="10508"/>
                  </a:cubicBezTo>
                  <a:cubicBezTo>
                    <a:pt x="928" y="11302"/>
                    <a:pt x="25895" y="17114"/>
                    <a:pt x="27225" y="17114"/>
                  </a:cubicBezTo>
                  <a:cubicBezTo>
                    <a:pt x="27236" y="17114"/>
                    <a:pt x="27246" y="17114"/>
                    <a:pt x="27254" y="17113"/>
                  </a:cubicBezTo>
                  <a:cubicBezTo>
                    <a:pt x="28154" y="17013"/>
                    <a:pt x="27921" y="14344"/>
                    <a:pt x="27120" y="13377"/>
                  </a:cubicBezTo>
                  <a:cubicBezTo>
                    <a:pt x="26019" y="12376"/>
                    <a:pt x="24885" y="11442"/>
                    <a:pt x="23684" y="10608"/>
                  </a:cubicBezTo>
                  <a:cubicBezTo>
                    <a:pt x="20949" y="8574"/>
                    <a:pt x="17780" y="6439"/>
                    <a:pt x="17780" y="6439"/>
                  </a:cubicBezTo>
                  <a:lnTo>
                    <a:pt x="19048" y="3703"/>
                  </a:lnTo>
                  <a:lnTo>
                    <a:pt x="3170"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20"/>
            <p:cNvSpPr/>
            <p:nvPr/>
          </p:nvSpPr>
          <p:spPr>
            <a:xfrm>
              <a:off x="2235100" y="4286850"/>
              <a:ext cx="717200" cy="377000"/>
            </a:xfrm>
            <a:custGeom>
              <a:rect b="b" l="l" r="r" t="t"/>
              <a:pathLst>
                <a:path extrusionOk="0" h="15080" w="28688">
                  <a:moveTo>
                    <a:pt x="2302" y="0"/>
                  </a:moveTo>
                  <a:cubicBezTo>
                    <a:pt x="2269" y="67"/>
                    <a:pt x="1" y="8306"/>
                    <a:pt x="334" y="8606"/>
                  </a:cubicBezTo>
                  <a:cubicBezTo>
                    <a:pt x="1161" y="9433"/>
                    <a:pt x="26313" y="15079"/>
                    <a:pt x="27690" y="15079"/>
                  </a:cubicBezTo>
                  <a:cubicBezTo>
                    <a:pt x="27702" y="15079"/>
                    <a:pt x="27712" y="15079"/>
                    <a:pt x="27720" y="15078"/>
                  </a:cubicBezTo>
                  <a:cubicBezTo>
                    <a:pt x="28688" y="14978"/>
                    <a:pt x="28454" y="12242"/>
                    <a:pt x="27654" y="11242"/>
                  </a:cubicBezTo>
                  <a:cubicBezTo>
                    <a:pt x="26820" y="10208"/>
                    <a:pt x="18614" y="3903"/>
                    <a:pt x="18614" y="3903"/>
                  </a:cubicBezTo>
                  <a:lnTo>
                    <a:pt x="18681" y="3636"/>
                  </a:lnTo>
                  <a:lnTo>
                    <a:pt x="2302"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20"/>
            <p:cNvSpPr/>
            <p:nvPr/>
          </p:nvSpPr>
          <p:spPr>
            <a:xfrm>
              <a:off x="2275125" y="4493650"/>
              <a:ext cx="653350" cy="145375"/>
            </a:xfrm>
            <a:custGeom>
              <a:rect b="b" l="l" r="r" t="t"/>
              <a:pathLst>
                <a:path extrusionOk="0" h="5815" w="26134">
                  <a:moveTo>
                    <a:pt x="34" y="1"/>
                  </a:moveTo>
                  <a:cubicBezTo>
                    <a:pt x="1" y="1"/>
                    <a:pt x="1" y="34"/>
                    <a:pt x="34" y="34"/>
                  </a:cubicBezTo>
                  <a:cubicBezTo>
                    <a:pt x="4270" y="1202"/>
                    <a:pt x="21716" y="4971"/>
                    <a:pt x="26053" y="5805"/>
                  </a:cubicBezTo>
                  <a:cubicBezTo>
                    <a:pt x="26065" y="5811"/>
                    <a:pt x="26077" y="5814"/>
                    <a:pt x="26086" y="5814"/>
                  </a:cubicBezTo>
                  <a:cubicBezTo>
                    <a:pt x="26127" y="5814"/>
                    <a:pt x="26134" y="5765"/>
                    <a:pt x="26053" y="5738"/>
                  </a:cubicBezTo>
                  <a:cubicBezTo>
                    <a:pt x="21750" y="4671"/>
                    <a:pt x="4370" y="735"/>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20"/>
            <p:cNvSpPr/>
            <p:nvPr/>
          </p:nvSpPr>
          <p:spPr>
            <a:xfrm>
              <a:off x="2598700" y="4367675"/>
              <a:ext cx="135950" cy="20100"/>
            </a:xfrm>
            <a:custGeom>
              <a:rect b="b" l="l" r="r" t="t"/>
              <a:pathLst>
                <a:path extrusionOk="0" h="804" w="5438">
                  <a:moveTo>
                    <a:pt x="2517" y="1"/>
                  </a:moveTo>
                  <a:cubicBezTo>
                    <a:pt x="1646" y="1"/>
                    <a:pt x="785" y="181"/>
                    <a:pt x="34" y="603"/>
                  </a:cubicBezTo>
                  <a:cubicBezTo>
                    <a:pt x="0" y="637"/>
                    <a:pt x="34" y="703"/>
                    <a:pt x="100" y="703"/>
                  </a:cubicBezTo>
                  <a:cubicBezTo>
                    <a:pt x="823" y="634"/>
                    <a:pt x="1546" y="599"/>
                    <a:pt x="2269" y="599"/>
                  </a:cubicBezTo>
                  <a:cubicBezTo>
                    <a:pt x="3280" y="599"/>
                    <a:pt x="4292" y="667"/>
                    <a:pt x="5304" y="803"/>
                  </a:cubicBezTo>
                  <a:cubicBezTo>
                    <a:pt x="5404" y="770"/>
                    <a:pt x="5437" y="637"/>
                    <a:pt x="5371" y="603"/>
                  </a:cubicBezTo>
                  <a:cubicBezTo>
                    <a:pt x="4503" y="231"/>
                    <a:pt x="3504" y="1"/>
                    <a:pt x="25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20"/>
            <p:cNvSpPr/>
            <p:nvPr/>
          </p:nvSpPr>
          <p:spPr>
            <a:xfrm>
              <a:off x="2624550" y="4392700"/>
              <a:ext cx="136775" cy="20100"/>
            </a:xfrm>
            <a:custGeom>
              <a:rect b="b" l="l" r="r" t="t"/>
              <a:pathLst>
                <a:path extrusionOk="0" h="804" w="5471">
                  <a:moveTo>
                    <a:pt x="2538" y="0"/>
                  </a:moveTo>
                  <a:cubicBezTo>
                    <a:pt x="1663" y="0"/>
                    <a:pt x="802" y="181"/>
                    <a:pt x="67" y="603"/>
                  </a:cubicBezTo>
                  <a:cubicBezTo>
                    <a:pt x="0" y="636"/>
                    <a:pt x="67" y="736"/>
                    <a:pt x="100" y="736"/>
                  </a:cubicBezTo>
                  <a:cubicBezTo>
                    <a:pt x="910" y="660"/>
                    <a:pt x="1713" y="619"/>
                    <a:pt x="2512" y="619"/>
                  </a:cubicBezTo>
                  <a:cubicBezTo>
                    <a:pt x="3457" y="619"/>
                    <a:pt x="4397" y="677"/>
                    <a:pt x="5337" y="803"/>
                  </a:cubicBezTo>
                  <a:cubicBezTo>
                    <a:pt x="5438" y="770"/>
                    <a:pt x="5471" y="670"/>
                    <a:pt x="5404" y="603"/>
                  </a:cubicBezTo>
                  <a:cubicBezTo>
                    <a:pt x="4536" y="231"/>
                    <a:pt x="3528" y="0"/>
                    <a:pt x="253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20"/>
            <p:cNvSpPr/>
            <p:nvPr/>
          </p:nvSpPr>
          <p:spPr>
            <a:xfrm>
              <a:off x="2651225" y="4418000"/>
              <a:ext cx="136800" cy="19800"/>
            </a:xfrm>
            <a:custGeom>
              <a:rect b="b" l="l" r="r" t="t"/>
              <a:pathLst>
                <a:path extrusionOk="0" h="792" w="5472">
                  <a:moveTo>
                    <a:pt x="2503" y="1"/>
                  </a:moveTo>
                  <a:cubicBezTo>
                    <a:pt x="1642" y="1"/>
                    <a:pt x="794" y="174"/>
                    <a:pt x="67" y="592"/>
                  </a:cubicBezTo>
                  <a:cubicBezTo>
                    <a:pt x="1" y="658"/>
                    <a:pt x="67" y="725"/>
                    <a:pt x="101" y="725"/>
                  </a:cubicBezTo>
                  <a:cubicBezTo>
                    <a:pt x="851" y="653"/>
                    <a:pt x="1607" y="618"/>
                    <a:pt x="2363" y="618"/>
                  </a:cubicBezTo>
                  <a:cubicBezTo>
                    <a:pt x="3357" y="618"/>
                    <a:pt x="4353" y="678"/>
                    <a:pt x="5338" y="792"/>
                  </a:cubicBezTo>
                  <a:cubicBezTo>
                    <a:pt x="5438" y="792"/>
                    <a:pt x="5471" y="658"/>
                    <a:pt x="5371" y="592"/>
                  </a:cubicBezTo>
                  <a:cubicBezTo>
                    <a:pt x="4512" y="234"/>
                    <a:pt x="3499" y="1"/>
                    <a:pt x="25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20"/>
            <p:cNvSpPr/>
            <p:nvPr/>
          </p:nvSpPr>
          <p:spPr>
            <a:xfrm>
              <a:off x="2655400" y="4282150"/>
              <a:ext cx="164300" cy="99050"/>
            </a:xfrm>
            <a:custGeom>
              <a:rect b="b" l="l" r="r" t="t"/>
              <a:pathLst>
                <a:path extrusionOk="0" h="3962" w="6572">
                  <a:moveTo>
                    <a:pt x="4854" y="515"/>
                  </a:moveTo>
                  <a:cubicBezTo>
                    <a:pt x="5481" y="515"/>
                    <a:pt x="5975" y="799"/>
                    <a:pt x="5571" y="1789"/>
                  </a:cubicBezTo>
                  <a:cubicBezTo>
                    <a:pt x="5204" y="2790"/>
                    <a:pt x="3370" y="3024"/>
                    <a:pt x="2502" y="3190"/>
                  </a:cubicBezTo>
                  <a:cubicBezTo>
                    <a:pt x="1768" y="3290"/>
                    <a:pt x="1001" y="3391"/>
                    <a:pt x="267" y="3524"/>
                  </a:cubicBezTo>
                  <a:cubicBezTo>
                    <a:pt x="935" y="2857"/>
                    <a:pt x="1635" y="2223"/>
                    <a:pt x="2336" y="1656"/>
                  </a:cubicBezTo>
                  <a:cubicBezTo>
                    <a:pt x="2702" y="1356"/>
                    <a:pt x="3069" y="1089"/>
                    <a:pt x="3470" y="855"/>
                  </a:cubicBezTo>
                  <a:cubicBezTo>
                    <a:pt x="3740" y="705"/>
                    <a:pt x="4342" y="515"/>
                    <a:pt x="4854" y="515"/>
                  </a:cubicBezTo>
                  <a:close/>
                  <a:moveTo>
                    <a:pt x="4767" y="0"/>
                  </a:moveTo>
                  <a:cubicBezTo>
                    <a:pt x="4326" y="0"/>
                    <a:pt x="3867" y="132"/>
                    <a:pt x="3503" y="322"/>
                  </a:cubicBezTo>
                  <a:cubicBezTo>
                    <a:pt x="2069" y="1089"/>
                    <a:pt x="868" y="2223"/>
                    <a:pt x="1" y="3624"/>
                  </a:cubicBezTo>
                  <a:cubicBezTo>
                    <a:pt x="1" y="3624"/>
                    <a:pt x="1" y="3657"/>
                    <a:pt x="34" y="3691"/>
                  </a:cubicBezTo>
                  <a:cubicBezTo>
                    <a:pt x="3" y="3812"/>
                    <a:pt x="84" y="3962"/>
                    <a:pt x="225" y="3962"/>
                  </a:cubicBezTo>
                  <a:cubicBezTo>
                    <a:pt x="239" y="3962"/>
                    <a:pt x="253" y="3961"/>
                    <a:pt x="267" y="3958"/>
                  </a:cubicBezTo>
                  <a:cubicBezTo>
                    <a:pt x="1768" y="3757"/>
                    <a:pt x="3436" y="3724"/>
                    <a:pt x="4837" y="3057"/>
                  </a:cubicBezTo>
                  <a:cubicBezTo>
                    <a:pt x="5671" y="2657"/>
                    <a:pt x="6572" y="1823"/>
                    <a:pt x="6138" y="822"/>
                  </a:cubicBezTo>
                  <a:cubicBezTo>
                    <a:pt x="5875" y="221"/>
                    <a:pt x="5336" y="0"/>
                    <a:pt x="47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20"/>
            <p:cNvSpPr/>
            <p:nvPr/>
          </p:nvSpPr>
          <p:spPr>
            <a:xfrm>
              <a:off x="2511975" y="4261100"/>
              <a:ext cx="154300" cy="119300"/>
            </a:xfrm>
            <a:custGeom>
              <a:rect b="b" l="l" r="r" t="t"/>
              <a:pathLst>
                <a:path extrusionOk="0" h="4772" w="6172">
                  <a:moveTo>
                    <a:pt x="1686" y="515"/>
                  </a:moveTo>
                  <a:cubicBezTo>
                    <a:pt x="2244" y="515"/>
                    <a:pt x="2981" y="896"/>
                    <a:pt x="3269" y="1130"/>
                  </a:cubicBezTo>
                  <a:cubicBezTo>
                    <a:pt x="3636" y="1431"/>
                    <a:pt x="3936" y="1764"/>
                    <a:pt x="4270" y="2131"/>
                  </a:cubicBezTo>
                  <a:cubicBezTo>
                    <a:pt x="4870" y="2832"/>
                    <a:pt x="5437" y="3565"/>
                    <a:pt x="5971" y="4333"/>
                  </a:cubicBezTo>
                  <a:cubicBezTo>
                    <a:pt x="5271" y="4066"/>
                    <a:pt x="4537" y="3832"/>
                    <a:pt x="3836" y="3599"/>
                  </a:cubicBezTo>
                  <a:cubicBezTo>
                    <a:pt x="2969" y="3299"/>
                    <a:pt x="1268" y="2698"/>
                    <a:pt x="1034" y="1664"/>
                  </a:cubicBezTo>
                  <a:cubicBezTo>
                    <a:pt x="866" y="790"/>
                    <a:pt x="1211" y="515"/>
                    <a:pt x="1686" y="515"/>
                  </a:cubicBezTo>
                  <a:close/>
                  <a:moveTo>
                    <a:pt x="1797" y="1"/>
                  </a:moveTo>
                  <a:cubicBezTo>
                    <a:pt x="1361" y="1"/>
                    <a:pt x="948" y="167"/>
                    <a:pt x="667" y="597"/>
                  </a:cubicBezTo>
                  <a:cubicBezTo>
                    <a:pt x="0" y="1564"/>
                    <a:pt x="801" y="2531"/>
                    <a:pt x="1535" y="3032"/>
                  </a:cubicBezTo>
                  <a:cubicBezTo>
                    <a:pt x="2769" y="3966"/>
                    <a:pt x="4403" y="4299"/>
                    <a:pt x="5871" y="4766"/>
                  </a:cubicBezTo>
                  <a:cubicBezTo>
                    <a:pt x="5885" y="4770"/>
                    <a:pt x="5899" y="4771"/>
                    <a:pt x="5913" y="4771"/>
                  </a:cubicBezTo>
                  <a:cubicBezTo>
                    <a:pt x="6031" y="4771"/>
                    <a:pt x="6138" y="4652"/>
                    <a:pt x="6138" y="4533"/>
                  </a:cubicBezTo>
                  <a:cubicBezTo>
                    <a:pt x="6171" y="4533"/>
                    <a:pt x="6171" y="4499"/>
                    <a:pt x="6171" y="4466"/>
                  </a:cubicBezTo>
                  <a:cubicBezTo>
                    <a:pt x="5604" y="2965"/>
                    <a:pt x="4603" y="1631"/>
                    <a:pt x="3336" y="597"/>
                  </a:cubicBezTo>
                  <a:cubicBezTo>
                    <a:pt x="2928" y="263"/>
                    <a:pt x="2344" y="1"/>
                    <a:pt x="179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20"/>
            <p:cNvSpPr/>
            <p:nvPr/>
          </p:nvSpPr>
          <p:spPr>
            <a:xfrm>
              <a:off x="1885675" y="2877500"/>
              <a:ext cx="1275100" cy="1503600"/>
            </a:xfrm>
            <a:custGeom>
              <a:rect b="b" l="l" r="r" t="t"/>
              <a:pathLst>
                <a:path extrusionOk="0" h="60144" w="51004">
                  <a:moveTo>
                    <a:pt x="22884" y="1"/>
                  </a:moveTo>
                  <a:lnTo>
                    <a:pt x="4571" y="568"/>
                  </a:lnTo>
                  <a:cubicBezTo>
                    <a:pt x="4571" y="568"/>
                    <a:pt x="1" y="9341"/>
                    <a:pt x="6806" y="15078"/>
                  </a:cubicBezTo>
                  <a:cubicBezTo>
                    <a:pt x="12009" y="19481"/>
                    <a:pt x="28421" y="19748"/>
                    <a:pt x="29055" y="20582"/>
                  </a:cubicBezTo>
                  <a:cubicBezTo>
                    <a:pt x="30323" y="22317"/>
                    <a:pt x="15745" y="56174"/>
                    <a:pt x="15745" y="56174"/>
                  </a:cubicBezTo>
                  <a:lnTo>
                    <a:pt x="33458" y="60144"/>
                  </a:lnTo>
                  <a:cubicBezTo>
                    <a:pt x="33458" y="60144"/>
                    <a:pt x="51004" y="23017"/>
                    <a:pt x="48069" y="14011"/>
                  </a:cubicBezTo>
                  <a:cubicBezTo>
                    <a:pt x="45667" y="6639"/>
                    <a:pt x="23851" y="4804"/>
                    <a:pt x="23384" y="4404"/>
                  </a:cubicBezTo>
                  <a:cubicBezTo>
                    <a:pt x="22650" y="3837"/>
                    <a:pt x="22884" y="1"/>
                    <a:pt x="228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20"/>
            <p:cNvSpPr/>
            <p:nvPr/>
          </p:nvSpPr>
          <p:spPr>
            <a:xfrm>
              <a:off x="2338500" y="4199250"/>
              <a:ext cx="397825" cy="104300"/>
            </a:xfrm>
            <a:custGeom>
              <a:rect b="b" l="l" r="r" t="t"/>
              <a:pathLst>
                <a:path extrusionOk="0" h="4172" w="15913">
                  <a:moveTo>
                    <a:pt x="84" y="0"/>
                  </a:moveTo>
                  <a:cubicBezTo>
                    <a:pt x="77" y="0"/>
                    <a:pt x="71" y="1"/>
                    <a:pt x="68" y="2"/>
                  </a:cubicBezTo>
                  <a:cubicBezTo>
                    <a:pt x="1" y="2"/>
                    <a:pt x="1" y="102"/>
                    <a:pt x="68" y="102"/>
                  </a:cubicBezTo>
                  <a:cubicBezTo>
                    <a:pt x="2069" y="736"/>
                    <a:pt x="4104" y="1269"/>
                    <a:pt x="6139" y="1836"/>
                  </a:cubicBezTo>
                  <a:cubicBezTo>
                    <a:pt x="8207" y="2403"/>
                    <a:pt x="15212" y="4105"/>
                    <a:pt x="15812" y="4171"/>
                  </a:cubicBezTo>
                  <a:cubicBezTo>
                    <a:pt x="15845" y="4171"/>
                    <a:pt x="15912" y="4105"/>
                    <a:pt x="15845" y="4071"/>
                  </a:cubicBezTo>
                  <a:cubicBezTo>
                    <a:pt x="15378" y="3871"/>
                    <a:pt x="10809" y="2570"/>
                    <a:pt x="9774" y="2303"/>
                  </a:cubicBezTo>
                  <a:cubicBezTo>
                    <a:pt x="7706" y="1803"/>
                    <a:pt x="5672" y="1269"/>
                    <a:pt x="3570" y="769"/>
                  </a:cubicBezTo>
                  <a:cubicBezTo>
                    <a:pt x="2533" y="542"/>
                    <a:pt x="331" y="0"/>
                    <a:pt x="84"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20"/>
            <p:cNvSpPr/>
            <p:nvPr/>
          </p:nvSpPr>
          <p:spPr>
            <a:xfrm>
              <a:off x="2009100" y="2922125"/>
              <a:ext cx="691350" cy="1233900"/>
            </a:xfrm>
            <a:custGeom>
              <a:rect b="b" l="l" r="r" t="t"/>
              <a:pathLst>
                <a:path extrusionOk="0" h="49356" w="27654">
                  <a:moveTo>
                    <a:pt x="751" y="0"/>
                  </a:moveTo>
                  <a:cubicBezTo>
                    <a:pt x="743" y="0"/>
                    <a:pt x="735" y="17"/>
                    <a:pt x="735" y="50"/>
                  </a:cubicBezTo>
                  <a:cubicBezTo>
                    <a:pt x="67" y="3786"/>
                    <a:pt x="1" y="8123"/>
                    <a:pt x="2803" y="11125"/>
                  </a:cubicBezTo>
                  <a:cubicBezTo>
                    <a:pt x="4170" y="12593"/>
                    <a:pt x="6072" y="13426"/>
                    <a:pt x="7973" y="13994"/>
                  </a:cubicBezTo>
                  <a:cubicBezTo>
                    <a:pt x="10175" y="14561"/>
                    <a:pt x="12410" y="14994"/>
                    <a:pt x="14645" y="15294"/>
                  </a:cubicBezTo>
                  <a:lnTo>
                    <a:pt x="22584" y="16629"/>
                  </a:lnTo>
                  <a:cubicBezTo>
                    <a:pt x="23818" y="16829"/>
                    <a:pt x="25152" y="16996"/>
                    <a:pt x="26420" y="17263"/>
                  </a:cubicBezTo>
                  <a:cubicBezTo>
                    <a:pt x="26653" y="17296"/>
                    <a:pt x="26887" y="17396"/>
                    <a:pt x="27087" y="17563"/>
                  </a:cubicBezTo>
                  <a:cubicBezTo>
                    <a:pt x="27287" y="17830"/>
                    <a:pt x="27320" y="18163"/>
                    <a:pt x="27220" y="18463"/>
                  </a:cubicBezTo>
                  <a:cubicBezTo>
                    <a:pt x="27087" y="19097"/>
                    <a:pt x="26920" y="19731"/>
                    <a:pt x="26720" y="20331"/>
                  </a:cubicBezTo>
                  <a:cubicBezTo>
                    <a:pt x="25285" y="25235"/>
                    <a:pt x="15545" y="48752"/>
                    <a:pt x="15245" y="49285"/>
                  </a:cubicBezTo>
                  <a:cubicBezTo>
                    <a:pt x="15245" y="49327"/>
                    <a:pt x="15270" y="49355"/>
                    <a:pt x="15298" y="49355"/>
                  </a:cubicBezTo>
                  <a:cubicBezTo>
                    <a:pt x="15315" y="49355"/>
                    <a:pt x="15332" y="49344"/>
                    <a:pt x="15345" y="49319"/>
                  </a:cubicBezTo>
                  <a:cubicBezTo>
                    <a:pt x="17780" y="45016"/>
                    <a:pt x="24818" y="26869"/>
                    <a:pt x="26453" y="22199"/>
                  </a:cubicBezTo>
                  <a:cubicBezTo>
                    <a:pt x="26853" y="21032"/>
                    <a:pt x="27220" y="19798"/>
                    <a:pt x="27487" y="18597"/>
                  </a:cubicBezTo>
                  <a:cubicBezTo>
                    <a:pt x="27587" y="18130"/>
                    <a:pt x="27654" y="17629"/>
                    <a:pt x="27254" y="17329"/>
                  </a:cubicBezTo>
                  <a:cubicBezTo>
                    <a:pt x="26820" y="17062"/>
                    <a:pt x="26353" y="16929"/>
                    <a:pt x="25853" y="16896"/>
                  </a:cubicBezTo>
                  <a:lnTo>
                    <a:pt x="17947" y="15561"/>
                  </a:lnTo>
                  <a:cubicBezTo>
                    <a:pt x="15478" y="15161"/>
                    <a:pt x="12977" y="14794"/>
                    <a:pt x="10508" y="14327"/>
                  </a:cubicBezTo>
                  <a:cubicBezTo>
                    <a:pt x="8473" y="13927"/>
                    <a:pt x="6405" y="13393"/>
                    <a:pt x="4637" y="12292"/>
                  </a:cubicBezTo>
                  <a:cubicBezTo>
                    <a:pt x="2903" y="11192"/>
                    <a:pt x="1602" y="9490"/>
                    <a:pt x="1035" y="7522"/>
                  </a:cubicBezTo>
                  <a:cubicBezTo>
                    <a:pt x="468" y="5588"/>
                    <a:pt x="301" y="3519"/>
                    <a:pt x="568" y="1518"/>
                  </a:cubicBezTo>
                  <a:cubicBezTo>
                    <a:pt x="601" y="1018"/>
                    <a:pt x="701" y="517"/>
                    <a:pt x="768" y="50"/>
                  </a:cubicBezTo>
                  <a:cubicBezTo>
                    <a:pt x="768" y="17"/>
                    <a:pt x="760" y="0"/>
                    <a:pt x="751"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20"/>
            <p:cNvSpPr/>
            <p:nvPr/>
          </p:nvSpPr>
          <p:spPr>
            <a:xfrm>
              <a:off x="2977300" y="4024150"/>
              <a:ext cx="835625" cy="647325"/>
            </a:xfrm>
            <a:custGeom>
              <a:rect b="b" l="l" r="r" t="t"/>
              <a:pathLst>
                <a:path extrusionOk="0" h="25893" w="33425">
                  <a:moveTo>
                    <a:pt x="16345" y="1"/>
                  </a:moveTo>
                  <a:lnTo>
                    <a:pt x="0" y="134"/>
                  </a:lnTo>
                  <a:lnTo>
                    <a:pt x="4370" y="17480"/>
                  </a:lnTo>
                  <a:cubicBezTo>
                    <a:pt x="4604" y="21516"/>
                    <a:pt x="4904" y="24752"/>
                    <a:pt x="5271" y="25119"/>
                  </a:cubicBezTo>
                  <a:cubicBezTo>
                    <a:pt x="6002" y="25572"/>
                    <a:pt x="20673" y="25893"/>
                    <a:pt x="28189" y="25893"/>
                  </a:cubicBezTo>
                  <a:cubicBezTo>
                    <a:pt x="30621" y="25893"/>
                    <a:pt x="32303" y="25859"/>
                    <a:pt x="32524" y="25786"/>
                  </a:cubicBezTo>
                  <a:cubicBezTo>
                    <a:pt x="33424" y="25486"/>
                    <a:pt x="32624" y="22951"/>
                    <a:pt x="31623" y="22150"/>
                  </a:cubicBezTo>
                  <a:cubicBezTo>
                    <a:pt x="30355" y="21383"/>
                    <a:pt x="29054" y="20716"/>
                    <a:pt x="27720" y="20149"/>
                  </a:cubicBezTo>
                  <a:cubicBezTo>
                    <a:pt x="24651" y="18681"/>
                    <a:pt x="21115" y="17213"/>
                    <a:pt x="21115" y="17213"/>
                  </a:cubicBezTo>
                  <a:lnTo>
                    <a:pt x="16345" y="1"/>
                  </a:ln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20"/>
            <p:cNvSpPr/>
            <p:nvPr/>
          </p:nvSpPr>
          <p:spPr>
            <a:xfrm>
              <a:off x="3082375" y="4434450"/>
              <a:ext cx="743875" cy="239025"/>
            </a:xfrm>
            <a:custGeom>
              <a:rect b="b" l="l" r="r" t="t"/>
              <a:pathLst>
                <a:path extrusionOk="0" h="9561" w="29755">
                  <a:moveTo>
                    <a:pt x="16912" y="0"/>
                  </a:moveTo>
                  <a:lnTo>
                    <a:pt x="0" y="134"/>
                  </a:lnTo>
                  <a:lnTo>
                    <a:pt x="0" y="267"/>
                  </a:lnTo>
                  <a:cubicBezTo>
                    <a:pt x="134" y="4871"/>
                    <a:pt x="334" y="8707"/>
                    <a:pt x="701" y="8940"/>
                  </a:cubicBezTo>
                  <a:cubicBezTo>
                    <a:pt x="1364" y="9360"/>
                    <a:pt x="13099" y="9560"/>
                    <a:pt x="21214" y="9560"/>
                  </a:cubicBezTo>
                  <a:cubicBezTo>
                    <a:pt x="25346" y="9560"/>
                    <a:pt x="28539" y="9509"/>
                    <a:pt x="28854" y="9407"/>
                  </a:cubicBezTo>
                  <a:cubicBezTo>
                    <a:pt x="29755" y="9107"/>
                    <a:pt x="28988" y="6472"/>
                    <a:pt x="27954" y="5638"/>
                  </a:cubicBezTo>
                  <a:cubicBezTo>
                    <a:pt x="26920" y="4837"/>
                    <a:pt x="16912" y="301"/>
                    <a:pt x="16912" y="301"/>
                  </a:cubicBezTo>
                  <a:lnTo>
                    <a:pt x="16912"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20"/>
            <p:cNvSpPr/>
            <p:nvPr/>
          </p:nvSpPr>
          <p:spPr>
            <a:xfrm>
              <a:off x="3129075" y="4640100"/>
              <a:ext cx="669675" cy="7975"/>
            </a:xfrm>
            <a:custGeom>
              <a:rect b="b" l="l" r="r" t="t"/>
              <a:pathLst>
                <a:path extrusionOk="0" h="319" w="26787">
                  <a:moveTo>
                    <a:pt x="10275" y="1"/>
                  </a:moveTo>
                  <a:cubicBezTo>
                    <a:pt x="5843" y="1"/>
                    <a:pt x="1826" y="32"/>
                    <a:pt x="34" y="114"/>
                  </a:cubicBezTo>
                  <a:cubicBezTo>
                    <a:pt x="0" y="114"/>
                    <a:pt x="0" y="147"/>
                    <a:pt x="34" y="147"/>
                  </a:cubicBezTo>
                  <a:cubicBezTo>
                    <a:pt x="2336" y="269"/>
                    <a:pt x="8316" y="318"/>
                    <a:pt x="14126" y="318"/>
                  </a:cubicBezTo>
                  <a:cubicBezTo>
                    <a:pt x="19426" y="318"/>
                    <a:pt x="24586" y="278"/>
                    <a:pt x="26686" y="214"/>
                  </a:cubicBezTo>
                  <a:cubicBezTo>
                    <a:pt x="26786" y="214"/>
                    <a:pt x="26786" y="147"/>
                    <a:pt x="26686" y="147"/>
                  </a:cubicBezTo>
                  <a:cubicBezTo>
                    <a:pt x="24075" y="68"/>
                    <a:pt x="16735" y="1"/>
                    <a:pt x="1027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20"/>
            <p:cNvSpPr/>
            <p:nvPr/>
          </p:nvSpPr>
          <p:spPr>
            <a:xfrm>
              <a:off x="3420950" y="4432825"/>
              <a:ext cx="135125" cy="35000"/>
            </a:xfrm>
            <a:custGeom>
              <a:rect b="b" l="l" r="r" t="t"/>
              <a:pathLst>
                <a:path extrusionOk="0" h="1400" w="5405">
                  <a:moveTo>
                    <a:pt x="3872" y="0"/>
                  </a:moveTo>
                  <a:cubicBezTo>
                    <a:pt x="2490" y="0"/>
                    <a:pt x="1058" y="383"/>
                    <a:pt x="67" y="1300"/>
                  </a:cubicBezTo>
                  <a:cubicBezTo>
                    <a:pt x="0" y="1333"/>
                    <a:pt x="67" y="1400"/>
                    <a:pt x="134" y="1400"/>
                  </a:cubicBezTo>
                  <a:cubicBezTo>
                    <a:pt x="1802" y="866"/>
                    <a:pt x="3503" y="532"/>
                    <a:pt x="5237" y="366"/>
                  </a:cubicBezTo>
                  <a:cubicBezTo>
                    <a:pt x="5404" y="366"/>
                    <a:pt x="5404" y="132"/>
                    <a:pt x="5271" y="132"/>
                  </a:cubicBezTo>
                  <a:cubicBezTo>
                    <a:pt x="4824" y="46"/>
                    <a:pt x="4351" y="0"/>
                    <a:pt x="38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20"/>
            <p:cNvSpPr/>
            <p:nvPr/>
          </p:nvSpPr>
          <p:spPr>
            <a:xfrm>
              <a:off x="3452625" y="4452000"/>
              <a:ext cx="134300" cy="35000"/>
            </a:xfrm>
            <a:custGeom>
              <a:rect b="b" l="l" r="r" t="t"/>
              <a:pathLst>
                <a:path extrusionOk="0" h="1400" w="5372">
                  <a:moveTo>
                    <a:pt x="3839" y="0"/>
                  </a:moveTo>
                  <a:cubicBezTo>
                    <a:pt x="2457" y="0"/>
                    <a:pt x="1025" y="384"/>
                    <a:pt x="34" y="1300"/>
                  </a:cubicBezTo>
                  <a:cubicBezTo>
                    <a:pt x="1" y="1333"/>
                    <a:pt x="34" y="1400"/>
                    <a:pt x="101" y="1400"/>
                  </a:cubicBezTo>
                  <a:cubicBezTo>
                    <a:pt x="1769" y="866"/>
                    <a:pt x="3503" y="499"/>
                    <a:pt x="5238" y="366"/>
                  </a:cubicBezTo>
                  <a:cubicBezTo>
                    <a:pt x="5371" y="333"/>
                    <a:pt x="5371" y="166"/>
                    <a:pt x="5238" y="132"/>
                  </a:cubicBezTo>
                  <a:cubicBezTo>
                    <a:pt x="4791" y="47"/>
                    <a:pt x="4318" y="0"/>
                    <a:pt x="38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20"/>
            <p:cNvSpPr/>
            <p:nvPr/>
          </p:nvSpPr>
          <p:spPr>
            <a:xfrm>
              <a:off x="3483500" y="4471175"/>
              <a:ext cx="134275" cy="35025"/>
            </a:xfrm>
            <a:custGeom>
              <a:rect b="b" l="l" r="r" t="t"/>
              <a:pathLst>
                <a:path extrusionOk="0" h="1401" w="5371">
                  <a:moveTo>
                    <a:pt x="3862" y="0"/>
                  </a:moveTo>
                  <a:cubicBezTo>
                    <a:pt x="2483" y="0"/>
                    <a:pt x="1055" y="377"/>
                    <a:pt x="67" y="1267"/>
                  </a:cubicBezTo>
                  <a:cubicBezTo>
                    <a:pt x="0" y="1333"/>
                    <a:pt x="67" y="1400"/>
                    <a:pt x="134" y="1400"/>
                  </a:cubicBezTo>
                  <a:cubicBezTo>
                    <a:pt x="1801" y="866"/>
                    <a:pt x="3503" y="500"/>
                    <a:pt x="5237" y="333"/>
                  </a:cubicBezTo>
                  <a:cubicBezTo>
                    <a:pt x="5371" y="333"/>
                    <a:pt x="5371" y="166"/>
                    <a:pt x="5271" y="133"/>
                  </a:cubicBezTo>
                  <a:cubicBezTo>
                    <a:pt x="4821" y="46"/>
                    <a:pt x="4345" y="0"/>
                    <a:pt x="38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20"/>
            <p:cNvSpPr/>
            <p:nvPr/>
          </p:nvSpPr>
          <p:spPr>
            <a:xfrm>
              <a:off x="3474325" y="4328000"/>
              <a:ext cx="150950" cy="122450"/>
            </a:xfrm>
            <a:custGeom>
              <a:rect b="b" l="l" r="r" t="t"/>
              <a:pathLst>
                <a:path extrusionOk="0" h="4898" w="6038">
                  <a:moveTo>
                    <a:pt x="4440" y="506"/>
                  </a:moveTo>
                  <a:cubicBezTo>
                    <a:pt x="4892" y="506"/>
                    <a:pt x="5219" y="778"/>
                    <a:pt x="5071" y="1623"/>
                  </a:cubicBezTo>
                  <a:cubicBezTo>
                    <a:pt x="4904" y="2691"/>
                    <a:pt x="3203" y="3324"/>
                    <a:pt x="2369" y="3625"/>
                  </a:cubicBezTo>
                  <a:cubicBezTo>
                    <a:pt x="1668" y="3925"/>
                    <a:pt x="934" y="4158"/>
                    <a:pt x="267" y="4459"/>
                  </a:cubicBezTo>
                  <a:cubicBezTo>
                    <a:pt x="801" y="3691"/>
                    <a:pt x="1301" y="2891"/>
                    <a:pt x="1902" y="2157"/>
                  </a:cubicBezTo>
                  <a:cubicBezTo>
                    <a:pt x="2168" y="1823"/>
                    <a:pt x="2502" y="1490"/>
                    <a:pt x="2836" y="1190"/>
                  </a:cubicBezTo>
                  <a:cubicBezTo>
                    <a:pt x="3114" y="930"/>
                    <a:pt x="3875" y="506"/>
                    <a:pt x="4440" y="506"/>
                  </a:cubicBezTo>
                  <a:close/>
                  <a:moveTo>
                    <a:pt x="4297" y="1"/>
                  </a:moveTo>
                  <a:cubicBezTo>
                    <a:pt x="3734" y="1"/>
                    <a:pt x="3136" y="279"/>
                    <a:pt x="2736" y="623"/>
                  </a:cubicBezTo>
                  <a:cubicBezTo>
                    <a:pt x="1501" y="1690"/>
                    <a:pt x="567" y="3058"/>
                    <a:pt x="34" y="4592"/>
                  </a:cubicBezTo>
                  <a:cubicBezTo>
                    <a:pt x="0" y="4625"/>
                    <a:pt x="34" y="4659"/>
                    <a:pt x="67" y="4659"/>
                  </a:cubicBezTo>
                  <a:cubicBezTo>
                    <a:pt x="67" y="4778"/>
                    <a:pt x="174" y="4897"/>
                    <a:pt x="292" y="4897"/>
                  </a:cubicBezTo>
                  <a:cubicBezTo>
                    <a:pt x="306" y="4897"/>
                    <a:pt x="320" y="4896"/>
                    <a:pt x="334" y="4892"/>
                  </a:cubicBezTo>
                  <a:cubicBezTo>
                    <a:pt x="1768" y="4359"/>
                    <a:pt x="3369" y="3958"/>
                    <a:pt x="4604" y="3024"/>
                  </a:cubicBezTo>
                  <a:cubicBezTo>
                    <a:pt x="5337" y="2457"/>
                    <a:pt x="6038" y="1456"/>
                    <a:pt x="5404" y="556"/>
                  </a:cubicBezTo>
                  <a:cubicBezTo>
                    <a:pt x="5119" y="156"/>
                    <a:pt x="4717" y="1"/>
                    <a:pt x="429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20"/>
            <p:cNvSpPr/>
            <p:nvPr/>
          </p:nvSpPr>
          <p:spPr>
            <a:xfrm>
              <a:off x="3318375" y="4354500"/>
              <a:ext cx="166800" cy="94975"/>
            </a:xfrm>
            <a:custGeom>
              <a:rect b="b" l="l" r="r" t="t"/>
              <a:pathLst>
                <a:path extrusionOk="0" h="3799" w="6672">
                  <a:moveTo>
                    <a:pt x="1803" y="514"/>
                  </a:moveTo>
                  <a:cubicBezTo>
                    <a:pt x="2302" y="514"/>
                    <a:pt x="2874" y="685"/>
                    <a:pt x="3136" y="830"/>
                  </a:cubicBezTo>
                  <a:cubicBezTo>
                    <a:pt x="3536" y="1030"/>
                    <a:pt x="3937" y="1297"/>
                    <a:pt x="4304" y="1564"/>
                  </a:cubicBezTo>
                  <a:cubicBezTo>
                    <a:pt x="5071" y="2098"/>
                    <a:pt x="5738" y="2765"/>
                    <a:pt x="6438" y="3365"/>
                  </a:cubicBezTo>
                  <a:cubicBezTo>
                    <a:pt x="5671" y="3265"/>
                    <a:pt x="4937" y="3198"/>
                    <a:pt x="4203" y="3098"/>
                  </a:cubicBezTo>
                  <a:cubicBezTo>
                    <a:pt x="3303" y="2998"/>
                    <a:pt x="1502" y="2798"/>
                    <a:pt x="1068" y="1831"/>
                  </a:cubicBezTo>
                  <a:lnTo>
                    <a:pt x="1068" y="1797"/>
                  </a:lnTo>
                  <a:cubicBezTo>
                    <a:pt x="635" y="800"/>
                    <a:pt x="1158" y="514"/>
                    <a:pt x="1803" y="514"/>
                  </a:cubicBezTo>
                  <a:close/>
                  <a:moveTo>
                    <a:pt x="1846" y="1"/>
                  </a:moveTo>
                  <a:cubicBezTo>
                    <a:pt x="1254" y="1"/>
                    <a:pt x="689" y="237"/>
                    <a:pt x="434" y="863"/>
                  </a:cubicBezTo>
                  <a:cubicBezTo>
                    <a:pt x="0" y="1931"/>
                    <a:pt x="1001" y="2698"/>
                    <a:pt x="1835" y="3065"/>
                  </a:cubicBezTo>
                  <a:cubicBezTo>
                    <a:pt x="3269" y="3665"/>
                    <a:pt x="4904" y="3665"/>
                    <a:pt x="6438" y="3799"/>
                  </a:cubicBezTo>
                  <a:cubicBezTo>
                    <a:pt x="6572" y="3799"/>
                    <a:pt x="6672" y="3665"/>
                    <a:pt x="6639" y="3532"/>
                  </a:cubicBezTo>
                  <a:cubicBezTo>
                    <a:pt x="6672" y="3499"/>
                    <a:pt x="6672" y="3465"/>
                    <a:pt x="6639" y="3465"/>
                  </a:cubicBezTo>
                  <a:cubicBezTo>
                    <a:pt x="5738" y="2098"/>
                    <a:pt x="4504" y="997"/>
                    <a:pt x="3036" y="296"/>
                  </a:cubicBezTo>
                  <a:cubicBezTo>
                    <a:pt x="2692" y="117"/>
                    <a:pt x="2262" y="1"/>
                    <a:pt x="184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20"/>
            <p:cNvSpPr/>
            <p:nvPr/>
          </p:nvSpPr>
          <p:spPr>
            <a:xfrm>
              <a:off x="1832325" y="2872500"/>
              <a:ext cx="1712900" cy="1566975"/>
            </a:xfrm>
            <a:custGeom>
              <a:rect b="b" l="l" r="r" t="t"/>
              <a:pathLst>
                <a:path extrusionOk="0" h="62679" w="68516">
                  <a:moveTo>
                    <a:pt x="24784" y="0"/>
                  </a:moveTo>
                  <a:lnTo>
                    <a:pt x="4403" y="601"/>
                  </a:lnTo>
                  <a:cubicBezTo>
                    <a:pt x="4403" y="601"/>
                    <a:pt x="0" y="10808"/>
                    <a:pt x="5204" y="18013"/>
                  </a:cubicBezTo>
                  <a:cubicBezTo>
                    <a:pt x="10975" y="26019"/>
                    <a:pt x="37927" y="25986"/>
                    <a:pt x="39862" y="28421"/>
                  </a:cubicBezTo>
                  <a:cubicBezTo>
                    <a:pt x="41296" y="30289"/>
                    <a:pt x="49435" y="62679"/>
                    <a:pt x="49435" y="62679"/>
                  </a:cubicBezTo>
                  <a:lnTo>
                    <a:pt x="68516" y="62679"/>
                  </a:lnTo>
                  <a:cubicBezTo>
                    <a:pt x="68516" y="62679"/>
                    <a:pt x="59009" y="23551"/>
                    <a:pt x="54372" y="18480"/>
                  </a:cubicBezTo>
                  <a:cubicBezTo>
                    <a:pt x="47467" y="10975"/>
                    <a:pt x="22883" y="6438"/>
                    <a:pt x="22883" y="6438"/>
                  </a:cubicBezTo>
                  <a:cubicBezTo>
                    <a:pt x="23684" y="4337"/>
                    <a:pt x="24317" y="2202"/>
                    <a:pt x="247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20"/>
            <p:cNvSpPr/>
            <p:nvPr/>
          </p:nvSpPr>
          <p:spPr>
            <a:xfrm>
              <a:off x="2325175" y="2998300"/>
              <a:ext cx="171625" cy="79375"/>
            </a:xfrm>
            <a:custGeom>
              <a:rect b="b" l="l" r="r" t="t"/>
              <a:pathLst>
                <a:path extrusionOk="0" h="3175" w="6865">
                  <a:moveTo>
                    <a:pt x="6769" y="0"/>
                  </a:moveTo>
                  <a:cubicBezTo>
                    <a:pt x="6759" y="0"/>
                    <a:pt x="6749" y="2"/>
                    <a:pt x="6738" y="5"/>
                  </a:cubicBezTo>
                  <a:cubicBezTo>
                    <a:pt x="6138" y="139"/>
                    <a:pt x="5537" y="306"/>
                    <a:pt x="5004" y="539"/>
                  </a:cubicBezTo>
                  <a:cubicBezTo>
                    <a:pt x="4403" y="773"/>
                    <a:pt x="3836" y="1006"/>
                    <a:pt x="3269" y="1306"/>
                  </a:cubicBezTo>
                  <a:cubicBezTo>
                    <a:pt x="2168" y="1840"/>
                    <a:pt x="1068" y="2440"/>
                    <a:pt x="33" y="3108"/>
                  </a:cubicBezTo>
                  <a:cubicBezTo>
                    <a:pt x="0" y="3141"/>
                    <a:pt x="33" y="3174"/>
                    <a:pt x="67" y="3174"/>
                  </a:cubicBezTo>
                  <a:cubicBezTo>
                    <a:pt x="1168" y="2607"/>
                    <a:pt x="2302" y="2074"/>
                    <a:pt x="3469" y="1573"/>
                  </a:cubicBezTo>
                  <a:lnTo>
                    <a:pt x="5137" y="873"/>
                  </a:lnTo>
                  <a:cubicBezTo>
                    <a:pt x="5704" y="673"/>
                    <a:pt x="6238" y="406"/>
                    <a:pt x="6805" y="139"/>
                  </a:cubicBezTo>
                  <a:cubicBezTo>
                    <a:pt x="6864" y="109"/>
                    <a:pt x="6844" y="0"/>
                    <a:pt x="6769"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20"/>
            <p:cNvSpPr/>
            <p:nvPr/>
          </p:nvSpPr>
          <p:spPr>
            <a:xfrm>
              <a:off x="2391050" y="2871000"/>
              <a:ext cx="76400" cy="160000"/>
            </a:xfrm>
            <a:custGeom>
              <a:rect b="b" l="l" r="r" t="t"/>
              <a:pathLst>
                <a:path extrusionOk="0" h="6400" w="3056">
                  <a:moveTo>
                    <a:pt x="2957" y="0"/>
                  </a:moveTo>
                  <a:cubicBezTo>
                    <a:pt x="2920" y="0"/>
                    <a:pt x="2883" y="19"/>
                    <a:pt x="2869" y="60"/>
                  </a:cubicBezTo>
                  <a:cubicBezTo>
                    <a:pt x="2636" y="994"/>
                    <a:pt x="2435" y="1928"/>
                    <a:pt x="2169" y="2829"/>
                  </a:cubicBezTo>
                  <a:cubicBezTo>
                    <a:pt x="2068" y="3263"/>
                    <a:pt x="1935" y="3696"/>
                    <a:pt x="1768" y="4097"/>
                  </a:cubicBezTo>
                  <a:cubicBezTo>
                    <a:pt x="1635" y="4430"/>
                    <a:pt x="1435" y="4831"/>
                    <a:pt x="1034" y="4931"/>
                  </a:cubicBezTo>
                  <a:cubicBezTo>
                    <a:pt x="997" y="4936"/>
                    <a:pt x="962" y="4938"/>
                    <a:pt x="929" y="4938"/>
                  </a:cubicBezTo>
                  <a:cubicBezTo>
                    <a:pt x="547" y="4938"/>
                    <a:pt x="437" y="4598"/>
                    <a:pt x="467" y="4230"/>
                  </a:cubicBezTo>
                  <a:cubicBezTo>
                    <a:pt x="501" y="3863"/>
                    <a:pt x="601" y="3396"/>
                    <a:pt x="701" y="2963"/>
                  </a:cubicBezTo>
                  <a:cubicBezTo>
                    <a:pt x="801" y="2496"/>
                    <a:pt x="901" y="1995"/>
                    <a:pt x="968" y="1528"/>
                  </a:cubicBezTo>
                  <a:cubicBezTo>
                    <a:pt x="1034" y="1261"/>
                    <a:pt x="1068" y="1028"/>
                    <a:pt x="1101" y="794"/>
                  </a:cubicBezTo>
                  <a:cubicBezTo>
                    <a:pt x="1101" y="728"/>
                    <a:pt x="1168" y="261"/>
                    <a:pt x="1201" y="127"/>
                  </a:cubicBezTo>
                  <a:cubicBezTo>
                    <a:pt x="1201" y="127"/>
                    <a:pt x="1201" y="161"/>
                    <a:pt x="1235" y="161"/>
                  </a:cubicBezTo>
                  <a:cubicBezTo>
                    <a:pt x="1235" y="161"/>
                    <a:pt x="1268" y="127"/>
                    <a:pt x="1268" y="127"/>
                  </a:cubicBezTo>
                  <a:lnTo>
                    <a:pt x="1268" y="60"/>
                  </a:lnTo>
                  <a:lnTo>
                    <a:pt x="1201" y="60"/>
                  </a:lnTo>
                  <a:cubicBezTo>
                    <a:pt x="1134" y="94"/>
                    <a:pt x="1101" y="227"/>
                    <a:pt x="1101" y="327"/>
                  </a:cubicBezTo>
                  <a:cubicBezTo>
                    <a:pt x="1001" y="561"/>
                    <a:pt x="934" y="794"/>
                    <a:pt x="868" y="1028"/>
                  </a:cubicBezTo>
                  <a:cubicBezTo>
                    <a:pt x="734" y="1461"/>
                    <a:pt x="601" y="1895"/>
                    <a:pt x="501" y="2362"/>
                  </a:cubicBezTo>
                  <a:cubicBezTo>
                    <a:pt x="401" y="2796"/>
                    <a:pt x="267" y="3263"/>
                    <a:pt x="167" y="3696"/>
                  </a:cubicBezTo>
                  <a:cubicBezTo>
                    <a:pt x="34" y="4030"/>
                    <a:pt x="0" y="4397"/>
                    <a:pt x="67" y="4730"/>
                  </a:cubicBezTo>
                  <a:cubicBezTo>
                    <a:pt x="167" y="5064"/>
                    <a:pt x="467" y="5331"/>
                    <a:pt x="801" y="5331"/>
                  </a:cubicBezTo>
                  <a:cubicBezTo>
                    <a:pt x="801" y="5364"/>
                    <a:pt x="768" y="5398"/>
                    <a:pt x="768" y="5431"/>
                  </a:cubicBezTo>
                  <a:cubicBezTo>
                    <a:pt x="701" y="5531"/>
                    <a:pt x="701" y="5631"/>
                    <a:pt x="667" y="5698"/>
                  </a:cubicBezTo>
                  <a:cubicBezTo>
                    <a:pt x="634" y="5798"/>
                    <a:pt x="601" y="5898"/>
                    <a:pt x="567" y="5998"/>
                  </a:cubicBezTo>
                  <a:cubicBezTo>
                    <a:pt x="534" y="6031"/>
                    <a:pt x="534" y="6098"/>
                    <a:pt x="534" y="6131"/>
                  </a:cubicBezTo>
                  <a:lnTo>
                    <a:pt x="534" y="6298"/>
                  </a:lnTo>
                  <a:cubicBezTo>
                    <a:pt x="534" y="6363"/>
                    <a:pt x="576" y="6400"/>
                    <a:pt x="614" y="6400"/>
                  </a:cubicBezTo>
                  <a:cubicBezTo>
                    <a:pt x="635" y="6400"/>
                    <a:pt x="656" y="6389"/>
                    <a:pt x="667" y="6365"/>
                  </a:cubicBezTo>
                  <a:cubicBezTo>
                    <a:pt x="701" y="6298"/>
                    <a:pt x="734" y="6265"/>
                    <a:pt x="768" y="6232"/>
                  </a:cubicBezTo>
                  <a:cubicBezTo>
                    <a:pt x="801" y="6165"/>
                    <a:pt x="801" y="6131"/>
                    <a:pt x="834" y="6065"/>
                  </a:cubicBezTo>
                  <a:cubicBezTo>
                    <a:pt x="868" y="5965"/>
                    <a:pt x="901" y="5898"/>
                    <a:pt x="901" y="5798"/>
                  </a:cubicBezTo>
                  <a:cubicBezTo>
                    <a:pt x="934" y="5698"/>
                    <a:pt x="968" y="5598"/>
                    <a:pt x="968" y="5498"/>
                  </a:cubicBezTo>
                  <a:cubicBezTo>
                    <a:pt x="1001" y="5431"/>
                    <a:pt x="1001" y="5398"/>
                    <a:pt x="968" y="5331"/>
                  </a:cubicBezTo>
                  <a:cubicBezTo>
                    <a:pt x="1168" y="5331"/>
                    <a:pt x="1368" y="5231"/>
                    <a:pt x="1535" y="5131"/>
                  </a:cubicBezTo>
                  <a:cubicBezTo>
                    <a:pt x="1768" y="4897"/>
                    <a:pt x="1968" y="4630"/>
                    <a:pt x="2068" y="4297"/>
                  </a:cubicBezTo>
                  <a:cubicBezTo>
                    <a:pt x="2202" y="3897"/>
                    <a:pt x="2335" y="3496"/>
                    <a:pt x="2435" y="3096"/>
                  </a:cubicBezTo>
                  <a:cubicBezTo>
                    <a:pt x="2702" y="2129"/>
                    <a:pt x="2902" y="1128"/>
                    <a:pt x="3036" y="94"/>
                  </a:cubicBezTo>
                  <a:cubicBezTo>
                    <a:pt x="3055" y="36"/>
                    <a:pt x="3007" y="0"/>
                    <a:pt x="295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20"/>
            <p:cNvSpPr/>
            <p:nvPr/>
          </p:nvSpPr>
          <p:spPr>
            <a:xfrm>
              <a:off x="3086550" y="4348550"/>
              <a:ext cx="411150" cy="12050"/>
            </a:xfrm>
            <a:custGeom>
              <a:rect b="b" l="l" r="r" t="t"/>
              <a:pathLst>
                <a:path extrusionOk="0" h="482" w="16446">
                  <a:moveTo>
                    <a:pt x="10074" y="1"/>
                  </a:moveTo>
                  <a:cubicBezTo>
                    <a:pt x="7939" y="1"/>
                    <a:pt x="5804" y="1"/>
                    <a:pt x="3669" y="34"/>
                  </a:cubicBezTo>
                  <a:cubicBezTo>
                    <a:pt x="2569" y="67"/>
                    <a:pt x="200" y="67"/>
                    <a:pt x="67" y="134"/>
                  </a:cubicBezTo>
                  <a:cubicBezTo>
                    <a:pt x="0" y="134"/>
                    <a:pt x="0" y="234"/>
                    <a:pt x="67" y="234"/>
                  </a:cubicBezTo>
                  <a:cubicBezTo>
                    <a:pt x="2168" y="334"/>
                    <a:pt x="4303" y="368"/>
                    <a:pt x="6405" y="434"/>
                  </a:cubicBezTo>
                  <a:cubicBezTo>
                    <a:pt x="7914" y="458"/>
                    <a:pt x="9407" y="482"/>
                    <a:pt x="10895" y="482"/>
                  </a:cubicBezTo>
                  <a:cubicBezTo>
                    <a:pt x="11512" y="482"/>
                    <a:pt x="12127" y="477"/>
                    <a:pt x="12743" y="468"/>
                  </a:cubicBezTo>
                  <a:cubicBezTo>
                    <a:pt x="13343" y="468"/>
                    <a:pt x="13910" y="434"/>
                    <a:pt x="14511" y="401"/>
                  </a:cubicBezTo>
                  <a:cubicBezTo>
                    <a:pt x="15111" y="401"/>
                    <a:pt x="15745" y="368"/>
                    <a:pt x="16345" y="334"/>
                  </a:cubicBezTo>
                  <a:cubicBezTo>
                    <a:pt x="16412" y="334"/>
                    <a:pt x="16445" y="234"/>
                    <a:pt x="16379" y="234"/>
                  </a:cubicBezTo>
                  <a:cubicBezTo>
                    <a:pt x="15878" y="167"/>
                    <a:pt x="15344" y="134"/>
                    <a:pt x="14844" y="134"/>
                  </a:cubicBezTo>
                  <a:cubicBezTo>
                    <a:pt x="14310" y="101"/>
                    <a:pt x="13777" y="67"/>
                    <a:pt x="13243" y="67"/>
                  </a:cubicBezTo>
                  <a:cubicBezTo>
                    <a:pt x="12176" y="34"/>
                    <a:pt x="11108" y="1"/>
                    <a:pt x="1007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20"/>
            <p:cNvSpPr/>
            <p:nvPr/>
          </p:nvSpPr>
          <p:spPr>
            <a:xfrm>
              <a:off x="1951575" y="2910725"/>
              <a:ext cx="1145550" cy="1419075"/>
            </a:xfrm>
            <a:custGeom>
              <a:rect b="b" l="l" r="r" t="t"/>
              <a:pathLst>
                <a:path extrusionOk="0" h="56763" w="45822">
                  <a:moveTo>
                    <a:pt x="1360" y="1"/>
                  </a:moveTo>
                  <a:cubicBezTo>
                    <a:pt x="1346" y="1"/>
                    <a:pt x="1334" y="11"/>
                    <a:pt x="1334" y="39"/>
                  </a:cubicBezTo>
                  <a:cubicBezTo>
                    <a:pt x="367" y="2708"/>
                    <a:pt x="0" y="5543"/>
                    <a:pt x="200" y="8345"/>
                  </a:cubicBezTo>
                  <a:cubicBezTo>
                    <a:pt x="367" y="10814"/>
                    <a:pt x="967" y="13382"/>
                    <a:pt x="2535" y="15350"/>
                  </a:cubicBezTo>
                  <a:cubicBezTo>
                    <a:pt x="3369" y="16284"/>
                    <a:pt x="4370" y="17051"/>
                    <a:pt x="5471" y="17652"/>
                  </a:cubicBezTo>
                  <a:cubicBezTo>
                    <a:pt x="6638" y="18286"/>
                    <a:pt x="7839" y="18853"/>
                    <a:pt x="9073" y="19353"/>
                  </a:cubicBezTo>
                  <a:cubicBezTo>
                    <a:pt x="11475" y="20254"/>
                    <a:pt x="13943" y="21021"/>
                    <a:pt x="16479" y="21555"/>
                  </a:cubicBezTo>
                  <a:cubicBezTo>
                    <a:pt x="21616" y="22689"/>
                    <a:pt x="26886" y="23256"/>
                    <a:pt x="32056" y="24423"/>
                  </a:cubicBezTo>
                  <a:cubicBezTo>
                    <a:pt x="32690" y="24557"/>
                    <a:pt x="33291" y="24690"/>
                    <a:pt x="33958" y="24857"/>
                  </a:cubicBezTo>
                  <a:cubicBezTo>
                    <a:pt x="34591" y="24957"/>
                    <a:pt x="35225" y="25191"/>
                    <a:pt x="35826" y="25457"/>
                  </a:cubicBezTo>
                  <a:cubicBezTo>
                    <a:pt x="36426" y="25858"/>
                    <a:pt x="36660" y="26625"/>
                    <a:pt x="36860" y="27225"/>
                  </a:cubicBezTo>
                  <a:cubicBezTo>
                    <a:pt x="37127" y="27926"/>
                    <a:pt x="45433" y="56013"/>
                    <a:pt x="45633" y="56713"/>
                  </a:cubicBezTo>
                  <a:cubicBezTo>
                    <a:pt x="45644" y="56748"/>
                    <a:pt x="45672" y="56763"/>
                    <a:pt x="45702" y="56763"/>
                  </a:cubicBezTo>
                  <a:cubicBezTo>
                    <a:pt x="45758" y="56763"/>
                    <a:pt x="45821" y="56712"/>
                    <a:pt x="45799" y="56646"/>
                  </a:cubicBezTo>
                  <a:cubicBezTo>
                    <a:pt x="45132" y="53778"/>
                    <a:pt x="37827" y="28560"/>
                    <a:pt x="37293" y="27159"/>
                  </a:cubicBezTo>
                  <a:cubicBezTo>
                    <a:pt x="37127" y="26592"/>
                    <a:pt x="36860" y="26024"/>
                    <a:pt x="36493" y="25524"/>
                  </a:cubicBezTo>
                  <a:cubicBezTo>
                    <a:pt x="36059" y="25124"/>
                    <a:pt x="35525" y="24824"/>
                    <a:pt x="34925" y="24724"/>
                  </a:cubicBezTo>
                  <a:cubicBezTo>
                    <a:pt x="29855" y="23323"/>
                    <a:pt x="24618" y="22722"/>
                    <a:pt x="19447" y="21721"/>
                  </a:cubicBezTo>
                  <a:cubicBezTo>
                    <a:pt x="16879" y="21288"/>
                    <a:pt x="14377" y="20654"/>
                    <a:pt x="11875" y="19887"/>
                  </a:cubicBezTo>
                  <a:cubicBezTo>
                    <a:pt x="9373" y="19153"/>
                    <a:pt x="6972" y="18085"/>
                    <a:pt x="4737" y="16684"/>
                  </a:cubicBezTo>
                  <a:cubicBezTo>
                    <a:pt x="3669" y="15984"/>
                    <a:pt x="2769" y="15050"/>
                    <a:pt x="2135" y="13916"/>
                  </a:cubicBezTo>
                  <a:cubicBezTo>
                    <a:pt x="1535" y="12815"/>
                    <a:pt x="1101" y="11648"/>
                    <a:pt x="867" y="10447"/>
                  </a:cubicBezTo>
                  <a:cubicBezTo>
                    <a:pt x="334" y="7678"/>
                    <a:pt x="334" y="4843"/>
                    <a:pt x="867" y="2074"/>
                  </a:cubicBezTo>
                  <a:cubicBezTo>
                    <a:pt x="1034" y="1374"/>
                    <a:pt x="1201" y="706"/>
                    <a:pt x="1401" y="39"/>
                  </a:cubicBezTo>
                  <a:cubicBezTo>
                    <a:pt x="1401" y="20"/>
                    <a:pt x="1379" y="1"/>
                    <a:pt x="1360"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20"/>
            <p:cNvSpPr/>
            <p:nvPr/>
          </p:nvSpPr>
          <p:spPr>
            <a:xfrm>
              <a:off x="2580350" y="3527125"/>
              <a:ext cx="349950" cy="376275"/>
            </a:xfrm>
            <a:custGeom>
              <a:rect b="b" l="l" r="r" t="t"/>
              <a:pathLst>
                <a:path extrusionOk="0" h="15051" w="13998">
                  <a:moveTo>
                    <a:pt x="67" y="1"/>
                  </a:moveTo>
                  <a:cubicBezTo>
                    <a:pt x="0" y="1"/>
                    <a:pt x="0" y="68"/>
                    <a:pt x="67" y="68"/>
                  </a:cubicBezTo>
                  <a:cubicBezTo>
                    <a:pt x="834" y="201"/>
                    <a:pt x="8406" y="1569"/>
                    <a:pt x="9040" y="1769"/>
                  </a:cubicBezTo>
                  <a:cubicBezTo>
                    <a:pt x="9340" y="1869"/>
                    <a:pt x="9607" y="2036"/>
                    <a:pt x="9774" y="2269"/>
                  </a:cubicBezTo>
                  <a:cubicBezTo>
                    <a:pt x="9974" y="2569"/>
                    <a:pt x="10141" y="2936"/>
                    <a:pt x="10208" y="3270"/>
                  </a:cubicBezTo>
                  <a:cubicBezTo>
                    <a:pt x="10441" y="4004"/>
                    <a:pt x="10675" y="4738"/>
                    <a:pt x="10908" y="5471"/>
                  </a:cubicBezTo>
                  <a:cubicBezTo>
                    <a:pt x="11375" y="6939"/>
                    <a:pt x="11842" y="8374"/>
                    <a:pt x="12276" y="9875"/>
                  </a:cubicBezTo>
                  <a:cubicBezTo>
                    <a:pt x="12776" y="11542"/>
                    <a:pt x="13343" y="13277"/>
                    <a:pt x="13777" y="14978"/>
                  </a:cubicBezTo>
                  <a:cubicBezTo>
                    <a:pt x="13790" y="15029"/>
                    <a:pt x="13827" y="15051"/>
                    <a:pt x="13866" y="15051"/>
                  </a:cubicBezTo>
                  <a:cubicBezTo>
                    <a:pt x="13929" y="15051"/>
                    <a:pt x="13998" y="14994"/>
                    <a:pt x="13977" y="14912"/>
                  </a:cubicBezTo>
                  <a:cubicBezTo>
                    <a:pt x="13410" y="11743"/>
                    <a:pt x="10875" y="4037"/>
                    <a:pt x="10641" y="3270"/>
                  </a:cubicBezTo>
                  <a:cubicBezTo>
                    <a:pt x="10441" y="2636"/>
                    <a:pt x="10274" y="2002"/>
                    <a:pt x="9707" y="1602"/>
                  </a:cubicBezTo>
                  <a:cubicBezTo>
                    <a:pt x="9140" y="1235"/>
                    <a:pt x="968" y="168"/>
                    <a:pt x="67"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20"/>
            <p:cNvSpPr/>
            <p:nvPr/>
          </p:nvSpPr>
          <p:spPr>
            <a:xfrm>
              <a:off x="2402725" y="3034275"/>
              <a:ext cx="695525" cy="227700"/>
            </a:xfrm>
            <a:custGeom>
              <a:rect b="b" l="l" r="r" t="t"/>
              <a:pathLst>
                <a:path extrusionOk="0" h="9108" w="27821">
                  <a:moveTo>
                    <a:pt x="167" y="1"/>
                  </a:moveTo>
                  <a:cubicBezTo>
                    <a:pt x="34" y="1"/>
                    <a:pt x="0" y="234"/>
                    <a:pt x="134" y="234"/>
                  </a:cubicBezTo>
                  <a:cubicBezTo>
                    <a:pt x="2235" y="601"/>
                    <a:pt x="4303" y="935"/>
                    <a:pt x="6405" y="1402"/>
                  </a:cubicBezTo>
                  <a:cubicBezTo>
                    <a:pt x="10108" y="2202"/>
                    <a:pt x="13743" y="3236"/>
                    <a:pt x="17279" y="4537"/>
                  </a:cubicBezTo>
                  <a:cubicBezTo>
                    <a:pt x="20849" y="5838"/>
                    <a:pt x="24351" y="7339"/>
                    <a:pt x="27720" y="9107"/>
                  </a:cubicBezTo>
                  <a:cubicBezTo>
                    <a:pt x="27753" y="9107"/>
                    <a:pt x="27820" y="9074"/>
                    <a:pt x="27753" y="9041"/>
                  </a:cubicBezTo>
                  <a:cubicBezTo>
                    <a:pt x="25885" y="8006"/>
                    <a:pt x="24017" y="7039"/>
                    <a:pt x="22049" y="6172"/>
                  </a:cubicBezTo>
                  <a:cubicBezTo>
                    <a:pt x="18580" y="4604"/>
                    <a:pt x="14978" y="3303"/>
                    <a:pt x="11308" y="2269"/>
                  </a:cubicBezTo>
                  <a:cubicBezTo>
                    <a:pt x="7672" y="1202"/>
                    <a:pt x="3936" y="468"/>
                    <a:pt x="167"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20"/>
            <p:cNvSpPr/>
            <p:nvPr/>
          </p:nvSpPr>
          <p:spPr>
            <a:xfrm>
              <a:off x="2320400" y="2269125"/>
              <a:ext cx="873225" cy="649225"/>
            </a:xfrm>
            <a:custGeom>
              <a:rect b="b" l="l" r="r" t="t"/>
              <a:pathLst>
                <a:path extrusionOk="0" h="25969" w="34929">
                  <a:moveTo>
                    <a:pt x="2131" y="1"/>
                  </a:moveTo>
                  <a:cubicBezTo>
                    <a:pt x="1" y="1"/>
                    <a:pt x="1984" y="5081"/>
                    <a:pt x="2826" y="6923"/>
                  </a:cubicBezTo>
                  <a:cubicBezTo>
                    <a:pt x="4728" y="11193"/>
                    <a:pt x="12300" y="25069"/>
                    <a:pt x="16936" y="25870"/>
                  </a:cubicBezTo>
                  <a:cubicBezTo>
                    <a:pt x="17314" y="25936"/>
                    <a:pt x="17832" y="25969"/>
                    <a:pt x="18455" y="25969"/>
                  </a:cubicBezTo>
                  <a:cubicBezTo>
                    <a:pt x="22835" y="25969"/>
                    <a:pt x="32359" y="24367"/>
                    <a:pt x="34082" y="21767"/>
                  </a:cubicBezTo>
                  <a:cubicBezTo>
                    <a:pt x="34928" y="20498"/>
                    <a:pt x="33138" y="12178"/>
                    <a:pt x="31564" y="12178"/>
                  </a:cubicBezTo>
                  <a:cubicBezTo>
                    <a:pt x="31525" y="12178"/>
                    <a:pt x="31486" y="12183"/>
                    <a:pt x="31447" y="12194"/>
                  </a:cubicBezTo>
                  <a:cubicBezTo>
                    <a:pt x="29977" y="12561"/>
                    <a:pt x="21672" y="13997"/>
                    <a:pt x="19368" y="13997"/>
                  </a:cubicBezTo>
                  <a:cubicBezTo>
                    <a:pt x="19163" y="13997"/>
                    <a:pt x="19005" y="13986"/>
                    <a:pt x="18904" y="13961"/>
                  </a:cubicBezTo>
                  <a:cubicBezTo>
                    <a:pt x="17704" y="13695"/>
                    <a:pt x="8297" y="3687"/>
                    <a:pt x="4828" y="1252"/>
                  </a:cubicBezTo>
                  <a:cubicBezTo>
                    <a:pt x="3567" y="365"/>
                    <a:pt x="2702" y="1"/>
                    <a:pt x="2131"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20"/>
            <p:cNvSpPr/>
            <p:nvPr/>
          </p:nvSpPr>
          <p:spPr>
            <a:xfrm>
              <a:off x="2311875" y="2250500"/>
              <a:ext cx="722150" cy="670275"/>
            </a:xfrm>
            <a:custGeom>
              <a:rect b="b" l="l" r="r" t="t"/>
              <a:pathLst>
                <a:path extrusionOk="0" h="26811" w="28886">
                  <a:moveTo>
                    <a:pt x="1973" y="0"/>
                  </a:moveTo>
                  <a:cubicBezTo>
                    <a:pt x="199" y="0"/>
                    <a:pt x="1" y="2464"/>
                    <a:pt x="1499" y="6300"/>
                  </a:cubicBezTo>
                  <a:cubicBezTo>
                    <a:pt x="2534" y="8869"/>
                    <a:pt x="10039" y="24580"/>
                    <a:pt x="15109" y="26315"/>
                  </a:cubicBezTo>
                  <a:cubicBezTo>
                    <a:pt x="16158" y="26675"/>
                    <a:pt x="17550" y="26810"/>
                    <a:pt x="19047" y="26810"/>
                  </a:cubicBezTo>
                  <a:cubicBezTo>
                    <a:pt x="23503" y="26810"/>
                    <a:pt x="28886" y="25614"/>
                    <a:pt x="28886" y="25614"/>
                  </a:cubicBezTo>
                  <a:lnTo>
                    <a:pt x="28118" y="12472"/>
                  </a:lnTo>
                  <a:cubicBezTo>
                    <a:pt x="28118" y="12472"/>
                    <a:pt x="23088" y="14373"/>
                    <a:pt x="20633" y="14373"/>
                  </a:cubicBezTo>
                  <a:cubicBezTo>
                    <a:pt x="20198" y="14373"/>
                    <a:pt x="19843" y="14313"/>
                    <a:pt x="19612" y="14173"/>
                  </a:cubicBezTo>
                  <a:cubicBezTo>
                    <a:pt x="16777" y="12505"/>
                    <a:pt x="7837" y="3699"/>
                    <a:pt x="6270" y="2331"/>
                  </a:cubicBezTo>
                  <a:cubicBezTo>
                    <a:pt x="4768" y="1030"/>
                    <a:pt x="3568" y="330"/>
                    <a:pt x="2634" y="96"/>
                  </a:cubicBezTo>
                  <a:cubicBezTo>
                    <a:pt x="2394" y="32"/>
                    <a:pt x="2173" y="0"/>
                    <a:pt x="1973"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20"/>
            <p:cNvSpPr/>
            <p:nvPr/>
          </p:nvSpPr>
          <p:spPr>
            <a:xfrm>
              <a:off x="2311875" y="2250500"/>
              <a:ext cx="722150" cy="670275"/>
            </a:xfrm>
            <a:custGeom>
              <a:rect b="b" l="l" r="r" t="t"/>
              <a:pathLst>
                <a:path extrusionOk="0" h="26811" w="28886">
                  <a:moveTo>
                    <a:pt x="1973" y="0"/>
                  </a:moveTo>
                  <a:cubicBezTo>
                    <a:pt x="199" y="0"/>
                    <a:pt x="1" y="2464"/>
                    <a:pt x="1499" y="6300"/>
                  </a:cubicBezTo>
                  <a:cubicBezTo>
                    <a:pt x="2534" y="8869"/>
                    <a:pt x="10039" y="24580"/>
                    <a:pt x="15109" y="26315"/>
                  </a:cubicBezTo>
                  <a:cubicBezTo>
                    <a:pt x="16158" y="26675"/>
                    <a:pt x="17550" y="26810"/>
                    <a:pt x="19047" y="26810"/>
                  </a:cubicBezTo>
                  <a:cubicBezTo>
                    <a:pt x="23503" y="26810"/>
                    <a:pt x="28886" y="25614"/>
                    <a:pt x="28886" y="25614"/>
                  </a:cubicBezTo>
                  <a:lnTo>
                    <a:pt x="28118" y="12472"/>
                  </a:lnTo>
                  <a:cubicBezTo>
                    <a:pt x="28118" y="12472"/>
                    <a:pt x="23088" y="14373"/>
                    <a:pt x="20633" y="14373"/>
                  </a:cubicBezTo>
                  <a:cubicBezTo>
                    <a:pt x="20198" y="14373"/>
                    <a:pt x="19843" y="14313"/>
                    <a:pt x="19612" y="14173"/>
                  </a:cubicBezTo>
                  <a:cubicBezTo>
                    <a:pt x="16777" y="12505"/>
                    <a:pt x="7837" y="3699"/>
                    <a:pt x="6270" y="2331"/>
                  </a:cubicBezTo>
                  <a:cubicBezTo>
                    <a:pt x="4768" y="1030"/>
                    <a:pt x="3568" y="330"/>
                    <a:pt x="2634" y="96"/>
                  </a:cubicBezTo>
                  <a:cubicBezTo>
                    <a:pt x="2394" y="32"/>
                    <a:pt x="2173" y="0"/>
                    <a:pt x="1973" y="0"/>
                  </a:cubicBezTo>
                  <a:close/>
                </a:path>
              </a:pathLst>
            </a:custGeom>
            <a:solidFill>
              <a:srgbClr val="000000">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20"/>
            <p:cNvSpPr/>
            <p:nvPr/>
          </p:nvSpPr>
          <p:spPr>
            <a:xfrm>
              <a:off x="2957275" y="2585925"/>
              <a:ext cx="19225" cy="294225"/>
            </a:xfrm>
            <a:custGeom>
              <a:rect b="b" l="l" r="r" t="t"/>
              <a:pathLst>
                <a:path extrusionOk="0" h="11769" w="769">
                  <a:moveTo>
                    <a:pt x="56" y="1"/>
                  </a:moveTo>
                  <a:cubicBezTo>
                    <a:pt x="29" y="1"/>
                    <a:pt x="1" y="35"/>
                    <a:pt x="1" y="89"/>
                  </a:cubicBezTo>
                  <a:cubicBezTo>
                    <a:pt x="1" y="1823"/>
                    <a:pt x="401" y="9796"/>
                    <a:pt x="568" y="11730"/>
                  </a:cubicBezTo>
                  <a:cubicBezTo>
                    <a:pt x="582" y="11758"/>
                    <a:pt x="602" y="11769"/>
                    <a:pt x="621" y="11769"/>
                  </a:cubicBezTo>
                  <a:cubicBezTo>
                    <a:pt x="646" y="11769"/>
                    <a:pt x="668" y="11750"/>
                    <a:pt x="668" y="11730"/>
                  </a:cubicBezTo>
                  <a:cubicBezTo>
                    <a:pt x="568" y="9796"/>
                    <a:pt x="768" y="5893"/>
                    <a:pt x="101" y="89"/>
                  </a:cubicBezTo>
                  <a:cubicBezTo>
                    <a:pt x="101" y="27"/>
                    <a:pt x="79" y="1"/>
                    <a:pt x="5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20"/>
            <p:cNvSpPr/>
            <p:nvPr/>
          </p:nvSpPr>
          <p:spPr>
            <a:xfrm>
              <a:off x="2310850" y="2250725"/>
              <a:ext cx="620600" cy="670300"/>
            </a:xfrm>
            <a:custGeom>
              <a:rect b="b" l="l" r="r" t="t"/>
              <a:pathLst>
                <a:path extrusionOk="0" h="26812" w="24824">
                  <a:moveTo>
                    <a:pt x="2007" y="0"/>
                  </a:moveTo>
                  <a:cubicBezTo>
                    <a:pt x="209" y="0"/>
                    <a:pt x="1" y="2466"/>
                    <a:pt x="1507" y="6291"/>
                  </a:cubicBezTo>
                  <a:cubicBezTo>
                    <a:pt x="2541" y="8860"/>
                    <a:pt x="10047" y="24605"/>
                    <a:pt x="15117" y="26339"/>
                  </a:cubicBezTo>
                  <a:cubicBezTo>
                    <a:pt x="16150" y="26683"/>
                    <a:pt x="17516" y="26812"/>
                    <a:pt x="18984" y="26812"/>
                  </a:cubicBezTo>
                  <a:cubicBezTo>
                    <a:pt x="20930" y="26812"/>
                    <a:pt x="23056" y="26586"/>
                    <a:pt x="24824" y="26339"/>
                  </a:cubicBezTo>
                  <a:lnTo>
                    <a:pt x="2875" y="154"/>
                  </a:lnTo>
                  <a:cubicBezTo>
                    <a:pt x="2808" y="120"/>
                    <a:pt x="2708" y="120"/>
                    <a:pt x="2641" y="87"/>
                  </a:cubicBezTo>
                  <a:cubicBezTo>
                    <a:pt x="2412" y="29"/>
                    <a:pt x="2200" y="0"/>
                    <a:pt x="2007" y="0"/>
                  </a:cubicBezTo>
                  <a:close/>
                </a:path>
              </a:pathLst>
            </a:custGeom>
            <a:solidFill>
              <a:srgbClr val="000000">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20"/>
            <p:cNvSpPr/>
            <p:nvPr/>
          </p:nvSpPr>
          <p:spPr>
            <a:xfrm>
              <a:off x="1906525" y="2248350"/>
              <a:ext cx="653000" cy="812825"/>
            </a:xfrm>
            <a:custGeom>
              <a:rect b="b" l="l" r="r" t="t"/>
              <a:pathLst>
                <a:path extrusionOk="0" h="32513" w="26120">
                  <a:moveTo>
                    <a:pt x="17224" y="1"/>
                  </a:moveTo>
                  <a:cubicBezTo>
                    <a:pt x="16249" y="1"/>
                    <a:pt x="15269" y="237"/>
                    <a:pt x="14511" y="849"/>
                  </a:cubicBezTo>
                  <a:cubicBezTo>
                    <a:pt x="4604" y="8855"/>
                    <a:pt x="1" y="32072"/>
                    <a:pt x="334" y="32505"/>
                  </a:cubicBezTo>
                  <a:cubicBezTo>
                    <a:pt x="339" y="32510"/>
                    <a:pt x="367" y="32513"/>
                    <a:pt x="418" y="32513"/>
                  </a:cubicBezTo>
                  <a:cubicBezTo>
                    <a:pt x="1993" y="32513"/>
                    <a:pt x="25203" y="30086"/>
                    <a:pt x="25753" y="29536"/>
                  </a:cubicBezTo>
                  <a:cubicBezTo>
                    <a:pt x="26119" y="29169"/>
                    <a:pt x="23985" y="10589"/>
                    <a:pt x="23484" y="7621"/>
                  </a:cubicBezTo>
                  <a:cubicBezTo>
                    <a:pt x="22984" y="4652"/>
                    <a:pt x="21116" y="1316"/>
                    <a:pt x="20482" y="883"/>
                  </a:cubicBezTo>
                  <a:cubicBezTo>
                    <a:pt x="19731" y="394"/>
                    <a:pt x="18482" y="1"/>
                    <a:pt x="17224"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20"/>
            <p:cNvSpPr/>
            <p:nvPr/>
          </p:nvSpPr>
          <p:spPr>
            <a:xfrm>
              <a:off x="1889025" y="2255400"/>
              <a:ext cx="468700" cy="826450"/>
            </a:xfrm>
            <a:custGeom>
              <a:rect b="b" l="l" r="r" t="t"/>
              <a:pathLst>
                <a:path extrusionOk="0" h="33058" w="18748">
                  <a:moveTo>
                    <a:pt x="15878" y="0"/>
                  </a:moveTo>
                  <a:cubicBezTo>
                    <a:pt x="15878" y="0"/>
                    <a:pt x="14210" y="634"/>
                    <a:pt x="10374" y="5938"/>
                  </a:cubicBezTo>
                  <a:cubicBezTo>
                    <a:pt x="6205" y="11675"/>
                    <a:pt x="2302" y="24551"/>
                    <a:pt x="2202" y="24918"/>
                  </a:cubicBezTo>
                  <a:cubicBezTo>
                    <a:pt x="2102" y="25285"/>
                    <a:pt x="0" y="33057"/>
                    <a:pt x="0" y="33057"/>
                  </a:cubicBezTo>
                  <a:lnTo>
                    <a:pt x="18347" y="30789"/>
                  </a:lnTo>
                  <a:cubicBezTo>
                    <a:pt x="18347" y="30789"/>
                    <a:pt x="18747" y="15178"/>
                    <a:pt x="18647" y="14611"/>
                  </a:cubicBezTo>
                  <a:cubicBezTo>
                    <a:pt x="18580" y="14010"/>
                    <a:pt x="15878" y="0"/>
                    <a:pt x="15878"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220"/>
            <p:cNvSpPr/>
            <p:nvPr/>
          </p:nvSpPr>
          <p:spPr>
            <a:xfrm>
              <a:off x="1889025" y="2255400"/>
              <a:ext cx="468700" cy="826450"/>
            </a:xfrm>
            <a:custGeom>
              <a:rect b="b" l="l" r="r" t="t"/>
              <a:pathLst>
                <a:path extrusionOk="0" h="33058" w="18748">
                  <a:moveTo>
                    <a:pt x="15878" y="0"/>
                  </a:moveTo>
                  <a:cubicBezTo>
                    <a:pt x="15878" y="0"/>
                    <a:pt x="14210" y="634"/>
                    <a:pt x="10374" y="5938"/>
                  </a:cubicBezTo>
                  <a:cubicBezTo>
                    <a:pt x="6205" y="11675"/>
                    <a:pt x="2302" y="24551"/>
                    <a:pt x="2202" y="24918"/>
                  </a:cubicBezTo>
                  <a:cubicBezTo>
                    <a:pt x="2102" y="25285"/>
                    <a:pt x="0" y="33057"/>
                    <a:pt x="0" y="33057"/>
                  </a:cubicBezTo>
                  <a:lnTo>
                    <a:pt x="18347" y="30789"/>
                  </a:lnTo>
                  <a:cubicBezTo>
                    <a:pt x="18347" y="30789"/>
                    <a:pt x="18747" y="15178"/>
                    <a:pt x="18647" y="14611"/>
                  </a:cubicBezTo>
                  <a:cubicBezTo>
                    <a:pt x="18580" y="14010"/>
                    <a:pt x="15878" y="0"/>
                    <a:pt x="15878" y="0"/>
                  </a:cubicBezTo>
                  <a:close/>
                </a:path>
              </a:pathLst>
            </a:custGeom>
            <a:solidFill>
              <a:srgbClr val="000000">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20"/>
            <p:cNvSpPr/>
            <p:nvPr/>
          </p:nvSpPr>
          <p:spPr>
            <a:xfrm>
              <a:off x="2428575" y="2276250"/>
              <a:ext cx="140950" cy="728025"/>
            </a:xfrm>
            <a:custGeom>
              <a:rect b="b" l="l" r="r" t="t"/>
              <a:pathLst>
                <a:path extrusionOk="0" h="29121" w="5638">
                  <a:moveTo>
                    <a:pt x="0" y="0"/>
                  </a:moveTo>
                  <a:cubicBezTo>
                    <a:pt x="0" y="1"/>
                    <a:pt x="1835" y="12409"/>
                    <a:pt x="1902" y="13209"/>
                  </a:cubicBezTo>
                  <a:cubicBezTo>
                    <a:pt x="1968" y="13977"/>
                    <a:pt x="3369" y="29121"/>
                    <a:pt x="3369" y="29121"/>
                  </a:cubicBezTo>
                  <a:lnTo>
                    <a:pt x="5638" y="28287"/>
                  </a:lnTo>
                  <a:cubicBezTo>
                    <a:pt x="5638" y="28287"/>
                    <a:pt x="4370" y="18413"/>
                    <a:pt x="4203" y="17579"/>
                  </a:cubicBezTo>
                  <a:cubicBezTo>
                    <a:pt x="4037" y="16712"/>
                    <a:pt x="3003" y="7572"/>
                    <a:pt x="2602" y="5871"/>
                  </a:cubicBezTo>
                  <a:cubicBezTo>
                    <a:pt x="1968" y="3136"/>
                    <a:pt x="1" y="0"/>
                    <a:pt x="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20"/>
            <p:cNvSpPr/>
            <p:nvPr/>
          </p:nvSpPr>
          <p:spPr>
            <a:xfrm>
              <a:off x="2428575" y="2276250"/>
              <a:ext cx="140950" cy="728025"/>
            </a:xfrm>
            <a:custGeom>
              <a:rect b="b" l="l" r="r" t="t"/>
              <a:pathLst>
                <a:path extrusionOk="0" h="29121" w="5638">
                  <a:moveTo>
                    <a:pt x="0" y="0"/>
                  </a:moveTo>
                  <a:cubicBezTo>
                    <a:pt x="0" y="1"/>
                    <a:pt x="1835" y="12409"/>
                    <a:pt x="1902" y="13209"/>
                  </a:cubicBezTo>
                  <a:cubicBezTo>
                    <a:pt x="1968" y="13977"/>
                    <a:pt x="3369" y="29121"/>
                    <a:pt x="3369" y="29121"/>
                  </a:cubicBezTo>
                  <a:lnTo>
                    <a:pt x="5638" y="28287"/>
                  </a:lnTo>
                  <a:cubicBezTo>
                    <a:pt x="5638" y="28287"/>
                    <a:pt x="4370" y="18413"/>
                    <a:pt x="4203" y="17579"/>
                  </a:cubicBezTo>
                  <a:cubicBezTo>
                    <a:pt x="4037" y="16712"/>
                    <a:pt x="3003" y="7572"/>
                    <a:pt x="2602" y="5871"/>
                  </a:cubicBezTo>
                  <a:cubicBezTo>
                    <a:pt x="1968" y="3136"/>
                    <a:pt x="1" y="0"/>
                    <a:pt x="0" y="0"/>
                  </a:cubicBezTo>
                  <a:close/>
                </a:path>
              </a:pathLst>
            </a:custGeom>
            <a:solidFill>
              <a:srgbClr val="000000">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20"/>
            <p:cNvSpPr/>
            <p:nvPr/>
          </p:nvSpPr>
          <p:spPr>
            <a:xfrm>
              <a:off x="2608700" y="2378800"/>
              <a:ext cx="508725" cy="545425"/>
            </a:xfrm>
            <a:custGeom>
              <a:rect b="b" l="l" r="r" t="t"/>
              <a:pathLst>
                <a:path extrusionOk="0" h="21817" w="20349">
                  <a:moveTo>
                    <a:pt x="20348" y="1"/>
                  </a:moveTo>
                  <a:lnTo>
                    <a:pt x="5138" y="1535"/>
                  </a:lnTo>
                  <a:lnTo>
                    <a:pt x="1" y="21817"/>
                  </a:lnTo>
                  <a:lnTo>
                    <a:pt x="15245" y="20249"/>
                  </a:lnTo>
                  <a:lnTo>
                    <a:pt x="20348"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20"/>
            <p:cNvSpPr/>
            <p:nvPr/>
          </p:nvSpPr>
          <p:spPr>
            <a:xfrm>
              <a:off x="2923100" y="2468050"/>
              <a:ext cx="304400" cy="400675"/>
            </a:xfrm>
            <a:custGeom>
              <a:rect b="b" l="l" r="r" t="t"/>
              <a:pathLst>
                <a:path extrusionOk="0" h="16027" w="12176">
                  <a:moveTo>
                    <a:pt x="8440" y="0"/>
                  </a:moveTo>
                  <a:lnTo>
                    <a:pt x="7472" y="367"/>
                  </a:lnTo>
                  <a:lnTo>
                    <a:pt x="6672" y="3169"/>
                  </a:lnTo>
                  <a:cubicBezTo>
                    <a:pt x="6520" y="3212"/>
                    <a:pt x="6354" y="3230"/>
                    <a:pt x="6178" y="3230"/>
                  </a:cubicBezTo>
                  <a:cubicBezTo>
                    <a:pt x="5014" y="3230"/>
                    <a:pt x="3392" y="2423"/>
                    <a:pt x="2279" y="2423"/>
                  </a:cubicBezTo>
                  <a:cubicBezTo>
                    <a:pt x="1711" y="2423"/>
                    <a:pt x="1275" y="2634"/>
                    <a:pt x="1101" y="3269"/>
                  </a:cubicBezTo>
                  <a:cubicBezTo>
                    <a:pt x="767" y="4537"/>
                    <a:pt x="2535" y="5604"/>
                    <a:pt x="2535" y="5604"/>
                  </a:cubicBezTo>
                  <a:cubicBezTo>
                    <a:pt x="2535" y="5604"/>
                    <a:pt x="2133" y="5504"/>
                    <a:pt x="1654" y="5504"/>
                  </a:cubicBezTo>
                  <a:cubicBezTo>
                    <a:pt x="961" y="5504"/>
                    <a:pt x="106" y="5713"/>
                    <a:pt x="67" y="6738"/>
                  </a:cubicBezTo>
                  <a:cubicBezTo>
                    <a:pt x="0" y="8373"/>
                    <a:pt x="2602" y="9073"/>
                    <a:pt x="2602" y="9073"/>
                  </a:cubicBezTo>
                  <a:cubicBezTo>
                    <a:pt x="2602" y="9073"/>
                    <a:pt x="2501" y="9065"/>
                    <a:pt x="2342" y="9065"/>
                  </a:cubicBezTo>
                  <a:cubicBezTo>
                    <a:pt x="1716" y="9065"/>
                    <a:pt x="187" y="9192"/>
                    <a:pt x="267" y="10441"/>
                  </a:cubicBezTo>
                  <a:cubicBezTo>
                    <a:pt x="400" y="12042"/>
                    <a:pt x="3069" y="12709"/>
                    <a:pt x="3069" y="12709"/>
                  </a:cubicBezTo>
                  <a:cubicBezTo>
                    <a:pt x="3069" y="12709"/>
                    <a:pt x="3065" y="12709"/>
                    <a:pt x="3056" y="12709"/>
                  </a:cubicBezTo>
                  <a:cubicBezTo>
                    <a:pt x="2896" y="12709"/>
                    <a:pt x="1264" y="12739"/>
                    <a:pt x="1835" y="13977"/>
                  </a:cubicBezTo>
                  <a:cubicBezTo>
                    <a:pt x="2512" y="15417"/>
                    <a:pt x="4903" y="16027"/>
                    <a:pt x="7146" y="16027"/>
                  </a:cubicBezTo>
                  <a:cubicBezTo>
                    <a:pt x="9215" y="16027"/>
                    <a:pt x="11156" y="15508"/>
                    <a:pt x="11508" y="14644"/>
                  </a:cubicBezTo>
                  <a:cubicBezTo>
                    <a:pt x="11842" y="13743"/>
                    <a:pt x="11041" y="12743"/>
                    <a:pt x="11041" y="12743"/>
                  </a:cubicBezTo>
                  <a:cubicBezTo>
                    <a:pt x="11041" y="12743"/>
                    <a:pt x="12075" y="12309"/>
                    <a:pt x="12142" y="11408"/>
                  </a:cubicBezTo>
                  <a:cubicBezTo>
                    <a:pt x="12142" y="10708"/>
                    <a:pt x="11742" y="10074"/>
                    <a:pt x="11108" y="9740"/>
                  </a:cubicBezTo>
                  <a:cubicBezTo>
                    <a:pt x="11108" y="9740"/>
                    <a:pt x="12142" y="9173"/>
                    <a:pt x="12142" y="8540"/>
                  </a:cubicBezTo>
                  <a:cubicBezTo>
                    <a:pt x="12176" y="7272"/>
                    <a:pt x="10775" y="6638"/>
                    <a:pt x="10775" y="6638"/>
                  </a:cubicBezTo>
                  <a:cubicBezTo>
                    <a:pt x="11375" y="6338"/>
                    <a:pt x="11709" y="5638"/>
                    <a:pt x="11575" y="4970"/>
                  </a:cubicBezTo>
                  <a:cubicBezTo>
                    <a:pt x="11342" y="3603"/>
                    <a:pt x="9307" y="1635"/>
                    <a:pt x="8440"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20"/>
            <p:cNvSpPr/>
            <p:nvPr/>
          </p:nvSpPr>
          <p:spPr>
            <a:xfrm>
              <a:off x="3109900" y="2370775"/>
              <a:ext cx="96750" cy="170675"/>
            </a:xfrm>
            <a:custGeom>
              <a:rect b="b" l="l" r="r" t="t"/>
              <a:pathLst>
                <a:path extrusionOk="0" h="6827" w="3870">
                  <a:moveTo>
                    <a:pt x="2619" y="0"/>
                  </a:moveTo>
                  <a:cubicBezTo>
                    <a:pt x="1676" y="0"/>
                    <a:pt x="314" y="1859"/>
                    <a:pt x="0" y="4225"/>
                  </a:cubicBezTo>
                  <a:lnTo>
                    <a:pt x="134" y="6827"/>
                  </a:lnTo>
                  <a:lnTo>
                    <a:pt x="2602" y="6226"/>
                  </a:lnTo>
                  <a:cubicBezTo>
                    <a:pt x="1935" y="4625"/>
                    <a:pt x="3870" y="2524"/>
                    <a:pt x="3436" y="889"/>
                  </a:cubicBezTo>
                  <a:cubicBezTo>
                    <a:pt x="3279" y="271"/>
                    <a:pt x="2980" y="0"/>
                    <a:pt x="2619"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20"/>
            <p:cNvSpPr/>
            <p:nvPr/>
          </p:nvSpPr>
          <p:spPr>
            <a:xfrm>
              <a:off x="2995650" y="2781600"/>
              <a:ext cx="200150" cy="21350"/>
            </a:xfrm>
            <a:custGeom>
              <a:rect b="b" l="l" r="r" t="t"/>
              <a:pathLst>
                <a:path extrusionOk="0" h="854" w="8006">
                  <a:moveTo>
                    <a:pt x="100" y="0"/>
                  </a:moveTo>
                  <a:cubicBezTo>
                    <a:pt x="0" y="0"/>
                    <a:pt x="0" y="134"/>
                    <a:pt x="67" y="167"/>
                  </a:cubicBezTo>
                  <a:cubicBezTo>
                    <a:pt x="1432" y="628"/>
                    <a:pt x="2853" y="853"/>
                    <a:pt x="4275" y="853"/>
                  </a:cubicBezTo>
                  <a:cubicBezTo>
                    <a:pt x="5530" y="853"/>
                    <a:pt x="6786" y="678"/>
                    <a:pt x="8006" y="334"/>
                  </a:cubicBezTo>
                  <a:cubicBezTo>
                    <a:pt x="8006" y="334"/>
                    <a:pt x="8006" y="267"/>
                    <a:pt x="8006" y="267"/>
                  </a:cubicBezTo>
                  <a:cubicBezTo>
                    <a:pt x="7002" y="382"/>
                    <a:pt x="5993" y="438"/>
                    <a:pt x="4985" y="438"/>
                  </a:cubicBezTo>
                  <a:cubicBezTo>
                    <a:pt x="3347" y="438"/>
                    <a:pt x="1711" y="290"/>
                    <a:pt x="1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20"/>
            <p:cNvSpPr/>
            <p:nvPr/>
          </p:nvSpPr>
          <p:spPr>
            <a:xfrm>
              <a:off x="2983325" y="2692225"/>
              <a:ext cx="220000" cy="32625"/>
            </a:xfrm>
            <a:custGeom>
              <a:rect b="b" l="l" r="r" t="t"/>
              <a:pathLst>
                <a:path extrusionOk="0" h="1305" w="8800">
                  <a:moveTo>
                    <a:pt x="88" y="1"/>
                  </a:moveTo>
                  <a:cubicBezTo>
                    <a:pt x="1" y="1"/>
                    <a:pt x="37" y="110"/>
                    <a:pt x="126" y="140"/>
                  </a:cubicBezTo>
                  <a:cubicBezTo>
                    <a:pt x="1729" y="951"/>
                    <a:pt x="3556" y="1305"/>
                    <a:pt x="5320" y="1305"/>
                  </a:cubicBezTo>
                  <a:cubicBezTo>
                    <a:pt x="6528" y="1305"/>
                    <a:pt x="7708" y="1139"/>
                    <a:pt x="8766" y="840"/>
                  </a:cubicBezTo>
                  <a:cubicBezTo>
                    <a:pt x="8799" y="840"/>
                    <a:pt x="8766" y="773"/>
                    <a:pt x="8766" y="773"/>
                  </a:cubicBezTo>
                  <a:cubicBezTo>
                    <a:pt x="8119" y="861"/>
                    <a:pt x="7346" y="902"/>
                    <a:pt x="6524" y="902"/>
                  </a:cubicBezTo>
                  <a:cubicBezTo>
                    <a:pt x="4210" y="902"/>
                    <a:pt x="1505" y="572"/>
                    <a:pt x="126" y="6"/>
                  </a:cubicBezTo>
                  <a:cubicBezTo>
                    <a:pt x="112" y="3"/>
                    <a:pt x="99" y="1"/>
                    <a:pt x="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20"/>
            <p:cNvSpPr/>
            <p:nvPr/>
          </p:nvSpPr>
          <p:spPr>
            <a:xfrm>
              <a:off x="2980950" y="2603750"/>
              <a:ext cx="210700" cy="41600"/>
            </a:xfrm>
            <a:custGeom>
              <a:rect b="b" l="l" r="r" t="t"/>
              <a:pathLst>
                <a:path extrusionOk="0" h="1664" w="8428">
                  <a:moveTo>
                    <a:pt x="54" y="0"/>
                  </a:moveTo>
                  <a:cubicBezTo>
                    <a:pt x="12" y="0"/>
                    <a:pt x="1" y="49"/>
                    <a:pt x="55" y="76"/>
                  </a:cubicBezTo>
                  <a:cubicBezTo>
                    <a:pt x="1122" y="877"/>
                    <a:pt x="2390" y="1377"/>
                    <a:pt x="3724" y="1510"/>
                  </a:cubicBezTo>
                  <a:cubicBezTo>
                    <a:pt x="4367" y="1600"/>
                    <a:pt x="5091" y="1663"/>
                    <a:pt x="5820" y="1663"/>
                  </a:cubicBezTo>
                  <a:cubicBezTo>
                    <a:pt x="6716" y="1663"/>
                    <a:pt x="7621" y="1568"/>
                    <a:pt x="8394" y="1310"/>
                  </a:cubicBezTo>
                  <a:cubicBezTo>
                    <a:pt x="8427" y="1310"/>
                    <a:pt x="8427" y="1244"/>
                    <a:pt x="8394" y="1244"/>
                  </a:cubicBezTo>
                  <a:cubicBezTo>
                    <a:pt x="7806" y="1285"/>
                    <a:pt x="7222" y="1307"/>
                    <a:pt x="6643" y="1307"/>
                  </a:cubicBezTo>
                  <a:cubicBezTo>
                    <a:pt x="4395" y="1307"/>
                    <a:pt x="2210" y="964"/>
                    <a:pt x="88" y="9"/>
                  </a:cubicBezTo>
                  <a:cubicBezTo>
                    <a:pt x="75" y="3"/>
                    <a:pt x="64" y="0"/>
                    <a:pt x="5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20"/>
            <p:cNvSpPr/>
            <p:nvPr/>
          </p:nvSpPr>
          <p:spPr>
            <a:xfrm>
              <a:off x="1754750" y="2290825"/>
              <a:ext cx="695775" cy="752750"/>
            </a:xfrm>
            <a:custGeom>
              <a:rect b="b" l="l" r="r" t="t"/>
              <a:pathLst>
                <a:path extrusionOk="0" h="30110" w="27831">
                  <a:moveTo>
                    <a:pt x="20222" y="1"/>
                  </a:moveTo>
                  <a:cubicBezTo>
                    <a:pt x="19387" y="1"/>
                    <a:pt x="17701" y="1416"/>
                    <a:pt x="15612" y="3787"/>
                  </a:cubicBezTo>
                  <a:cubicBezTo>
                    <a:pt x="8240" y="12093"/>
                    <a:pt x="1" y="26103"/>
                    <a:pt x="3603" y="29005"/>
                  </a:cubicBezTo>
                  <a:cubicBezTo>
                    <a:pt x="4562" y="29782"/>
                    <a:pt x="6236" y="30109"/>
                    <a:pt x="8312" y="30109"/>
                  </a:cubicBezTo>
                  <a:cubicBezTo>
                    <a:pt x="13456" y="30109"/>
                    <a:pt x="21072" y="28099"/>
                    <a:pt x="26420" y="25936"/>
                  </a:cubicBezTo>
                  <a:cubicBezTo>
                    <a:pt x="27830" y="25378"/>
                    <a:pt x="24628" y="13016"/>
                    <a:pt x="23030" y="13016"/>
                  </a:cubicBezTo>
                  <a:cubicBezTo>
                    <a:pt x="23003" y="13016"/>
                    <a:pt x="22977" y="13020"/>
                    <a:pt x="22951" y="13027"/>
                  </a:cubicBezTo>
                  <a:cubicBezTo>
                    <a:pt x="20215" y="13794"/>
                    <a:pt x="15845" y="15662"/>
                    <a:pt x="15679" y="15695"/>
                  </a:cubicBezTo>
                  <a:cubicBezTo>
                    <a:pt x="15673" y="15697"/>
                    <a:pt x="15669" y="15698"/>
                    <a:pt x="15664" y="15698"/>
                  </a:cubicBezTo>
                  <a:cubicBezTo>
                    <a:pt x="15330" y="15698"/>
                    <a:pt x="17278" y="10779"/>
                    <a:pt x="19682" y="4821"/>
                  </a:cubicBezTo>
                  <a:cubicBezTo>
                    <a:pt x="21040" y="1449"/>
                    <a:pt x="21066" y="1"/>
                    <a:pt x="20222"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20"/>
            <p:cNvSpPr/>
            <p:nvPr/>
          </p:nvSpPr>
          <p:spPr>
            <a:xfrm>
              <a:off x="2315150" y="2527850"/>
              <a:ext cx="418675" cy="428075"/>
            </a:xfrm>
            <a:custGeom>
              <a:rect b="b" l="l" r="r" t="t"/>
              <a:pathLst>
                <a:path extrusionOk="0" h="17123" w="16747">
                  <a:moveTo>
                    <a:pt x="10078" y="0"/>
                  </a:moveTo>
                  <a:cubicBezTo>
                    <a:pt x="7657" y="0"/>
                    <a:pt x="1" y="3813"/>
                    <a:pt x="1" y="3813"/>
                  </a:cubicBezTo>
                  <a:lnTo>
                    <a:pt x="2302" y="17122"/>
                  </a:lnTo>
                  <a:cubicBezTo>
                    <a:pt x="3570" y="17022"/>
                    <a:pt x="13110" y="15755"/>
                    <a:pt x="14111" y="14153"/>
                  </a:cubicBezTo>
                  <a:cubicBezTo>
                    <a:pt x="14444" y="13520"/>
                    <a:pt x="14545" y="12819"/>
                    <a:pt x="14411" y="12119"/>
                  </a:cubicBezTo>
                  <a:cubicBezTo>
                    <a:pt x="14411" y="12119"/>
                    <a:pt x="15946" y="11084"/>
                    <a:pt x="15879" y="10017"/>
                  </a:cubicBezTo>
                  <a:cubicBezTo>
                    <a:pt x="15812" y="9350"/>
                    <a:pt x="15512" y="8716"/>
                    <a:pt x="15078" y="8182"/>
                  </a:cubicBezTo>
                  <a:cubicBezTo>
                    <a:pt x="15078" y="8182"/>
                    <a:pt x="16746" y="7415"/>
                    <a:pt x="16546" y="6314"/>
                  </a:cubicBezTo>
                  <a:cubicBezTo>
                    <a:pt x="16379" y="5681"/>
                    <a:pt x="16046" y="5114"/>
                    <a:pt x="15545" y="4747"/>
                  </a:cubicBezTo>
                  <a:cubicBezTo>
                    <a:pt x="16112" y="4413"/>
                    <a:pt x="16513" y="3846"/>
                    <a:pt x="16546" y="3212"/>
                  </a:cubicBezTo>
                  <a:cubicBezTo>
                    <a:pt x="16713" y="1244"/>
                    <a:pt x="12109" y="243"/>
                    <a:pt x="10275" y="10"/>
                  </a:cubicBezTo>
                  <a:cubicBezTo>
                    <a:pt x="10214" y="3"/>
                    <a:pt x="10148" y="0"/>
                    <a:pt x="10078"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20"/>
            <p:cNvSpPr/>
            <p:nvPr/>
          </p:nvSpPr>
          <p:spPr>
            <a:xfrm>
              <a:off x="2554500" y="2616475"/>
              <a:ext cx="150125" cy="30875"/>
            </a:xfrm>
            <a:custGeom>
              <a:rect b="b" l="l" r="r" t="t"/>
              <a:pathLst>
                <a:path extrusionOk="0" h="1235" w="6005">
                  <a:moveTo>
                    <a:pt x="34" y="1"/>
                  </a:moveTo>
                  <a:cubicBezTo>
                    <a:pt x="0" y="1"/>
                    <a:pt x="0" y="34"/>
                    <a:pt x="34" y="67"/>
                  </a:cubicBezTo>
                  <a:cubicBezTo>
                    <a:pt x="2002" y="234"/>
                    <a:pt x="3970" y="968"/>
                    <a:pt x="5938" y="1235"/>
                  </a:cubicBezTo>
                  <a:cubicBezTo>
                    <a:pt x="5971" y="1235"/>
                    <a:pt x="6005" y="1168"/>
                    <a:pt x="5938" y="1135"/>
                  </a:cubicBezTo>
                  <a:cubicBezTo>
                    <a:pt x="4037" y="434"/>
                    <a:pt x="2002" y="20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20"/>
            <p:cNvSpPr/>
            <p:nvPr/>
          </p:nvSpPr>
          <p:spPr>
            <a:xfrm>
              <a:off x="2547000" y="2722600"/>
              <a:ext cx="145950" cy="10150"/>
            </a:xfrm>
            <a:custGeom>
              <a:rect b="b" l="l" r="r" t="t"/>
              <a:pathLst>
                <a:path extrusionOk="0" h="406" w="5838">
                  <a:moveTo>
                    <a:pt x="1489" y="0"/>
                  </a:moveTo>
                  <a:cubicBezTo>
                    <a:pt x="1001" y="0"/>
                    <a:pt x="517" y="9"/>
                    <a:pt x="33" y="25"/>
                  </a:cubicBezTo>
                  <a:cubicBezTo>
                    <a:pt x="0" y="25"/>
                    <a:pt x="0" y="92"/>
                    <a:pt x="33" y="92"/>
                  </a:cubicBezTo>
                  <a:cubicBezTo>
                    <a:pt x="1001" y="92"/>
                    <a:pt x="1968" y="159"/>
                    <a:pt x="2969" y="226"/>
                  </a:cubicBezTo>
                  <a:cubicBezTo>
                    <a:pt x="3436" y="259"/>
                    <a:pt x="3936" y="292"/>
                    <a:pt x="4403" y="326"/>
                  </a:cubicBezTo>
                  <a:cubicBezTo>
                    <a:pt x="4745" y="375"/>
                    <a:pt x="5087" y="406"/>
                    <a:pt x="5416" y="406"/>
                  </a:cubicBezTo>
                  <a:cubicBezTo>
                    <a:pt x="5536" y="406"/>
                    <a:pt x="5655" y="401"/>
                    <a:pt x="5771" y="392"/>
                  </a:cubicBezTo>
                  <a:cubicBezTo>
                    <a:pt x="5838" y="359"/>
                    <a:pt x="5838" y="259"/>
                    <a:pt x="5771" y="259"/>
                  </a:cubicBezTo>
                  <a:cubicBezTo>
                    <a:pt x="5412" y="148"/>
                    <a:pt x="5030" y="84"/>
                    <a:pt x="4643" y="84"/>
                  </a:cubicBezTo>
                  <a:cubicBezTo>
                    <a:pt x="4563" y="84"/>
                    <a:pt x="4483" y="86"/>
                    <a:pt x="4403" y="92"/>
                  </a:cubicBezTo>
                  <a:cubicBezTo>
                    <a:pt x="3936" y="59"/>
                    <a:pt x="3436" y="25"/>
                    <a:pt x="2969" y="25"/>
                  </a:cubicBezTo>
                  <a:cubicBezTo>
                    <a:pt x="2469" y="9"/>
                    <a:pt x="1977" y="0"/>
                    <a:pt x="14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20"/>
            <p:cNvSpPr/>
            <p:nvPr/>
          </p:nvSpPr>
          <p:spPr>
            <a:xfrm>
              <a:off x="2541975" y="2826625"/>
              <a:ext cx="132625" cy="7625"/>
            </a:xfrm>
            <a:custGeom>
              <a:rect b="b" l="l" r="r" t="t"/>
              <a:pathLst>
                <a:path extrusionOk="0" h="305" w="5305">
                  <a:moveTo>
                    <a:pt x="68" y="1"/>
                  </a:moveTo>
                  <a:cubicBezTo>
                    <a:pt x="1" y="1"/>
                    <a:pt x="1" y="68"/>
                    <a:pt x="68" y="68"/>
                  </a:cubicBezTo>
                  <a:cubicBezTo>
                    <a:pt x="968" y="134"/>
                    <a:pt x="1869" y="201"/>
                    <a:pt x="2770" y="234"/>
                  </a:cubicBezTo>
                  <a:lnTo>
                    <a:pt x="4071" y="268"/>
                  </a:lnTo>
                  <a:cubicBezTo>
                    <a:pt x="4223" y="293"/>
                    <a:pt x="4376" y="304"/>
                    <a:pt x="4529" y="304"/>
                  </a:cubicBezTo>
                  <a:cubicBezTo>
                    <a:pt x="4777" y="304"/>
                    <a:pt x="5024" y="276"/>
                    <a:pt x="5271" y="234"/>
                  </a:cubicBezTo>
                  <a:cubicBezTo>
                    <a:pt x="5271" y="234"/>
                    <a:pt x="5305" y="168"/>
                    <a:pt x="5305" y="168"/>
                  </a:cubicBezTo>
                  <a:cubicBezTo>
                    <a:pt x="4980" y="93"/>
                    <a:pt x="4673" y="55"/>
                    <a:pt x="4357" y="55"/>
                  </a:cubicBezTo>
                  <a:cubicBezTo>
                    <a:pt x="4252" y="55"/>
                    <a:pt x="4146" y="59"/>
                    <a:pt x="4037" y="68"/>
                  </a:cubicBezTo>
                  <a:lnTo>
                    <a:pt x="2703" y="68"/>
                  </a:lnTo>
                  <a:cubicBezTo>
                    <a:pt x="1836" y="68"/>
                    <a:pt x="935" y="34"/>
                    <a:pt x="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20"/>
            <p:cNvSpPr/>
            <p:nvPr/>
          </p:nvSpPr>
          <p:spPr>
            <a:xfrm>
              <a:off x="1757250" y="2284525"/>
              <a:ext cx="558775" cy="768275"/>
            </a:xfrm>
            <a:custGeom>
              <a:rect b="b" l="l" r="r" t="t"/>
              <a:pathLst>
                <a:path extrusionOk="0" h="30731" w="22351">
                  <a:moveTo>
                    <a:pt x="20149" y="1"/>
                  </a:moveTo>
                  <a:cubicBezTo>
                    <a:pt x="19894" y="1"/>
                    <a:pt x="19564" y="115"/>
                    <a:pt x="19148" y="370"/>
                  </a:cubicBezTo>
                  <a:cubicBezTo>
                    <a:pt x="13777" y="3672"/>
                    <a:pt x="1" y="23153"/>
                    <a:pt x="2536" y="28490"/>
                  </a:cubicBezTo>
                  <a:cubicBezTo>
                    <a:pt x="3328" y="30158"/>
                    <a:pt x="5560" y="30731"/>
                    <a:pt x="8255" y="30731"/>
                  </a:cubicBezTo>
                  <a:cubicBezTo>
                    <a:pt x="14183" y="30731"/>
                    <a:pt x="22350" y="27956"/>
                    <a:pt x="22350" y="27956"/>
                  </a:cubicBezTo>
                  <a:lnTo>
                    <a:pt x="20816" y="13412"/>
                  </a:lnTo>
                  <a:cubicBezTo>
                    <a:pt x="20816" y="13412"/>
                    <a:pt x="16617" y="15758"/>
                    <a:pt x="16179" y="15758"/>
                  </a:cubicBezTo>
                  <a:cubicBezTo>
                    <a:pt x="16162" y="15758"/>
                    <a:pt x="16151" y="15755"/>
                    <a:pt x="16146" y="15747"/>
                  </a:cubicBezTo>
                  <a:cubicBezTo>
                    <a:pt x="15979" y="15514"/>
                    <a:pt x="18648" y="8876"/>
                    <a:pt x="19715" y="6140"/>
                  </a:cubicBezTo>
                  <a:cubicBezTo>
                    <a:pt x="20626" y="3835"/>
                    <a:pt x="21633" y="1"/>
                    <a:pt x="20149"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20"/>
            <p:cNvSpPr/>
            <p:nvPr/>
          </p:nvSpPr>
          <p:spPr>
            <a:xfrm>
              <a:off x="1757250" y="2284525"/>
              <a:ext cx="558775" cy="768275"/>
            </a:xfrm>
            <a:custGeom>
              <a:rect b="b" l="l" r="r" t="t"/>
              <a:pathLst>
                <a:path extrusionOk="0" h="30731" w="22351">
                  <a:moveTo>
                    <a:pt x="20149" y="1"/>
                  </a:moveTo>
                  <a:cubicBezTo>
                    <a:pt x="19894" y="1"/>
                    <a:pt x="19564" y="115"/>
                    <a:pt x="19148" y="370"/>
                  </a:cubicBezTo>
                  <a:cubicBezTo>
                    <a:pt x="13777" y="3672"/>
                    <a:pt x="1" y="23153"/>
                    <a:pt x="2536" y="28490"/>
                  </a:cubicBezTo>
                  <a:cubicBezTo>
                    <a:pt x="3328" y="30158"/>
                    <a:pt x="5560" y="30731"/>
                    <a:pt x="8255" y="30731"/>
                  </a:cubicBezTo>
                  <a:cubicBezTo>
                    <a:pt x="14183" y="30731"/>
                    <a:pt x="22350" y="27956"/>
                    <a:pt x="22350" y="27956"/>
                  </a:cubicBezTo>
                  <a:lnTo>
                    <a:pt x="20816" y="13412"/>
                  </a:lnTo>
                  <a:cubicBezTo>
                    <a:pt x="20816" y="13412"/>
                    <a:pt x="16617" y="15758"/>
                    <a:pt x="16179" y="15758"/>
                  </a:cubicBezTo>
                  <a:cubicBezTo>
                    <a:pt x="16162" y="15758"/>
                    <a:pt x="16151" y="15755"/>
                    <a:pt x="16146" y="15747"/>
                  </a:cubicBezTo>
                  <a:cubicBezTo>
                    <a:pt x="15979" y="15514"/>
                    <a:pt x="18648" y="8876"/>
                    <a:pt x="19715" y="6140"/>
                  </a:cubicBezTo>
                  <a:cubicBezTo>
                    <a:pt x="20626" y="3835"/>
                    <a:pt x="21633" y="1"/>
                    <a:pt x="20149" y="1"/>
                  </a:cubicBezTo>
                  <a:close/>
                </a:path>
              </a:pathLst>
            </a:custGeom>
            <a:solidFill>
              <a:srgbClr val="000000">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20"/>
            <p:cNvSpPr/>
            <p:nvPr/>
          </p:nvSpPr>
          <p:spPr>
            <a:xfrm>
              <a:off x="2225100" y="2671075"/>
              <a:ext cx="38850" cy="292475"/>
            </a:xfrm>
            <a:custGeom>
              <a:rect b="b" l="l" r="r" t="t"/>
              <a:pathLst>
                <a:path extrusionOk="0" h="11699" w="1554">
                  <a:moveTo>
                    <a:pt x="46" y="0"/>
                  </a:moveTo>
                  <a:cubicBezTo>
                    <a:pt x="21" y="0"/>
                    <a:pt x="0" y="43"/>
                    <a:pt x="0" y="118"/>
                  </a:cubicBezTo>
                  <a:cubicBezTo>
                    <a:pt x="100" y="1853"/>
                    <a:pt x="1134" y="9759"/>
                    <a:pt x="1468" y="11660"/>
                  </a:cubicBezTo>
                  <a:cubicBezTo>
                    <a:pt x="1468" y="11688"/>
                    <a:pt x="1486" y="11699"/>
                    <a:pt x="1504" y="11699"/>
                  </a:cubicBezTo>
                  <a:cubicBezTo>
                    <a:pt x="1529" y="11699"/>
                    <a:pt x="1554" y="11679"/>
                    <a:pt x="1535" y="11660"/>
                  </a:cubicBezTo>
                  <a:cubicBezTo>
                    <a:pt x="1301" y="9759"/>
                    <a:pt x="1201" y="5823"/>
                    <a:pt x="100" y="85"/>
                  </a:cubicBezTo>
                  <a:cubicBezTo>
                    <a:pt x="86" y="27"/>
                    <a:pt x="65" y="0"/>
                    <a:pt x="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20"/>
            <p:cNvSpPr/>
            <p:nvPr/>
          </p:nvSpPr>
          <p:spPr>
            <a:xfrm>
              <a:off x="2003575" y="2619825"/>
              <a:ext cx="274925" cy="152025"/>
            </a:xfrm>
            <a:custGeom>
              <a:rect b="b" l="l" r="r" t="t"/>
              <a:pathLst>
                <a:path extrusionOk="0" h="6081" w="10997">
                  <a:moveTo>
                    <a:pt x="10863" y="0"/>
                  </a:moveTo>
                  <a:cubicBezTo>
                    <a:pt x="10362" y="200"/>
                    <a:pt x="9862" y="434"/>
                    <a:pt x="9395" y="667"/>
                  </a:cubicBezTo>
                  <a:cubicBezTo>
                    <a:pt x="8995" y="901"/>
                    <a:pt x="8561" y="1101"/>
                    <a:pt x="8127" y="1334"/>
                  </a:cubicBezTo>
                  <a:cubicBezTo>
                    <a:pt x="7227" y="1801"/>
                    <a:pt x="6293" y="2302"/>
                    <a:pt x="5392" y="2802"/>
                  </a:cubicBezTo>
                  <a:cubicBezTo>
                    <a:pt x="4491" y="3336"/>
                    <a:pt x="3591" y="3836"/>
                    <a:pt x="2690" y="4370"/>
                  </a:cubicBezTo>
                  <a:cubicBezTo>
                    <a:pt x="1790" y="4904"/>
                    <a:pt x="922" y="5471"/>
                    <a:pt x="55" y="6004"/>
                  </a:cubicBezTo>
                  <a:cubicBezTo>
                    <a:pt x="1" y="6031"/>
                    <a:pt x="34" y="6080"/>
                    <a:pt x="67" y="6080"/>
                  </a:cubicBezTo>
                  <a:cubicBezTo>
                    <a:pt x="74" y="6080"/>
                    <a:pt x="82" y="6078"/>
                    <a:pt x="88" y="6071"/>
                  </a:cubicBezTo>
                  <a:cubicBezTo>
                    <a:pt x="989" y="5537"/>
                    <a:pt x="1923" y="5104"/>
                    <a:pt x="2857" y="4603"/>
                  </a:cubicBezTo>
                  <a:lnTo>
                    <a:pt x="5559" y="3136"/>
                  </a:lnTo>
                  <a:cubicBezTo>
                    <a:pt x="6460" y="2669"/>
                    <a:pt x="7360" y="2168"/>
                    <a:pt x="8261" y="1701"/>
                  </a:cubicBezTo>
                  <a:lnTo>
                    <a:pt x="9562" y="968"/>
                  </a:lnTo>
                  <a:cubicBezTo>
                    <a:pt x="10062" y="734"/>
                    <a:pt x="10529" y="467"/>
                    <a:pt x="10963" y="167"/>
                  </a:cubicBezTo>
                  <a:cubicBezTo>
                    <a:pt x="10996" y="100"/>
                    <a:pt x="10963" y="0"/>
                    <a:pt x="1086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20"/>
            <p:cNvSpPr/>
            <p:nvPr/>
          </p:nvSpPr>
          <p:spPr>
            <a:xfrm>
              <a:off x="2153375" y="2482425"/>
              <a:ext cx="85075" cy="204750"/>
            </a:xfrm>
            <a:custGeom>
              <a:rect b="b" l="l" r="r" t="t"/>
              <a:pathLst>
                <a:path extrusionOk="0" h="8190" w="3403">
                  <a:moveTo>
                    <a:pt x="3286" y="1"/>
                  </a:moveTo>
                  <a:cubicBezTo>
                    <a:pt x="3278" y="1"/>
                    <a:pt x="3270" y="9"/>
                    <a:pt x="3270" y="26"/>
                  </a:cubicBezTo>
                  <a:cubicBezTo>
                    <a:pt x="2903" y="693"/>
                    <a:pt x="2602" y="1393"/>
                    <a:pt x="2336" y="2094"/>
                  </a:cubicBezTo>
                  <a:cubicBezTo>
                    <a:pt x="2069" y="2761"/>
                    <a:pt x="1768" y="3428"/>
                    <a:pt x="1502" y="4095"/>
                  </a:cubicBezTo>
                  <a:cubicBezTo>
                    <a:pt x="1268" y="4762"/>
                    <a:pt x="968" y="5429"/>
                    <a:pt x="701" y="6130"/>
                  </a:cubicBezTo>
                  <a:cubicBezTo>
                    <a:pt x="434" y="6764"/>
                    <a:pt x="201" y="7464"/>
                    <a:pt x="1" y="8165"/>
                  </a:cubicBezTo>
                  <a:cubicBezTo>
                    <a:pt x="1" y="8181"/>
                    <a:pt x="17" y="8190"/>
                    <a:pt x="34" y="8190"/>
                  </a:cubicBezTo>
                  <a:cubicBezTo>
                    <a:pt x="51" y="8190"/>
                    <a:pt x="67" y="8181"/>
                    <a:pt x="67" y="8165"/>
                  </a:cubicBezTo>
                  <a:cubicBezTo>
                    <a:pt x="434" y="7531"/>
                    <a:pt x="768" y="6830"/>
                    <a:pt x="1035" y="6130"/>
                  </a:cubicBezTo>
                  <a:cubicBezTo>
                    <a:pt x="1301" y="5463"/>
                    <a:pt x="1568" y="4762"/>
                    <a:pt x="1869" y="4095"/>
                  </a:cubicBezTo>
                  <a:cubicBezTo>
                    <a:pt x="1969" y="3828"/>
                    <a:pt x="2069" y="3528"/>
                    <a:pt x="2202" y="3261"/>
                  </a:cubicBezTo>
                  <a:cubicBezTo>
                    <a:pt x="2235" y="3195"/>
                    <a:pt x="2269" y="3128"/>
                    <a:pt x="2336" y="3061"/>
                  </a:cubicBezTo>
                  <a:cubicBezTo>
                    <a:pt x="2469" y="2894"/>
                    <a:pt x="2569" y="2728"/>
                    <a:pt x="2702" y="2527"/>
                  </a:cubicBezTo>
                  <a:cubicBezTo>
                    <a:pt x="2936" y="2160"/>
                    <a:pt x="3169" y="1760"/>
                    <a:pt x="3403" y="1360"/>
                  </a:cubicBezTo>
                  <a:cubicBezTo>
                    <a:pt x="3370" y="1327"/>
                    <a:pt x="3370" y="1327"/>
                    <a:pt x="3370" y="1327"/>
                  </a:cubicBezTo>
                  <a:cubicBezTo>
                    <a:pt x="3069" y="1693"/>
                    <a:pt x="2803" y="2060"/>
                    <a:pt x="2536" y="2427"/>
                  </a:cubicBezTo>
                  <a:cubicBezTo>
                    <a:pt x="2469" y="2494"/>
                    <a:pt x="2436" y="2561"/>
                    <a:pt x="2369" y="2627"/>
                  </a:cubicBezTo>
                  <a:cubicBezTo>
                    <a:pt x="2436" y="2427"/>
                    <a:pt x="2536" y="2261"/>
                    <a:pt x="2602" y="2060"/>
                  </a:cubicBezTo>
                  <a:cubicBezTo>
                    <a:pt x="2869" y="1393"/>
                    <a:pt x="3103" y="726"/>
                    <a:pt x="3303" y="26"/>
                  </a:cubicBezTo>
                  <a:cubicBezTo>
                    <a:pt x="3303" y="9"/>
                    <a:pt x="3295" y="1"/>
                    <a:pt x="328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20"/>
            <p:cNvSpPr/>
            <p:nvPr/>
          </p:nvSpPr>
          <p:spPr>
            <a:xfrm>
              <a:off x="1977425" y="2973200"/>
              <a:ext cx="340250" cy="81950"/>
            </a:xfrm>
            <a:custGeom>
              <a:rect b="b" l="l" r="r" t="t"/>
              <a:pathLst>
                <a:path extrusionOk="0" h="3278" w="13610">
                  <a:moveTo>
                    <a:pt x="13543" y="0"/>
                  </a:moveTo>
                  <a:cubicBezTo>
                    <a:pt x="13526" y="0"/>
                    <a:pt x="13510" y="25"/>
                    <a:pt x="13510" y="75"/>
                  </a:cubicBezTo>
                  <a:cubicBezTo>
                    <a:pt x="13476" y="209"/>
                    <a:pt x="13510" y="242"/>
                    <a:pt x="13476" y="309"/>
                  </a:cubicBezTo>
                  <a:cubicBezTo>
                    <a:pt x="12909" y="442"/>
                    <a:pt x="10741" y="1109"/>
                    <a:pt x="10207" y="1276"/>
                  </a:cubicBezTo>
                  <a:cubicBezTo>
                    <a:pt x="9107" y="1610"/>
                    <a:pt x="8006" y="1877"/>
                    <a:pt x="6872" y="2144"/>
                  </a:cubicBezTo>
                  <a:cubicBezTo>
                    <a:pt x="5771" y="2377"/>
                    <a:pt x="4637" y="2611"/>
                    <a:pt x="3469" y="2777"/>
                  </a:cubicBezTo>
                  <a:cubicBezTo>
                    <a:pt x="2335" y="2944"/>
                    <a:pt x="1201" y="3144"/>
                    <a:pt x="67" y="3211"/>
                  </a:cubicBezTo>
                  <a:cubicBezTo>
                    <a:pt x="0" y="3211"/>
                    <a:pt x="0" y="3278"/>
                    <a:pt x="67" y="3278"/>
                  </a:cubicBezTo>
                  <a:cubicBezTo>
                    <a:pt x="1234" y="3211"/>
                    <a:pt x="2369" y="3178"/>
                    <a:pt x="3536" y="3044"/>
                  </a:cubicBezTo>
                  <a:cubicBezTo>
                    <a:pt x="4704" y="2911"/>
                    <a:pt x="5804" y="2744"/>
                    <a:pt x="6938" y="2510"/>
                  </a:cubicBezTo>
                  <a:cubicBezTo>
                    <a:pt x="8073" y="2277"/>
                    <a:pt x="9207" y="1977"/>
                    <a:pt x="10341" y="1643"/>
                  </a:cubicBezTo>
                  <a:cubicBezTo>
                    <a:pt x="10908" y="1476"/>
                    <a:pt x="11442" y="1276"/>
                    <a:pt x="12009" y="1076"/>
                  </a:cubicBezTo>
                  <a:cubicBezTo>
                    <a:pt x="12542" y="909"/>
                    <a:pt x="13076" y="709"/>
                    <a:pt x="13543" y="442"/>
                  </a:cubicBezTo>
                  <a:cubicBezTo>
                    <a:pt x="13610" y="442"/>
                    <a:pt x="13610" y="376"/>
                    <a:pt x="13610" y="342"/>
                  </a:cubicBezTo>
                  <a:lnTo>
                    <a:pt x="13577" y="75"/>
                  </a:lnTo>
                  <a:cubicBezTo>
                    <a:pt x="13577" y="25"/>
                    <a:pt x="13560" y="0"/>
                    <a:pt x="1354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20"/>
            <p:cNvSpPr/>
            <p:nvPr/>
          </p:nvSpPr>
          <p:spPr>
            <a:xfrm>
              <a:off x="2278475" y="2129075"/>
              <a:ext cx="165975" cy="240450"/>
            </a:xfrm>
            <a:custGeom>
              <a:rect b="b" l="l" r="r" t="t"/>
              <a:pathLst>
                <a:path extrusionOk="0" h="9618" w="6639">
                  <a:moveTo>
                    <a:pt x="651" y="0"/>
                  </a:moveTo>
                  <a:cubicBezTo>
                    <a:pt x="618" y="0"/>
                    <a:pt x="601" y="5"/>
                    <a:pt x="601" y="16"/>
                  </a:cubicBezTo>
                  <a:cubicBezTo>
                    <a:pt x="601" y="984"/>
                    <a:pt x="0" y="5820"/>
                    <a:pt x="67" y="5920"/>
                  </a:cubicBezTo>
                  <a:cubicBezTo>
                    <a:pt x="943" y="7578"/>
                    <a:pt x="3109" y="9617"/>
                    <a:pt x="4558" y="9617"/>
                  </a:cubicBezTo>
                  <a:cubicBezTo>
                    <a:pt x="4654" y="9617"/>
                    <a:pt x="4748" y="9608"/>
                    <a:pt x="4837" y="9590"/>
                  </a:cubicBezTo>
                  <a:cubicBezTo>
                    <a:pt x="6205" y="9289"/>
                    <a:pt x="6004" y="5453"/>
                    <a:pt x="6004" y="5287"/>
                  </a:cubicBezTo>
                  <a:cubicBezTo>
                    <a:pt x="6071" y="4052"/>
                    <a:pt x="6271" y="2785"/>
                    <a:pt x="6638" y="1584"/>
                  </a:cubicBezTo>
                  <a:cubicBezTo>
                    <a:pt x="6638" y="1584"/>
                    <a:pt x="1230" y="0"/>
                    <a:pt x="651"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20"/>
            <p:cNvSpPr/>
            <p:nvPr/>
          </p:nvSpPr>
          <p:spPr>
            <a:xfrm>
              <a:off x="2298475" y="2129475"/>
              <a:ext cx="145975" cy="144275"/>
            </a:xfrm>
            <a:custGeom>
              <a:rect b="b" l="l" r="r" t="t"/>
              <a:pathLst>
                <a:path extrusionOk="0" h="5771" w="5839">
                  <a:moveTo>
                    <a:pt x="1" y="0"/>
                  </a:moveTo>
                  <a:lnTo>
                    <a:pt x="1" y="0"/>
                  </a:lnTo>
                  <a:cubicBezTo>
                    <a:pt x="268" y="1568"/>
                    <a:pt x="1302" y="5638"/>
                    <a:pt x="4604" y="5771"/>
                  </a:cubicBezTo>
                  <a:cubicBezTo>
                    <a:pt x="4804" y="5771"/>
                    <a:pt x="5004" y="5771"/>
                    <a:pt x="5204" y="5738"/>
                  </a:cubicBezTo>
                  <a:lnTo>
                    <a:pt x="5204" y="5437"/>
                  </a:lnTo>
                  <a:lnTo>
                    <a:pt x="5204" y="5404"/>
                  </a:lnTo>
                  <a:lnTo>
                    <a:pt x="5204" y="5271"/>
                  </a:lnTo>
                  <a:cubicBezTo>
                    <a:pt x="5204" y="4637"/>
                    <a:pt x="5304" y="4003"/>
                    <a:pt x="5405" y="3369"/>
                  </a:cubicBezTo>
                  <a:cubicBezTo>
                    <a:pt x="5538" y="2769"/>
                    <a:pt x="5671" y="2235"/>
                    <a:pt x="5738" y="1935"/>
                  </a:cubicBezTo>
                  <a:cubicBezTo>
                    <a:pt x="5805" y="1735"/>
                    <a:pt x="5838" y="1601"/>
                    <a:pt x="5838" y="1601"/>
                  </a:cubicBezTo>
                  <a:lnTo>
                    <a:pt x="5805" y="1568"/>
                  </a:lnTo>
                  <a:lnTo>
                    <a:pt x="5705" y="1535"/>
                  </a:lnTo>
                  <a:lnTo>
                    <a:pt x="5471" y="1468"/>
                  </a:lnTo>
                  <a:lnTo>
                    <a:pt x="4971" y="1334"/>
                  </a:lnTo>
                  <a:lnTo>
                    <a:pt x="4871" y="1301"/>
                  </a:lnTo>
                  <a:lnTo>
                    <a:pt x="4671" y="1234"/>
                  </a:lnTo>
                  <a:cubicBezTo>
                    <a:pt x="4537" y="1201"/>
                    <a:pt x="4404" y="1168"/>
                    <a:pt x="4270" y="1134"/>
                  </a:cubicBezTo>
                  <a:lnTo>
                    <a:pt x="3837" y="1001"/>
                  </a:lnTo>
                  <a:lnTo>
                    <a:pt x="2769" y="701"/>
                  </a:lnTo>
                  <a:lnTo>
                    <a:pt x="2302" y="567"/>
                  </a:lnTo>
                  <a:cubicBezTo>
                    <a:pt x="1802" y="434"/>
                    <a:pt x="1335" y="300"/>
                    <a:pt x="901" y="200"/>
                  </a:cubicBezTo>
                  <a:lnTo>
                    <a:pt x="701" y="167"/>
                  </a:lnTo>
                  <a:cubicBezTo>
                    <a:pt x="468" y="100"/>
                    <a:pt x="268" y="67"/>
                    <a:pt x="101" y="34"/>
                  </a:cubicBez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20"/>
            <p:cNvSpPr/>
            <p:nvPr/>
          </p:nvSpPr>
          <p:spPr>
            <a:xfrm>
              <a:off x="2264300" y="1873300"/>
              <a:ext cx="285225" cy="369000"/>
            </a:xfrm>
            <a:custGeom>
              <a:rect b="b" l="l" r="r" t="t"/>
              <a:pathLst>
                <a:path extrusionOk="0" h="14760" w="11409">
                  <a:moveTo>
                    <a:pt x="5747" y="0"/>
                  </a:moveTo>
                  <a:cubicBezTo>
                    <a:pt x="3716" y="0"/>
                    <a:pt x="1619" y="1089"/>
                    <a:pt x="834" y="3042"/>
                  </a:cubicBezTo>
                  <a:cubicBezTo>
                    <a:pt x="0" y="5144"/>
                    <a:pt x="600" y="11381"/>
                    <a:pt x="2001" y="12916"/>
                  </a:cubicBezTo>
                  <a:cubicBezTo>
                    <a:pt x="3091" y="14077"/>
                    <a:pt x="4629" y="14759"/>
                    <a:pt x="6116" y="14759"/>
                  </a:cubicBezTo>
                  <a:cubicBezTo>
                    <a:pt x="7406" y="14759"/>
                    <a:pt x="8657" y="14245"/>
                    <a:pt x="9540" y="13083"/>
                  </a:cubicBezTo>
                  <a:cubicBezTo>
                    <a:pt x="11408" y="10647"/>
                    <a:pt x="10474" y="2475"/>
                    <a:pt x="8906" y="1107"/>
                  </a:cubicBezTo>
                  <a:cubicBezTo>
                    <a:pt x="8045" y="355"/>
                    <a:pt x="6907" y="0"/>
                    <a:pt x="5747"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20"/>
            <p:cNvSpPr/>
            <p:nvPr/>
          </p:nvSpPr>
          <p:spPr>
            <a:xfrm>
              <a:off x="2420225" y="2052750"/>
              <a:ext cx="11700" cy="29200"/>
            </a:xfrm>
            <a:custGeom>
              <a:rect b="b" l="l" r="r" t="t"/>
              <a:pathLst>
                <a:path extrusionOk="0" h="1168" w="468">
                  <a:moveTo>
                    <a:pt x="334" y="0"/>
                  </a:moveTo>
                  <a:cubicBezTo>
                    <a:pt x="334" y="0"/>
                    <a:pt x="301" y="34"/>
                    <a:pt x="301" y="34"/>
                  </a:cubicBezTo>
                  <a:cubicBezTo>
                    <a:pt x="368" y="467"/>
                    <a:pt x="368" y="968"/>
                    <a:pt x="1" y="1134"/>
                  </a:cubicBezTo>
                  <a:lnTo>
                    <a:pt x="1" y="1168"/>
                  </a:lnTo>
                  <a:cubicBezTo>
                    <a:pt x="468" y="1034"/>
                    <a:pt x="468" y="401"/>
                    <a:pt x="3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20"/>
            <p:cNvSpPr/>
            <p:nvPr/>
          </p:nvSpPr>
          <p:spPr>
            <a:xfrm>
              <a:off x="2400425" y="2042725"/>
              <a:ext cx="34650" cy="34250"/>
            </a:xfrm>
            <a:custGeom>
              <a:rect b="b" l="l" r="r" t="t"/>
              <a:pathLst>
                <a:path extrusionOk="0" h="1370" w="1386">
                  <a:moveTo>
                    <a:pt x="713" y="0"/>
                  </a:moveTo>
                  <a:cubicBezTo>
                    <a:pt x="706" y="0"/>
                    <a:pt x="700" y="1"/>
                    <a:pt x="693" y="1"/>
                  </a:cubicBezTo>
                  <a:cubicBezTo>
                    <a:pt x="1" y="34"/>
                    <a:pt x="123" y="1369"/>
                    <a:pt x="737" y="1369"/>
                  </a:cubicBezTo>
                  <a:cubicBezTo>
                    <a:pt x="744" y="1369"/>
                    <a:pt x="752" y="1369"/>
                    <a:pt x="759" y="1369"/>
                  </a:cubicBezTo>
                  <a:cubicBezTo>
                    <a:pt x="1386" y="1336"/>
                    <a:pt x="1263" y="0"/>
                    <a:pt x="7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20"/>
            <p:cNvSpPr/>
            <p:nvPr/>
          </p:nvSpPr>
          <p:spPr>
            <a:xfrm>
              <a:off x="2488625" y="2049400"/>
              <a:ext cx="15025" cy="26725"/>
            </a:xfrm>
            <a:custGeom>
              <a:rect b="b" l="l" r="r" t="t"/>
              <a:pathLst>
                <a:path extrusionOk="0" h="1069" w="601">
                  <a:moveTo>
                    <a:pt x="33" y="1"/>
                  </a:moveTo>
                  <a:cubicBezTo>
                    <a:pt x="0" y="401"/>
                    <a:pt x="100" y="1035"/>
                    <a:pt x="601" y="1068"/>
                  </a:cubicBezTo>
                  <a:cubicBezTo>
                    <a:pt x="200" y="935"/>
                    <a:pt x="100" y="468"/>
                    <a:pt x="67" y="34"/>
                  </a:cubicBezTo>
                  <a:cubicBezTo>
                    <a:pt x="67" y="1"/>
                    <a:pt x="33" y="1"/>
                    <a:pt x="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20"/>
            <p:cNvSpPr/>
            <p:nvPr/>
          </p:nvSpPr>
          <p:spPr>
            <a:xfrm>
              <a:off x="2484950" y="2037600"/>
              <a:ext cx="33975" cy="33650"/>
            </a:xfrm>
            <a:custGeom>
              <a:rect b="b" l="l" r="r" t="t"/>
              <a:pathLst>
                <a:path extrusionOk="0" h="1346" w="1359">
                  <a:moveTo>
                    <a:pt x="618" y="1"/>
                  </a:moveTo>
                  <a:cubicBezTo>
                    <a:pt x="595" y="1"/>
                    <a:pt x="571" y="2"/>
                    <a:pt x="547" y="6"/>
                  </a:cubicBezTo>
                  <a:cubicBezTo>
                    <a:pt x="1" y="102"/>
                    <a:pt x="105" y="1346"/>
                    <a:pt x="681" y="1346"/>
                  </a:cubicBezTo>
                  <a:cubicBezTo>
                    <a:pt x="702" y="1346"/>
                    <a:pt x="725" y="1344"/>
                    <a:pt x="748" y="1340"/>
                  </a:cubicBezTo>
                  <a:cubicBezTo>
                    <a:pt x="1358" y="1244"/>
                    <a:pt x="1226" y="1"/>
                    <a:pt x="6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20"/>
            <p:cNvSpPr/>
            <p:nvPr/>
          </p:nvSpPr>
          <p:spPr>
            <a:xfrm>
              <a:off x="2391350" y="2002700"/>
              <a:ext cx="38075" cy="26175"/>
            </a:xfrm>
            <a:custGeom>
              <a:rect b="b" l="l" r="r" t="t"/>
              <a:pathLst>
                <a:path extrusionOk="0" h="1047" w="1523">
                  <a:moveTo>
                    <a:pt x="1010" y="1"/>
                  </a:moveTo>
                  <a:cubicBezTo>
                    <a:pt x="881" y="1"/>
                    <a:pt x="756" y="34"/>
                    <a:pt x="655" y="101"/>
                  </a:cubicBezTo>
                  <a:cubicBezTo>
                    <a:pt x="389" y="201"/>
                    <a:pt x="188" y="401"/>
                    <a:pt x="88" y="601"/>
                  </a:cubicBezTo>
                  <a:cubicBezTo>
                    <a:pt x="0" y="837"/>
                    <a:pt x="172" y="1046"/>
                    <a:pt x="374" y="1046"/>
                  </a:cubicBezTo>
                  <a:cubicBezTo>
                    <a:pt x="401" y="1046"/>
                    <a:pt x="428" y="1043"/>
                    <a:pt x="455" y="1035"/>
                  </a:cubicBezTo>
                  <a:cubicBezTo>
                    <a:pt x="655" y="968"/>
                    <a:pt x="789" y="868"/>
                    <a:pt x="956" y="801"/>
                  </a:cubicBezTo>
                  <a:cubicBezTo>
                    <a:pt x="1156" y="735"/>
                    <a:pt x="1323" y="635"/>
                    <a:pt x="1456" y="468"/>
                  </a:cubicBezTo>
                  <a:cubicBezTo>
                    <a:pt x="1523" y="334"/>
                    <a:pt x="1489" y="201"/>
                    <a:pt x="1389" y="101"/>
                  </a:cubicBezTo>
                  <a:cubicBezTo>
                    <a:pt x="1273" y="34"/>
                    <a:pt x="1139" y="1"/>
                    <a:pt x="1010" y="1"/>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20"/>
            <p:cNvSpPr/>
            <p:nvPr/>
          </p:nvSpPr>
          <p:spPr>
            <a:xfrm>
              <a:off x="2480275" y="1997175"/>
              <a:ext cx="40675" cy="22300"/>
            </a:xfrm>
            <a:custGeom>
              <a:rect b="b" l="l" r="r" t="t"/>
              <a:pathLst>
                <a:path extrusionOk="0" h="892" w="1627">
                  <a:moveTo>
                    <a:pt x="631" y="1"/>
                  </a:moveTo>
                  <a:cubicBezTo>
                    <a:pt x="425" y="1"/>
                    <a:pt x="232" y="91"/>
                    <a:pt x="101" y="222"/>
                  </a:cubicBezTo>
                  <a:cubicBezTo>
                    <a:pt x="1" y="322"/>
                    <a:pt x="1" y="489"/>
                    <a:pt x="101" y="589"/>
                  </a:cubicBezTo>
                  <a:cubicBezTo>
                    <a:pt x="234" y="722"/>
                    <a:pt x="434" y="789"/>
                    <a:pt x="634" y="789"/>
                  </a:cubicBezTo>
                  <a:cubicBezTo>
                    <a:pt x="801" y="822"/>
                    <a:pt x="1001" y="856"/>
                    <a:pt x="1201" y="889"/>
                  </a:cubicBezTo>
                  <a:cubicBezTo>
                    <a:pt x="1215" y="891"/>
                    <a:pt x="1229" y="892"/>
                    <a:pt x="1242" y="892"/>
                  </a:cubicBezTo>
                  <a:cubicBezTo>
                    <a:pt x="1485" y="892"/>
                    <a:pt x="1626" y="610"/>
                    <a:pt x="1468" y="389"/>
                  </a:cubicBezTo>
                  <a:cubicBezTo>
                    <a:pt x="1301" y="189"/>
                    <a:pt x="1068" y="55"/>
                    <a:pt x="801" y="22"/>
                  </a:cubicBezTo>
                  <a:cubicBezTo>
                    <a:pt x="744" y="7"/>
                    <a:pt x="687" y="1"/>
                    <a:pt x="631" y="1"/>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20"/>
            <p:cNvSpPr/>
            <p:nvPr/>
          </p:nvSpPr>
          <p:spPr>
            <a:xfrm>
              <a:off x="2425225" y="2151600"/>
              <a:ext cx="22550" cy="9575"/>
            </a:xfrm>
            <a:custGeom>
              <a:rect b="b" l="l" r="r" t="t"/>
              <a:pathLst>
                <a:path extrusionOk="0" h="383" w="902">
                  <a:moveTo>
                    <a:pt x="26" y="1"/>
                  </a:moveTo>
                  <a:cubicBezTo>
                    <a:pt x="16" y="1"/>
                    <a:pt x="1" y="16"/>
                    <a:pt x="1" y="16"/>
                  </a:cubicBezTo>
                  <a:cubicBezTo>
                    <a:pt x="34" y="216"/>
                    <a:pt x="168" y="349"/>
                    <a:pt x="368" y="383"/>
                  </a:cubicBezTo>
                  <a:cubicBezTo>
                    <a:pt x="568" y="383"/>
                    <a:pt x="768" y="283"/>
                    <a:pt x="868" y="116"/>
                  </a:cubicBezTo>
                  <a:cubicBezTo>
                    <a:pt x="902" y="83"/>
                    <a:pt x="868" y="83"/>
                    <a:pt x="868" y="83"/>
                  </a:cubicBezTo>
                  <a:cubicBezTo>
                    <a:pt x="735" y="149"/>
                    <a:pt x="568" y="216"/>
                    <a:pt x="435" y="216"/>
                  </a:cubicBezTo>
                  <a:cubicBezTo>
                    <a:pt x="268" y="216"/>
                    <a:pt x="168" y="83"/>
                    <a:pt x="34" y="16"/>
                  </a:cubicBezTo>
                  <a:cubicBezTo>
                    <a:pt x="34" y="5"/>
                    <a:pt x="31"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20"/>
            <p:cNvSpPr/>
            <p:nvPr/>
          </p:nvSpPr>
          <p:spPr>
            <a:xfrm>
              <a:off x="2434400" y="2001250"/>
              <a:ext cx="61975" cy="132200"/>
            </a:xfrm>
            <a:custGeom>
              <a:rect b="b" l="l" r="r" t="t"/>
              <a:pathLst>
                <a:path extrusionOk="0" h="5288" w="2479">
                  <a:moveTo>
                    <a:pt x="1519" y="0"/>
                  </a:moveTo>
                  <a:cubicBezTo>
                    <a:pt x="1494" y="0"/>
                    <a:pt x="1469" y="9"/>
                    <a:pt x="1469" y="26"/>
                  </a:cubicBezTo>
                  <a:cubicBezTo>
                    <a:pt x="1602" y="1393"/>
                    <a:pt x="2002" y="2694"/>
                    <a:pt x="2136" y="4062"/>
                  </a:cubicBezTo>
                  <a:cubicBezTo>
                    <a:pt x="1936" y="3995"/>
                    <a:pt x="1702" y="3928"/>
                    <a:pt x="1469" y="3928"/>
                  </a:cubicBezTo>
                  <a:cubicBezTo>
                    <a:pt x="1402" y="3928"/>
                    <a:pt x="1602" y="4862"/>
                    <a:pt x="1602" y="4996"/>
                  </a:cubicBezTo>
                  <a:cubicBezTo>
                    <a:pt x="1471" y="5020"/>
                    <a:pt x="1339" y="5033"/>
                    <a:pt x="1206" y="5033"/>
                  </a:cubicBezTo>
                  <a:cubicBezTo>
                    <a:pt x="798" y="5033"/>
                    <a:pt x="395" y="4914"/>
                    <a:pt x="68" y="4662"/>
                  </a:cubicBezTo>
                  <a:cubicBezTo>
                    <a:pt x="34" y="4662"/>
                    <a:pt x="1" y="4696"/>
                    <a:pt x="34" y="4729"/>
                  </a:cubicBezTo>
                  <a:cubicBezTo>
                    <a:pt x="268" y="5029"/>
                    <a:pt x="635" y="5229"/>
                    <a:pt x="1035" y="5263"/>
                  </a:cubicBezTo>
                  <a:cubicBezTo>
                    <a:pt x="1118" y="5279"/>
                    <a:pt x="1202" y="5288"/>
                    <a:pt x="1289" y="5288"/>
                  </a:cubicBezTo>
                  <a:cubicBezTo>
                    <a:pt x="1377" y="5288"/>
                    <a:pt x="1469" y="5279"/>
                    <a:pt x="1569" y="5263"/>
                  </a:cubicBezTo>
                  <a:lnTo>
                    <a:pt x="1735" y="5263"/>
                  </a:lnTo>
                  <a:cubicBezTo>
                    <a:pt x="1802" y="5229"/>
                    <a:pt x="1836" y="5196"/>
                    <a:pt x="1836" y="5163"/>
                  </a:cubicBezTo>
                  <a:cubicBezTo>
                    <a:pt x="1836" y="5129"/>
                    <a:pt x="1836" y="5129"/>
                    <a:pt x="1836" y="5096"/>
                  </a:cubicBezTo>
                  <a:lnTo>
                    <a:pt x="1836" y="5062"/>
                  </a:lnTo>
                  <a:cubicBezTo>
                    <a:pt x="1836" y="4762"/>
                    <a:pt x="1735" y="4229"/>
                    <a:pt x="1735" y="4229"/>
                  </a:cubicBezTo>
                  <a:lnTo>
                    <a:pt x="1735" y="4229"/>
                  </a:lnTo>
                  <a:cubicBezTo>
                    <a:pt x="1831" y="4276"/>
                    <a:pt x="2186" y="4393"/>
                    <a:pt x="2365" y="4393"/>
                  </a:cubicBezTo>
                  <a:cubicBezTo>
                    <a:pt x="2435" y="4393"/>
                    <a:pt x="2479" y="4375"/>
                    <a:pt x="2469" y="4329"/>
                  </a:cubicBezTo>
                  <a:cubicBezTo>
                    <a:pt x="2303" y="2894"/>
                    <a:pt x="2002" y="1427"/>
                    <a:pt x="1569" y="26"/>
                  </a:cubicBezTo>
                  <a:cubicBezTo>
                    <a:pt x="1569" y="9"/>
                    <a:pt x="1544" y="0"/>
                    <a:pt x="15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20"/>
            <p:cNvSpPr/>
            <p:nvPr/>
          </p:nvSpPr>
          <p:spPr>
            <a:xfrm>
              <a:off x="2431075" y="2118625"/>
              <a:ext cx="37550" cy="27050"/>
            </a:xfrm>
            <a:custGeom>
              <a:rect b="b" l="l" r="r" t="t"/>
              <a:pathLst>
                <a:path extrusionOk="0" h="1082" w="1502">
                  <a:moveTo>
                    <a:pt x="167" y="1"/>
                  </a:moveTo>
                  <a:cubicBezTo>
                    <a:pt x="101" y="134"/>
                    <a:pt x="67" y="267"/>
                    <a:pt x="34" y="434"/>
                  </a:cubicBezTo>
                  <a:cubicBezTo>
                    <a:pt x="0" y="701"/>
                    <a:pt x="34" y="1001"/>
                    <a:pt x="367" y="1068"/>
                  </a:cubicBezTo>
                  <a:cubicBezTo>
                    <a:pt x="412" y="1077"/>
                    <a:pt x="457" y="1081"/>
                    <a:pt x="501" y="1081"/>
                  </a:cubicBezTo>
                  <a:cubicBezTo>
                    <a:pt x="621" y="1081"/>
                    <a:pt x="737" y="1050"/>
                    <a:pt x="834" y="1001"/>
                  </a:cubicBezTo>
                  <a:cubicBezTo>
                    <a:pt x="1101" y="868"/>
                    <a:pt x="1335" y="668"/>
                    <a:pt x="1502" y="401"/>
                  </a:cubicBezTo>
                  <a:lnTo>
                    <a:pt x="1502" y="401"/>
                  </a:lnTo>
                  <a:cubicBezTo>
                    <a:pt x="1459" y="404"/>
                    <a:pt x="1417" y="405"/>
                    <a:pt x="1374" y="405"/>
                  </a:cubicBezTo>
                  <a:cubicBezTo>
                    <a:pt x="922" y="405"/>
                    <a:pt x="503" y="245"/>
                    <a:pt x="1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20"/>
            <p:cNvSpPr/>
            <p:nvPr/>
          </p:nvSpPr>
          <p:spPr>
            <a:xfrm>
              <a:off x="2431075" y="2129375"/>
              <a:ext cx="20875" cy="16300"/>
            </a:xfrm>
            <a:custGeom>
              <a:rect b="b" l="l" r="r" t="t"/>
              <a:pathLst>
                <a:path extrusionOk="0" h="652" w="835">
                  <a:moveTo>
                    <a:pt x="103" y="1"/>
                  </a:moveTo>
                  <a:cubicBezTo>
                    <a:pt x="80" y="1"/>
                    <a:pt x="57" y="2"/>
                    <a:pt x="34" y="4"/>
                  </a:cubicBezTo>
                  <a:cubicBezTo>
                    <a:pt x="0" y="271"/>
                    <a:pt x="34" y="571"/>
                    <a:pt x="367" y="638"/>
                  </a:cubicBezTo>
                  <a:cubicBezTo>
                    <a:pt x="412" y="647"/>
                    <a:pt x="457" y="651"/>
                    <a:pt x="501" y="651"/>
                  </a:cubicBezTo>
                  <a:cubicBezTo>
                    <a:pt x="621" y="651"/>
                    <a:pt x="737" y="620"/>
                    <a:pt x="834" y="571"/>
                  </a:cubicBezTo>
                  <a:cubicBezTo>
                    <a:pt x="741" y="228"/>
                    <a:pt x="442" y="1"/>
                    <a:pt x="103" y="1"/>
                  </a:cubicBezTo>
                  <a:close/>
                </a:path>
              </a:pathLst>
            </a:custGeom>
            <a:solidFill>
              <a:srgbClr val="FF9A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20"/>
            <p:cNvSpPr/>
            <p:nvPr/>
          </p:nvSpPr>
          <p:spPr>
            <a:xfrm>
              <a:off x="2388550" y="1977700"/>
              <a:ext cx="127525" cy="14200"/>
            </a:xfrm>
            <a:custGeom>
              <a:rect b="b" l="l" r="r" t="t"/>
              <a:pathLst>
                <a:path extrusionOk="0" h="568" w="5101">
                  <a:moveTo>
                    <a:pt x="5071" y="234"/>
                  </a:moveTo>
                  <a:cubicBezTo>
                    <a:pt x="5082" y="245"/>
                    <a:pt x="5089" y="248"/>
                    <a:pt x="5093" y="248"/>
                  </a:cubicBezTo>
                  <a:cubicBezTo>
                    <a:pt x="5100" y="248"/>
                    <a:pt x="5093" y="234"/>
                    <a:pt x="5071" y="234"/>
                  </a:cubicBezTo>
                  <a:close/>
                  <a:moveTo>
                    <a:pt x="3770" y="0"/>
                  </a:moveTo>
                  <a:cubicBezTo>
                    <a:pt x="3536" y="0"/>
                    <a:pt x="3303" y="100"/>
                    <a:pt x="3069" y="100"/>
                  </a:cubicBezTo>
                  <a:lnTo>
                    <a:pt x="2369" y="100"/>
                  </a:lnTo>
                  <a:cubicBezTo>
                    <a:pt x="2217" y="81"/>
                    <a:pt x="2064" y="72"/>
                    <a:pt x="1910" y="72"/>
                  </a:cubicBezTo>
                  <a:cubicBezTo>
                    <a:pt x="1255" y="72"/>
                    <a:pt x="595" y="243"/>
                    <a:pt x="0" y="567"/>
                  </a:cubicBezTo>
                  <a:cubicBezTo>
                    <a:pt x="575" y="280"/>
                    <a:pt x="1184" y="130"/>
                    <a:pt x="1803" y="130"/>
                  </a:cubicBezTo>
                  <a:cubicBezTo>
                    <a:pt x="2046" y="130"/>
                    <a:pt x="2291" y="153"/>
                    <a:pt x="2535" y="200"/>
                  </a:cubicBezTo>
                  <a:cubicBezTo>
                    <a:pt x="2936" y="200"/>
                    <a:pt x="3303" y="200"/>
                    <a:pt x="3703" y="100"/>
                  </a:cubicBezTo>
                  <a:cubicBezTo>
                    <a:pt x="3813" y="92"/>
                    <a:pt x="3923" y="88"/>
                    <a:pt x="4033" y="88"/>
                  </a:cubicBezTo>
                  <a:cubicBezTo>
                    <a:pt x="4389" y="88"/>
                    <a:pt x="4739" y="132"/>
                    <a:pt x="5071" y="234"/>
                  </a:cubicBezTo>
                  <a:cubicBezTo>
                    <a:pt x="4670" y="67"/>
                    <a:pt x="4203" y="0"/>
                    <a:pt x="37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20"/>
            <p:cNvSpPr/>
            <p:nvPr/>
          </p:nvSpPr>
          <p:spPr>
            <a:xfrm>
              <a:off x="2391050" y="1962675"/>
              <a:ext cx="120950" cy="13375"/>
            </a:xfrm>
            <a:custGeom>
              <a:rect b="b" l="l" r="r" t="t"/>
              <a:pathLst>
                <a:path extrusionOk="0" h="535" w="4838">
                  <a:moveTo>
                    <a:pt x="3570" y="1"/>
                  </a:moveTo>
                  <a:cubicBezTo>
                    <a:pt x="3303" y="1"/>
                    <a:pt x="3103" y="101"/>
                    <a:pt x="2902" y="101"/>
                  </a:cubicBezTo>
                  <a:cubicBezTo>
                    <a:pt x="2669" y="101"/>
                    <a:pt x="2469" y="101"/>
                    <a:pt x="2235" y="67"/>
                  </a:cubicBezTo>
                  <a:cubicBezTo>
                    <a:pt x="2124" y="58"/>
                    <a:pt x="2013" y="53"/>
                    <a:pt x="1901" y="53"/>
                  </a:cubicBezTo>
                  <a:cubicBezTo>
                    <a:pt x="1240" y="53"/>
                    <a:pt x="571" y="220"/>
                    <a:pt x="0" y="534"/>
                  </a:cubicBezTo>
                  <a:cubicBezTo>
                    <a:pt x="548" y="261"/>
                    <a:pt x="1151" y="117"/>
                    <a:pt x="1768" y="117"/>
                  </a:cubicBezTo>
                  <a:cubicBezTo>
                    <a:pt x="1978" y="117"/>
                    <a:pt x="2190" y="134"/>
                    <a:pt x="2402" y="168"/>
                  </a:cubicBezTo>
                  <a:cubicBezTo>
                    <a:pt x="2500" y="176"/>
                    <a:pt x="2599" y="181"/>
                    <a:pt x="2697" y="181"/>
                  </a:cubicBezTo>
                  <a:cubicBezTo>
                    <a:pt x="2966" y="181"/>
                    <a:pt x="3234" y="150"/>
                    <a:pt x="3503" y="101"/>
                  </a:cubicBezTo>
                  <a:cubicBezTo>
                    <a:pt x="3605" y="93"/>
                    <a:pt x="3708" y="89"/>
                    <a:pt x="3810" y="89"/>
                  </a:cubicBezTo>
                  <a:cubicBezTo>
                    <a:pt x="4141" y="89"/>
                    <a:pt x="4472" y="132"/>
                    <a:pt x="4804" y="234"/>
                  </a:cubicBezTo>
                  <a:cubicBezTo>
                    <a:pt x="4837" y="234"/>
                    <a:pt x="4837" y="201"/>
                    <a:pt x="4804" y="201"/>
                  </a:cubicBezTo>
                  <a:cubicBezTo>
                    <a:pt x="4403" y="67"/>
                    <a:pt x="3970" y="1"/>
                    <a:pt x="35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20"/>
            <p:cNvSpPr/>
            <p:nvPr/>
          </p:nvSpPr>
          <p:spPr>
            <a:xfrm>
              <a:off x="2240100" y="1819425"/>
              <a:ext cx="316100" cy="255850"/>
            </a:xfrm>
            <a:custGeom>
              <a:rect b="b" l="l" r="r" t="t"/>
              <a:pathLst>
                <a:path extrusionOk="0" h="10234" w="12644">
                  <a:moveTo>
                    <a:pt x="10858" y="1"/>
                  </a:moveTo>
                  <a:cubicBezTo>
                    <a:pt x="10485" y="1"/>
                    <a:pt x="10068" y="231"/>
                    <a:pt x="9774" y="660"/>
                  </a:cubicBezTo>
                  <a:cubicBezTo>
                    <a:pt x="10008" y="961"/>
                    <a:pt x="10141" y="1294"/>
                    <a:pt x="10141" y="1661"/>
                  </a:cubicBezTo>
                  <a:cubicBezTo>
                    <a:pt x="10158" y="2141"/>
                    <a:pt x="9945" y="2391"/>
                    <a:pt x="9746" y="2391"/>
                  </a:cubicBezTo>
                  <a:cubicBezTo>
                    <a:pt x="9544" y="2391"/>
                    <a:pt x="9357" y="2133"/>
                    <a:pt x="9441" y="1594"/>
                  </a:cubicBezTo>
                  <a:cubicBezTo>
                    <a:pt x="9474" y="1261"/>
                    <a:pt x="9608" y="961"/>
                    <a:pt x="9774" y="660"/>
                  </a:cubicBezTo>
                  <a:cubicBezTo>
                    <a:pt x="9611" y="442"/>
                    <a:pt x="9357" y="333"/>
                    <a:pt x="9096" y="333"/>
                  </a:cubicBezTo>
                  <a:cubicBezTo>
                    <a:pt x="8879" y="333"/>
                    <a:pt x="8655" y="409"/>
                    <a:pt x="8473" y="560"/>
                  </a:cubicBezTo>
                  <a:cubicBezTo>
                    <a:pt x="8106" y="894"/>
                    <a:pt x="7806" y="1294"/>
                    <a:pt x="7606" y="1761"/>
                  </a:cubicBezTo>
                  <a:cubicBezTo>
                    <a:pt x="7606" y="1761"/>
                    <a:pt x="5827" y="1265"/>
                    <a:pt x="4450" y="1265"/>
                  </a:cubicBezTo>
                  <a:cubicBezTo>
                    <a:pt x="3904" y="1265"/>
                    <a:pt x="3420" y="1343"/>
                    <a:pt x="3136" y="1561"/>
                  </a:cubicBezTo>
                  <a:cubicBezTo>
                    <a:pt x="2636" y="1895"/>
                    <a:pt x="2269" y="2428"/>
                    <a:pt x="2136" y="3029"/>
                  </a:cubicBezTo>
                  <a:cubicBezTo>
                    <a:pt x="2136" y="3029"/>
                    <a:pt x="901" y="3296"/>
                    <a:pt x="468" y="4263"/>
                  </a:cubicBezTo>
                  <a:cubicBezTo>
                    <a:pt x="1" y="5264"/>
                    <a:pt x="501" y="10234"/>
                    <a:pt x="1969" y="10234"/>
                  </a:cubicBezTo>
                  <a:cubicBezTo>
                    <a:pt x="2936" y="10234"/>
                    <a:pt x="3336" y="6565"/>
                    <a:pt x="3336" y="6565"/>
                  </a:cubicBezTo>
                  <a:cubicBezTo>
                    <a:pt x="3389" y="6568"/>
                    <a:pt x="3441" y="6570"/>
                    <a:pt x="3493" y="6570"/>
                  </a:cubicBezTo>
                  <a:cubicBezTo>
                    <a:pt x="4467" y="6570"/>
                    <a:pt x="5356" y="5982"/>
                    <a:pt x="5705" y="5064"/>
                  </a:cubicBezTo>
                  <a:cubicBezTo>
                    <a:pt x="5705" y="5064"/>
                    <a:pt x="7356" y="6288"/>
                    <a:pt x="9081" y="6288"/>
                  </a:cubicBezTo>
                  <a:cubicBezTo>
                    <a:pt x="9669" y="6288"/>
                    <a:pt x="10266" y="6146"/>
                    <a:pt x="10808" y="5764"/>
                  </a:cubicBezTo>
                  <a:cubicBezTo>
                    <a:pt x="12643" y="4496"/>
                    <a:pt x="12143" y="760"/>
                    <a:pt x="11342" y="160"/>
                  </a:cubicBezTo>
                  <a:cubicBezTo>
                    <a:pt x="11202" y="53"/>
                    <a:pt x="11035" y="1"/>
                    <a:pt x="10858" y="1"/>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20"/>
            <p:cNvSpPr/>
            <p:nvPr/>
          </p:nvSpPr>
          <p:spPr>
            <a:xfrm>
              <a:off x="2345175" y="2019275"/>
              <a:ext cx="120950" cy="98600"/>
            </a:xfrm>
            <a:custGeom>
              <a:rect b="b" l="l" r="r" t="t"/>
              <a:pathLst>
                <a:path extrusionOk="0" h="3944" w="4838">
                  <a:moveTo>
                    <a:pt x="2636" y="272"/>
                  </a:moveTo>
                  <a:cubicBezTo>
                    <a:pt x="4771" y="372"/>
                    <a:pt x="4837" y="3508"/>
                    <a:pt x="2703" y="3674"/>
                  </a:cubicBezTo>
                  <a:cubicBezTo>
                    <a:pt x="2647" y="3679"/>
                    <a:pt x="2592" y="3681"/>
                    <a:pt x="2539" y="3681"/>
                  </a:cubicBezTo>
                  <a:cubicBezTo>
                    <a:pt x="547" y="3681"/>
                    <a:pt x="189" y="728"/>
                    <a:pt x="2236" y="305"/>
                  </a:cubicBezTo>
                  <a:cubicBezTo>
                    <a:pt x="2369" y="272"/>
                    <a:pt x="2502" y="272"/>
                    <a:pt x="2636" y="272"/>
                  </a:cubicBezTo>
                  <a:close/>
                  <a:moveTo>
                    <a:pt x="2564" y="1"/>
                  </a:moveTo>
                  <a:cubicBezTo>
                    <a:pt x="2023" y="1"/>
                    <a:pt x="1475" y="222"/>
                    <a:pt x="1068" y="706"/>
                  </a:cubicBezTo>
                  <a:cubicBezTo>
                    <a:pt x="1" y="1940"/>
                    <a:pt x="835" y="3874"/>
                    <a:pt x="2469" y="3941"/>
                  </a:cubicBezTo>
                  <a:cubicBezTo>
                    <a:pt x="2505" y="3943"/>
                    <a:pt x="2540" y="3944"/>
                    <a:pt x="2575" y="3944"/>
                  </a:cubicBezTo>
                  <a:cubicBezTo>
                    <a:pt x="3824" y="3944"/>
                    <a:pt x="4763" y="2806"/>
                    <a:pt x="4504" y="1573"/>
                  </a:cubicBezTo>
                  <a:cubicBezTo>
                    <a:pt x="4298" y="582"/>
                    <a:pt x="3440" y="1"/>
                    <a:pt x="256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20"/>
            <p:cNvSpPr/>
            <p:nvPr/>
          </p:nvSpPr>
          <p:spPr>
            <a:xfrm>
              <a:off x="2481950" y="2010875"/>
              <a:ext cx="75900" cy="98600"/>
            </a:xfrm>
            <a:custGeom>
              <a:rect b="b" l="l" r="r" t="t"/>
              <a:pathLst>
                <a:path extrusionOk="0" h="3944" w="3036">
                  <a:moveTo>
                    <a:pt x="1418" y="249"/>
                  </a:moveTo>
                  <a:cubicBezTo>
                    <a:pt x="1435" y="249"/>
                    <a:pt x="1451" y="258"/>
                    <a:pt x="1468" y="274"/>
                  </a:cubicBezTo>
                  <a:cubicBezTo>
                    <a:pt x="1768" y="274"/>
                    <a:pt x="2068" y="441"/>
                    <a:pt x="2235" y="675"/>
                  </a:cubicBezTo>
                  <a:cubicBezTo>
                    <a:pt x="2502" y="1042"/>
                    <a:pt x="2669" y="1442"/>
                    <a:pt x="2702" y="1875"/>
                  </a:cubicBezTo>
                  <a:cubicBezTo>
                    <a:pt x="2769" y="2843"/>
                    <a:pt x="2269" y="3610"/>
                    <a:pt x="1635" y="3677"/>
                  </a:cubicBezTo>
                  <a:cubicBezTo>
                    <a:pt x="1620" y="3677"/>
                    <a:pt x="1606" y="3678"/>
                    <a:pt x="1591" y="3678"/>
                  </a:cubicBezTo>
                  <a:cubicBezTo>
                    <a:pt x="942" y="3678"/>
                    <a:pt x="366" y="2956"/>
                    <a:pt x="300" y="2042"/>
                  </a:cubicBezTo>
                  <a:cubicBezTo>
                    <a:pt x="267" y="1609"/>
                    <a:pt x="367" y="1175"/>
                    <a:pt x="567" y="808"/>
                  </a:cubicBezTo>
                  <a:cubicBezTo>
                    <a:pt x="734" y="508"/>
                    <a:pt x="1034" y="308"/>
                    <a:pt x="1368" y="274"/>
                  </a:cubicBezTo>
                  <a:cubicBezTo>
                    <a:pt x="1385" y="258"/>
                    <a:pt x="1401" y="249"/>
                    <a:pt x="1418" y="249"/>
                  </a:cubicBezTo>
                  <a:close/>
                  <a:moveTo>
                    <a:pt x="1441" y="0"/>
                  </a:moveTo>
                  <a:cubicBezTo>
                    <a:pt x="1009" y="0"/>
                    <a:pt x="582" y="227"/>
                    <a:pt x="367" y="675"/>
                  </a:cubicBezTo>
                  <a:cubicBezTo>
                    <a:pt x="100" y="1075"/>
                    <a:pt x="0" y="1575"/>
                    <a:pt x="34" y="2076"/>
                  </a:cubicBezTo>
                  <a:cubicBezTo>
                    <a:pt x="100" y="3076"/>
                    <a:pt x="767" y="3877"/>
                    <a:pt x="1501" y="3910"/>
                  </a:cubicBezTo>
                  <a:lnTo>
                    <a:pt x="1635" y="3944"/>
                  </a:lnTo>
                  <a:cubicBezTo>
                    <a:pt x="2435" y="3877"/>
                    <a:pt x="3036" y="2943"/>
                    <a:pt x="2969" y="1842"/>
                  </a:cubicBezTo>
                  <a:cubicBezTo>
                    <a:pt x="2936" y="1375"/>
                    <a:pt x="2736" y="908"/>
                    <a:pt x="2435" y="508"/>
                  </a:cubicBezTo>
                  <a:cubicBezTo>
                    <a:pt x="2188" y="168"/>
                    <a:pt x="1813" y="0"/>
                    <a:pt x="144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20"/>
            <p:cNvSpPr/>
            <p:nvPr/>
          </p:nvSpPr>
          <p:spPr>
            <a:xfrm>
              <a:off x="2451925" y="2049650"/>
              <a:ext cx="35875" cy="14800"/>
            </a:xfrm>
            <a:custGeom>
              <a:rect b="b" l="l" r="r" t="t"/>
              <a:pathLst>
                <a:path extrusionOk="0" h="592" w="1435">
                  <a:moveTo>
                    <a:pt x="876" y="0"/>
                  </a:moveTo>
                  <a:cubicBezTo>
                    <a:pt x="519" y="0"/>
                    <a:pt x="174" y="217"/>
                    <a:pt x="0" y="391"/>
                  </a:cubicBezTo>
                  <a:lnTo>
                    <a:pt x="167" y="591"/>
                  </a:lnTo>
                  <a:cubicBezTo>
                    <a:pt x="191" y="567"/>
                    <a:pt x="532" y="262"/>
                    <a:pt x="882" y="262"/>
                  </a:cubicBezTo>
                  <a:cubicBezTo>
                    <a:pt x="1015" y="262"/>
                    <a:pt x="1149" y="306"/>
                    <a:pt x="1268" y="425"/>
                  </a:cubicBezTo>
                  <a:lnTo>
                    <a:pt x="1435" y="224"/>
                  </a:lnTo>
                  <a:cubicBezTo>
                    <a:pt x="1261" y="62"/>
                    <a:pt x="1067" y="0"/>
                    <a:pt x="87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20"/>
            <p:cNvSpPr/>
            <p:nvPr/>
          </p:nvSpPr>
          <p:spPr>
            <a:xfrm>
              <a:off x="2232600" y="2056850"/>
              <a:ext cx="132625" cy="35950"/>
            </a:xfrm>
            <a:custGeom>
              <a:rect b="b" l="l" r="r" t="t"/>
              <a:pathLst>
                <a:path extrusionOk="0" h="1438" w="5305">
                  <a:moveTo>
                    <a:pt x="2756" y="0"/>
                  </a:moveTo>
                  <a:cubicBezTo>
                    <a:pt x="1991" y="0"/>
                    <a:pt x="1295" y="16"/>
                    <a:pt x="1068" y="70"/>
                  </a:cubicBezTo>
                  <a:cubicBezTo>
                    <a:pt x="501" y="237"/>
                    <a:pt x="34" y="1204"/>
                    <a:pt x="0" y="1337"/>
                  </a:cubicBezTo>
                  <a:lnTo>
                    <a:pt x="234" y="1437"/>
                  </a:lnTo>
                  <a:cubicBezTo>
                    <a:pt x="367" y="1171"/>
                    <a:pt x="701" y="437"/>
                    <a:pt x="1135" y="337"/>
                  </a:cubicBezTo>
                  <a:cubicBezTo>
                    <a:pt x="1335" y="287"/>
                    <a:pt x="2119" y="270"/>
                    <a:pt x="2982" y="270"/>
                  </a:cubicBezTo>
                  <a:cubicBezTo>
                    <a:pt x="3845" y="270"/>
                    <a:pt x="4787" y="287"/>
                    <a:pt x="5304" y="303"/>
                  </a:cubicBezTo>
                  <a:lnTo>
                    <a:pt x="5304" y="36"/>
                  </a:lnTo>
                  <a:cubicBezTo>
                    <a:pt x="5204" y="36"/>
                    <a:pt x="3903" y="0"/>
                    <a:pt x="275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20"/>
            <p:cNvSpPr/>
            <p:nvPr/>
          </p:nvSpPr>
          <p:spPr>
            <a:xfrm>
              <a:off x="2229275" y="2034775"/>
              <a:ext cx="85900" cy="101350"/>
            </a:xfrm>
            <a:custGeom>
              <a:rect b="b" l="l" r="r" t="t"/>
              <a:pathLst>
                <a:path extrusionOk="0" h="4054" w="3436">
                  <a:moveTo>
                    <a:pt x="1229" y="1"/>
                  </a:moveTo>
                  <a:cubicBezTo>
                    <a:pt x="1140" y="1"/>
                    <a:pt x="1053" y="17"/>
                    <a:pt x="967" y="52"/>
                  </a:cubicBezTo>
                  <a:cubicBezTo>
                    <a:pt x="0" y="486"/>
                    <a:pt x="901" y="3455"/>
                    <a:pt x="1935" y="3922"/>
                  </a:cubicBezTo>
                  <a:cubicBezTo>
                    <a:pt x="2095" y="4012"/>
                    <a:pt x="2271" y="4054"/>
                    <a:pt x="2446" y="4054"/>
                  </a:cubicBezTo>
                  <a:cubicBezTo>
                    <a:pt x="2851" y="4054"/>
                    <a:pt x="3249" y="3828"/>
                    <a:pt x="3436" y="3455"/>
                  </a:cubicBezTo>
                  <a:lnTo>
                    <a:pt x="3169" y="1720"/>
                  </a:lnTo>
                  <a:cubicBezTo>
                    <a:pt x="3169" y="1720"/>
                    <a:pt x="2143" y="1"/>
                    <a:pt x="1229"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20"/>
            <p:cNvSpPr/>
            <p:nvPr/>
          </p:nvSpPr>
          <p:spPr>
            <a:xfrm>
              <a:off x="2260125" y="2057750"/>
              <a:ext cx="41725" cy="64925"/>
            </a:xfrm>
            <a:custGeom>
              <a:rect b="b" l="l" r="r" t="t"/>
              <a:pathLst>
                <a:path extrusionOk="0" h="2597" w="1669">
                  <a:moveTo>
                    <a:pt x="0" y="0"/>
                  </a:moveTo>
                  <a:lnTo>
                    <a:pt x="0" y="34"/>
                  </a:lnTo>
                  <a:cubicBezTo>
                    <a:pt x="734" y="367"/>
                    <a:pt x="1068" y="1101"/>
                    <a:pt x="1301" y="1835"/>
                  </a:cubicBezTo>
                  <a:cubicBezTo>
                    <a:pt x="1192" y="1617"/>
                    <a:pt x="984" y="1499"/>
                    <a:pt x="768" y="1499"/>
                  </a:cubicBezTo>
                  <a:cubicBezTo>
                    <a:pt x="654" y="1499"/>
                    <a:pt x="538" y="1532"/>
                    <a:pt x="434" y="1602"/>
                  </a:cubicBezTo>
                  <a:lnTo>
                    <a:pt x="434" y="1668"/>
                  </a:lnTo>
                  <a:cubicBezTo>
                    <a:pt x="488" y="1655"/>
                    <a:pt x="544" y="1648"/>
                    <a:pt x="600" y="1648"/>
                  </a:cubicBezTo>
                  <a:cubicBezTo>
                    <a:pt x="816" y="1648"/>
                    <a:pt x="1028" y="1749"/>
                    <a:pt x="1134" y="1935"/>
                  </a:cubicBezTo>
                  <a:cubicBezTo>
                    <a:pt x="1268" y="2135"/>
                    <a:pt x="1368" y="2335"/>
                    <a:pt x="1468" y="2536"/>
                  </a:cubicBezTo>
                  <a:cubicBezTo>
                    <a:pt x="1482" y="2578"/>
                    <a:pt x="1508" y="2596"/>
                    <a:pt x="1533" y="2596"/>
                  </a:cubicBezTo>
                  <a:cubicBezTo>
                    <a:pt x="1568" y="2596"/>
                    <a:pt x="1601" y="2560"/>
                    <a:pt x="1601" y="2502"/>
                  </a:cubicBezTo>
                  <a:cubicBezTo>
                    <a:pt x="1668" y="1535"/>
                    <a:pt x="1034" y="201"/>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20"/>
            <p:cNvSpPr/>
            <p:nvPr/>
          </p:nvSpPr>
          <p:spPr>
            <a:xfrm>
              <a:off x="2250100" y="2250375"/>
              <a:ext cx="201025" cy="209625"/>
            </a:xfrm>
            <a:custGeom>
              <a:rect b="b" l="l" r="r" t="t"/>
              <a:pathLst>
                <a:path extrusionOk="0" h="8385" w="8041">
                  <a:moveTo>
                    <a:pt x="1235" y="1"/>
                  </a:moveTo>
                  <a:lnTo>
                    <a:pt x="1" y="1435"/>
                  </a:lnTo>
                  <a:cubicBezTo>
                    <a:pt x="1" y="1435"/>
                    <a:pt x="4177" y="8385"/>
                    <a:pt x="4395" y="8385"/>
                  </a:cubicBezTo>
                  <a:cubicBezTo>
                    <a:pt x="4400" y="8385"/>
                    <a:pt x="4403" y="8381"/>
                    <a:pt x="4404" y="8374"/>
                  </a:cubicBezTo>
                  <a:lnTo>
                    <a:pt x="5872" y="5271"/>
                  </a:lnTo>
                  <a:lnTo>
                    <a:pt x="8040" y="7406"/>
                  </a:lnTo>
                  <a:lnTo>
                    <a:pt x="7840" y="2002"/>
                  </a:lnTo>
                  <a:lnTo>
                    <a:pt x="7173" y="968"/>
                  </a:lnTo>
                  <a:lnTo>
                    <a:pt x="5705" y="4571"/>
                  </a:lnTo>
                  <a:lnTo>
                    <a:pt x="1235"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20"/>
            <p:cNvSpPr/>
            <p:nvPr/>
          </p:nvSpPr>
          <p:spPr>
            <a:xfrm>
              <a:off x="2253700" y="2295900"/>
              <a:ext cx="200750" cy="171325"/>
            </a:xfrm>
            <a:custGeom>
              <a:rect b="b" l="l" r="r" t="t"/>
              <a:pathLst>
                <a:path extrusionOk="0" h="6853" w="8030">
                  <a:moveTo>
                    <a:pt x="29" y="1"/>
                  </a:moveTo>
                  <a:cubicBezTo>
                    <a:pt x="10" y="1"/>
                    <a:pt x="0" y="24"/>
                    <a:pt x="24" y="48"/>
                  </a:cubicBezTo>
                  <a:cubicBezTo>
                    <a:pt x="622" y="1245"/>
                    <a:pt x="4106" y="6853"/>
                    <a:pt x="4193" y="6853"/>
                  </a:cubicBezTo>
                  <a:cubicBezTo>
                    <a:pt x="4193" y="6853"/>
                    <a:pt x="4193" y="6853"/>
                    <a:pt x="4193" y="6853"/>
                  </a:cubicBezTo>
                  <a:cubicBezTo>
                    <a:pt x="4760" y="5785"/>
                    <a:pt x="5294" y="4718"/>
                    <a:pt x="5761" y="3584"/>
                  </a:cubicBezTo>
                  <a:cubicBezTo>
                    <a:pt x="6052" y="4004"/>
                    <a:pt x="7873" y="5892"/>
                    <a:pt x="7990" y="5892"/>
                  </a:cubicBezTo>
                  <a:cubicBezTo>
                    <a:pt x="7994" y="5892"/>
                    <a:pt x="7996" y="5890"/>
                    <a:pt x="7996" y="5885"/>
                  </a:cubicBezTo>
                  <a:cubicBezTo>
                    <a:pt x="8029" y="4885"/>
                    <a:pt x="7996" y="3917"/>
                    <a:pt x="7929" y="2917"/>
                  </a:cubicBezTo>
                  <a:cubicBezTo>
                    <a:pt x="7863" y="2016"/>
                    <a:pt x="7829" y="1115"/>
                    <a:pt x="7729" y="248"/>
                  </a:cubicBezTo>
                  <a:cubicBezTo>
                    <a:pt x="7729" y="229"/>
                    <a:pt x="7707" y="210"/>
                    <a:pt x="7688" y="210"/>
                  </a:cubicBezTo>
                  <a:cubicBezTo>
                    <a:pt x="7674" y="210"/>
                    <a:pt x="7663" y="220"/>
                    <a:pt x="7663" y="248"/>
                  </a:cubicBezTo>
                  <a:cubicBezTo>
                    <a:pt x="7496" y="1082"/>
                    <a:pt x="7729" y="4518"/>
                    <a:pt x="7729" y="5352"/>
                  </a:cubicBezTo>
                  <a:cubicBezTo>
                    <a:pt x="7629" y="5252"/>
                    <a:pt x="5728" y="3450"/>
                    <a:pt x="5728" y="3450"/>
                  </a:cubicBezTo>
                  <a:cubicBezTo>
                    <a:pt x="5394" y="3951"/>
                    <a:pt x="4293" y="6219"/>
                    <a:pt x="4227" y="6419"/>
                  </a:cubicBezTo>
                  <a:cubicBezTo>
                    <a:pt x="3526" y="5285"/>
                    <a:pt x="891" y="1082"/>
                    <a:pt x="57" y="15"/>
                  </a:cubicBezTo>
                  <a:cubicBezTo>
                    <a:pt x="47" y="5"/>
                    <a:pt x="38" y="1"/>
                    <a:pt x="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20"/>
            <p:cNvSpPr/>
            <p:nvPr/>
          </p:nvSpPr>
          <p:spPr>
            <a:xfrm>
              <a:off x="3860425" y="3034275"/>
              <a:ext cx="733050" cy="1639525"/>
            </a:xfrm>
            <a:custGeom>
              <a:rect b="b" l="l" r="r" t="t"/>
              <a:pathLst>
                <a:path extrusionOk="0" h="65581" w="29322">
                  <a:moveTo>
                    <a:pt x="1" y="1"/>
                  </a:moveTo>
                  <a:lnTo>
                    <a:pt x="1" y="65581"/>
                  </a:lnTo>
                  <a:lnTo>
                    <a:pt x="29322" y="65581"/>
                  </a:lnTo>
                  <a:lnTo>
                    <a:pt x="29322"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20"/>
            <p:cNvSpPr/>
            <p:nvPr/>
          </p:nvSpPr>
          <p:spPr>
            <a:xfrm>
              <a:off x="3860425" y="3034275"/>
              <a:ext cx="733050" cy="1639525"/>
            </a:xfrm>
            <a:custGeom>
              <a:rect b="b" l="l" r="r" t="t"/>
              <a:pathLst>
                <a:path extrusionOk="0" h="65581" w="29322">
                  <a:moveTo>
                    <a:pt x="1" y="1"/>
                  </a:moveTo>
                  <a:lnTo>
                    <a:pt x="1" y="65581"/>
                  </a:lnTo>
                  <a:lnTo>
                    <a:pt x="29322" y="65581"/>
                  </a:lnTo>
                  <a:lnTo>
                    <a:pt x="29322" y="1"/>
                  </a:lnTo>
                  <a:close/>
                </a:path>
              </a:pathLst>
            </a:custGeom>
            <a:solidFill>
              <a:srgbClr val="000000">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20"/>
            <p:cNvSpPr/>
            <p:nvPr/>
          </p:nvSpPr>
          <p:spPr>
            <a:xfrm>
              <a:off x="1789775" y="3034275"/>
              <a:ext cx="732225" cy="1639525"/>
            </a:xfrm>
            <a:custGeom>
              <a:rect b="b" l="l" r="r" t="t"/>
              <a:pathLst>
                <a:path extrusionOk="0" h="65581" w="29289">
                  <a:moveTo>
                    <a:pt x="1" y="1"/>
                  </a:moveTo>
                  <a:lnTo>
                    <a:pt x="1" y="65581"/>
                  </a:lnTo>
                  <a:lnTo>
                    <a:pt x="29288" y="65581"/>
                  </a:lnTo>
                  <a:lnTo>
                    <a:pt x="29288"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20"/>
            <p:cNvSpPr/>
            <p:nvPr/>
          </p:nvSpPr>
          <p:spPr>
            <a:xfrm>
              <a:off x="2521975" y="3034275"/>
              <a:ext cx="2071500" cy="227700"/>
            </a:xfrm>
            <a:custGeom>
              <a:rect b="b" l="l" r="r" t="t"/>
              <a:pathLst>
                <a:path extrusionOk="0" h="9108" w="82860">
                  <a:moveTo>
                    <a:pt x="0" y="1"/>
                  </a:moveTo>
                  <a:lnTo>
                    <a:pt x="0" y="9107"/>
                  </a:lnTo>
                  <a:lnTo>
                    <a:pt x="82860" y="9107"/>
                  </a:lnTo>
                  <a:lnTo>
                    <a:pt x="82860"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20"/>
            <p:cNvSpPr/>
            <p:nvPr/>
          </p:nvSpPr>
          <p:spPr>
            <a:xfrm>
              <a:off x="2521975" y="3034275"/>
              <a:ext cx="2071500" cy="227700"/>
            </a:xfrm>
            <a:custGeom>
              <a:rect b="b" l="l" r="r" t="t"/>
              <a:pathLst>
                <a:path extrusionOk="0" h="9108" w="82860">
                  <a:moveTo>
                    <a:pt x="0" y="1"/>
                  </a:moveTo>
                  <a:lnTo>
                    <a:pt x="0" y="9107"/>
                  </a:lnTo>
                  <a:lnTo>
                    <a:pt x="82860" y="9107"/>
                  </a:lnTo>
                  <a:lnTo>
                    <a:pt x="82860" y="1"/>
                  </a:lnTo>
                  <a:close/>
                </a:path>
              </a:pathLst>
            </a:custGeom>
            <a:solidFill>
              <a:srgbClr val="000000">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20"/>
            <p:cNvSpPr/>
            <p:nvPr/>
          </p:nvSpPr>
          <p:spPr>
            <a:xfrm>
              <a:off x="2526975" y="3144350"/>
              <a:ext cx="2066500" cy="7550"/>
            </a:xfrm>
            <a:custGeom>
              <a:rect b="b" l="l" r="r" t="t"/>
              <a:pathLst>
                <a:path extrusionOk="0" h="302" w="82660">
                  <a:moveTo>
                    <a:pt x="41330" y="1"/>
                  </a:moveTo>
                  <a:lnTo>
                    <a:pt x="20649" y="68"/>
                  </a:lnTo>
                  <a:lnTo>
                    <a:pt x="10341" y="68"/>
                  </a:lnTo>
                  <a:lnTo>
                    <a:pt x="1" y="168"/>
                  </a:lnTo>
                  <a:lnTo>
                    <a:pt x="10341" y="234"/>
                  </a:lnTo>
                  <a:lnTo>
                    <a:pt x="20649" y="268"/>
                  </a:lnTo>
                  <a:lnTo>
                    <a:pt x="41330" y="301"/>
                  </a:lnTo>
                  <a:lnTo>
                    <a:pt x="61978" y="268"/>
                  </a:lnTo>
                  <a:lnTo>
                    <a:pt x="72319" y="234"/>
                  </a:lnTo>
                  <a:lnTo>
                    <a:pt x="82660" y="168"/>
                  </a:lnTo>
                  <a:lnTo>
                    <a:pt x="72319" y="68"/>
                  </a:lnTo>
                  <a:lnTo>
                    <a:pt x="61978" y="68"/>
                  </a:lnTo>
                  <a:lnTo>
                    <a:pt x="41330"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20"/>
            <p:cNvSpPr/>
            <p:nvPr/>
          </p:nvSpPr>
          <p:spPr>
            <a:xfrm>
              <a:off x="2521975" y="3034275"/>
              <a:ext cx="98425" cy="1639525"/>
            </a:xfrm>
            <a:custGeom>
              <a:rect b="b" l="l" r="r" t="t"/>
              <a:pathLst>
                <a:path extrusionOk="0" h="65581" w="3937">
                  <a:moveTo>
                    <a:pt x="0" y="1"/>
                  </a:moveTo>
                  <a:lnTo>
                    <a:pt x="0" y="65581"/>
                  </a:lnTo>
                  <a:lnTo>
                    <a:pt x="3937" y="65581"/>
                  </a:lnTo>
                  <a:lnTo>
                    <a:pt x="3937"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20"/>
            <p:cNvSpPr/>
            <p:nvPr/>
          </p:nvSpPr>
          <p:spPr>
            <a:xfrm>
              <a:off x="2521975" y="3034275"/>
              <a:ext cx="98425" cy="1639525"/>
            </a:xfrm>
            <a:custGeom>
              <a:rect b="b" l="l" r="r" t="t"/>
              <a:pathLst>
                <a:path extrusionOk="0" h="65581" w="3937">
                  <a:moveTo>
                    <a:pt x="0" y="1"/>
                  </a:moveTo>
                  <a:lnTo>
                    <a:pt x="0" y="65581"/>
                  </a:lnTo>
                  <a:lnTo>
                    <a:pt x="3937" y="65581"/>
                  </a:lnTo>
                  <a:lnTo>
                    <a:pt x="3937" y="1"/>
                  </a:lnTo>
                  <a:close/>
                </a:path>
              </a:pathLst>
            </a:custGeom>
            <a:solidFill>
              <a:srgbClr val="000000">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20"/>
            <p:cNvSpPr/>
            <p:nvPr/>
          </p:nvSpPr>
          <p:spPr>
            <a:xfrm>
              <a:off x="4495050" y="3034275"/>
              <a:ext cx="98425" cy="1639525"/>
            </a:xfrm>
            <a:custGeom>
              <a:rect b="b" l="l" r="r" t="t"/>
              <a:pathLst>
                <a:path extrusionOk="0" h="65581" w="3937">
                  <a:moveTo>
                    <a:pt x="0" y="1"/>
                  </a:moveTo>
                  <a:lnTo>
                    <a:pt x="0" y="65581"/>
                  </a:lnTo>
                  <a:lnTo>
                    <a:pt x="3937" y="65581"/>
                  </a:lnTo>
                  <a:lnTo>
                    <a:pt x="3937"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20"/>
            <p:cNvSpPr/>
            <p:nvPr/>
          </p:nvSpPr>
          <p:spPr>
            <a:xfrm>
              <a:off x="4495050" y="3034275"/>
              <a:ext cx="98425" cy="1639525"/>
            </a:xfrm>
            <a:custGeom>
              <a:rect b="b" l="l" r="r" t="t"/>
              <a:pathLst>
                <a:path extrusionOk="0" h="65581" w="3937">
                  <a:moveTo>
                    <a:pt x="0" y="1"/>
                  </a:moveTo>
                  <a:lnTo>
                    <a:pt x="0" y="65581"/>
                  </a:lnTo>
                  <a:lnTo>
                    <a:pt x="3937" y="65581"/>
                  </a:lnTo>
                  <a:lnTo>
                    <a:pt x="3937" y="1"/>
                  </a:lnTo>
                  <a:close/>
                </a:path>
              </a:pathLst>
            </a:custGeom>
            <a:solidFill>
              <a:srgbClr val="000000">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20"/>
            <p:cNvSpPr/>
            <p:nvPr/>
          </p:nvSpPr>
          <p:spPr>
            <a:xfrm>
              <a:off x="2895575" y="3007600"/>
              <a:ext cx="599625" cy="26700"/>
            </a:xfrm>
            <a:custGeom>
              <a:rect b="b" l="l" r="r" t="t"/>
              <a:pathLst>
                <a:path extrusionOk="0" h="1068" w="23985">
                  <a:moveTo>
                    <a:pt x="0" y="0"/>
                  </a:moveTo>
                  <a:lnTo>
                    <a:pt x="0" y="1068"/>
                  </a:lnTo>
                  <a:lnTo>
                    <a:pt x="23984" y="1068"/>
                  </a:lnTo>
                  <a:lnTo>
                    <a:pt x="2398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20"/>
            <p:cNvSpPr/>
            <p:nvPr/>
          </p:nvSpPr>
          <p:spPr>
            <a:xfrm>
              <a:off x="3194125" y="3007600"/>
              <a:ext cx="301900" cy="26700"/>
            </a:xfrm>
            <a:custGeom>
              <a:rect b="b" l="l" r="r" t="t"/>
              <a:pathLst>
                <a:path extrusionOk="0" h="1068" w="12076">
                  <a:moveTo>
                    <a:pt x="0" y="0"/>
                  </a:moveTo>
                  <a:lnTo>
                    <a:pt x="0" y="1068"/>
                  </a:lnTo>
                  <a:lnTo>
                    <a:pt x="12076" y="1068"/>
                  </a:lnTo>
                  <a:lnTo>
                    <a:pt x="1207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20"/>
            <p:cNvSpPr/>
            <p:nvPr/>
          </p:nvSpPr>
          <p:spPr>
            <a:xfrm>
              <a:off x="3226650" y="2637325"/>
              <a:ext cx="660500" cy="396975"/>
            </a:xfrm>
            <a:custGeom>
              <a:rect b="b" l="l" r="r" t="t"/>
              <a:pathLst>
                <a:path extrusionOk="0" h="15879" w="26420">
                  <a:moveTo>
                    <a:pt x="3036" y="1"/>
                  </a:moveTo>
                  <a:lnTo>
                    <a:pt x="0" y="15879"/>
                  </a:lnTo>
                  <a:lnTo>
                    <a:pt x="23350" y="15879"/>
                  </a:lnTo>
                  <a:lnTo>
                    <a:pt x="26419"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20"/>
            <p:cNvSpPr/>
            <p:nvPr/>
          </p:nvSpPr>
          <p:spPr>
            <a:xfrm>
              <a:off x="3519350" y="2800750"/>
              <a:ext cx="75025" cy="70950"/>
            </a:xfrm>
            <a:custGeom>
              <a:rect b="b" l="l" r="r" t="t"/>
              <a:pathLst>
                <a:path extrusionOk="0" h="2838" w="3001">
                  <a:moveTo>
                    <a:pt x="1690" y="1"/>
                  </a:moveTo>
                  <a:cubicBezTo>
                    <a:pt x="1672" y="1"/>
                    <a:pt x="1653" y="1"/>
                    <a:pt x="1635" y="2"/>
                  </a:cubicBezTo>
                  <a:cubicBezTo>
                    <a:pt x="801" y="2"/>
                    <a:pt x="167" y="602"/>
                    <a:pt x="67" y="1403"/>
                  </a:cubicBezTo>
                  <a:cubicBezTo>
                    <a:pt x="1" y="2170"/>
                    <a:pt x="601" y="2837"/>
                    <a:pt x="1368" y="2837"/>
                  </a:cubicBezTo>
                  <a:cubicBezTo>
                    <a:pt x="2169" y="2804"/>
                    <a:pt x="2836" y="2203"/>
                    <a:pt x="2903" y="1403"/>
                  </a:cubicBezTo>
                  <a:cubicBezTo>
                    <a:pt x="3000" y="654"/>
                    <a:pt x="2431" y="1"/>
                    <a:pt x="169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20"/>
            <p:cNvSpPr/>
            <p:nvPr/>
          </p:nvSpPr>
          <p:spPr>
            <a:xfrm>
              <a:off x="4782750" y="3507950"/>
              <a:ext cx="208500" cy="1003250"/>
            </a:xfrm>
            <a:custGeom>
              <a:rect b="b" l="l" r="r" t="t"/>
              <a:pathLst>
                <a:path extrusionOk="0" h="40130" w="8340">
                  <a:moveTo>
                    <a:pt x="5304" y="1"/>
                  </a:moveTo>
                  <a:lnTo>
                    <a:pt x="4637" y="5671"/>
                  </a:lnTo>
                  <a:lnTo>
                    <a:pt x="1" y="40129"/>
                  </a:lnTo>
                  <a:lnTo>
                    <a:pt x="1035" y="40129"/>
                  </a:lnTo>
                  <a:lnTo>
                    <a:pt x="7406" y="5671"/>
                  </a:lnTo>
                  <a:lnTo>
                    <a:pt x="8340"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20"/>
            <p:cNvSpPr/>
            <p:nvPr/>
          </p:nvSpPr>
          <p:spPr>
            <a:xfrm>
              <a:off x="4898675" y="3507950"/>
              <a:ext cx="92575" cy="141800"/>
            </a:xfrm>
            <a:custGeom>
              <a:rect b="b" l="l" r="r" t="t"/>
              <a:pathLst>
                <a:path extrusionOk="0" h="5672" w="3703">
                  <a:moveTo>
                    <a:pt x="667" y="1"/>
                  </a:moveTo>
                  <a:lnTo>
                    <a:pt x="0" y="5671"/>
                  </a:lnTo>
                  <a:lnTo>
                    <a:pt x="2769" y="5671"/>
                  </a:lnTo>
                  <a:lnTo>
                    <a:pt x="3703"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220"/>
            <p:cNvSpPr/>
            <p:nvPr/>
          </p:nvSpPr>
          <p:spPr>
            <a:xfrm>
              <a:off x="5283950" y="3507950"/>
              <a:ext cx="208500" cy="1003250"/>
            </a:xfrm>
            <a:custGeom>
              <a:rect b="b" l="l" r="r" t="t"/>
              <a:pathLst>
                <a:path extrusionOk="0" h="40130" w="8340">
                  <a:moveTo>
                    <a:pt x="0" y="1"/>
                  </a:moveTo>
                  <a:lnTo>
                    <a:pt x="934" y="5671"/>
                  </a:lnTo>
                  <a:lnTo>
                    <a:pt x="7305" y="40129"/>
                  </a:lnTo>
                  <a:lnTo>
                    <a:pt x="8340" y="40129"/>
                  </a:lnTo>
                  <a:lnTo>
                    <a:pt x="3703" y="5671"/>
                  </a:lnTo>
                  <a:lnTo>
                    <a:pt x="3002"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220"/>
            <p:cNvSpPr/>
            <p:nvPr/>
          </p:nvSpPr>
          <p:spPr>
            <a:xfrm>
              <a:off x="5283950" y="3507950"/>
              <a:ext cx="92575" cy="141800"/>
            </a:xfrm>
            <a:custGeom>
              <a:rect b="b" l="l" r="r" t="t"/>
              <a:pathLst>
                <a:path extrusionOk="0" h="5672" w="3703">
                  <a:moveTo>
                    <a:pt x="0" y="1"/>
                  </a:moveTo>
                  <a:lnTo>
                    <a:pt x="934" y="5671"/>
                  </a:lnTo>
                  <a:lnTo>
                    <a:pt x="3703" y="5671"/>
                  </a:lnTo>
                  <a:lnTo>
                    <a:pt x="3002"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20"/>
            <p:cNvSpPr/>
            <p:nvPr/>
          </p:nvSpPr>
          <p:spPr>
            <a:xfrm>
              <a:off x="5761775" y="3507950"/>
              <a:ext cx="209350" cy="1003250"/>
            </a:xfrm>
            <a:custGeom>
              <a:rect b="b" l="l" r="r" t="t"/>
              <a:pathLst>
                <a:path extrusionOk="0" h="40130" w="8374">
                  <a:moveTo>
                    <a:pt x="1" y="1"/>
                  </a:moveTo>
                  <a:lnTo>
                    <a:pt x="968" y="5671"/>
                  </a:lnTo>
                  <a:lnTo>
                    <a:pt x="7340" y="40129"/>
                  </a:lnTo>
                  <a:lnTo>
                    <a:pt x="8374" y="40129"/>
                  </a:lnTo>
                  <a:lnTo>
                    <a:pt x="3737" y="5671"/>
                  </a:lnTo>
                  <a:lnTo>
                    <a:pt x="3036"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20"/>
            <p:cNvSpPr/>
            <p:nvPr/>
          </p:nvSpPr>
          <p:spPr>
            <a:xfrm>
              <a:off x="5761775" y="3507950"/>
              <a:ext cx="93425" cy="141800"/>
            </a:xfrm>
            <a:custGeom>
              <a:rect b="b" l="l" r="r" t="t"/>
              <a:pathLst>
                <a:path extrusionOk="0" h="5672" w="3737">
                  <a:moveTo>
                    <a:pt x="1" y="1"/>
                  </a:moveTo>
                  <a:lnTo>
                    <a:pt x="968" y="5671"/>
                  </a:lnTo>
                  <a:lnTo>
                    <a:pt x="3737" y="5671"/>
                  </a:lnTo>
                  <a:lnTo>
                    <a:pt x="3036"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20"/>
            <p:cNvSpPr/>
            <p:nvPr/>
          </p:nvSpPr>
          <p:spPr>
            <a:xfrm>
              <a:off x="4761075" y="2595625"/>
              <a:ext cx="1169200" cy="979075"/>
            </a:xfrm>
            <a:custGeom>
              <a:rect b="b" l="l" r="r" t="t"/>
              <a:pathLst>
                <a:path extrusionOk="0" h="39163" w="46768">
                  <a:moveTo>
                    <a:pt x="23384" y="1"/>
                  </a:moveTo>
                  <a:lnTo>
                    <a:pt x="17513" y="34225"/>
                  </a:lnTo>
                  <a:lnTo>
                    <a:pt x="0" y="34225"/>
                  </a:lnTo>
                  <a:lnTo>
                    <a:pt x="0" y="39162"/>
                  </a:lnTo>
                  <a:lnTo>
                    <a:pt x="46767" y="39162"/>
                  </a:lnTo>
                  <a:lnTo>
                    <a:pt x="44966"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20"/>
            <p:cNvSpPr/>
            <p:nvPr/>
          </p:nvSpPr>
          <p:spPr>
            <a:xfrm>
              <a:off x="5825175" y="2595625"/>
              <a:ext cx="105100" cy="979075"/>
            </a:xfrm>
            <a:custGeom>
              <a:rect b="b" l="l" r="r" t="t"/>
              <a:pathLst>
                <a:path extrusionOk="0" h="39163" w="4204">
                  <a:moveTo>
                    <a:pt x="0" y="1"/>
                  </a:moveTo>
                  <a:lnTo>
                    <a:pt x="1668" y="39162"/>
                  </a:lnTo>
                  <a:lnTo>
                    <a:pt x="4203" y="39162"/>
                  </a:lnTo>
                  <a:lnTo>
                    <a:pt x="2402"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20"/>
            <p:cNvSpPr/>
            <p:nvPr/>
          </p:nvSpPr>
          <p:spPr>
            <a:xfrm>
              <a:off x="4030550" y="3790650"/>
              <a:ext cx="896500" cy="742000"/>
            </a:xfrm>
            <a:custGeom>
              <a:rect b="b" l="l" r="r" t="t"/>
              <a:pathLst>
                <a:path extrusionOk="0" h="29680" w="35860">
                  <a:moveTo>
                    <a:pt x="18080" y="1"/>
                  </a:moveTo>
                  <a:lnTo>
                    <a:pt x="15478" y="14278"/>
                  </a:lnTo>
                  <a:lnTo>
                    <a:pt x="14911" y="17413"/>
                  </a:lnTo>
                  <a:cubicBezTo>
                    <a:pt x="14911" y="17413"/>
                    <a:pt x="3803" y="19815"/>
                    <a:pt x="2569" y="20415"/>
                  </a:cubicBezTo>
                  <a:cubicBezTo>
                    <a:pt x="1368" y="21016"/>
                    <a:pt x="0" y="23518"/>
                    <a:pt x="868" y="24018"/>
                  </a:cubicBezTo>
                  <a:cubicBezTo>
                    <a:pt x="1703" y="24500"/>
                    <a:pt x="26368" y="29679"/>
                    <a:pt x="29223" y="29679"/>
                  </a:cubicBezTo>
                  <a:cubicBezTo>
                    <a:pt x="29334" y="29679"/>
                    <a:pt x="29412" y="29672"/>
                    <a:pt x="29455" y="29655"/>
                  </a:cubicBezTo>
                  <a:cubicBezTo>
                    <a:pt x="29888" y="29489"/>
                    <a:pt x="30923" y="25686"/>
                    <a:pt x="32057" y="21016"/>
                  </a:cubicBezTo>
                  <a:cubicBezTo>
                    <a:pt x="32290" y="20015"/>
                    <a:pt x="32524" y="18981"/>
                    <a:pt x="32791" y="17914"/>
                  </a:cubicBezTo>
                  <a:cubicBezTo>
                    <a:pt x="34358" y="11042"/>
                    <a:pt x="35859" y="3737"/>
                    <a:pt x="35859" y="3737"/>
                  </a:cubicBezTo>
                  <a:lnTo>
                    <a:pt x="18080" y="1"/>
                  </a:ln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20"/>
            <p:cNvSpPr/>
            <p:nvPr/>
          </p:nvSpPr>
          <p:spPr>
            <a:xfrm>
              <a:off x="4030550" y="4245975"/>
              <a:ext cx="790600" cy="286675"/>
            </a:xfrm>
            <a:custGeom>
              <a:rect b="b" l="l" r="r" t="t"/>
              <a:pathLst>
                <a:path extrusionOk="0" h="11467" w="31624">
                  <a:moveTo>
                    <a:pt x="11208" y="1"/>
                  </a:moveTo>
                  <a:lnTo>
                    <a:pt x="11208" y="1"/>
                  </a:lnTo>
                  <a:cubicBezTo>
                    <a:pt x="7839" y="768"/>
                    <a:pt x="3336" y="1835"/>
                    <a:pt x="2569" y="2202"/>
                  </a:cubicBezTo>
                  <a:cubicBezTo>
                    <a:pt x="1368" y="2803"/>
                    <a:pt x="0" y="5305"/>
                    <a:pt x="868" y="5805"/>
                  </a:cubicBezTo>
                  <a:cubicBezTo>
                    <a:pt x="1703" y="6287"/>
                    <a:pt x="26368" y="11466"/>
                    <a:pt x="29223" y="11466"/>
                  </a:cubicBezTo>
                  <a:cubicBezTo>
                    <a:pt x="29334" y="11466"/>
                    <a:pt x="29412" y="11459"/>
                    <a:pt x="29455" y="11442"/>
                  </a:cubicBezTo>
                  <a:cubicBezTo>
                    <a:pt x="29855" y="11309"/>
                    <a:pt x="30689" y="8407"/>
                    <a:pt x="31623" y="4571"/>
                  </a:cubicBezTo>
                  <a:cubicBezTo>
                    <a:pt x="29622" y="4504"/>
                    <a:pt x="23451" y="4204"/>
                    <a:pt x="14111" y="3503"/>
                  </a:cubicBezTo>
                  <a:cubicBezTo>
                    <a:pt x="2802" y="2703"/>
                    <a:pt x="8273" y="701"/>
                    <a:pt x="112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20"/>
            <p:cNvSpPr/>
            <p:nvPr/>
          </p:nvSpPr>
          <p:spPr>
            <a:xfrm>
              <a:off x="4627650" y="4024150"/>
              <a:ext cx="761400" cy="708025"/>
            </a:xfrm>
            <a:custGeom>
              <a:rect b="b" l="l" r="r" t="t"/>
              <a:pathLst>
                <a:path extrusionOk="0" h="28321" w="30456">
                  <a:moveTo>
                    <a:pt x="23584" y="1"/>
                  </a:moveTo>
                  <a:lnTo>
                    <a:pt x="5437" y="868"/>
                  </a:lnTo>
                  <a:lnTo>
                    <a:pt x="12876" y="18280"/>
                  </a:lnTo>
                  <a:cubicBezTo>
                    <a:pt x="12876" y="18280"/>
                    <a:pt x="2735" y="23451"/>
                    <a:pt x="1701" y="24352"/>
                  </a:cubicBezTo>
                  <a:cubicBezTo>
                    <a:pt x="701" y="25219"/>
                    <a:pt x="0" y="28021"/>
                    <a:pt x="968" y="28288"/>
                  </a:cubicBezTo>
                  <a:cubicBezTo>
                    <a:pt x="1050" y="28310"/>
                    <a:pt x="1321" y="28321"/>
                    <a:pt x="1750" y="28321"/>
                  </a:cubicBezTo>
                  <a:cubicBezTo>
                    <a:pt x="6360" y="28321"/>
                    <a:pt x="29139" y="27091"/>
                    <a:pt x="30055" y="26420"/>
                  </a:cubicBezTo>
                  <a:cubicBezTo>
                    <a:pt x="30455" y="26153"/>
                    <a:pt x="29421" y="15278"/>
                    <a:pt x="29121" y="14211"/>
                  </a:cubicBezTo>
                  <a:cubicBezTo>
                    <a:pt x="28154" y="10675"/>
                    <a:pt x="23584" y="1"/>
                    <a:pt x="23584"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20"/>
            <p:cNvSpPr/>
            <p:nvPr/>
          </p:nvSpPr>
          <p:spPr>
            <a:xfrm>
              <a:off x="4627650" y="4523675"/>
              <a:ext cx="757225" cy="208500"/>
            </a:xfrm>
            <a:custGeom>
              <a:rect b="b" l="l" r="r" t="t"/>
              <a:pathLst>
                <a:path extrusionOk="0" h="8340" w="30289">
                  <a:moveTo>
                    <a:pt x="29788" y="1"/>
                  </a:moveTo>
                  <a:cubicBezTo>
                    <a:pt x="16505" y="3015"/>
                    <a:pt x="9888" y="3997"/>
                    <a:pt x="6909" y="3997"/>
                  </a:cubicBezTo>
                  <a:cubicBezTo>
                    <a:pt x="2999" y="3997"/>
                    <a:pt x="5359" y="2305"/>
                    <a:pt x="7139" y="1302"/>
                  </a:cubicBezTo>
                  <a:lnTo>
                    <a:pt x="7139" y="1302"/>
                  </a:lnTo>
                  <a:cubicBezTo>
                    <a:pt x="4637" y="2603"/>
                    <a:pt x="2202" y="3970"/>
                    <a:pt x="1701" y="4371"/>
                  </a:cubicBezTo>
                  <a:cubicBezTo>
                    <a:pt x="701" y="5271"/>
                    <a:pt x="0" y="8040"/>
                    <a:pt x="968" y="8307"/>
                  </a:cubicBezTo>
                  <a:cubicBezTo>
                    <a:pt x="1050" y="8329"/>
                    <a:pt x="1322" y="8340"/>
                    <a:pt x="1751" y="8340"/>
                  </a:cubicBezTo>
                  <a:cubicBezTo>
                    <a:pt x="6364" y="8340"/>
                    <a:pt x="29139" y="7113"/>
                    <a:pt x="30055" y="6472"/>
                  </a:cubicBezTo>
                  <a:cubicBezTo>
                    <a:pt x="30288" y="6339"/>
                    <a:pt x="30055" y="3103"/>
                    <a:pt x="297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20"/>
            <p:cNvSpPr/>
            <p:nvPr/>
          </p:nvSpPr>
          <p:spPr>
            <a:xfrm>
              <a:off x="4449175" y="2969225"/>
              <a:ext cx="1409375" cy="1467750"/>
            </a:xfrm>
            <a:custGeom>
              <a:rect b="b" l="l" r="r" t="t"/>
              <a:pathLst>
                <a:path extrusionOk="0" h="58710" w="56375">
                  <a:moveTo>
                    <a:pt x="36694" y="1"/>
                  </a:moveTo>
                  <a:cubicBezTo>
                    <a:pt x="36694" y="1"/>
                    <a:pt x="35459" y="5471"/>
                    <a:pt x="32824" y="5772"/>
                  </a:cubicBezTo>
                  <a:cubicBezTo>
                    <a:pt x="24018" y="6839"/>
                    <a:pt x="9441" y="4537"/>
                    <a:pt x="6138" y="10375"/>
                  </a:cubicBezTo>
                  <a:cubicBezTo>
                    <a:pt x="1" y="21216"/>
                    <a:pt x="17146" y="58710"/>
                    <a:pt x="17146" y="58710"/>
                  </a:cubicBezTo>
                  <a:lnTo>
                    <a:pt x="36960" y="56541"/>
                  </a:lnTo>
                  <a:cubicBezTo>
                    <a:pt x="36960" y="56541"/>
                    <a:pt x="24585" y="22617"/>
                    <a:pt x="25519" y="20482"/>
                  </a:cubicBezTo>
                  <a:cubicBezTo>
                    <a:pt x="25782" y="19908"/>
                    <a:pt x="27020" y="19744"/>
                    <a:pt x="28825" y="19744"/>
                  </a:cubicBezTo>
                  <a:cubicBezTo>
                    <a:pt x="31238" y="19744"/>
                    <a:pt x="34666" y="20037"/>
                    <a:pt x="38136" y="20037"/>
                  </a:cubicBezTo>
                  <a:cubicBezTo>
                    <a:pt x="42929" y="20037"/>
                    <a:pt x="47804" y="19478"/>
                    <a:pt x="50203" y="16813"/>
                  </a:cubicBezTo>
                  <a:cubicBezTo>
                    <a:pt x="56374" y="9941"/>
                    <a:pt x="52405" y="1"/>
                    <a:pt x="52405"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20"/>
            <p:cNvSpPr/>
            <p:nvPr/>
          </p:nvSpPr>
          <p:spPr>
            <a:xfrm>
              <a:off x="4740225" y="2969225"/>
              <a:ext cx="1119150" cy="501150"/>
            </a:xfrm>
            <a:custGeom>
              <a:rect b="b" l="l" r="r" t="t"/>
              <a:pathLst>
                <a:path extrusionOk="0" h="20046" w="44766">
                  <a:moveTo>
                    <a:pt x="25052" y="1"/>
                  </a:moveTo>
                  <a:cubicBezTo>
                    <a:pt x="25052" y="1"/>
                    <a:pt x="23817" y="5471"/>
                    <a:pt x="21182" y="5805"/>
                  </a:cubicBezTo>
                  <a:cubicBezTo>
                    <a:pt x="15011" y="6539"/>
                    <a:pt x="5971" y="5605"/>
                    <a:pt x="0" y="7006"/>
                  </a:cubicBezTo>
                  <a:lnTo>
                    <a:pt x="16679" y="19748"/>
                  </a:lnTo>
                  <a:cubicBezTo>
                    <a:pt x="16826" y="19746"/>
                    <a:pt x="16977" y="19744"/>
                    <a:pt x="17133" y="19744"/>
                  </a:cubicBezTo>
                  <a:cubicBezTo>
                    <a:pt x="19554" y="19744"/>
                    <a:pt x="23026" y="20046"/>
                    <a:pt x="26539" y="20046"/>
                  </a:cubicBezTo>
                  <a:cubicBezTo>
                    <a:pt x="31324" y="20046"/>
                    <a:pt x="36183" y="19487"/>
                    <a:pt x="38561" y="16846"/>
                  </a:cubicBezTo>
                  <a:cubicBezTo>
                    <a:pt x="44766" y="9941"/>
                    <a:pt x="40796" y="1"/>
                    <a:pt x="4079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20"/>
            <p:cNvSpPr/>
            <p:nvPr/>
          </p:nvSpPr>
          <p:spPr>
            <a:xfrm>
              <a:off x="4857800" y="4281800"/>
              <a:ext cx="440350" cy="46875"/>
            </a:xfrm>
            <a:custGeom>
              <a:rect b="b" l="l" r="r" t="t"/>
              <a:pathLst>
                <a:path extrusionOk="0" h="1875" w="17614">
                  <a:moveTo>
                    <a:pt x="17480" y="1"/>
                  </a:moveTo>
                  <a:cubicBezTo>
                    <a:pt x="15951" y="1"/>
                    <a:pt x="9088" y="675"/>
                    <a:pt x="6872" y="903"/>
                  </a:cubicBezTo>
                  <a:cubicBezTo>
                    <a:pt x="5738" y="1003"/>
                    <a:pt x="601" y="1603"/>
                    <a:pt x="34" y="1770"/>
                  </a:cubicBezTo>
                  <a:cubicBezTo>
                    <a:pt x="1" y="1770"/>
                    <a:pt x="1" y="1837"/>
                    <a:pt x="34" y="1870"/>
                  </a:cubicBezTo>
                  <a:cubicBezTo>
                    <a:pt x="60" y="1873"/>
                    <a:pt x="99" y="1874"/>
                    <a:pt x="149" y="1874"/>
                  </a:cubicBezTo>
                  <a:cubicBezTo>
                    <a:pt x="1305" y="1874"/>
                    <a:pt x="8567" y="1160"/>
                    <a:pt x="10742" y="936"/>
                  </a:cubicBezTo>
                  <a:cubicBezTo>
                    <a:pt x="11876" y="803"/>
                    <a:pt x="16446" y="269"/>
                    <a:pt x="17580" y="35"/>
                  </a:cubicBezTo>
                  <a:cubicBezTo>
                    <a:pt x="17613" y="35"/>
                    <a:pt x="17613" y="2"/>
                    <a:pt x="17580" y="2"/>
                  </a:cubicBezTo>
                  <a:cubicBezTo>
                    <a:pt x="17550" y="1"/>
                    <a:pt x="17517" y="1"/>
                    <a:pt x="174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20"/>
            <p:cNvSpPr/>
            <p:nvPr/>
          </p:nvSpPr>
          <p:spPr>
            <a:xfrm>
              <a:off x="4999575" y="2998625"/>
              <a:ext cx="743050" cy="1244450"/>
            </a:xfrm>
            <a:custGeom>
              <a:rect b="b" l="l" r="r" t="t"/>
              <a:pathLst>
                <a:path extrusionOk="0" h="49778" w="29722">
                  <a:moveTo>
                    <a:pt x="28754" y="1"/>
                  </a:moveTo>
                  <a:cubicBezTo>
                    <a:pt x="28738" y="1"/>
                    <a:pt x="28721" y="9"/>
                    <a:pt x="28721" y="26"/>
                  </a:cubicBezTo>
                  <a:cubicBezTo>
                    <a:pt x="28754" y="626"/>
                    <a:pt x="28821" y="1227"/>
                    <a:pt x="28821" y="1827"/>
                  </a:cubicBezTo>
                  <a:cubicBezTo>
                    <a:pt x="28954" y="4262"/>
                    <a:pt x="29021" y="6731"/>
                    <a:pt x="28354" y="9099"/>
                  </a:cubicBezTo>
                  <a:cubicBezTo>
                    <a:pt x="27854" y="11067"/>
                    <a:pt x="26753" y="12835"/>
                    <a:pt x="25252" y="14169"/>
                  </a:cubicBezTo>
                  <a:cubicBezTo>
                    <a:pt x="23517" y="15670"/>
                    <a:pt x="21249" y="16137"/>
                    <a:pt x="19014" y="16371"/>
                  </a:cubicBezTo>
                  <a:cubicBezTo>
                    <a:pt x="12076" y="17005"/>
                    <a:pt x="2402" y="16704"/>
                    <a:pt x="1135" y="17338"/>
                  </a:cubicBezTo>
                  <a:cubicBezTo>
                    <a:pt x="0" y="17872"/>
                    <a:pt x="9874" y="47326"/>
                    <a:pt x="10875" y="49728"/>
                  </a:cubicBezTo>
                  <a:cubicBezTo>
                    <a:pt x="10887" y="49763"/>
                    <a:pt x="10918" y="49777"/>
                    <a:pt x="10954" y="49777"/>
                  </a:cubicBezTo>
                  <a:cubicBezTo>
                    <a:pt x="11019" y="49777"/>
                    <a:pt x="11097" y="49726"/>
                    <a:pt x="11075" y="49661"/>
                  </a:cubicBezTo>
                  <a:cubicBezTo>
                    <a:pt x="10875" y="49061"/>
                    <a:pt x="701" y="18105"/>
                    <a:pt x="1368" y="17605"/>
                  </a:cubicBezTo>
                  <a:cubicBezTo>
                    <a:pt x="1902" y="17171"/>
                    <a:pt x="17680" y="17438"/>
                    <a:pt x="21849" y="16337"/>
                  </a:cubicBezTo>
                  <a:cubicBezTo>
                    <a:pt x="23851" y="15837"/>
                    <a:pt x="25652" y="14670"/>
                    <a:pt x="26886" y="13002"/>
                  </a:cubicBezTo>
                  <a:cubicBezTo>
                    <a:pt x="29722" y="9232"/>
                    <a:pt x="29321" y="4396"/>
                    <a:pt x="28788" y="26"/>
                  </a:cubicBezTo>
                  <a:cubicBezTo>
                    <a:pt x="28788" y="9"/>
                    <a:pt x="28771" y="1"/>
                    <a:pt x="287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20"/>
            <p:cNvSpPr/>
            <p:nvPr/>
          </p:nvSpPr>
          <p:spPr>
            <a:xfrm>
              <a:off x="4488375" y="3144350"/>
              <a:ext cx="295000" cy="1062800"/>
            </a:xfrm>
            <a:custGeom>
              <a:rect b="b" l="l" r="r" t="t"/>
              <a:pathLst>
                <a:path extrusionOk="0" h="42512" w="11800">
                  <a:moveTo>
                    <a:pt x="10074" y="1"/>
                  </a:moveTo>
                  <a:cubicBezTo>
                    <a:pt x="6939" y="568"/>
                    <a:pt x="4804" y="2036"/>
                    <a:pt x="3870" y="4404"/>
                  </a:cubicBezTo>
                  <a:cubicBezTo>
                    <a:pt x="1" y="14211"/>
                    <a:pt x="10475" y="40396"/>
                    <a:pt x="11709" y="42498"/>
                  </a:cubicBezTo>
                  <a:cubicBezTo>
                    <a:pt x="11719" y="42508"/>
                    <a:pt x="11731" y="42512"/>
                    <a:pt x="11743" y="42512"/>
                  </a:cubicBezTo>
                  <a:cubicBezTo>
                    <a:pt x="11773" y="42512"/>
                    <a:pt x="11799" y="42488"/>
                    <a:pt x="11776" y="42465"/>
                  </a:cubicBezTo>
                  <a:cubicBezTo>
                    <a:pt x="11609" y="42064"/>
                    <a:pt x="2736" y="19048"/>
                    <a:pt x="3403" y="8907"/>
                  </a:cubicBezTo>
                  <a:cubicBezTo>
                    <a:pt x="3536" y="6872"/>
                    <a:pt x="3803" y="5371"/>
                    <a:pt x="4304" y="4304"/>
                  </a:cubicBezTo>
                  <a:cubicBezTo>
                    <a:pt x="5371" y="1969"/>
                    <a:pt x="7339" y="868"/>
                    <a:pt x="10074" y="68"/>
                  </a:cubicBezTo>
                  <a:cubicBezTo>
                    <a:pt x="10108" y="68"/>
                    <a:pt x="10108" y="1"/>
                    <a:pt x="100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20"/>
            <p:cNvSpPr/>
            <p:nvPr/>
          </p:nvSpPr>
          <p:spPr>
            <a:xfrm>
              <a:off x="4405825" y="2948375"/>
              <a:ext cx="1452725" cy="1255925"/>
            </a:xfrm>
            <a:custGeom>
              <a:rect b="b" l="l" r="r" t="t"/>
              <a:pathLst>
                <a:path extrusionOk="0" h="50237" w="58109">
                  <a:moveTo>
                    <a:pt x="32557" y="1"/>
                  </a:moveTo>
                  <a:cubicBezTo>
                    <a:pt x="32557" y="1"/>
                    <a:pt x="32857" y="268"/>
                    <a:pt x="31823" y="1168"/>
                  </a:cubicBezTo>
                  <a:cubicBezTo>
                    <a:pt x="31823" y="1168"/>
                    <a:pt x="26791" y="30"/>
                    <a:pt x="21684" y="30"/>
                  </a:cubicBezTo>
                  <a:cubicBezTo>
                    <a:pt x="18684" y="30"/>
                    <a:pt x="15659" y="422"/>
                    <a:pt x="13610" y="1669"/>
                  </a:cubicBezTo>
                  <a:cubicBezTo>
                    <a:pt x="3669" y="7740"/>
                    <a:pt x="0" y="47035"/>
                    <a:pt x="0" y="47035"/>
                  </a:cubicBezTo>
                  <a:lnTo>
                    <a:pt x="15011" y="50237"/>
                  </a:lnTo>
                  <a:cubicBezTo>
                    <a:pt x="15011" y="50237"/>
                    <a:pt x="3136" y="14845"/>
                    <a:pt x="8706" y="10275"/>
                  </a:cubicBezTo>
                  <a:cubicBezTo>
                    <a:pt x="9547" y="9614"/>
                    <a:pt x="10894" y="9172"/>
                    <a:pt x="12581" y="9172"/>
                  </a:cubicBezTo>
                  <a:cubicBezTo>
                    <a:pt x="14041" y="9172"/>
                    <a:pt x="15755" y="9503"/>
                    <a:pt x="17613" y="10308"/>
                  </a:cubicBezTo>
                  <a:cubicBezTo>
                    <a:pt x="23584" y="12877"/>
                    <a:pt x="30489" y="18147"/>
                    <a:pt x="37027" y="20082"/>
                  </a:cubicBezTo>
                  <a:cubicBezTo>
                    <a:pt x="38778" y="20601"/>
                    <a:pt x="40628" y="20832"/>
                    <a:pt x="42436" y="20832"/>
                  </a:cubicBezTo>
                  <a:cubicBezTo>
                    <a:pt x="46895" y="20832"/>
                    <a:pt x="51091" y="19427"/>
                    <a:pt x="52871" y="17480"/>
                  </a:cubicBezTo>
                  <a:cubicBezTo>
                    <a:pt x="58108" y="11709"/>
                    <a:pt x="54139" y="802"/>
                    <a:pt x="54139" y="802"/>
                  </a:cubicBezTo>
                  <a:lnTo>
                    <a:pt x="32557"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20"/>
            <p:cNvSpPr/>
            <p:nvPr/>
          </p:nvSpPr>
          <p:spPr>
            <a:xfrm>
              <a:off x="5519100" y="2999675"/>
              <a:ext cx="154325" cy="168050"/>
            </a:xfrm>
            <a:custGeom>
              <a:rect b="b" l="l" r="r" t="t"/>
              <a:pathLst>
                <a:path extrusionOk="0" h="6722" w="6173">
                  <a:moveTo>
                    <a:pt x="335" y="0"/>
                  </a:moveTo>
                  <a:cubicBezTo>
                    <a:pt x="318" y="0"/>
                    <a:pt x="301" y="17"/>
                    <a:pt x="301" y="50"/>
                  </a:cubicBezTo>
                  <a:cubicBezTo>
                    <a:pt x="34" y="851"/>
                    <a:pt x="1" y="1718"/>
                    <a:pt x="168" y="2552"/>
                  </a:cubicBezTo>
                  <a:cubicBezTo>
                    <a:pt x="301" y="3353"/>
                    <a:pt x="701" y="4120"/>
                    <a:pt x="1269" y="4720"/>
                  </a:cubicBezTo>
                  <a:cubicBezTo>
                    <a:pt x="2536" y="6021"/>
                    <a:pt x="4337" y="6455"/>
                    <a:pt x="6072" y="6722"/>
                  </a:cubicBezTo>
                  <a:cubicBezTo>
                    <a:pt x="6172" y="6722"/>
                    <a:pt x="6172" y="6588"/>
                    <a:pt x="6105" y="6555"/>
                  </a:cubicBezTo>
                  <a:cubicBezTo>
                    <a:pt x="4538" y="6088"/>
                    <a:pt x="2836" y="5654"/>
                    <a:pt x="1669" y="4454"/>
                  </a:cubicBezTo>
                  <a:cubicBezTo>
                    <a:pt x="1102" y="3920"/>
                    <a:pt x="735" y="3219"/>
                    <a:pt x="568" y="2452"/>
                  </a:cubicBezTo>
                  <a:cubicBezTo>
                    <a:pt x="435" y="1652"/>
                    <a:pt x="368" y="851"/>
                    <a:pt x="368" y="50"/>
                  </a:cubicBezTo>
                  <a:cubicBezTo>
                    <a:pt x="368" y="17"/>
                    <a:pt x="351" y="0"/>
                    <a:pt x="3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20"/>
            <p:cNvSpPr/>
            <p:nvPr/>
          </p:nvSpPr>
          <p:spPr>
            <a:xfrm>
              <a:off x="4510050" y="3171000"/>
              <a:ext cx="315225" cy="1036325"/>
            </a:xfrm>
            <a:custGeom>
              <a:rect b="b" l="l" r="r" t="t"/>
              <a:pathLst>
                <a:path extrusionOk="0" h="41453" w="12609">
                  <a:moveTo>
                    <a:pt x="7764" y="1"/>
                  </a:moveTo>
                  <a:cubicBezTo>
                    <a:pt x="6752" y="1"/>
                    <a:pt x="5761" y="189"/>
                    <a:pt x="4938" y="703"/>
                  </a:cubicBezTo>
                  <a:cubicBezTo>
                    <a:pt x="1602" y="2804"/>
                    <a:pt x="2769" y="10710"/>
                    <a:pt x="2970" y="12378"/>
                  </a:cubicBezTo>
                  <a:cubicBezTo>
                    <a:pt x="4404" y="23252"/>
                    <a:pt x="9941" y="39731"/>
                    <a:pt x="10642" y="41265"/>
                  </a:cubicBezTo>
                  <a:cubicBezTo>
                    <a:pt x="10700" y="41382"/>
                    <a:pt x="10781" y="41453"/>
                    <a:pt x="10825" y="41453"/>
                  </a:cubicBezTo>
                  <a:cubicBezTo>
                    <a:pt x="10857" y="41453"/>
                    <a:pt x="10870" y="41416"/>
                    <a:pt x="10842" y="41332"/>
                  </a:cubicBezTo>
                  <a:cubicBezTo>
                    <a:pt x="6572" y="28289"/>
                    <a:pt x="1" y="4606"/>
                    <a:pt x="4904" y="1136"/>
                  </a:cubicBezTo>
                  <a:cubicBezTo>
                    <a:pt x="5772" y="517"/>
                    <a:pt x="6959" y="301"/>
                    <a:pt x="8163" y="301"/>
                  </a:cubicBezTo>
                  <a:cubicBezTo>
                    <a:pt x="9875" y="301"/>
                    <a:pt x="11623" y="737"/>
                    <a:pt x="12543" y="1070"/>
                  </a:cubicBezTo>
                  <a:cubicBezTo>
                    <a:pt x="12556" y="1076"/>
                    <a:pt x="12567" y="1079"/>
                    <a:pt x="12575" y="1079"/>
                  </a:cubicBezTo>
                  <a:cubicBezTo>
                    <a:pt x="12609" y="1079"/>
                    <a:pt x="12603" y="1036"/>
                    <a:pt x="12576" y="1036"/>
                  </a:cubicBezTo>
                  <a:cubicBezTo>
                    <a:pt x="11463" y="608"/>
                    <a:pt x="9579" y="1"/>
                    <a:pt x="776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20"/>
            <p:cNvSpPr/>
            <p:nvPr/>
          </p:nvSpPr>
          <p:spPr>
            <a:xfrm>
              <a:off x="4446675" y="4024150"/>
              <a:ext cx="297750" cy="71750"/>
            </a:xfrm>
            <a:custGeom>
              <a:rect b="b" l="l" r="r" t="t"/>
              <a:pathLst>
                <a:path extrusionOk="0" h="2870" w="11910">
                  <a:moveTo>
                    <a:pt x="67" y="1"/>
                  </a:moveTo>
                  <a:cubicBezTo>
                    <a:pt x="34" y="1"/>
                    <a:pt x="1" y="67"/>
                    <a:pt x="67" y="101"/>
                  </a:cubicBezTo>
                  <a:cubicBezTo>
                    <a:pt x="501" y="334"/>
                    <a:pt x="6372" y="1735"/>
                    <a:pt x="8073" y="2136"/>
                  </a:cubicBezTo>
                  <a:cubicBezTo>
                    <a:pt x="8940" y="2336"/>
                    <a:pt x="11009" y="2803"/>
                    <a:pt x="11876" y="2869"/>
                  </a:cubicBezTo>
                  <a:cubicBezTo>
                    <a:pt x="11876" y="2869"/>
                    <a:pt x="11909" y="2803"/>
                    <a:pt x="11876" y="2803"/>
                  </a:cubicBezTo>
                  <a:cubicBezTo>
                    <a:pt x="10975" y="2469"/>
                    <a:pt x="6972" y="1435"/>
                    <a:pt x="5271" y="1035"/>
                  </a:cubicBezTo>
                  <a:cubicBezTo>
                    <a:pt x="4404" y="835"/>
                    <a:pt x="534" y="1"/>
                    <a:pt x="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20"/>
            <p:cNvSpPr/>
            <p:nvPr/>
          </p:nvSpPr>
          <p:spPr>
            <a:xfrm>
              <a:off x="4651825" y="2986950"/>
              <a:ext cx="1133325" cy="420700"/>
            </a:xfrm>
            <a:custGeom>
              <a:rect b="b" l="l" r="r" t="t"/>
              <a:pathLst>
                <a:path extrusionOk="0" h="16828" w="45333">
                  <a:moveTo>
                    <a:pt x="42781" y="1"/>
                  </a:moveTo>
                  <a:cubicBezTo>
                    <a:pt x="42773" y="1"/>
                    <a:pt x="42764" y="9"/>
                    <a:pt x="42764" y="26"/>
                  </a:cubicBezTo>
                  <a:cubicBezTo>
                    <a:pt x="42798" y="559"/>
                    <a:pt x="44699" y="8398"/>
                    <a:pt x="41430" y="13002"/>
                  </a:cubicBezTo>
                  <a:cubicBezTo>
                    <a:pt x="39442" y="15766"/>
                    <a:pt x="35690" y="16448"/>
                    <a:pt x="32517" y="16448"/>
                  </a:cubicBezTo>
                  <a:cubicBezTo>
                    <a:pt x="32282" y="16448"/>
                    <a:pt x="32051" y="16444"/>
                    <a:pt x="31823" y="16437"/>
                  </a:cubicBezTo>
                  <a:cubicBezTo>
                    <a:pt x="27987" y="16304"/>
                    <a:pt x="24251" y="15103"/>
                    <a:pt x="20749" y="13502"/>
                  </a:cubicBezTo>
                  <a:cubicBezTo>
                    <a:pt x="17213" y="11901"/>
                    <a:pt x="13877" y="9933"/>
                    <a:pt x="10375" y="8332"/>
                  </a:cubicBezTo>
                  <a:cubicBezTo>
                    <a:pt x="8707" y="7498"/>
                    <a:pt x="6939" y="6964"/>
                    <a:pt x="5138" y="6664"/>
                  </a:cubicBezTo>
                  <a:cubicBezTo>
                    <a:pt x="4708" y="6614"/>
                    <a:pt x="4270" y="6587"/>
                    <a:pt x="3831" y="6587"/>
                  </a:cubicBezTo>
                  <a:cubicBezTo>
                    <a:pt x="2498" y="6587"/>
                    <a:pt x="1155" y="6837"/>
                    <a:pt x="1" y="7464"/>
                  </a:cubicBezTo>
                  <a:lnTo>
                    <a:pt x="34" y="7464"/>
                  </a:lnTo>
                  <a:cubicBezTo>
                    <a:pt x="434" y="7298"/>
                    <a:pt x="868" y="7131"/>
                    <a:pt x="1301" y="7031"/>
                  </a:cubicBezTo>
                  <a:cubicBezTo>
                    <a:pt x="2049" y="6841"/>
                    <a:pt x="2794" y="6756"/>
                    <a:pt x="3534" y="6756"/>
                  </a:cubicBezTo>
                  <a:cubicBezTo>
                    <a:pt x="6558" y="6756"/>
                    <a:pt x="9496" y="8166"/>
                    <a:pt x="12176" y="9533"/>
                  </a:cubicBezTo>
                  <a:cubicBezTo>
                    <a:pt x="15678" y="11334"/>
                    <a:pt x="19114" y="13269"/>
                    <a:pt x="22750" y="14736"/>
                  </a:cubicBezTo>
                  <a:cubicBezTo>
                    <a:pt x="25838" y="15960"/>
                    <a:pt x="29181" y="16827"/>
                    <a:pt x="32534" y="16827"/>
                  </a:cubicBezTo>
                  <a:cubicBezTo>
                    <a:pt x="33020" y="16827"/>
                    <a:pt x="33506" y="16809"/>
                    <a:pt x="33991" y="16771"/>
                  </a:cubicBezTo>
                  <a:cubicBezTo>
                    <a:pt x="35626" y="16638"/>
                    <a:pt x="38161" y="16304"/>
                    <a:pt x="39896" y="15036"/>
                  </a:cubicBezTo>
                  <a:cubicBezTo>
                    <a:pt x="42097" y="13469"/>
                    <a:pt x="45333" y="9733"/>
                    <a:pt x="42798" y="26"/>
                  </a:cubicBezTo>
                  <a:cubicBezTo>
                    <a:pt x="42798" y="9"/>
                    <a:pt x="42789" y="1"/>
                    <a:pt x="427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20"/>
            <p:cNvSpPr/>
            <p:nvPr/>
          </p:nvSpPr>
          <p:spPr>
            <a:xfrm>
              <a:off x="5219725" y="1886325"/>
              <a:ext cx="513725" cy="1005375"/>
            </a:xfrm>
            <a:custGeom>
              <a:rect b="b" l="l" r="r" t="t"/>
              <a:pathLst>
                <a:path extrusionOk="0" h="40215" w="20549">
                  <a:moveTo>
                    <a:pt x="7808" y="0"/>
                  </a:moveTo>
                  <a:cubicBezTo>
                    <a:pt x="7025" y="0"/>
                    <a:pt x="6084" y="129"/>
                    <a:pt x="5038" y="520"/>
                  </a:cubicBezTo>
                  <a:cubicBezTo>
                    <a:pt x="3570" y="1053"/>
                    <a:pt x="2402" y="2187"/>
                    <a:pt x="1835" y="3622"/>
                  </a:cubicBezTo>
                  <a:cubicBezTo>
                    <a:pt x="1" y="7892"/>
                    <a:pt x="134" y="13129"/>
                    <a:pt x="67" y="17699"/>
                  </a:cubicBezTo>
                  <a:cubicBezTo>
                    <a:pt x="34" y="22535"/>
                    <a:pt x="34" y="27539"/>
                    <a:pt x="735" y="32342"/>
                  </a:cubicBezTo>
                  <a:cubicBezTo>
                    <a:pt x="1268" y="36112"/>
                    <a:pt x="3003" y="39147"/>
                    <a:pt x="6939" y="39881"/>
                  </a:cubicBezTo>
                  <a:cubicBezTo>
                    <a:pt x="8040" y="40091"/>
                    <a:pt x="9276" y="40214"/>
                    <a:pt x="10547" y="40214"/>
                  </a:cubicBezTo>
                  <a:cubicBezTo>
                    <a:pt x="13512" y="40214"/>
                    <a:pt x="16669" y="39544"/>
                    <a:pt x="18747" y="37746"/>
                  </a:cubicBezTo>
                  <a:cubicBezTo>
                    <a:pt x="20115" y="36579"/>
                    <a:pt x="20549" y="34978"/>
                    <a:pt x="20382" y="33176"/>
                  </a:cubicBezTo>
                  <a:cubicBezTo>
                    <a:pt x="20148" y="30741"/>
                    <a:pt x="17613" y="17298"/>
                    <a:pt x="16846" y="13129"/>
                  </a:cubicBezTo>
                  <a:cubicBezTo>
                    <a:pt x="16379" y="10560"/>
                    <a:pt x="15912" y="7992"/>
                    <a:pt x="15011" y="5523"/>
                  </a:cubicBezTo>
                  <a:cubicBezTo>
                    <a:pt x="13077" y="386"/>
                    <a:pt x="10508" y="553"/>
                    <a:pt x="10141" y="453"/>
                  </a:cubicBezTo>
                  <a:cubicBezTo>
                    <a:pt x="9955" y="349"/>
                    <a:pt x="9096" y="0"/>
                    <a:pt x="78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20"/>
            <p:cNvSpPr/>
            <p:nvPr/>
          </p:nvSpPr>
          <p:spPr>
            <a:xfrm>
              <a:off x="5492425" y="1915150"/>
              <a:ext cx="260200" cy="952450"/>
            </a:xfrm>
            <a:custGeom>
              <a:rect b="b" l="l" r="r" t="t"/>
              <a:pathLst>
                <a:path extrusionOk="0" h="38098" w="10408">
                  <a:moveTo>
                    <a:pt x="67" y="0"/>
                  </a:moveTo>
                  <a:cubicBezTo>
                    <a:pt x="34" y="0"/>
                    <a:pt x="1" y="67"/>
                    <a:pt x="67" y="67"/>
                  </a:cubicBezTo>
                  <a:cubicBezTo>
                    <a:pt x="3503" y="1568"/>
                    <a:pt x="4237" y="5871"/>
                    <a:pt x="5171" y="9107"/>
                  </a:cubicBezTo>
                  <a:cubicBezTo>
                    <a:pt x="6138" y="12509"/>
                    <a:pt x="7072" y="15978"/>
                    <a:pt x="7873" y="19414"/>
                  </a:cubicBezTo>
                  <a:cubicBezTo>
                    <a:pt x="8673" y="22850"/>
                    <a:pt x="9341" y="26319"/>
                    <a:pt x="9841" y="29822"/>
                  </a:cubicBezTo>
                  <a:cubicBezTo>
                    <a:pt x="10108" y="31856"/>
                    <a:pt x="10375" y="33958"/>
                    <a:pt x="8840" y="35626"/>
                  </a:cubicBezTo>
                  <a:cubicBezTo>
                    <a:pt x="7639" y="36927"/>
                    <a:pt x="5971" y="37427"/>
                    <a:pt x="4304" y="37861"/>
                  </a:cubicBezTo>
                  <a:cubicBezTo>
                    <a:pt x="4179" y="37892"/>
                    <a:pt x="4200" y="38098"/>
                    <a:pt x="4339" y="38098"/>
                  </a:cubicBezTo>
                  <a:cubicBezTo>
                    <a:pt x="4349" y="38098"/>
                    <a:pt x="4359" y="38097"/>
                    <a:pt x="4370" y="38094"/>
                  </a:cubicBezTo>
                  <a:cubicBezTo>
                    <a:pt x="7272" y="37494"/>
                    <a:pt x="10241" y="35859"/>
                    <a:pt x="10341" y="32524"/>
                  </a:cubicBezTo>
                  <a:cubicBezTo>
                    <a:pt x="10408" y="30489"/>
                    <a:pt x="9908" y="28387"/>
                    <a:pt x="9574" y="26419"/>
                  </a:cubicBezTo>
                  <a:cubicBezTo>
                    <a:pt x="9207" y="24351"/>
                    <a:pt x="8807" y="22316"/>
                    <a:pt x="8340" y="20282"/>
                  </a:cubicBezTo>
                  <a:cubicBezTo>
                    <a:pt x="7372" y="16012"/>
                    <a:pt x="6238" y="11842"/>
                    <a:pt x="5004" y="7673"/>
                  </a:cubicBezTo>
                  <a:cubicBezTo>
                    <a:pt x="4103" y="4670"/>
                    <a:pt x="3236" y="1301"/>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20"/>
            <p:cNvSpPr/>
            <p:nvPr/>
          </p:nvSpPr>
          <p:spPr>
            <a:xfrm>
              <a:off x="5204725" y="1918475"/>
              <a:ext cx="136775" cy="937600"/>
            </a:xfrm>
            <a:custGeom>
              <a:rect b="b" l="l" r="r" t="t"/>
              <a:pathLst>
                <a:path extrusionOk="0" h="37504" w="5471">
                  <a:moveTo>
                    <a:pt x="5471" y="1"/>
                  </a:moveTo>
                  <a:lnTo>
                    <a:pt x="5471" y="1"/>
                  </a:lnTo>
                  <a:cubicBezTo>
                    <a:pt x="2836" y="868"/>
                    <a:pt x="1635" y="3370"/>
                    <a:pt x="1168" y="5938"/>
                  </a:cubicBezTo>
                  <a:cubicBezTo>
                    <a:pt x="467" y="9641"/>
                    <a:pt x="367" y="13510"/>
                    <a:pt x="234" y="17246"/>
                  </a:cubicBezTo>
                  <a:cubicBezTo>
                    <a:pt x="0" y="21183"/>
                    <a:pt x="67" y="25152"/>
                    <a:pt x="401" y="29122"/>
                  </a:cubicBezTo>
                  <a:cubicBezTo>
                    <a:pt x="701" y="32090"/>
                    <a:pt x="1501" y="35259"/>
                    <a:pt x="3603" y="37494"/>
                  </a:cubicBezTo>
                  <a:cubicBezTo>
                    <a:pt x="3616" y="37501"/>
                    <a:pt x="3628" y="37503"/>
                    <a:pt x="3640" y="37503"/>
                  </a:cubicBezTo>
                  <a:cubicBezTo>
                    <a:pt x="3691" y="37503"/>
                    <a:pt x="3730" y="37455"/>
                    <a:pt x="3703" y="37428"/>
                  </a:cubicBezTo>
                  <a:cubicBezTo>
                    <a:pt x="1535" y="34626"/>
                    <a:pt x="734" y="31423"/>
                    <a:pt x="534" y="27921"/>
                  </a:cubicBezTo>
                  <a:cubicBezTo>
                    <a:pt x="334" y="24718"/>
                    <a:pt x="334" y="21483"/>
                    <a:pt x="434" y="18247"/>
                  </a:cubicBezTo>
                  <a:cubicBezTo>
                    <a:pt x="534" y="14911"/>
                    <a:pt x="734" y="11576"/>
                    <a:pt x="1068" y="8240"/>
                  </a:cubicBezTo>
                  <a:cubicBezTo>
                    <a:pt x="1401" y="5071"/>
                    <a:pt x="2068" y="1268"/>
                    <a:pt x="54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20"/>
            <p:cNvSpPr/>
            <p:nvPr/>
          </p:nvSpPr>
          <p:spPr>
            <a:xfrm>
              <a:off x="4637525" y="2287200"/>
              <a:ext cx="857200" cy="443600"/>
            </a:xfrm>
            <a:custGeom>
              <a:rect b="b" l="l" r="r" t="t"/>
              <a:pathLst>
                <a:path extrusionOk="0" h="17744" w="34288">
                  <a:moveTo>
                    <a:pt x="7361" y="0"/>
                  </a:moveTo>
                  <a:cubicBezTo>
                    <a:pt x="5792" y="0"/>
                    <a:pt x="1" y="7504"/>
                    <a:pt x="806" y="8535"/>
                  </a:cubicBezTo>
                  <a:cubicBezTo>
                    <a:pt x="1740" y="9736"/>
                    <a:pt x="14949" y="17675"/>
                    <a:pt x="17151" y="17742"/>
                  </a:cubicBezTo>
                  <a:cubicBezTo>
                    <a:pt x="17175" y="17743"/>
                    <a:pt x="17200" y="17743"/>
                    <a:pt x="17225" y="17743"/>
                  </a:cubicBezTo>
                  <a:cubicBezTo>
                    <a:pt x="20003" y="17743"/>
                    <a:pt x="26500" y="12219"/>
                    <a:pt x="31228" y="6400"/>
                  </a:cubicBezTo>
                  <a:cubicBezTo>
                    <a:pt x="33635" y="3409"/>
                    <a:pt x="34288" y="1287"/>
                    <a:pt x="32487" y="1287"/>
                  </a:cubicBezTo>
                  <a:cubicBezTo>
                    <a:pt x="31818" y="1287"/>
                    <a:pt x="30809" y="1580"/>
                    <a:pt x="29426" y="2231"/>
                  </a:cubicBezTo>
                  <a:cubicBezTo>
                    <a:pt x="24056" y="4766"/>
                    <a:pt x="18652" y="7101"/>
                    <a:pt x="18018" y="7201"/>
                  </a:cubicBezTo>
                  <a:cubicBezTo>
                    <a:pt x="18013" y="7202"/>
                    <a:pt x="18008" y="7202"/>
                    <a:pt x="18001" y="7202"/>
                  </a:cubicBezTo>
                  <a:cubicBezTo>
                    <a:pt x="17232" y="7202"/>
                    <a:pt x="9662" y="923"/>
                    <a:pt x="7511" y="29"/>
                  </a:cubicBezTo>
                  <a:cubicBezTo>
                    <a:pt x="7466" y="10"/>
                    <a:pt x="7416" y="0"/>
                    <a:pt x="7361"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20"/>
            <p:cNvSpPr/>
            <p:nvPr/>
          </p:nvSpPr>
          <p:spPr>
            <a:xfrm>
              <a:off x="4425000" y="2127775"/>
              <a:ext cx="434500" cy="400325"/>
            </a:xfrm>
            <a:custGeom>
              <a:rect b="b" l="l" r="r" t="t"/>
              <a:pathLst>
                <a:path extrusionOk="0" h="16013" w="17380">
                  <a:moveTo>
                    <a:pt x="7333" y="0"/>
                  </a:moveTo>
                  <a:cubicBezTo>
                    <a:pt x="7257" y="0"/>
                    <a:pt x="7181" y="12"/>
                    <a:pt x="7105" y="35"/>
                  </a:cubicBezTo>
                  <a:cubicBezTo>
                    <a:pt x="6071" y="335"/>
                    <a:pt x="6939" y="1970"/>
                    <a:pt x="6939" y="1970"/>
                  </a:cubicBezTo>
                  <a:cubicBezTo>
                    <a:pt x="6939" y="1970"/>
                    <a:pt x="6179" y="764"/>
                    <a:pt x="5374" y="764"/>
                  </a:cubicBezTo>
                  <a:cubicBezTo>
                    <a:pt x="5194" y="764"/>
                    <a:pt x="5013" y="823"/>
                    <a:pt x="4837" y="969"/>
                  </a:cubicBezTo>
                  <a:cubicBezTo>
                    <a:pt x="3903" y="1736"/>
                    <a:pt x="4770" y="3571"/>
                    <a:pt x="4770" y="3571"/>
                  </a:cubicBezTo>
                  <a:cubicBezTo>
                    <a:pt x="4770" y="3571"/>
                    <a:pt x="3896" y="2592"/>
                    <a:pt x="3085" y="2592"/>
                  </a:cubicBezTo>
                  <a:cubicBezTo>
                    <a:pt x="2869" y="2592"/>
                    <a:pt x="2658" y="2662"/>
                    <a:pt x="2469" y="2837"/>
                  </a:cubicBezTo>
                  <a:cubicBezTo>
                    <a:pt x="1568" y="3704"/>
                    <a:pt x="2569" y="5405"/>
                    <a:pt x="2569" y="5405"/>
                  </a:cubicBezTo>
                  <a:cubicBezTo>
                    <a:pt x="2569" y="5405"/>
                    <a:pt x="2144" y="4965"/>
                    <a:pt x="1612" y="4965"/>
                  </a:cubicBezTo>
                  <a:cubicBezTo>
                    <a:pt x="1355" y="4965"/>
                    <a:pt x="1072" y="5068"/>
                    <a:pt x="801" y="5372"/>
                  </a:cubicBezTo>
                  <a:cubicBezTo>
                    <a:pt x="0" y="6306"/>
                    <a:pt x="2902" y="9875"/>
                    <a:pt x="3970" y="11043"/>
                  </a:cubicBezTo>
                  <a:cubicBezTo>
                    <a:pt x="5071" y="12244"/>
                    <a:pt x="9707" y="15412"/>
                    <a:pt x="10741" y="16013"/>
                  </a:cubicBezTo>
                  <a:lnTo>
                    <a:pt x="17379" y="9175"/>
                  </a:lnTo>
                  <a:cubicBezTo>
                    <a:pt x="17379" y="9175"/>
                    <a:pt x="11275" y="4338"/>
                    <a:pt x="10975" y="4038"/>
                  </a:cubicBezTo>
                  <a:cubicBezTo>
                    <a:pt x="9781" y="2907"/>
                    <a:pt x="8558" y="0"/>
                    <a:pt x="7333"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20"/>
            <p:cNvSpPr/>
            <p:nvPr/>
          </p:nvSpPr>
          <p:spPr>
            <a:xfrm>
              <a:off x="4593000" y="2171875"/>
              <a:ext cx="99400" cy="120450"/>
            </a:xfrm>
            <a:custGeom>
              <a:rect b="b" l="l" r="r" t="t"/>
              <a:pathLst>
                <a:path extrusionOk="0" h="4818" w="3976">
                  <a:moveTo>
                    <a:pt x="54" y="1"/>
                  </a:moveTo>
                  <a:cubicBezTo>
                    <a:pt x="21" y="1"/>
                    <a:pt x="1" y="34"/>
                    <a:pt x="19" y="105"/>
                  </a:cubicBezTo>
                  <a:cubicBezTo>
                    <a:pt x="586" y="2641"/>
                    <a:pt x="1786" y="3575"/>
                    <a:pt x="3888" y="4809"/>
                  </a:cubicBezTo>
                  <a:cubicBezTo>
                    <a:pt x="3894" y="4815"/>
                    <a:pt x="3902" y="4818"/>
                    <a:pt x="3910" y="4818"/>
                  </a:cubicBezTo>
                  <a:cubicBezTo>
                    <a:pt x="3942" y="4818"/>
                    <a:pt x="3975" y="4769"/>
                    <a:pt x="3921" y="4742"/>
                  </a:cubicBezTo>
                  <a:cubicBezTo>
                    <a:pt x="1920" y="3274"/>
                    <a:pt x="1086" y="2407"/>
                    <a:pt x="152" y="72"/>
                  </a:cubicBezTo>
                  <a:cubicBezTo>
                    <a:pt x="121" y="26"/>
                    <a:pt x="83" y="1"/>
                    <a:pt x="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20"/>
            <p:cNvSpPr/>
            <p:nvPr/>
          </p:nvSpPr>
          <p:spPr>
            <a:xfrm>
              <a:off x="4539000" y="2211250"/>
              <a:ext cx="106175" cy="127800"/>
            </a:xfrm>
            <a:custGeom>
              <a:rect b="b" l="l" r="r" t="t"/>
              <a:pathLst>
                <a:path extrusionOk="0" h="5112" w="4247">
                  <a:moveTo>
                    <a:pt x="71" y="1"/>
                  </a:moveTo>
                  <a:cubicBezTo>
                    <a:pt x="28" y="1"/>
                    <a:pt x="0" y="66"/>
                    <a:pt x="44" y="132"/>
                  </a:cubicBezTo>
                  <a:cubicBezTo>
                    <a:pt x="911" y="2667"/>
                    <a:pt x="2078" y="3634"/>
                    <a:pt x="4213" y="5102"/>
                  </a:cubicBezTo>
                  <a:cubicBezTo>
                    <a:pt x="4220" y="5108"/>
                    <a:pt x="4225" y="5111"/>
                    <a:pt x="4230" y="5111"/>
                  </a:cubicBezTo>
                  <a:cubicBezTo>
                    <a:pt x="4247" y="5111"/>
                    <a:pt x="4247" y="5068"/>
                    <a:pt x="4247" y="5068"/>
                  </a:cubicBezTo>
                  <a:cubicBezTo>
                    <a:pt x="2212" y="3367"/>
                    <a:pt x="1345" y="2400"/>
                    <a:pt x="144" y="65"/>
                  </a:cubicBezTo>
                  <a:cubicBezTo>
                    <a:pt x="121" y="19"/>
                    <a:pt x="94" y="1"/>
                    <a:pt x="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20"/>
            <p:cNvSpPr/>
            <p:nvPr/>
          </p:nvSpPr>
          <p:spPr>
            <a:xfrm>
              <a:off x="4488950" y="2263275"/>
              <a:ext cx="114225" cy="120800"/>
            </a:xfrm>
            <a:custGeom>
              <a:rect b="b" l="l" r="r" t="t"/>
              <a:pathLst>
                <a:path extrusionOk="0" h="4832" w="4569">
                  <a:moveTo>
                    <a:pt x="21" y="0"/>
                  </a:moveTo>
                  <a:cubicBezTo>
                    <a:pt x="1" y="0"/>
                    <a:pt x="7" y="44"/>
                    <a:pt x="44" y="119"/>
                  </a:cubicBezTo>
                  <a:cubicBezTo>
                    <a:pt x="978" y="2287"/>
                    <a:pt x="2112" y="3621"/>
                    <a:pt x="4447" y="4822"/>
                  </a:cubicBezTo>
                  <a:cubicBezTo>
                    <a:pt x="4460" y="4828"/>
                    <a:pt x="4473" y="4831"/>
                    <a:pt x="4485" y="4831"/>
                  </a:cubicBezTo>
                  <a:cubicBezTo>
                    <a:pt x="4535" y="4831"/>
                    <a:pt x="4568" y="4782"/>
                    <a:pt x="4514" y="4755"/>
                  </a:cubicBezTo>
                  <a:cubicBezTo>
                    <a:pt x="2346" y="3354"/>
                    <a:pt x="1412" y="2287"/>
                    <a:pt x="111" y="85"/>
                  </a:cubicBezTo>
                  <a:cubicBezTo>
                    <a:pt x="67" y="27"/>
                    <a:pt x="36" y="0"/>
                    <a:pt x="2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20"/>
            <p:cNvSpPr/>
            <p:nvPr/>
          </p:nvSpPr>
          <p:spPr>
            <a:xfrm>
              <a:off x="4689350" y="2150850"/>
              <a:ext cx="221025" cy="263775"/>
            </a:xfrm>
            <a:custGeom>
              <a:rect b="b" l="l" r="r" t="t"/>
              <a:pathLst>
                <a:path extrusionOk="0" h="10551" w="8841">
                  <a:moveTo>
                    <a:pt x="1459" y="1"/>
                  </a:moveTo>
                  <a:cubicBezTo>
                    <a:pt x="1290" y="1"/>
                    <a:pt x="1157" y="46"/>
                    <a:pt x="1068" y="146"/>
                  </a:cubicBezTo>
                  <a:cubicBezTo>
                    <a:pt x="1" y="1347"/>
                    <a:pt x="2169" y="3882"/>
                    <a:pt x="3370" y="4983"/>
                  </a:cubicBezTo>
                  <a:cubicBezTo>
                    <a:pt x="3370" y="4983"/>
                    <a:pt x="935" y="7718"/>
                    <a:pt x="2102" y="9886"/>
                  </a:cubicBezTo>
                  <a:cubicBezTo>
                    <a:pt x="2352" y="10364"/>
                    <a:pt x="2819" y="10550"/>
                    <a:pt x="3395" y="10550"/>
                  </a:cubicBezTo>
                  <a:cubicBezTo>
                    <a:pt x="5434" y="10550"/>
                    <a:pt x="8840" y="8218"/>
                    <a:pt x="8840" y="8218"/>
                  </a:cubicBezTo>
                  <a:cubicBezTo>
                    <a:pt x="8840" y="8218"/>
                    <a:pt x="7806" y="5216"/>
                    <a:pt x="7072" y="3982"/>
                  </a:cubicBezTo>
                  <a:cubicBezTo>
                    <a:pt x="6390" y="2914"/>
                    <a:pt x="2807" y="1"/>
                    <a:pt x="1459"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220"/>
            <p:cNvSpPr/>
            <p:nvPr/>
          </p:nvSpPr>
          <p:spPr>
            <a:xfrm>
              <a:off x="4697700" y="2164500"/>
              <a:ext cx="80900" cy="233850"/>
            </a:xfrm>
            <a:custGeom>
              <a:rect b="b" l="l" r="r" t="t"/>
              <a:pathLst>
                <a:path extrusionOk="0" h="9354" w="3236">
                  <a:moveTo>
                    <a:pt x="534" y="0"/>
                  </a:moveTo>
                  <a:cubicBezTo>
                    <a:pt x="0" y="1835"/>
                    <a:pt x="1635" y="3269"/>
                    <a:pt x="2802" y="4437"/>
                  </a:cubicBezTo>
                  <a:cubicBezTo>
                    <a:pt x="1668" y="5704"/>
                    <a:pt x="867" y="7739"/>
                    <a:pt x="1601" y="9340"/>
                  </a:cubicBezTo>
                  <a:cubicBezTo>
                    <a:pt x="1601" y="9350"/>
                    <a:pt x="1607" y="9354"/>
                    <a:pt x="1615" y="9354"/>
                  </a:cubicBezTo>
                  <a:cubicBezTo>
                    <a:pt x="1635" y="9354"/>
                    <a:pt x="1668" y="9330"/>
                    <a:pt x="1668" y="9307"/>
                  </a:cubicBezTo>
                  <a:cubicBezTo>
                    <a:pt x="1168" y="7739"/>
                    <a:pt x="2168" y="5771"/>
                    <a:pt x="3136" y="4570"/>
                  </a:cubicBezTo>
                  <a:cubicBezTo>
                    <a:pt x="3202" y="4503"/>
                    <a:pt x="3236" y="4370"/>
                    <a:pt x="3169" y="4303"/>
                  </a:cubicBezTo>
                  <a:cubicBezTo>
                    <a:pt x="2068" y="3136"/>
                    <a:pt x="367" y="1801"/>
                    <a:pt x="534" y="34"/>
                  </a:cubicBezTo>
                  <a:cubicBezTo>
                    <a:pt x="534" y="1"/>
                    <a:pt x="534" y="0"/>
                    <a:pt x="5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220"/>
            <p:cNvSpPr/>
            <p:nvPr/>
          </p:nvSpPr>
          <p:spPr>
            <a:xfrm>
              <a:off x="4731050" y="2317375"/>
              <a:ext cx="772150" cy="420925"/>
            </a:xfrm>
            <a:custGeom>
              <a:rect b="b" l="l" r="r" t="t"/>
              <a:pathLst>
                <a:path extrusionOk="0" h="16837" w="30886">
                  <a:moveTo>
                    <a:pt x="28316" y="0"/>
                  </a:moveTo>
                  <a:cubicBezTo>
                    <a:pt x="27341" y="0"/>
                    <a:pt x="26042" y="389"/>
                    <a:pt x="24852" y="990"/>
                  </a:cubicBezTo>
                  <a:cubicBezTo>
                    <a:pt x="22126" y="2369"/>
                    <a:pt x="15334" y="5442"/>
                    <a:pt x="14306" y="5442"/>
                  </a:cubicBezTo>
                  <a:cubicBezTo>
                    <a:pt x="14265" y="5442"/>
                    <a:pt x="14233" y="5437"/>
                    <a:pt x="14211" y="5427"/>
                  </a:cubicBezTo>
                  <a:cubicBezTo>
                    <a:pt x="13610" y="5160"/>
                    <a:pt x="8206" y="1324"/>
                    <a:pt x="8206" y="1324"/>
                  </a:cubicBezTo>
                  <a:lnTo>
                    <a:pt x="0" y="11498"/>
                  </a:lnTo>
                  <a:cubicBezTo>
                    <a:pt x="0" y="11498"/>
                    <a:pt x="9975" y="16836"/>
                    <a:pt x="13327" y="16836"/>
                  </a:cubicBezTo>
                  <a:cubicBezTo>
                    <a:pt x="13480" y="16836"/>
                    <a:pt x="13620" y="16825"/>
                    <a:pt x="13744" y="16802"/>
                  </a:cubicBezTo>
                  <a:cubicBezTo>
                    <a:pt x="16612" y="16268"/>
                    <a:pt x="20115" y="13799"/>
                    <a:pt x="27187" y="5694"/>
                  </a:cubicBezTo>
                  <a:cubicBezTo>
                    <a:pt x="30885" y="1466"/>
                    <a:pt x="30210" y="0"/>
                    <a:pt x="28316"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20"/>
            <p:cNvSpPr/>
            <p:nvPr/>
          </p:nvSpPr>
          <p:spPr>
            <a:xfrm>
              <a:off x="4731050" y="2317250"/>
              <a:ext cx="754725" cy="421000"/>
            </a:xfrm>
            <a:custGeom>
              <a:rect b="b" l="l" r="r" t="t"/>
              <a:pathLst>
                <a:path extrusionOk="0" h="16840" w="30189">
                  <a:moveTo>
                    <a:pt x="28316" y="1"/>
                  </a:moveTo>
                  <a:cubicBezTo>
                    <a:pt x="27342" y="1"/>
                    <a:pt x="26048" y="387"/>
                    <a:pt x="24852" y="995"/>
                  </a:cubicBezTo>
                  <a:cubicBezTo>
                    <a:pt x="22126" y="2374"/>
                    <a:pt x="15334" y="5447"/>
                    <a:pt x="14306" y="5447"/>
                  </a:cubicBezTo>
                  <a:cubicBezTo>
                    <a:pt x="14265" y="5447"/>
                    <a:pt x="14233" y="5442"/>
                    <a:pt x="14211" y="5432"/>
                  </a:cubicBezTo>
                  <a:cubicBezTo>
                    <a:pt x="13610" y="5165"/>
                    <a:pt x="8240" y="1329"/>
                    <a:pt x="8240" y="1329"/>
                  </a:cubicBezTo>
                  <a:lnTo>
                    <a:pt x="0" y="11503"/>
                  </a:lnTo>
                  <a:cubicBezTo>
                    <a:pt x="0" y="11503"/>
                    <a:pt x="9874" y="16807"/>
                    <a:pt x="13277" y="16840"/>
                  </a:cubicBezTo>
                  <a:cubicBezTo>
                    <a:pt x="13443" y="16840"/>
                    <a:pt x="13577" y="16840"/>
                    <a:pt x="13744" y="16807"/>
                  </a:cubicBezTo>
                  <a:cubicBezTo>
                    <a:pt x="16579" y="16273"/>
                    <a:pt x="20115" y="13804"/>
                    <a:pt x="27187" y="5699"/>
                  </a:cubicBezTo>
                  <a:cubicBezTo>
                    <a:pt x="29655" y="2863"/>
                    <a:pt x="30189" y="1262"/>
                    <a:pt x="29688" y="528"/>
                  </a:cubicBezTo>
                  <a:cubicBezTo>
                    <a:pt x="29440" y="162"/>
                    <a:pt x="28945" y="1"/>
                    <a:pt x="28316"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20"/>
            <p:cNvSpPr/>
            <p:nvPr/>
          </p:nvSpPr>
          <p:spPr>
            <a:xfrm>
              <a:off x="4795250" y="2396600"/>
              <a:ext cx="185800" cy="227750"/>
            </a:xfrm>
            <a:custGeom>
              <a:rect b="b" l="l" r="r" t="t"/>
              <a:pathLst>
                <a:path extrusionOk="0" h="9110" w="7432">
                  <a:moveTo>
                    <a:pt x="7323" y="1"/>
                  </a:moveTo>
                  <a:cubicBezTo>
                    <a:pt x="7306" y="1"/>
                    <a:pt x="7288" y="7"/>
                    <a:pt x="7273" y="23"/>
                  </a:cubicBezTo>
                  <a:cubicBezTo>
                    <a:pt x="6005" y="1491"/>
                    <a:pt x="4804" y="2992"/>
                    <a:pt x="3570" y="4493"/>
                  </a:cubicBezTo>
                  <a:cubicBezTo>
                    <a:pt x="2970" y="5227"/>
                    <a:pt x="2403" y="5927"/>
                    <a:pt x="1802" y="6694"/>
                  </a:cubicBezTo>
                  <a:cubicBezTo>
                    <a:pt x="1202" y="7495"/>
                    <a:pt x="635" y="8295"/>
                    <a:pt x="1" y="9063"/>
                  </a:cubicBezTo>
                  <a:cubicBezTo>
                    <a:pt x="1" y="9086"/>
                    <a:pt x="18" y="9110"/>
                    <a:pt x="39" y="9110"/>
                  </a:cubicBezTo>
                  <a:cubicBezTo>
                    <a:pt x="48" y="9110"/>
                    <a:pt x="58" y="9106"/>
                    <a:pt x="68" y="9096"/>
                  </a:cubicBezTo>
                  <a:cubicBezTo>
                    <a:pt x="701" y="8362"/>
                    <a:pt x="1435" y="7628"/>
                    <a:pt x="2069" y="6894"/>
                  </a:cubicBezTo>
                  <a:cubicBezTo>
                    <a:pt x="2670" y="6194"/>
                    <a:pt x="3270" y="5460"/>
                    <a:pt x="3870" y="4726"/>
                  </a:cubicBezTo>
                  <a:cubicBezTo>
                    <a:pt x="5105" y="3225"/>
                    <a:pt x="6272" y="1724"/>
                    <a:pt x="7406" y="123"/>
                  </a:cubicBezTo>
                  <a:cubicBezTo>
                    <a:pt x="7432" y="72"/>
                    <a:pt x="7379" y="1"/>
                    <a:pt x="732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20"/>
            <p:cNvSpPr/>
            <p:nvPr/>
          </p:nvSpPr>
          <p:spPr>
            <a:xfrm>
              <a:off x="5175525" y="2315250"/>
              <a:ext cx="607975" cy="650675"/>
            </a:xfrm>
            <a:custGeom>
              <a:rect b="b" l="l" r="r" t="t"/>
              <a:pathLst>
                <a:path extrusionOk="0" h="26027" w="24319">
                  <a:moveTo>
                    <a:pt x="10787" y="1"/>
                  </a:moveTo>
                  <a:cubicBezTo>
                    <a:pt x="9479" y="1"/>
                    <a:pt x="8241" y="534"/>
                    <a:pt x="7239" y="1476"/>
                  </a:cubicBezTo>
                  <a:cubicBezTo>
                    <a:pt x="6672" y="1976"/>
                    <a:pt x="1502" y="10682"/>
                    <a:pt x="701" y="13884"/>
                  </a:cubicBezTo>
                  <a:cubicBezTo>
                    <a:pt x="1" y="16720"/>
                    <a:pt x="2036" y="19822"/>
                    <a:pt x="2036" y="19822"/>
                  </a:cubicBezTo>
                  <a:lnTo>
                    <a:pt x="1769" y="25326"/>
                  </a:lnTo>
                  <a:cubicBezTo>
                    <a:pt x="1769" y="25326"/>
                    <a:pt x="8273" y="26026"/>
                    <a:pt x="24318" y="26026"/>
                  </a:cubicBezTo>
                  <a:cubicBezTo>
                    <a:pt x="24318" y="26026"/>
                    <a:pt x="20949" y="8881"/>
                    <a:pt x="15512" y="2510"/>
                  </a:cubicBezTo>
                  <a:cubicBezTo>
                    <a:pt x="14022" y="765"/>
                    <a:pt x="12353" y="1"/>
                    <a:pt x="10787"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20"/>
            <p:cNvSpPr/>
            <p:nvPr/>
          </p:nvSpPr>
          <p:spPr>
            <a:xfrm>
              <a:off x="5290625" y="2397150"/>
              <a:ext cx="92575" cy="558775"/>
            </a:xfrm>
            <a:custGeom>
              <a:rect b="b" l="l" r="r" t="t"/>
              <a:pathLst>
                <a:path extrusionOk="0" h="22351" w="3703">
                  <a:moveTo>
                    <a:pt x="3703" y="1"/>
                  </a:moveTo>
                  <a:lnTo>
                    <a:pt x="3703" y="1"/>
                  </a:lnTo>
                  <a:cubicBezTo>
                    <a:pt x="3136" y="1335"/>
                    <a:pt x="2569" y="2669"/>
                    <a:pt x="2102" y="4037"/>
                  </a:cubicBezTo>
                  <a:cubicBezTo>
                    <a:pt x="1601" y="5405"/>
                    <a:pt x="1134" y="6772"/>
                    <a:pt x="701" y="8173"/>
                  </a:cubicBezTo>
                  <a:cubicBezTo>
                    <a:pt x="500" y="8874"/>
                    <a:pt x="334" y="9574"/>
                    <a:pt x="167" y="10308"/>
                  </a:cubicBezTo>
                  <a:cubicBezTo>
                    <a:pt x="0" y="11042"/>
                    <a:pt x="0" y="11809"/>
                    <a:pt x="100" y="12543"/>
                  </a:cubicBezTo>
                  <a:cubicBezTo>
                    <a:pt x="396" y="13989"/>
                    <a:pt x="951" y="15339"/>
                    <a:pt x="1733" y="16559"/>
                  </a:cubicBezTo>
                  <a:lnTo>
                    <a:pt x="1733" y="16559"/>
                  </a:lnTo>
                  <a:cubicBezTo>
                    <a:pt x="1701" y="17511"/>
                    <a:pt x="1701" y="18463"/>
                    <a:pt x="1668" y="19415"/>
                  </a:cubicBezTo>
                  <a:lnTo>
                    <a:pt x="1668" y="22350"/>
                  </a:lnTo>
                  <a:cubicBezTo>
                    <a:pt x="1768" y="21349"/>
                    <a:pt x="1868" y="20415"/>
                    <a:pt x="1935" y="19415"/>
                  </a:cubicBezTo>
                  <a:cubicBezTo>
                    <a:pt x="2002" y="18447"/>
                    <a:pt x="2068" y="17480"/>
                    <a:pt x="2135" y="16513"/>
                  </a:cubicBezTo>
                  <a:lnTo>
                    <a:pt x="2135" y="16446"/>
                  </a:lnTo>
                  <a:lnTo>
                    <a:pt x="2102" y="16413"/>
                  </a:lnTo>
                  <a:cubicBezTo>
                    <a:pt x="1334" y="15212"/>
                    <a:pt x="801" y="13877"/>
                    <a:pt x="567" y="12476"/>
                  </a:cubicBezTo>
                  <a:cubicBezTo>
                    <a:pt x="267" y="11075"/>
                    <a:pt x="734" y="9674"/>
                    <a:pt x="1101" y="8307"/>
                  </a:cubicBezTo>
                  <a:cubicBezTo>
                    <a:pt x="1501" y="6906"/>
                    <a:pt x="1901" y="5505"/>
                    <a:pt x="2368" y="4137"/>
                  </a:cubicBezTo>
                  <a:lnTo>
                    <a:pt x="370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20"/>
            <p:cNvSpPr/>
            <p:nvPr/>
          </p:nvSpPr>
          <p:spPr>
            <a:xfrm>
              <a:off x="5303950" y="2525575"/>
              <a:ext cx="17550" cy="18475"/>
            </a:xfrm>
            <a:custGeom>
              <a:rect b="b" l="l" r="r" t="t"/>
              <a:pathLst>
                <a:path extrusionOk="0" h="739" w="702">
                  <a:moveTo>
                    <a:pt x="401" y="1"/>
                  </a:moveTo>
                  <a:cubicBezTo>
                    <a:pt x="201" y="1"/>
                    <a:pt x="34" y="134"/>
                    <a:pt x="34" y="334"/>
                  </a:cubicBezTo>
                  <a:cubicBezTo>
                    <a:pt x="1" y="501"/>
                    <a:pt x="134" y="701"/>
                    <a:pt x="334" y="735"/>
                  </a:cubicBezTo>
                  <a:cubicBezTo>
                    <a:pt x="349" y="738"/>
                    <a:pt x="363" y="739"/>
                    <a:pt x="378" y="739"/>
                  </a:cubicBezTo>
                  <a:cubicBezTo>
                    <a:pt x="529" y="739"/>
                    <a:pt x="668" y="587"/>
                    <a:pt x="668" y="434"/>
                  </a:cubicBezTo>
                  <a:cubicBezTo>
                    <a:pt x="701" y="234"/>
                    <a:pt x="601" y="34"/>
                    <a:pt x="4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220"/>
            <p:cNvSpPr/>
            <p:nvPr/>
          </p:nvSpPr>
          <p:spPr>
            <a:xfrm>
              <a:off x="5272275" y="2626500"/>
              <a:ext cx="17525" cy="18475"/>
            </a:xfrm>
            <a:custGeom>
              <a:rect b="b" l="l" r="r" t="t"/>
              <a:pathLst>
                <a:path extrusionOk="0" h="739" w="701">
                  <a:moveTo>
                    <a:pt x="401" y="0"/>
                  </a:moveTo>
                  <a:cubicBezTo>
                    <a:pt x="200" y="0"/>
                    <a:pt x="34" y="133"/>
                    <a:pt x="34" y="334"/>
                  </a:cubicBezTo>
                  <a:cubicBezTo>
                    <a:pt x="0" y="500"/>
                    <a:pt x="134" y="701"/>
                    <a:pt x="300" y="734"/>
                  </a:cubicBezTo>
                  <a:cubicBezTo>
                    <a:pt x="318" y="737"/>
                    <a:pt x="335" y="738"/>
                    <a:pt x="352" y="738"/>
                  </a:cubicBezTo>
                  <a:cubicBezTo>
                    <a:pt x="528" y="738"/>
                    <a:pt x="667" y="586"/>
                    <a:pt x="667" y="434"/>
                  </a:cubicBezTo>
                  <a:cubicBezTo>
                    <a:pt x="701" y="234"/>
                    <a:pt x="567" y="33"/>
                    <a:pt x="4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220"/>
            <p:cNvSpPr/>
            <p:nvPr/>
          </p:nvSpPr>
          <p:spPr>
            <a:xfrm>
              <a:off x="5272275" y="2728100"/>
              <a:ext cx="17525" cy="18500"/>
            </a:xfrm>
            <a:custGeom>
              <a:rect b="b" l="l" r="r" t="t"/>
              <a:pathLst>
                <a:path extrusionOk="0" h="740" w="701">
                  <a:moveTo>
                    <a:pt x="340" y="1"/>
                  </a:moveTo>
                  <a:cubicBezTo>
                    <a:pt x="168" y="1"/>
                    <a:pt x="34" y="126"/>
                    <a:pt x="34" y="306"/>
                  </a:cubicBezTo>
                  <a:cubicBezTo>
                    <a:pt x="0" y="506"/>
                    <a:pt x="100" y="673"/>
                    <a:pt x="300" y="739"/>
                  </a:cubicBezTo>
                  <a:cubicBezTo>
                    <a:pt x="501" y="739"/>
                    <a:pt x="667" y="606"/>
                    <a:pt x="667" y="406"/>
                  </a:cubicBezTo>
                  <a:cubicBezTo>
                    <a:pt x="701" y="239"/>
                    <a:pt x="567" y="39"/>
                    <a:pt x="401" y="6"/>
                  </a:cubicBezTo>
                  <a:cubicBezTo>
                    <a:pt x="380" y="2"/>
                    <a:pt x="360" y="1"/>
                    <a:pt x="3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220"/>
            <p:cNvSpPr/>
            <p:nvPr/>
          </p:nvSpPr>
          <p:spPr>
            <a:xfrm>
              <a:off x="5303950" y="2810650"/>
              <a:ext cx="18375" cy="18500"/>
            </a:xfrm>
            <a:custGeom>
              <a:rect b="b" l="l" r="r" t="t"/>
              <a:pathLst>
                <a:path extrusionOk="0" h="740" w="735">
                  <a:moveTo>
                    <a:pt x="340" y="1"/>
                  </a:moveTo>
                  <a:cubicBezTo>
                    <a:pt x="168" y="1"/>
                    <a:pt x="34" y="127"/>
                    <a:pt x="34" y="306"/>
                  </a:cubicBezTo>
                  <a:cubicBezTo>
                    <a:pt x="1" y="506"/>
                    <a:pt x="134" y="673"/>
                    <a:pt x="334" y="740"/>
                  </a:cubicBezTo>
                  <a:cubicBezTo>
                    <a:pt x="501" y="740"/>
                    <a:pt x="668" y="606"/>
                    <a:pt x="668" y="406"/>
                  </a:cubicBezTo>
                  <a:cubicBezTo>
                    <a:pt x="735" y="206"/>
                    <a:pt x="601" y="39"/>
                    <a:pt x="401" y="6"/>
                  </a:cubicBezTo>
                  <a:cubicBezTo>
                    <a:pt x="380" y="3"/>
                    <a:pt x="360" y="1"/>
                    <a:pt x="3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20"/>
            <p:cNvSpPr/>
            <p:nvPr/>
          </p:nvSpPr>
          <p:spPr>
            <a:xfrm>
              <a:off x="5297275" y="2902400"/>
              <a:ext cx="17550" cy="18500"/>
            </a:xfrm>
            <a:custGeom>
              <a:rect b="b" l="l" r="r" t="t"/>
              <a:pathLst>
                <a:path extrusionOk="0" h="740" w="702">
                  <a:moveTo>
                    <a:pt x="341" y="0"/>
                  </a:moveTo>
                  <a:cubicBezTo>
                    <a:pt x="168" y="0"/>
                    <a:pt x="34" y="126"/>
                    <a:pt x="34" y="306"/>
                  </a:cubicBezTo>
                  <a:cubicBezTo>
                    <a:pt x="1" y="506"/>
                    <a:pt x="134" y="706"/>
                    <a:pt x="335" y="739"/>
                  </a:cubicBezTo>
                  <a:cubicBezTo>
                    <a:pt x="501" y="739"/>
                    <a:pt x="668" y="606"/>
                    <a:pt x="668" y="406"/>
                  </a:cubicBezTo>
                  <a:cubicBezTo>
                    <a:pt x="701" y="239"/>
                    <a:pt x="601" y="39"/>
                    <a:pt x="401" y="5"/>
                  </a:cubicBezTo>
                  <a:cubicBezTo>
                    <a:pt x="381" y="2"/>
                    <a:pt x="360" y="0"/>
                    <a:pt x="34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20"/>
            <p:cNvSpPr/>
            <p:nvPr/>
          </p:nvSpPr>
          <p:spPr>
            <a:xfrm>
              <a:off x="5188050" y="2482225"/>
              <a:ext cx="88425" cy="199450"/>
            </a:xfrm>
            <a:custGeom>
              <a:rect b="b" l="l" r="r" t="t"/>
              <a:pathLst>
                <a:path extrusionOk="0" h="7978" w="3537">
                  <a:moveTo>
                    <a:pt x="3503" y="0"/>
                  </a:moveTo>
                  <a:cubicBezTo>
                    <a:pt x="2969" y="901"/>
                    <a:pt x="2469" y="1868"/>
                    <a:pt x="1968" y="2802"/>
                  </a:cubicBezTo>
                  <a:cubicBezTo>
                    <a:pt x="2068" y="2369"/>
                    <a:pt x="2235" y="1902"/>
                    <a:pt x="2369" y="1468"/>
                  </a:cubicBezTo>
                  <a:cubicBezTo>
                    <a:pt x="2369" y="1451"/>
                    <a:pt x="2360" y="1443"/>
                    <a:pt x="2348" y="1443"/>
                  </a:cubicBezTo>
                  <a:cubicBezTo>
                    <a:pt x="2335" y="1443"/>
                    <a:pt x="2319" y="1451"/>
                    <a:pt x="2302" y="1468"/>
                  </a:cubicBezTo>
                  <a:cubicBezTo>
                    <a:pt x="2068" y="1968"/>
                    <a:pt x="1868" y="2535"/>
                    <a:pt x="1801" y="3136"/>
                  </a:cubicBezTo>
                  <a:cubicBezTo>
                    <a:pt x="1635" y="3436"/>
                    <a:pt x="1468" y="3736"/>
                    <a:pt x="1301" y="4036"/>
                  </a:cubicBezTo>
                  <a:cubicBezTo>
                    <a:pt x="1001" y="4670"/>
                    <a:pt x="667" y="5304"/>
                    <a:pt x="434" y="5938"/>
                  </a:cubicBezTo>
                  <a:cubicBezTo>
                    <a:pt x="167" y="6572"/>
                    <a:pt x="34" y="7239"/>
                    <a:pt x="0" y="7939"/>
                  </a:cubicBezTo>
                  <a:cubicBezTo>
                    <a:pt x="0" y="7959"/>
                    <a:pt x="22" y="7978"/>
                    <a:pt x="41" y="7978"/>
                  </a:cubicBezTo>
                  <a:cubicBezTo>
                    <a:pt x="55" y="7978"/>
                    <a:pt x="67" y="7967"/>
                    <a:pt x="67" y="7939"/>
                  </a:cubicBezTo>
                  <a:cubicBezTo>
                    <a:pt x="200" y="7239"/>
                    <a:pt x="400" y="6572"/>
                    <a:pt x="734" y="5938"/>
                  </a:cubicBezTo>
                  <a:cubicBezTo>
                    <a:pt x="1001" y="5304"/>
                    <a:pt x="1334" y="4670"/>
                    <a:pt x="1635" y="4036"/>
                  </a:cubicBezTo>
                  <a:cubicBezTo>
                    <a:pt x="2268" y="2702"/>
                    <a:pt x="2936" y="1368"/>
                    <a:pt x="353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20"/>
            <p:cNvSpPr/>
            <p:nvPr/>
          </p:nvSpPr>
          <p:spPr>
            <a:xfrm>
              <a:off x="5167600" y="2343875"/>
              <a:ext cx="648425" cy="768925"/>
            </a:xfrm>
            <a:custGeom>
              <a:rect b="b" l="l" r="r" t="t"/>
              <a:pathLst>
                <a:path extrusionOk="0" h="30757" w="25937">
                  <a:moveTo>
                    <a:pt x="13560" y="1"/>
                  </a:moveTo>
                  <a:cubicBezTo>
                    <a:pt x="12768" y="1"/>
                    <a:pt x="12170" y="962"/>
                    <a:pt x="12326" y="3900"/>
                  </a:cubicBezTo>
                  <a:cubicBezTo>
                    <a:pt x="12560" y="8737"/>
                    <a:pt x="14628" y="16942"/>
                    <a:pt x="14428" y="17376"/>
                  </a:cubicBezTo>
                  <a:cubicBezTo>
                    <a:pt x="14094" y="18077"/>
                    <a:pt x="3520" y="20011"/>
                    <a:pt x="1285" y="21012"/>
                  </a:cubicBezTo>
                  <a:cubicBezTo>
                    <a:pt x="0" y="21572"/>
                    <a:pt x="4638" y="30757"/>
                    <a:pt x="6006" y="30757"/>
                  </a:cubicBezTo>
                  <a:cubicBezTo>
                    <a:pt x="6023" y="30757"/>
                    <a:pt x="6039" y="30755"/>
                    <a:pt x="6055" y="30752"/>
                  </a:cubicBezTo>
                  <a:cubicBezTo>
                    <a:pt x="10058" y="30018"/>
                    <a:pt x="21766" y="27817"/>
                    <a:pt x="23868" y="24348"/>
                  </a:cubicBezTo>
                  <a:cubicBezTo>
                    <a:pt x="25936" y="20879"/>
                    <a:pt x="19732" y="8336"/>
                    <a:pt x="16196" y="2232"/>
                  </a:cubicBezTo>
                  <a:cubicBezTo>
                    <a:pt x="15611" y="1239"/>
                    <a:pt x="14460" y="1"/>
                    <a:pt x="13560"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20"/>
            <p:cNvSpPr/>
            <p:nvPr/>
          </p:nvSpPr>
          <p:spPr>
            <a:xfrm>
              <a:off x="4751900" y="2859150"/>
              <a:ext cx="597950" cy="355825"/>
            </a:xfrm>
            <a:custGeom>
              <a:rect b="b" l="l" r="r" t="t"/>
              <a:pathLst>
                <a:path extrusionOk="0" h="14233" w="23918">
                  <a:moveTo>
                    <a:pt x="19081" y="1"/>
                  </a:moveTo>
                  <a:cubicBezTo>
                    <a:pt x="19081" y="1"/>
                    <a:pt x="14911" y="568"/>
                    <a:pt x="12209" y="1102"/>
                  </a:cubicBezTo>
                  <a:cubicBezTo>
                    <a:pt x="10708" y="1368"/>
                    <a:pt x="8173" y="2069"/>
                    <a:pt x="7172" y="2803"/>
                  </a:cubicBezTo>
                  <a:cubicBezTo>
                    <a:pt x="5671" y="3870"/>
                    <a:pt x="0" y="9274"/>
                    <a:pt x="1301" y="10675"/>
                  </a:cubicBezTo>
                  <a:cubicBezTo>
                    <a:pt x="1427" y="10811"/>
                    <a:pt x="1587" y="10872"/>
                    <a:pt x="1774" y="10872"/>
                  </a:cubicBezTo>
                  <a:cubicBezTo>
                    <a:pt x="2703" y="10872"/>
                    <a:pt x="4281" y="9374"/>
                    <a:pt x="5402" y="8168"/>
                  </a:cubicBezTo>
                  <a:lnTo>
                    <a:pt x="5402" y="8168"/>
                  </a:lnTo>
                  <a:cubicBezTo>
                    <a:pt x="4140" y="9729"/>
                    <a:pt x="2564" y="12061"/>
                    <a:pt x="3636" y="12877"/>
                  </a:cubicBezTo>
                  <a:cubicBezTo>
                    <a:pt x="3782" y="12988"/>
                    <a:pt x="3947" y="13038"/>
                    <a:pt x="4125" y="13038"/>
                  </a:cubicBezTo>
                  <a:cubicBezTo>
                    <a:pt x="4803" y="13038"/>
                    <a:pt x="5684" y="12302"/>
                    <a:pt x="6527" y="11369"/>
                  </a:cubicBezTo>
                  <a:lnTo>
                    <a:pt x="6527" y="11369"/>
                  </a:lnTo>
                  <a:cubicBezTo>
                    <a:pt x="5979" y="12427"/>
                    <a:pt x="5772" y="13392"/>
                    <a:pt x="6505" y="13777"/>
                  </a:cubicBezTo>
                  <a:cubicBezTo>
                    <a:pt x="6597" y="13825"/>
                    <a:pt x="6698" y="13847"/>
                    <a:pt x="6807" y="13847"/>
                  </a:cubicBezTo>
                  <a:cubicBezTo>
                    <a:pt x="7585" y="13847"/>
                    <a:pt x="8777" y="12712"/>
                    <a:pt x="9816" y="11515"/>
                  </a:cubicBezTo>
                  <a:lnTo>
                    <a:pt x="9816" y="11515"/>
                  </a:lnTo>
                  <a:cubicBezTo>
                    <a:pt x="9117" y="12619"/>
                    <a:pt x="8671" y="13724"/>
                    <a:pt x="9340" y="14111"/>
                  </a:cubicBezTo>
                  <a:cubicBezTo>
                    <a:pt x="9479" y="14195"/>
                    <a:pt x="9636" y="14233"/>
                    <a:pt x="9807" y="14233"/>
                  </a:cubicBezTo>
                  <a:cubicBezTo>
                    <a:pt x="11610" y="14233"/>
                    <a:pt x="14978" y="9975"/>
                    <a:pt x="14978" y="9975"/>
                  </a:cubicBezTo>
                  <a:cubicBezTo>
                    <a:pt x="16588" y="10590"/>
                    <a:pt x="17966" y="10820"/>
                    <a:pt x="19154" y="10820"/>
                  </a:cubicBezTo>
                  <a:cubicBezTo>
                    <a:pt x="20994" y="10820"/>
                    <a:pt x="22376" y="10268"/>
                    <a:pt x="23450" y="9741"/>
                  </a:cubicBezTo>
                  <a:cubicBezTo>
                    <a:pt x="23917" y="9508"/>
                    <a:pt x="19081" y="1"/>
                    <a:pt x="19081"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20"/>
            <p:cNvSpPr/>
            <p:nvPr/>
          </p:nvSpPr>
          <p:spPr>
            <a:xfrm>
              <a:off x="4838625" y="2980550"/>
              <a:ext cx="120675" cy="158825"/>
            </a:xfrm>
            <a:custGeom>
              <a:rect b="b" l="l" r="r" t="t"/>
              <a:pathLst>
                <a:path extrusionOk="0" h="6353" w="4827">
                  <a:moveTo>
                    <a:pt x="4811" y="0"/>
                  </a:moveTo>
                  <a:cubicBezTo>
                    <a:pt x="4808" y="0"/>
                    <a:pt x="4804" y="4"/>
                    <a:pt x="4804" y="15"/>
                  </a:cubicBezTo>
                  <a:cubicBezTo>
                    <a:pt x="4826" y="15"/>
                    <a:pt x="4819" y="0"/>
                    <a:pt x="4811" y="0"/>
                  </a:cubicBezTo>
                  <a:close/>
                  <a:moveTo>
                    <a:pt x="4804" y="15"/>
                  </a:moveTo>
                  <a:lnTo>
                    <a:pt x="4804" y="15"/>
                  </a:lnTo>
                  <a:cubicBezTo>
                    <a:pt x="4204" y="549"/>
                    <a:pt x="3603" y="1116"/>
                    <a:pt x="3103" y="1749"/>
                  </a:cubicBezTo>
                  <a:cubicBezTo>
                    <a:pt x="2569" y="2350"/>
                    <a:pt x="2035" y="2984"/>
                    <a:pt x="1568" y="3651"/>
                  </a:cubicBezTo>
                  <a:cubicBezTo>
                    <a:pt x="935" y="4485"/>
                    <a:pt x="401" y="5385"/>
                    <a:pt x="1" y="6353"/>
                  </a:cubicBezTo>
                  <a:cubicBezTo>
                    <a:pt x="868" y="4685"/>
                    <a:pt x="2736" y="2483"/>
                    <a:pt x="3270" y="1883"/>
                  </a:cubicBezTo>
                  <a:cubicBezTo>
                    <a:pt x="3803" y="1249"/>
                    <a:pt x="4304" y="615"/>
                    <a:pt x="4804" y="15"/>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20"/>
            <p:cNvSpPr/>
            <p:nvPr/>
          </p:nvSpPr>
          <p:spPr>
            <a:xfrm>
              <a:off x="4914100" y="3027250"/>
              <a:ext cx="101075" cy="117550"/>
            </a:xfrm>
            <a:custGeom>
              <a:rect b="b" l="l" r="r" t="t"/>
              <a:pathLst>
                <a:path extrusionOk="0" h="4702" w="4043">
                  <a:moveTo>
                    <a:pt x="4027" y="0"/>
                  </a:moveTo>
                  <a:cubicBezTo>
                    <a:pt x="4024" y="0"/>
                    <a:pt x="4020" y="4"/>
                    <a:pt x="4020" y="15"/>
                  </a:cubicBezTo>
                  <a:cubicBezTo>
                    <a:pt x="4042" y="15"/>
                    <a:pt x="4035" y="0"/>
                    <a:pt x="4027" y="0"/>
                  </a:cubicBezTo>
                  <a:close/>
                  <a:moveTo>
                    <a:pt x="4020" y="15"/>
                  </a:moveTo>
                  <a:lnTo>
                    <a:pt x="4020" y="15"/>
                  </a:lnTo>
                  <a:cubicBezTo>
                    <a:pt x="3286" y="749"/>
                    <a:pt x="2552" y="1483"/>
                    <a:pt x="1885" y="2250"/>
                  </a:cubicBezTo>
                  <a:cubicBezTo>
                    <a:pt x="1218" y="3017"/>
                    <a:pt x="651" y="3818"/>
                    <a:pt x="17" y="4652"/>
                  </a:cubicBezTo>
                  <a:cubicBezTo>
                    <a:pt x="0" y="4685"/>
                    <a:pt x="0" y="4702"/>
                    <a:pt x="13" y="4702"/>
                  </a:cubicBezTo>
                  <a:cubicBezTo>
                    <a:pt x="25" y="4702"/>
                    <a:pt x="50" y="4685"/>
                    <a:pt x="84" y="4652"/>
                  </a:cubicBezTo>
                  <a:cubicBezTo>
                    <a:pt x="718" y="3851"/>
                    <a:pt x="1385" y="3150"/>
                    <a:pt x="2052" y="2383"/>
                  </a:cubicBezTo>
                  <a:cubicBezTo>
                    <a:pt x="2719" y="1583"/>
                    <a:pt x="3353" y="782"/>
                    <a:pt x="4020" y="15"/>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20"/>
            <p:cNvSpPr/>
            <p:nvPr/>
          </p:nvSpPr>
          <p:spPr>
            <a:xfrm>
              <a:off x="4994575" y="3058475"/>
              <a:ext cx="76750" cy="93825"/>
            </a:xfrm>
            <a:custGeom>
              <a:rect b="b" l="l" r="r" t="t"/>
              <a:pathLst>
                <a:path extrusionOk="0" h="3753" w="3070">
                  <a:moveTo>
                    <a:pt x="3002" y="0"/>
                  </a:moveTo>
                  <a:cubicBezTo>
                    <a:pt x="1868" y="1134"/>
                    <a:pt x="868" y="2368"/>
                    <a:pt x="34" y="3703"/>
                  </a:cubicBezTo>
                  <a:cubicBezTo>
                    <a:pt x="0" y="3736"/>
                    <a:pt x="0" y="3753"/>
                    <a:pt x="17" y="3753"/>
                  </a:cubicBezTo>
                  <a:cubicBezTo>
                    <a:pt x="34" y="3753"/>
                    <a:pt x="67" y="3736"/>
                    <a:pt x="100" y="3703"/>
                  </a:cubicBezTo>
                  <a:cubicBezTo>
                    <a:pt x="1068" y="2435"/>
                    <a:pt x="1802" y="1468"/>
                    <a:pt x="3036" y="67"/>
                  </a:cubicBezTo>
                  <a:cubicBezTo>
                    <a:pt x="3069" y="33"/>
                    <a:pt x="3036" y="0"/>
                    <a:pt x="30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20"/>
            <p:cNvSpPr/>
            <p:nvPr/>
          </p:nvSpPr>
          <p:spPr>
            <a:xfrm>
              <a:off x="5219725" y="2335350"/>
              <a:ext cx="602950" cy="779850"/>
            </a:xfrm>
            <a:custGeom>
              <a:rect b="b" l="l" r="r" t="t"/>
              <a:pathLst>
                <a:path extrusionOk="0" h="31194" w="24118">
                  <a:moveTo>
                    <a:pt x="11272" y="0"/>
                  </a:moveTo>
                  <a:cubicBezTo>
                    <a:pt x="10307" y="0"/>
                    <a:pt x="9832" y="1426"/>
                    <a:pt x="10041" y="4341"/>
                  </a:cubicBezTo>
                  <a:cubicBezTo>
                    <a:pt x="10375" y="9311"/>
                    <a:pt x="12209" y="17317"/>
                    <a:pt x="12043" y="17584"/>
                  </a:cubicBezTo>
                  <a:cubicBezTo>
                    <a:pt x="11843" y="17850"/>
                    <a:pt x="1" y="20786"/>
                    <a:pt x="1" y="20786"/>
                  </a:cubicBezTo>
                  <a:lnTo>
                    <a:pt x="8440" y="31193"/>
                  </a:lnTo>
                  <a:cubicBezTo>
                    <a:pt x="8440" y="31193"/>
                    <a:pt x="20649" y="28391"/>
                    <a:pt x="22383" y="24222"/>
                  </a:cubicBezTo>
                  <a:cubicBezTo>
                    <a:pt x="24118" y="20052"/>
                    <a:pt x="18214" y="8344"/>
                    <a:pt x="14978" y="3507"/>
                  </a:cubicBezTo>
                  <a:cubicBezTo>
                    <a:pt x="13435" y="1185"/>
                    <a:pt x="12150" y="0"/>
                    <a:pt x="11272"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20"/>
            <p:cNvSpPr/>
            <p:nvPr/>
          </p:nvSpPr>
          <p:spPr>
            <a:xfrm>
              <a:off x="5295175" y="2848600"/>
              <a:ext cx="186425" cy="226925"/>
            </a:xfrm>
            <a:custGeom>
              <a:rect b="b" l="l" r="r" t="t"/>
              <a:pathLst>
                <a:path extrusionOk="0" h="9077" w="7457">
                  <a:moveTo>
                    <a:pt x="102" y="0"/>
                  </a:moveTo>
                  <a:cubicBezTo>
                    <a:pt x="47" y="0"/>
                    <a:pt x="0" y="71"/>
                    <a:pt x="52" y="123"/>
                  </a:cubicBezTo>
                  <a:cubicBezTo>
                    <a:pt x="1219" y="1657"/>
                    <a:pt x="2420" y="3158"/>
                    <a:pt x="3654" y="4659"/>
                  </a:cubicBezTo>
                  <a:cubicBezTo>
                    <a:pt x="4255" y="5393"/>
                    <a:pt x="4822" y="6093"/>
                    <a:pt x="5455" y="6861"/>
                  </a:cubicBezTo>
                  <a:cubicBezTo>
                    <a:pt x="6089" y="7595"/>
                    <a:pt x="6756" y="8328"/>
                    <a:pt x="7390" y="9062"/>
                  </a:cubicBezTo>
                  <a:cubicBezTo>
                    <a:pt x="7400" y="9072"/>
                    <a:pt x="7410" y="9076"/>
                    <a:pt x="7419" y="9076"/>
                  </a:cubicBezTo>
                  <a:cubicBezTo>
                    <a:pt x="7440" y="9076"/>
                    <a:pt x="7457" y="9052"/>
                    <a:pt x="7457" y="9029"/>
                  </a:cubicBezTo>
                  <a:cubicBezTo>
                    <a:pt x="6856" y="8262"/>
                    <a:pt x="6289" y="7394"/>
                    <a:pt x="5722" y="6627"/>
                  </a:cubicBezTo>
                  <a:cubicBezTo>
                    <a:pt x="5122" y="5893"/>
                    <a:pt x="4555" y="5159"/>
                    <a:pt x="3954" y="4426"/>
                  </a:cubicBezTo>
                  <a:cubicBezTo>
                    <a:pt x="2720" y="2925"/>
                    <a:pt x="1486" y="1457"/>
                    <a:pt x="152" y="22"/>
                  </a:cubicBezTo>
                  <a:cubicBezTo>
                    <a:pt x="136" y="7"/>
                    <a:pt x="119" y="0"/>
                    <a:pt x="1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20"/>
            <p:cNvSpPr/>
            <p:nvPr/>
          </p:nvSpPr>
          <p:spPr>
            <a:xfrm>
              <a:off x="5218075" y="2572275"/>
              <a:ext cx="305225" cy="282725"/>
            </a:xfrm>
            <a:custGeom>
              <a:rect b="b" l="l" r="r" t="t"/>
              <a:pathLst>
                <a:path extrusionOk="0" h="11309" w="12209">
                  <a:moveTo>
                    <a:pt x="10674" y="1"/>
                  </a:moveTo>
                  <a:cubicBezTo>
                    <a:pt x="10741" y="835"/>
                    <a:pt x="10841" y="1669"/>
                    <a:pt x="10941" y="2503"/>
                  </a:cubicBezTo>
                  <a:cubicBezTo>
                    <a:pt x="10808" y="2136"/>
                    <a:pt x="10674" y="1769"/>
                    <a:pt x="10508" y="1435"/>
                  </a:cubicBezTo>
                  <a:cubicBezTo>
                    <a:pt x="10508" y="1424"/>
                    <a:pt x="10500" y="1420"/>
                    <a:pt x="10492" y="1420"/>
                  </a:cubicBezTo>
                  <a:cubicBezTo>
                    <a:pt x="10474" y="1420"/>
                    <a:pt x="10452" y="1435"/>
                    <a:pt x="10474" y="1435"/>
                  </a:cubicBezTo>
                  <a:cubicBezTo>
                    <a:pt x="10641" y="2136"/>
                    <a:pt x="10874" y="2836"/>
                    <a:pt x="11075" y="3537"/>
                  </a:cubicBezTo>
                  <a:cubicBezTo>
                    <a:pt x="11108" y="3703"/>
                    <a:pt x="11108" y="3870"/>
                    <a:pt x="11141" y="4070"/>
                  </a:cubicBezTo>
                  <a:cubicBezTo>
                    <a:pt x="11275" y="4771"/>
                    <a:pt x="11375" y="5438"/>
                    <a:pt x="11508" y="6139"/>
                  </a:cubicBezTo>
                  <a:cubicBezTo>
                    <a:pt x="11575" y="6472"/>
                    <a:pt x="11842" y="7773"/>
                    <a:pt x="11909" y="8107"/>
                  </a:cubicBezTo>
                  <a:cubicBezTo>
                    <a:pt x="10407" y="8407"/>
                    <a:pt x="867" y="10875"/>
                    <a:pt x="0" y="11209"/>
                  </a:cubicBezTo>
                  <a:cubicBezTo>
                    <a:pt x="0" y="11209"/>
                    <a:pt x="0" y="11309"/>
                    <a:pt x="33" y="11309"/>
                  </a:cubicBezTo>
                  <a:cubicBezTo>
                    <a:pt x="967" y="11209"/>
                    <a:pt x="12175" y="8340"/>
                    <a:pt x="12175" y="8340"/>
                  </a:cubicBezTo>
                  <a:cubicBezTo>
                    <a:pt x="12209" y="8340"/>
                    <a:pt x="11642" y="4771"/>
                    <a:pt x="11542" y="4104"/>
                  </a:cubicBezTo>
                  <a:cubicBezTo>
                    <a:pt x="11275" y="2736"/>
                    <a:pt x="11008" y="1368"/>
                    <a:pt x="107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20"/>
            <p:cNvSpPr/>
            <p:nvPr/>
          </p:nvSpPr>
          <p:spPr>
            <a:xfrm>
              <a:off x="5763875" y="2942550"/>
              <a:ext cx="15450" cy="23175"/>
            </a:xfrm>
            <a:custGeom>
              <a:rect b="b" l="l" r="r" t="t"/>
              <a:pathLst>
                <a:path extrusionOk="0" h="927" w="618">
                  <a:moveTo>
                    <a:pt x="617" y="0"/>
                  </a:moveTo>
                  <a:lnTo>
                    <a:pt x="617" y="0"/>
                  </a:lnTo>
                  <a:cubicBezTo>
                    <a:pt x="451" y="334"/>
                    <a:pt x="250" y="634"/>
                    <a:pt x="17" y="901"/>
                  </a:cubicBezTo>
                  <a:cubicBezTo>
                    <a:pt x="0" y="918"/>
                    <a:pt x="0" y="926"/>
                    <a:pt x="9" y="926"/>
                  </a:cubicBezTo>
                  <a:cubicBezTo>
                    <a:pt x="17" y="926"/>
                    <a:pt x="34" y="918"/>
                    <a:pt x="50" y="901"/>
                  </a:cubicBezTo>
                  <a:cubicBezTo>
                    <a:pt x="351" y="668"/>
                    <a:pt x="517" y="367"/>
                    <a:pt x="61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20"/>
            <p:cNvSpPr/>
            <p:nvPr/>
          </p:nvSpPr>
          <p:spPr>
            <a:xfrm>
              <a:off x="5335650" y="2160325"/>
              <a:ext cx="143450" cy="261050"/>
            </a:xfrm>
            <a:custGeom>
              <a:rect b="b" l="l" r="r" t="t"/>
              <a:pathLst>
                <a:path extrusionOk="0" h="10442" w="5738">
                  <a:moveTo>
                    <a:pt x="4470" y="0"/>
                  </a:moveTo>
                  <a:lnTo>
                    <a:pt x="3903" y="401"/>
                  </a:lnTo>
                  <a:lnTo>
                    <a:pt x="0" y="3369"/>
                  </a:lnTo>
                  <a:lnTo>
                    <a:pt x="1034" y="6839"/>
                  </a:lnTo>
                  <a:lnTo>
                    <a:pt x="1101" y="7072"/>
                  </a:lnTo>
                  <a:cubicBezTo>
                    <a:pt x="1101" y="7072"/>
                    <a:pt x="1368" y="10441"/>
                    <a:pt x="1968" y="10441"/>
                  </a:cubicBezTo>
                  <a:cubicBezTo>
                    <a:pt x="3870" y="10408"/>
                    <a:pt x="5671" y="7539"/>
                    <a:pt x="5738" y="7105"/>
                  </a:cubicBezTo>
                  <a:cubicBezTo>
                    <a:pt x="5671" y="6038"/>
                    <a:pt x="5571" y="4971"/>
                    <a:pt x="5371" y="3937"/>
                  </a:cubicBezTo>
                  <a:cubicBezTo>
                    <a:pt x="5338" y="3803"/>
                    <a:pt x="5304" y="3636"/>
                    <a:pt x="5271" y="3503"/>
                  </a:cubicBezTo>
                  <a:cubicBezTo>
                    <a:pt x="5237" y="3369"/>
                    <a:pt x="5204" y="3236"/>
                    <a:pt x="5204" y="3103"/>
                  </a:cubicBezTo>
                  <a:lnTo>
                    <a:pt x="5071" y="2536"/>
                  </a:lnTo>
                  <a:cubicBezTo>
                    <a:pt x="5037" y="2469"/>
                    <a:pt x="5037" y="2402"/>
                    <a:pt x="5004" y="2369"/>
                  </a:cubicBezTo>
                  <a:cubicBezTo>
                    <a:pt x="5004" y="2302"/>
                    <a:pt x="4971" y="2235"/>
                    <a:pt x="4971" y="2169"/>
                  </a:cubicBezTo>
                  <a:cubicBezTo>
                    <a:pt x="4704" y="968"/>
                    <a:pt x="4470" y="0"/>
                    <a:pt x="4470"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20"/>
            <p:cNvSpPr/>
            <p:nvPr/>
          </p:nvSpPr>
          <p:spPr>
            <a:xfrm>
              <a:off x="5334825" y="2161150"/>
              <a:ext cx="125100" cy="170150"/>
            </a:xfrm>
            <a:custGeom>
              <a:rect b="b" l="l" r="r" t="t"/>
              <a:pathLst>
                <a:path extrusionOk="0" h="6806" w="5004">
                  <a:moveTo>
                    <a:pt x="4503" y="1"/>
                  </a:moveTo>
                  <a:lnTo>
                    <a:pt x="3936" y="368"/>
                  </a:lnTo>
                  <a:lnTo>
                    <a:pt x="0" y="3336"/>
                  </a:lnTo>
                  <a:lnTo>
                    <a:pt x="1067" y="6806"/>
                  </a:lnTo>
                  <a:cubicBezTo>
                    <a:pt x="3002" y="5905"/>
                    <a:pt x="4437" y="4204"/>
                    <a:pt x="5004" y="2169"/>
                  </a:cubicBezTo>
                  <a:cubicBezTo>
                    <a:pt x="4737" y="935"/>
                    <a:pt x="4503" y="1"/>
                    <a:pt x="45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20"/>
            <p:cNvSpPr/>
            <p:nvPr/>
          </p:nvSpPr>
          <p:spPr>
            <a:xfrm>
              <a:off x="5188050" y="1921825"/>
              <a:ext cx="333600" cy="370825"/>
            </a:xfrm>
            <a:custGeom>
              <a:rect b="b" l="l" r="r" t="t"/>
              <a:pathLst>
                <a:path extrusionOk="0" h="14833" w="13344">
                  <a:moveTo>
                    <a:pt x="6776" y="0"/>
                  </a:moveTo>
                  <a:cubicBezTo>
                    <a:pt x="4242" y="0"/>
                    <a:pt x="1469" y="1644"/>
                    <a:pt x="801" y="7139"/>
                  </a:cubicBezTo>
                  <a:cubicBezTo>
                    <a:pt x="0" y="13410"/>
                    <a:pt x="3669" y="14611"/>
                    <a:pt x="5037" y="14777"/>
                  </a:cubicBezTo>
                  <a:cubicBezTo>
                    <a:pt x="5258" y="14801"/>
                    <a:pt x="5574" y="14833"/>
                    <a:pt x="5953" y="14833"/>
                  </a:cubicBezTo>
                  <a:cubicBezTo>
                    <a:pt x="7688" y="14833"/>
                    <a:pt x="10731" y="14173"/>
                    <a:pt x="11909" y="9107"/>
                  </a:cubicBezTo>
                  <a:cubicBezTo>
                    <a:pt x="13343" y="2936"/>
                    <a:pt x="10674" y="601"/>
                    <a:pt x="7872" y="100"/>
                  </a:cubicBezTo>
                  <a:cubicBezTo>
                    <a:pt x="7517" y="36"/>
                    <a:pt x="7149" y="0"/>
                    <a:pt x="6776"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20"/>
            <p:cNvSpPr/>
            <p:nvPr/>
          </p:nvSpPr>
          <p:spPr>
            <a:xfrm>
              <a:off x="5232250" y="2042525"/>
              <a:ext cx="31700" cy="16075"/>
            </a:xfrm>
            <a:custGeom>
              <a:rect b="b" l="l" r="r" t="t"/>
              <a:pathLst>
                <a:path extrusionOk="0" h="643" w="1268">
                  <a:moveTo>
                    <a:pt x="800" y="1"/>
                  </a:moveTo>
                  <a:cubicBezTo>
                    <a:pt x="767" y="1"/>
                    <a:pt x="734" y="3"/>
                    <a:pt x="701" y="9"/>
                  </a:cubicBezTo>
                  <a:cubicBezTo>
                    <a:pt x="467" y="9"/>
                    <a:pt x="300" y="109"/>
                    <a:pt x="134" y="243"/>
                  </a:cubicBezTo>
                  <a:cubicBezTo>
                    <a:pt x="0" y="376"/>
                    <a:pt x="100" y="643"/>
                    <a:pt x="300" y="643"/>
                  </a:cubicBezTo>
                  <a:cubicBezTo>
                    <a:pt x="467" y="643"/>
                    <a:pt x="601" y="609"/>
                    <a:pt x="767" y="609"/>
                  </a:cubicBezTo>
                  <a:cubicBezTo>
                    <a:pt x="901" y="609"/>
                    <a:pt x="1068" y="576"/>
                    <a:pt x="1201" y="476"/>
                  </a:cubicBezTo>
                  <a:cubicBezTo>
                    <a:pt x="1268" y="409"/>
                    <a:pt x="1268" y="309"/>
                    <a:pt x="1234" y="209"/>
                  </a:cubicBezTo>
                  <a:cubicBezTo>
                    <a:pt x="1123" y="70"/>
                    <a:pt x="966" y="1"/>
                    <a:pt x="80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20"/>
            <p:cNvSpPr/>
            <p:nvPr/>
          </p:nvSpPr>
          <p:spPr>
            <a:xfrm>
              <a:off x="5322300" y="2053800"/>
              <a:ext cx="29925" cy="19075"/>
            </a:xfrm>
            <a:custGeom>
              <a:rect b="b" l="l" r="r" t="t"/>
              <a:pathLst>
                <a:path extrusionOk="0" h="763" w="1197">
                  <a:moveTo>
                    <a:pt x="414" y="0"/>
                  </a:moveTo>
                  <a:cubicBezTo>
                    <a:pt x="294" y="0"/>
                    <a:pt x="168" y="44"/>
                    <a:pt x="67" y="125"/>
                  </a:cubicBezTo>
                  <a:cubicBezTo>
                    <a:pt x="1" y="192"/>
                    <a:pt x="1" y="292"/>
                    <a:pt x="34" y="392"/>
                  </a:cubicBezTo>
                  <a:cubicBezTo>
                    <a:pt x="167" y="525"/>
                    <a:pt x="301" y="592"/>
                    <a:pt x="468" y="625"/>
                  </a:cubicBezTo>
                  <a:cubicBezTo>
                    <a:pt x="601" y="659"/>
                    <a:pt x="735" y="726"/>
                    <a:pt x="868" y="759"/>
                  </a:cubicBezTo>
                  <a:cubicBezTo>
                    <a:pt x="883" y="761"/>
                    <a:pt x="897" y="763"/>
                    <a:pt x="911" y="763"/>
                  </a:cubicBezTo>
                  <a:cubicBezTo>
                    <a:pt x="1087" y="763"/>
                    <a:pt x="1197" y="577"/>
                    <a:pt x="1135" y="392"/>
                  </a:cubicBezTo>
                  <a:cubicBezTo>
                    <a:pt x="1001" y="225"/>
                    <a:pt x="835" y="92"/>
                    <a:pt x="634" y="58"/>
                  </a:cubicBezTo>
                  <a:cubicBezTo>
                    <a:pt x="569" y="19"/>
                    <a:pt x="493" y="0"/>
                    <a:pt x="41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20"/>
            <p:cNvSpPr/>
            <p:nvPr/>
          </p:nvSpPr>
          <p:spPr>
            <a:xfrm>
              <a:off x="5311475" y="2109450"/>
              <a:ext cx="11700" cy="30050"/>
            </a:xfrm>
            <a:custGeom>
              <a:rect b="b" l="l" r="r" t="t"/>
              <a:pathLst>
                <a:path extrusionOk="0" h="1202" w="468">
                  <a:moveTo>
                    <a:pt x="167" y="1"/>
                  </a:moveTo>
                  <a:lnTo>
                    <a:pt x="167" y="1"/>
                  </a:lnTo>
                  <a:cubicBezTo>
                    <a:pt x="33" y="401"/>
                    <a:pt x="0" y="1068"/>
                    <a:pt x="467" y="1201"/>
                  </a:cubicBezTo>
                  <a:cubicBezTo>
                    <a:pt x="100" y="1001"/>
                    <a:pt x="100" y="468"/>
                    <a:pt x="200" y="67"/>
                  </a:cubicBezTo>
                  <a:cubicBezTo>
                    <a:pt x="200" y="34"/>
                    <a:pt x="167" y="1"/>
                    <a:pt x="1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20"/>
            <p:cNvSpPr/>
            <p:nvPr/>
          </p:nvSpPr>
          <p:spPr>
            <a:xfrm>
              <a:off x="5308500" y="2100225"/>
              <a:ext cx="35300" cy="35125"/>
            </a:xfrm>
            <a:custGeom>
              <a:rect b="b" l="l" r="r" t="t"/>
              <a:pathLst>
                <a:path extrusionOk="0" h="1405" w="1412">
                  <a:moveTo>
                    <a:pt x="681" y="0"/>
                  </a:moveTo>
                  <a:cubicBezTo>
                    <a:pt x="145" y="0"/>
                    <a:pt x="0" y="1338"/>
                    <a:pt x="619" y="1404"/>
                  </a:cubicBezTo>
                  <a:cubicBezTo>
                    <a:pt x="627" y="1404"/>
                    <a:pt x="635" y="1404"/>
                    <a:pt x="643" y="1404"/>
                  </a:cubicBezTo>
                  <a:cubicBezTo>
                    <a:pt x="1290" y="1404"/>
                    <a:pt x="1412" y="36"/>
                    <a:pt x="719" y="3"/>
                  </a:cubicBezTo>
                  <a:cubicBezTo>
                    <a:pt x="706" y="1"/>
                    <a:pt x="693" y="0"/>
                    <a:pt x="68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20"/>
            <p:cNvSpPr/>
            <p:nvPr/>
          </p:nvSpPr>
          <p:spPr>
            <a:xfrm>
              <a:off x="5330800" y="2102550"/>
              <a:ext cx="23225" cy="14500"/>
            </a:xfrm>
            <a:custGeom>
              <a:rect b="b" l="l" r="r" t="t"/>
              <a:pathLst>
                <a:path extrusionOk="0" h="580" w="929">
                  <a:moveTo>
                    <a:pt x="73" y="1"/>
                  </a:moveTo>
                  <a:cubicBezTo>
                    <a:pt x="39" y="1"/>
                    <a:pt x="1" y="49"/>
                    <a:pt x="28" y="76"/>
                  </a:cubicBezTo>
                  <a:cubicBezTo>
                    <a:pt x="59" y="328"/>
                    <a:pt x="179" y="580"/>
                    <a:pt x="445" y="580"/>
                  </a:cubicBezTo>
                  <a:cubicBezTo>
                    <a:pt x="461" y="580"/>
                    <a:pt x="477" y="579"/>
                    <a:pt x="495" y="577"/>
                  </a:cubicBezTo>
                  <a:cubicBezTo>
                    <a:pt x="761" y="577"/>
                    <a:pt x="895" y="310"/>
                    <a:pt x="928" y="43"/>
                  </a:cubicBezTo>
                  <a:lnTo>
                    <a:pt x="895" y="43"/>
                  </a:lnTo>
                  <a:cubicBezTo>
                    <a:pt x="805" y="162"/>
                    <a:pt x="663" y="282"/>
                    <a:pt x="514" y="282"/>
                  </a:cubicBezTo>
                  <a:cubicBezTo>
                    <a:pt x="496" y="282"/>
                    <a:pt x="479" y="280"/>
                    <a:pt x="461" y="277"/>
                  </a:cubicBezTo>
                  <a:cubicBezTo>
                    <a:pt x="328" y="243"/>
                    <a:pt x="228" y="76"/>
                    <a:pt x="94" y="10"/>
                  </a:cubicBezTo>
                  <a:cubicBezTo>
                    <a:pt x="88" y="3"/>
                    <a:pt x="80" y="1"/>
                    <a:pt x="7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20"/>
            <p:cNvSpPr/>
            <p:nvPr/>
          </p:nvSpPr>
          <p:spPr>
            <a:xfrm>
              <a:off x="5241425" y="2100275"/>
              <a:ext cx="15850" cy="27550"/>
            </a:xfrm>
            <a:custGeom>
              <a:rect b="b" l="l" r="r" t="t"/>
              <a:pathLst>
                <a:path extrusionOk="0" h="1102" w="634">
                  <a:moveTo>
                    <a:pt x="567" y="1"/>
                  </a:moveTo>
                  <a:cubicBezTo>
                    <a:pt x="567" y="1"/>
                    <a:pt x="534" y="1"/>
                    <a:pt x="534" y="34"/>
                  </a:cubicBezTo>
                  <a:cubicBezTo>
                    <a:pt x="500" y="468"/>
                    <a:pt x="400" y="968"/>
                    <a:pt x="0" y="1068"/>
                  </a:cubicBezTo>
                  <a:lnTo>
                    <a:pt x="0" y="1101"/>
                  </a:lnTo>
                  <a:cubicBezTo>
                    <a:pt x="500" y="1068"/>
                    <a:pt x="634" y="434"/>
                    <a:pt x="5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20"/>
            <p:cNvSpPr/>
            <p:nvPr/>
          </p:nvSpPr>
          <p:spPr>
            <a:xfrm>
              <a:off x="5226300" y="2088375"/>
              <a:ext cx="35300" cy="34675"/>
            </a:xfrm>
            <a:custGeom>
              <a:rect b="b" l="l" r="r" t="t"/>
              <a:pathLst>
                <a:path extrusionOk="0" h="1387" w="1412">
                  <a:moveTo>
                    <a:pt x="749" y="1"/>
                  </a:moveTo>
                  <a:cubicBezTo>
                    <a:pt x="155" y="1"/>
                    <a:pt x="1" y="1250"/>
                    <a:pt x="605" y="1377"/>
                  </a:cubicBezTo>
                  <a:cubicBezTo>
                    <a:pt x="634" y="1383"/>
                    <a:pt x="662" y="1386"/>
                    <a:pt x="689" y="1386"/>
                  </a:cubicBezTo>
                  <a:cubicBezTo>
                    <a:pt x="1255" y="1386"/>
                    <a:pt x="1412" y="105"/>
                    <a:pt x="839" y="10"/>
                  </a:cubicBezTo>
                  <a:cubicBezTo>
                    <a:pt x="808" y="3"/>
                    <a:pt x="778" y="1"/>
                    <a:pt x="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20"/>
            <p:cNvSpPr/>
            <p:nvPr/>
          </p:nvSpPr>
          <p:spPr>
            <a:xfrm>
              <a:off x="5220575" y="2085275"/>
              <a:ext cx="21700" cy="16525"/>
            </a:xfrm>
            <a:custGeom>
              <a:rect b="b" l="l" r="r" t="t"/>
              <a:pathLst>
                <a:path extrusionOk="0" h="661" w="868">
                  <a:moveTo>
                    <a:pt x="67" y="0"/>
                  </a:moveTo>
                  <a:lnTo>
                    <a:pt x="67" y="0"/>
                  </a:lnTo>
                  <a:cubicBezTo>
                    <a:pt x="0" y="267"/>
                    <a:pt x="67" y="567"/>
                    <a:pt x="300" y="634"/>
                  </a:cubicBezTo>
                  <a:cubicBezTo>
                    <a:pt x="348" y="652"/>
                    <a:pt x="393" y="660"/>
                    <a:pt x="434" y="660"/>
                  </a:cubicBezTo>
                  <a:cubicBezTo>
                    <a:pt x="625" y="660"/>
                    <a:pt x="752" y="486"/>
                    <a:pt x="834" y="267"/>
                  </a:cubicBezTo>
                  <a:cubicBezTo>
                    <a:pt x="867" y="234"/>
                    <a:pt x="834" y="167"/>
                    <a:pt x="767" y="167"/>
                  </a:cubicBezTo>
                  <a:cubicBezTo>
                    <a:pt x="678" y="227"/>
                    <a:pt x="562" y="339"/>
                    <a:pt x="444" y="339"/>
                  </a:cubicBezTo>
                  <a:cubicBezTo>
                    <a:pt x="429" y="339"/>
                    <a:pt x="415" y="337"/>
                    <a:pt x="400" y="334"/>
                  </a:cubicBezTo>
                  <a:cubicBezTo>
                    <a:pt x="267" y="334"/>
                    <a:pt x="167" y="167"/>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20"/>
            <p:cNvSpPr/>
            <p:nvPr/>
          </p:nvSpPr>
          <p:spPr>
            <a:xfrm>
              <a:off x="5283950" y="2195800"/>
              <a:ext cx="22525" cy="9725"/>
            </a:xfrm>
            <a:custGeom>
              <a:rect b="b" l="l" r="r" t="t"/>
              <a:pathLst>
                <a:path extrusionOk="0" h="389" w="901">
                  <a:moveTo>
                    <a:pt x="876" y="1"/>
                  </a:moveTo>
                  <a:cubicBezTo>
                    <a:pt x="871" y="1"/>
                    <a:pt x="868" y="5"/>
                    <a:pt x="868" y="16"/>
                  </a:cubicBezTo>
                  <a:cubicBezTo>
                    <a:pt x="734" y="116"/>
                    <a:pt x="634" y="249"/>
                    <a:pt x="467" y="249"/>
                  </a:cubicBezTo>
                  <a:cubicBezTo>
                    <a:pt x="300" y="216"/>
                    <a:pt x="167" y="183"/>
                    <a:pt x="0" y="116"/>
                  </a:cubicBezTo>
                  <a:lnTo>
                    <a:pt x="0" y="116"/>
                  </a:lnTo>
                  <a:cubicBezTo>
                    <a:pt x="88" y="291"/>
                    <a:pt x="251" y="389"/>
                    <a:pt x="447" y="389"/>
                  </a:cubicBezTo>
                  <a:cubicBezTo>
                    <a:pt x="475" y="389"/>
                    <a:pt x="504" y="387"/>
                    <a:pt x="534" y="383"/>
                  </a:cubicBezTo>
                  <a:cubicBezTo>
                    <a:pt x="701" y="349"/>
                    <a:pt x="868" y="216"/>
                    <a:pt x="901" y="16"/>
                  </a:cubicBezTo>
                  <a:cubicBezTo>
                    <a:pt x="901" y="16"/>
                    <a:pt x="886" y="1"/>
                    <a:pt x="8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20"/>
            <p:cNvSpPr/>
            <p:nvPr/>
          </p:nvSpPr>
          <p:spPr>
            <a:xfrm>
              <a:off x="5246100" y="2047200"/>
              <a:ext cx="55375" cy="131450"/>
            </a:xfrm>
            <a:custGeom>
              <a:rect b="b" l="l" r="r" t="t"/>
              <a:pathLst>
                <a:path extrusionOk="0" h="5258" w="2215">
                  <a:moveTo>
                    <a:pt x="1420" y="0"/>
                  </a:moveTo>
                  <a:cubicBezTo>
                    <a:pt x="1408" y="0"/>
                    <a:pt x="1395" y="8"/>
                    <a:pt x="1381" y="22"/>
                  </a:cubicBezTo>
                  <a:cubicBezTo>
                    <a:pt x="780" y="1356"/>
                    <a:pt x="313" y="2757"/>
                    <a:pt x="13" y="4192"/>
                  </a:cubicBezTo>
                  <a:cubicBezTo>
                    <a:pt x="1" y="4253"/>
                    <a:pt x="79" y="4274"/>
                    <a:pt x="189" y="4274"/>
                  </a:cubicBezTo>
                  <a:cubicBezTo>
                    <a:pt x="379" y="4274"/>
                    <a:pt x="663" y="4213"/>
                    <a:pt x="747" y="4192"/>
                  </a:cubicBezTo>
                  <a:lnTo>
                    <a:pt x="747" y="4192"/>
                  </a:lnTo>
                  <a:cubicBezTo>
                    <a:pt x="680" y="4492"/>
                    <a:pt x="614" y="4792"/>
                    <a:pt x="547" y="5126"/>
                  </a:cubicBezTo>
                  <a:cubicBezTo>
                    <a:pt x="547" y="5159"/>
                    <a:pt x="614" y="5159"/>
                    <a:pt x="714" y="5193"/>
                  </a:cubicBezTo>
                  <a:cubicBezTo>
                    <a:pt x="855" y="5237"/>
                    <a:pt x="998" y="5257"/>
                    <a:pt x="1139" y="5257"/>
                  </a:cubicBezTo>
                  <a:cubicBezTo>
                    <a:pt x="1533" y="5257"/>
                    <a:pt x="1911" y="5096"/>
                    <a:pt x="2181" y="4826"/>
                  </a:cubicBezTo>
                  <a:cubicBezTo>
                    <a:pt x="2215" y="4792"/>
                    <a:pt x="2181" y="4759"/>
                    <a:pt x="2148" y="4759"/>
                  </a:cubicBezTo>
                  <a:cubicBezTo>
                    <a:pt x="1820" y="4936"/>
                    <a:pt x="1472" y="5017"/>
                    <a:pt x="1120" y="5017"/>
                  </a:cubicBezTo>
                  <a:cubicBezTo>
                    <a:pt x="1007" y="5017"/>
                    <a:pt x="894" y="5009"/>
                    <a:pt x="780" y="4992"/>
                  </a:cubicBezTo>
                  <a:cubicBezTo>
                    <a:pt x="780" y="4892"/>
                    <a:pt x="1114" y="3925"/>
                    <a:pt x="1047" y="3892"/>
                  </a:cubicBezTo>
                  <a:cubicBezTo>
                    <a:pt x="814" y="3892"/>
                    <a:pt x="580" y="3925"/>
                    <a:pt x="347" y="3992"/>
                  </a:cubicBezTo>
                  <a:cubicBezTo>
                    <a:pt x="647" y="2657"/>
                    <a:pt x="1181" y="1390"/>
                    <a:pt x="1448" y="56"/>
                  </a:cubicBezTo>
                  <a:cubicBezTo>
                    <a:pt x="1448" y="16"/>
                    <a:pt x="1436" y="0"/>
                    <a:pt x="142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20"/>
            <p:cNvSpPr/>
            <p:nvPr/>
          </p:nvSpPr>
          <p:spPr>
            <a:xfrm>
              <a:off x="5266425" y="2167825"/>
              <a:ext cx="36725" cy="25875"/>
            </a:xfrm>
            <a:custGeom>
              <a:rect b="b" l="l" r="r" t="t"/>
              <a:pathLst>
                <a:path extrusionOk="0" h="1035" w="1469">
                  <a:moveTo>
                    <a:pt x="1335" y="1"/>
                  </a:moveTo>
                  <a:cubicBezTo>
                    <a:pt x="985" y="205"/>
                    <a:pt x="583" y="307"/>
                    <a:pt x="176" y="307"/>
                  </a:cubicBezTo>
                  <a:cubicBezTo>
                    <a:pt x="118" y="307"/>
                    <a:pt x="59" y="305"/>
                    <a:pt x="1" y="301"/>
                  </a:cubicBezTo>
                  <a:lnTo>
                    <a:pt x="1" y="301"/>
                  </a:lnTo>
                  <a:cubicBezTo>
                    <a:pt x="134" y="534"/>
                    <a:pt x="334" y="768"/>
                    <a:pt x="601" y="935"/>
                  </a:cubicBezTo>
                  <a:cubicBezTo>
                    <a:pt x="735" y="1001"/>
                    <a:pt x="868" y="1035"/>
                    <a:pt x="1035" y="1035"/>
                  </a:cubicBezTo>
                  <a:cubicBezTo>
                    <a:pt x="1402" y="1001"/>
                    <a:pt x="1468" y="668"/>
                    <a:pt x="1435" y="401"/>
                  </a:cubicBezTo>
                  <a:cubicBezTo>
                    <a:pt x="1402" y="267"/>
                    <a:pt x="1368" y="134"/>
                    <a:pt x="13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20"/>
            <p:cNvSpPr/>
            <p:nvPr/>
          </p:nvSpPr>
          <p:spPr>
            <a:xfrm>
              <a:off x="5281450" y="2177750"/>
              <a:ext cx="21700" cy="15950"/>
            </a:xfrm>
            <a:custGeom>
              <a:rect b="b" l="l" r="r" t="t"/>
              <a:pathLst>
                <a:path extrusionOk="0" h="638" w="868">
                  <a:moveTo>
                    <a:pt x="755" y="0"/>
                  </a:moveTo>
                  <a:cubicBezTo>
                    <a:pt x="416" y="0"/>
                    <a:pt x="93" y="197"/>
                    <a:pt x="0" y="538"/>
                  </a:cubicBezTo>
                  <a:cubicBezTo>
                    <a:pt x="134" y="604"/>
                    <a:pt x="267" y="638"/>
                    <a:pt x="434" y="638"/>
                  </a:cubicBezTo>
                  <a:cubicBezTo>
                    <a:pt x="801" y="604"/>
                    <a:pt x="867" y="271"/>
                    <a:pt x="834" y="4"/>
                  </a:cubicBezTo>
                  <a:cubicBezTo>
                    <a:pt x="808" y="1"/>
                    <a:pt x="781" y="0"/>
                    <a:pt x="755" y="0"/>
                  </a:cubicBezTo>
                  <a:close/>
                </a:path>
              </a:pathLst>
            </a:custGeom>
            <a:solidFill>
              <a:srgbClr val="FF9A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20"/>
            <p:cNvSpPr/>
            <p:nvPr/>
          </p:nvSpPr>
          <p:spPr>
            <a:xfrm>
              <a:off x="5217225" y="1906800"/>
              <a:ext cx="328600" cy="234550"/>
            </a:xfrm>
            <a:custGeom>
              <a:rect b="b" l="l" r="r" t="t"/>
              <a:pathLst>
                <a:path extrusionOk="0" h="9382" w="13144">
                  <a:moveTo>
                    <a:pt x="6126" y="1"/>
                  </a:moveTo>
                  <a:cubicBezTo>
                    <a:pt x="4704" y="1"/>
                    <a:pt x="3603" y="434"/>
                    <a:pt x="3603" y="434"/>
                  </a:cubicBezTo>
                  <a:cubicBezTo>
                    <a:pt x="67" y="1368"/>
                    <a:pt x="1" y="5905"/>
                    <a:pt x="1" y="5905"/>
                  </a:cubicBezTo>
                  <a:cubicBezTo>
                    <a:pt x="1568" y="5071"/>
                    <a:pt x="2803" y="3703"/>
                    <a:pt x="3403" y="2002"/>
                  </a:cubicBezTo>
                  <a:cubicBezTo>
                    <a:pt x="3937" y="6105"/>
                    <a:pt x="9007" y="6839"/>
                    <a:pt x="9007" y="6839"/>
                  </a:cubicBezTo>
                  <a:cubicBezTo>
                    <a:pt x="9007" y="6839"/>
                    <a:pt x="9352" y="9382"/>
                    <a:pt x="10439" y="9382"/>
                  </a:cubicBezTo>
                  <a:cubicBezTo>
                    <a:pt x="10472" y="9382"/>
                    <a:pt x="10507" y="9379"/>
                    <a:pt x="10542" y="9374"/>
                  </a:cubicBezTo>
                  <a:cubicBezTo>
                    <a:pt x="11342" y="9274"/>
                    <a:pt x="13143" y="5638"/>
                    <a:pt x="10575" y="2169"/>
                  </a:cubicBezTo>
                  <a:cubicBezTo>
                    <a:pt x="9291" y="434"/>
                    <a:pt x="7548" y="1"/>
                    <a:pt x="61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20"/>
            <p:cNvSpPr/>
            <p:nvPr/>
          </p:nvSpPr>
          <p:spPr>
            <a:xfrm>
              <a:off x="5300625" y="1949350"/>
              <a:ext cx="115950" cy="129275"/>
            </a:xfrm>
            <a:custGeom>
              <a:rect b="b" l="l" r="r" t="t"/>
              <a:pathLst>
                <a:path extrusionOk="0" h="5171" w="4638">
                  <a:moveTo>
                    <a:pt x="34" y="0"/>
                  </a:moveTo>
                  <a:lnTo>
                    <a:pt x="34" y="0"/>
                  </a:lnTo>
                  <a:cubicBezTo>
                    <a:pt x="0" y="634"/>
                    <a:pt x="100" y="1268"/>
                    <a:pt x="301" y="1868"/>
                  </a:cubicBezTo>
                  <a:cubicBezTo>
                    <a:pt x="534" y="2468"/>
                    <a:pt x="868" y="3036"/>
                    <a:pt x="1301" y="3503"/>
                  </a:cubicBezTo>
                  <a:cubicBezTo>
                    <a:pt x="1401" y="3636"/>
                    <a:pt x="1535" y="3736"/>
                    <a:pt x="1668" y="3836"/>
                  </a:cubicBezTo>
                  <a:lnTo>
                    <a:pt x="1835" y="4003"/>
                  </a:lnTo>
                  <a:cubicBezTo>
                    <a:pt x="1902" y="4070"/>
                    <a:pt x="1968" y="4103"/>
                    <a:pt x="2035" y="4136"/>
                  </a:cubicBezTo>
                  <a:cubicBezTo>
                    <a:pt x="2169" y="4236"/>
                    <a:pt x="2302" y="4336"/>
                    <a:pt x="2435" y="4403"/>
                  </a:cubicBezTo>
                  <a:lnTo>
                    <a:pt x="2836" y="4637"/>
                  </a:lnTo>
                  <a:lnTo>
                    <a:pt x="3069" y="4737"/>
                  </a:lnTo>
                  <a:lnTo>
                    <a:pt x="3269" y="4803"/>
                  </a:lnTo>
                  <a:lnTo>
                    <a:pt x="3736" y="4970"/>
                  </a:lnTo>
                  <a:cubicBezTo>
                    <a:pt x="4037" y="5037"/>
                    <a:pt x="4337" y="5104"/>
                    <a:pt x="4637" y="5170"/>
                  </a:cubicBezTo>
                  <a:cubicBezTo>
                    <a:pt x="4370" y="5037"/>
                    <a:pt x="4070" y="4970"/>
                    <a:pt x="3770" y="4837"/>
                  </a:cubicBezTo>
                  <a:lnTo>
                    <a:pt x="3369" y="4637"/>
                  </a:lnTo>
                  <a:lnTo>
                    <a:pt x="3136" y="4570"/>
                  </a:lnTo>
                  <a:lnTo>
                    <a:pt x="2936" y="4437"/>
                  </a:lnTo>
                  <a:lnTo>
                    <a:pt x="2569" y="4203"/>
                  </a:lnTo>
                  <a:cubicBezTo>
                    <a:pt x="2435" y="4103"/>
                    <a:pt x="2302" y="4036"/>
                    <a:pt x="2202" y="3936"/>
                  </a:cubicBezTo>
                  <a:lnTo>
                    <a:pt x="2002" y="3803"/>
                  </a:lnTo>
                  <a:lnTo>
                    <a:pt x="1835" y="3636"/>
                  </a:lnTo>
                  <a:cubicBezTo>
                    <a:pt x="1735" y="3536"/>
                    <a:pt x="1602" y="3436"/>
                    <a:pt x="1501" y="3302"/>
                  </a:cubicBezTo>
                  <a:cubicBezTo>
                    <a:pt x="1101" y="2869"/>
                    <a:pt x="768" y="2368"/>
                    <a:pt x="501" y="1801"/>
                  </a:cubicBezTo>
                  <a:cubicBezTo>
                    <a:pt x="401" y="1501"/>
                    <a:pt x="301" y="1234"/>
                    <a:pt x="201" y="934"/>
                  </a:cubicBezTo>
                  <a:cubicBezTo>
                    <a:pt x="134" y="634"/>
                    <a:pt x="67" y="300"/>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20"/>
            <p:cNvSpPr/>
            <p:nvPr/>
          </p:nvSpPr>
          <p:spPr>
            <a:xfrm>
              <a:off x="5449050" y="2107125"/>
              <a:ext cx="90925" cy="96900"/>
            </a:xfrm>
            <a:custGeom>
              <a:rect b="b" l="l" r="r" t="t"/>
              <a:pathLst>
                <a:path extrusionOk="0" h="3876" w="3637">
                  <a:moveTo>
                    <a:pt x="2398" y="0"/>
                  </a:moveTo>
                  <a:cubicBezTo>
                    <a:pt x="1535" y="0"/>
                    <a:pt x="401" y="1495"/>
                    <a:pt x="401" y="1495"/>
                  </a:cubicBezTo>
                  <a:lnTo>
                    <a:pt x="1" y="3162"/>
                  </a:lnTo>
                  <a:cubicBezTo>
                    <a:pt x="155" y="3598"/>
                    <a:pt x="564" y="3876"/>
                    <a:pt x="1002" y="3876"/>
                  </a:cubicBezTo>
                  <a:cubicBezTo>
                    <a:pt x="1135" y="3876"/>
                    <a:pt x="1270" y="3850"/>
                    <a:pt x="1402" y="3796"/>
                  </a:cubicBezTo>
                  <a:cubicBezTo>
                    <a:pt x="2469" y="3429"/>
                    <a:pt x="3637" y="627"/>
                    <a:pt x="2736" y="94"/>
                  </a:cubicBezTo>
                  <a:cubicBezTo>
                    <a:pt x="2631" y="29"/>
                    <a:pt x="2517" y="0"/>
                    <a:pt x="2398"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220"/>
            <p:cNvSpPr/>
            <p:nvPr/>
          </p:nvSpPr>
          <p:spPr>
            <a:xfrm>
              <a:off x="5462650" y="2129475"/>
              <a:ext cx="46475" cy="59925"/>
            </a:xfrm>
            <a:custGeom>
              <a:rect b="b" l="l" r="r" t="t"/>
              <a:pathLst>
                <a:path extrusionOk="0" h="2397" w="1859">
                  <a:moveTo>
                    <a:pt x="1859" y="0"/>
                  </a:moveTo>
                  <a:cubicBezTo>
                    <a:pt x="825" y="67"/>
                    <a:pt x="57" y="1334"/>
                    <a:pt x="24" y="2302"/>
                  </a:cubicBezTo>
                  <a:cubicBezTo>
                    <a:pt x="0" y="2349"/>
                    <a:pt x="60" y="2396"/>
                    <a:pt x="109" y="2396"/>
                  </a:cubicBezTo>
                  <a:cubicBezTo>
                    <a:pt x="129" y="2396"/>
                    <a:pt x="148" y="2388"/>
                    <a:pt x="157" y="2369"/>
                  </a:cubicBezTo>
                  <a:cubicBezTo>
                    <a:pt x="258" y="2135"/>
                    <a:pt x="391" y="1968"/>
                    <a:pt x="524" y="1768"/>
                  </a:cubicBezTo>
                  <a:cubicBezTo>
                    <a:pt x="647" y="1622"/>
                    <a:pt x="840" y="1529"/>
                    <a:pt x="1040" y="1529"/>
                  </a:cubicBezTo>
                  <a:cubicBezTo>
                    <a:pt x="1113" y="1529"/>
                    <a:pt x="1187" y="1541"/>
                    <a:pt x="1258" y="1568"/>
                  </a:cubicBezTo>
                  <a:cubicBezTo>
                    <a:pt x="1292" y="1568"/>
                    <a:pt x="1292" y="1535"/>
                    <a:pt x="1292" y="1535"/>
                  </a:cubicBezTo>
                  <a:cubicBezTo>
                    <a:pt x="1169" y="1439"/>
                    <a:pt x="1030" y="1394"/>
                    <a:pt x="895" y="1394"/>
                  </a:cubicBezTo>
                  <a:cubicBezTo>
                    <a:pt x="699" y="1394"/>
                    <a:pt x="510" y="1490"/>
                    <a:pt x="391" y="1668"/>
                  </a:cubicBezTo>
                  <a:cubicBezTo>
                    <a:pt x="691" y="968"/>
                    <a:pt x="1091" y="300"/>
                    <a:pt x="1859" y="34"/>
                  </a:cubicBezTo>
                  <a:cubicBezTo>
                    <a:pt x="1859" y="34"/>
                    <a:pt x="1859" y="0"/>
                    <a:pt x="18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20"/>
            <p:cNvSpPr/>
            <p:nvPr/>
          </p:nvSpPr>
          <p:spPr>
            <a:xfrm>
              <a:off x="5334825" y="2317925"/>
              <a:ext cx="165975" cy="160375"/>
            </a:xfrm>
            <a:custGeom>
              <a:rect b="b" l="l" r="r" t="t"/>
              <a:pathLst>
                <a:path extrusionOk="0" h="6415" w="6639">
                  <a:moveTo>
                    <a:pt x="5737" y="1"/>
                  </a:moveTo>
                  <a:lnTo>
                    <a:pt x="1968" y="3337"/>
                  </a:lnTo>
                  <a:lnTo>
                    <a:pt x="1034" y="401"/>
                  </a:lnTo>
                  <a:lnTo>
                    <a:pt x="434" y="1235"/>
                  </a:lnTo>
                  <a:lnTo>
                    <a:pt x="0" y="5471"/>
                  </a:lnTo>
                  <a:lnTo>
                    <a:pt x="1801" y="3904"/>
                  </a:lnTo>
                  <a:lnTo>
                    <a:pt x="2802" y="6405"/>
                  </a:lnTo>
                  <a:cubicBezTo>
                    <a:pt x="2802" y="6412"/>
                    <a:pt x="2804" y="6415"/>
                    <a:pt x="2808" y="6415"/>
                  </a:cubicBezTo>
                  <a:cubicBezTo>
                    <a:pt x="2983" y="6415"/>
                    <a:pt x="6638" y="1202"/>
                    <a:pt x="6638" y="1202"/>
                  </a:cubicBezTo>
                  <a:lnTo>
                    <a:pt x="5737"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20"/>
            <p:cNvSpPr/>
            <p:nvPr/>
          </p:nvSpPr>
          <p:spPr>
            <a:xfrm>
              <a:off x="5332300" y="2348800"/>
              <a:ext cx="171000" cy="135950"/>
            </a:xfrm>
            <a:custGeom>
              <a:rect b="b" l="l" r="r" t="t"/>
              <a:pathLst>
                <a:path extrusionOk="0" h="5438" w="6840">
                  <a:moveTo>
                    <a:pt x="6772" y="0"/>
                  </a:moveTo>
                  <a:cubicBezTo>
                    <a:pt x="6072" y="801"/>
                    <a:pt x="3503" y="4203"/>
                    <a:pt x="2903" y="5070"/>
                  </a:cubicBezTo>
                  <a:cubicBezTo>
                    <a:pt x="2870" y="4904"/>
                    <a:pt x="2136" y="3069"/>
                    <a:pt x="1902" y="2669"/>
                  </a:cubicBezTo>
                  <a:cubicBezTo>
                    <a:pt x="1902" y="2668"/>
                    <a:pt x="1902" y="2668"/>
                    <a:pt x="1902" y="2668"/>
                  </a:cubicBezTo>
                  <a:cubicBezTo>
                    <a:pt x="1863" y="2668"/>
                    <a:pt x="300" y="3970"/>
                    <a:pt x="234" y="4036"/>
                  </a:cubicBezTo>
                  <a:cubicBezTo>
                    <a:pt x="268" y="3403"/>
                    <a:pt x="635" y="701"/>
                    <a:pt x="568" y="33"/>
                  </a:cubicBezTo>
                  <a:cubicBezTo>
                    <a:pt x="551" y="17"/>
                    <a:pt x="535" y="8"/>
                    <a:pt x="522" y="8"/>
                  </a:cubicBezTo>
                  <a:cubicBezTo>
                    <a:pt x="510" y="8"/>
                    <a:pt x="501" y="17"/>
                    <a:pt x="501" y="33"/>
                  </a:cubicBezTo>
                  <a:cubicBezTo>
                    <a:pt x="368" y="701"/>
                    <a:pt x="301" y="1401"/>
                    <a:pt x="201" y="2102"/>
                  </a:cubicBezTo>
                  <a:cubicBezTo>
                    <a:pt x="101" y="2902"/>
                    <a:pt x="34" y="3669"/>
                    <a:pt x="1" y="4470"/>
                  </a:cubicBezTo>
                  <a:cubicBezTo>
                    <a:pt x="668" y="3936"/>
                    <a:pt x="1269" y="3369"/>
                    <a:pt x="1869" y="2769"/>
                  </a:cubicBezTo>
                  <a:cubicBezTo>
                    <a:pt x="2169" y="3669"/>
                    <a:pt x="2536" y="4570"/>
                    <a:pt x="2936" y="5437"/>
                  </a:cubicBezTo>
                  <a:cubicBezTo>
                    <a:pt x="2970" y="5437"/>
                    <a:pt x="6272" y="934"/>
                    <a:pt x="6806" y="33"/>
                  </a:cubicBezTo>
                  <a:cubicBezTo>
                    <a:pt x="6839" y="0"/>
                    <a:pt x="6806" y="0"/>
                    <a:pt x="67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20"/>
            <p:cNvSpPr/>
            <p:nvPr/>
          </p:nvSpPr>
          <p:spPr>
            <a:xfrm>
              <a:off x="1913200" y="3457225"/>
              <a:ext cx="405325" cy="835275"/>
            </a:xfrm>
            <a:custGeom>
              <a:rect b="b" l="l" r="r" t="t"/>
              <a:pathLst>
                <a:path extrusionOk="0" h="33411" w="16213">
                  <a:moveTo>
                    <a:pt x="6875" y="0"/>
                  </a:moveTo>
                  <a:cubicBezTo>
                    <a:pt x="6720" y="0"/>
                    <a:pt x="6563" y="9"/>
                    <a:pt x="6405" y="28"/>
                  </a:cubicBezTo>
                  <a:cubicBezTo>
                    <a:pt x="4971" y="262"/>
                    <a:pt x="3670" y="1062"/>
                    <a:pt x="2836" y="2263"/>
                  </a:cubicBezTo>
                  <a:cubicBezTo>
                    <a:pt x="1935" y="3564"/>
                    <a:pt x="1302" y="5032"/>
                    <a:pt x="1001" y="6600"/>
                  </a:cubicBezTo>
                  <a:cubicBezTo>
                    <a:pt x="601" y="8267"/>
                    <a:pt x="368" y="9969"/>
                    <a:pt x="268" y="11703"/>
                  </a:cubicBezTo>
                  <a:cubicBezTo>
                    <a:pt x="34" y="15272"/>
                    <a:pt x="1" y="18875"/>
                    <a:pt x="34" y="22511"/>
                  </a:cubicBezTo>
                  <a:cubicBezTo>
                    <a:pt x="1" y="24279"/>
                    <a:pt x="34" y="26080"/>
                    <a:pt x="34" y="27848"/>
                  </a:cubicBezTo>
                  <a:cubicBezTo>
                    <a:pt x="67" y="28782"/>
                    <a:pt x="67" y="29716"/>
                    <a:pt x="67" y="30617"/>
                  </a:cubicBezTo>
                  <a:cubicBezTo>
                    <a:pt x="34" y="31517"/>
                    <a:pt x="101" y="32385"/>
                    <a:pt x="201" y="33285"/>
                  </a:cubicBezTo>
                  <a:cubicBezTo>
                    <a:pt x="217" y="33369"/>
                    <a:pt x="301" y="33410"/>
                    <a:pt x="384" y="33410"/>
                  </a:cubicBezTo>
                  <a:cubicBezTo>
                    <a:pt x="468" y="33410"/>
                    <a:pt x="551" y="33369"/>
                    <a:pt x="568" y="33285"/>
                  </a:cubicBezTo>
                  <a:cubicBezTo>
                    <a:pt x="668" y="32351"/>
                    <a:pt x="735" y="31417"/>
                    <a:pt x="701" y="30483"/>
                  </a:cubicBezTo>
                  <a:lnTo>
                    <a:pt x="701" y="27548"/>
                  </a:lnTo>
                  <a:cubicBezTo>
                    <a:pt x="701" y="25647"/>
                    <a:pt x="701" y="23712"/>
                    <a:pt x="735" y="21810"/>
                  </a:cubicBezTo>
                  <a:cubicBezTo>
                    <a:pt x="801" y="18441"/>
                    <a:pt x="868" y="15039"/>
                    <a:pt x="1135" y="11670"/>
                  </a:cubicBezTo>
                  <a:cubicBezTo>
                    <a:pt x="1268" y="10035"/>
                    <a:pt x="1502" y="8401"/>
                    <a:pt x="1869" y="6800"/>
                  </a:cubicBezTo>
                  <a:cubicBezTo>
                    <a:pt x="2236" y="5332"/>
                    <a:pt x="2703" y="3831"/>
                    <a:pt x="3637" y="2630"/>
                  </a:cubicBezTo>
                  <a:cubicBezTo>
                    <a:pt x="4437" y="1496"/>
                    <a:pt x="5738" y="829"/>
                    <a:pt x="7139" y="829"/>
                  </a:cubicBezTo>
                  <a:cubicBezTo>
                    <a:pt x="8540" y="862"/>
                    <a:pt x="9774" y="1729"/>
                    <a:pt x="10742" y="2697"/>
                  </a:cubicBezTo>
                  <a:cubicBezTo>
                    <a:pt x="11776" y="3764"/>
                    <a:pt x="12743" y="4932"/>
                    <a:pt x="13610" y="6166"/>
                  </a:cubicBezTo>
                  <a:cubicBezTo>
                    <a:pt x="14544" y="7467"/>
                    <a:pt x="15378" y="8835"/>
                    <a:pt x="16112" y="10269"/>
                  </a:cubicBezTo>
                  <a:cubicBezTo>
                    <a:pt x="16121" y="10278"/>
                    <a:pt x="16132" y="10282"/>
                    <a:pt x="16144" y="10282"/>
                  </a:cubicBezTo>
                  <a:cubicBezTo>
                    <a:pt x="16176" y="10282"/>
                    <a:pt x="16212" y="10251"/>
                    <a:pt x="16212" y="10202"/>
                  </a:cubicBezTo>
                  <a:cubicBezTo>
                    <a:pt x="15345" y="8534"/>
                    <a:pt x="14444" y="6900"/>
                    <a:pt x="13410" y="5332"/>
                  </a:cubicBezTo>
                  <a:cubicBezTo>
                    <a:pt x="12476" y="3931"/>
                    <a:pt x="11476" y="2463"/>
                    <a:pt x="10175" y="1362"/>
                  </a:cubicBezTo>
                  <a:cubicBezTo>
                    <a:pt x="9257" y="563"/>
                    <a:pt x="8103" y="0"/>
                    <a:pt x="68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20"/>
            <p:cNvSpPr/>
            <p:nvPr/>
          </p:nvSpPr>
          <p:spPr>
            <a:xfrm>
              <a:off x="2002950" y="3425975"/>
              <a:ext cx="494875" cy="509800"/>
            </a:xfrm>
            <a:custGeom>
              <a:rect b="b" l="l" r="r" t="t"/>
              <a:pathLst>
                <a:path extrusionOk="0" h="20392" w="19795">
                  <a:moveTo>
                    <a:pt x="5559" y="6907"/>
                  </a:moveTo>
                  <a:cubicBezTo>
                    <a:pt x="5616" y="6907"/>
                    <a:pt x="5670" y="6920"/>
                    <a:pt x="5717" y="6949"/>
                  </a:cubicBezTo>
                  <a:cubicBezTo>
                    <a:pt x="6122" y="7209"/>
                    <a:pt x="5649" y="8625"/>
                    <a:pt x="5015" y="8625"/>
                  </a:cubicBezTo>
                  <a:cubicBezTo>
                    <a:pt x="4919" y="8625"/>
                    <a:pt x="4818" y="8592"/>
                    <a:pt x="4717" y="8517"/>
                  </a:cubicBezTo>
                  <a:cubicBezTo>
                    <a:pt x="4143" y="8094"/>
                    <a:pt x="5017" y="6907"/>
                    <a:pt x="5559" y="6907"/>
                  </a:cubicBezTo>
                  <a:close/>
                  <a:moveTo>
                    <a:pt x="15720" y="9914"/>
                  </a:moveTo>
                  <a:cubicBezTo>
                    <a:pt x="16375" y="9914"/>
                    <a:pt x="17678" y="11066"/>
                    <a:pt x="17192" y="11752"/>
                  </a:cubicBezTo>
                  <a:cubicBezTo>
                    <a:pt x="17104" y="11880"/>
                    <a:pt x="16983" y="11934"/>
                    <a:pt x="16846" y="11934"/>
                  </a:cubicBezTo>
                  <a:cubicBezTo>
                    <a:pt x="16155" y="11934"/>
                    <a:pt x="15040" y="10547"/>
                    <a:pt x="15458" y="10018"/>
                  </a:cubicBezTo>
                  <a:cubicBezTo>
                    <a:pt x="15520" y="9946"/>
                    <a:pt x="15611" y="9914"/>
                    <a:pt x="15720" y="9914"/>
                  </a:cubicBezTo>
                  <a:close/>
                  <a:moveTo>
                    <a:pt x="10258" y="1"/>
                  </a:moveTo>
                  <a:cubicBezTo>
                    <a:pt x="9770" y="1"/>
                    <a:pt x="9338" y="60"/>
                    <a:pt x="8986" y="177"/>
                  </a:cubicBezTo>
                  <a:cubicBezTo>
                    <a:pt x="7605" y="638"/>
                    <a:pt x="7975" y="4116"/>
                    <a:pt x="7697" y="4116"/>
                  </a:cubicBezTo>
                  <a:cubicBezTo>
                    <a:pt x="7694" y="4116"/>
                    <a:pt x="7690" y="4115"/>
                    <a:pt x="7685" y="4114"/>
                  </a:cubicBezTo>
                  <a:cubicBezTo>
                    <a:pt x="6099" y="3470"/>
                    <a:pt x="4752" y="3131"/>
                    <a:pt x="3682" y="3131"/>
                  </a:cubicBezTo>
                  <a:cubicBezTo>
                    <a:pt x="927" y="3131"/>
                    <a:pt x="1" y="5373"/>
                    <a:pt x="1514" y="10418"/>
                  </a:cubicBezTo>
                  <a:cubicBezTo>
                    <a:pt x="1681" y="9451"/>
                    <a:pt x="2015" y="8216"/>
                    <a:pt x="2548" y="7483"/>
                  </a:cubicBezTo>
                  <a:cubicBezTo>
                    <a:pt x="2935" y="6968"/>
                    <a:pt x="3326" y="6741"/>
                    <a:pt x="3605" y="6741"/>
                  </a:cubicBezTo>
                  <a:cubicBezTo>
                    <a:pt x="4049" y="6741"/>
                    <a:pt x="4210" y="7315"/>
                    <a:pt x="3616" y="8216"/>
                  </a:cubicBezTo>
                  <a:cubicBezTo>
                    <a:pt x="2882" y="9317"/>
                    <a:pt x="2415" y="10552"/>
                    <a:pt x="2248" y="11852"/>
                  </a:cubicBezTo>
                  <a:cubicBezTo>
                    <a:pt x="2248" y="11852"/>
                    <a:pt x="3883" y="14187"/>
                    <a:pt x="5884" y="15355"/>
                  </a:cubicBezTo>
                  <a:cubicBezTo>
                    <a:pt x="5784" y="14421"/>
                    <a:pt x="5517" y="13053"/>
                    <a:pt x="5717" y="11719"/>
                  </a:cubicBezTo>
                  <a:cubicBezTo>
                    <a:pt x="5905" y="10231"/>
                    <a:pt x="6462" y="9550"/>
                    <a:pt x="6901" y="9550"/>
                  </a:cubicBezTo>
                  <a:cubicBezTo>
                    <a:pt x="7319" y="9550"/>
                    <a:pt x="7630" y="10164"/>
                    <a:pt x="7419" y="11285"/>
                  </a:cubicBezTo>
                  <a:cubicBezTo>
                    <a:pt x="7085" y="12820"/>
                    <a:pt x="6952" y="14388"/>
                    <a:pt x="6985" y="15955"/>
                  </a:cubicBezTo>
                  <a:cubicBezTo>
                    <a:pt x="7652" y="16389"/>
                    <a:pt x="8353" y="16723"/>
                    <a:pt x="9120" y="16989"/>
                  </a:cubicBezTo>
                  <a:cubicBezTo>
                    <a:pt x="8986" y="16656"/>
                    <a:pt x="8886" y="16256"/>
                    <a:pt x="8753" y="15755"/>
                  </a:cubicBezTo>
                  <a:cubicBezTo>
                    <a:pt x="8285" y="14016"/>
                    <a:pt x="8889" y="13067"/>
                    <a:pt x="9362" y="13067"/>
                  </a:cubicBezTo>
                  <a:cubicBezTo>
                    <a:pt x="9596" y="13067"/>
                    <a:pt x="9798" y="13300"/>
                    <a:pt x="9820" y="13787"/>
                  </a:cubicBezTo>
                  <a:cubicBezTo>
                    <a:pt x="9920" y="15021"/>
                    <a:pt x="10154" y="16256"/>
                    <a:pt x="10487" y="17490"/>
                  </a:cubicBezTo>
                  <a:cubicBezTo>
                    <a:pt x="11455" y="17790"/>
                    <a:pt x="12222" y="18024"/>
                    <a:pt x="12722" y="18190"/>
                  </a:cubicBezTo>
                  <a:cubicBezTo>
                    <a:pt x="13957" y="18657"/>
                    <a:pt x="15091" y="19425"/>
                    <a:pt x="15958" y="20392"/>
                  </a:cubicBezTo>
                  <a:cubicBezTo>
                    <a:pt x="16859" y="19591"/>
                    <a:pt x="17626" y="18624"/>
                    <a:pt x="18193" y="17523"/>
                  </a:cubicBezTo>
                  <a:cubicBezTo>
                    <a:pt x="17559" y="17023"/>
                    <a:pt x="16625" y="16256"/>
                    <a:pt x="15291" y="15322"/>
                  </a:cubicBezTo>
                  <a:cubicBezTo>
                    <a:pt x="13339" y="13943"/>
                    <a:pt x="13438" y="12279"/>
                    <a:pt x="14510" y="12279"/>
                  </a:cubicBezTo>
                  <a:cubicBezTo>
                    <a:pt x="14812" y="12279"/>
                    <a:pt x="15191" y="12412"/>
                    <a:pt x="15624" y="12720"/>
                  </a:cubicBezTo>
                  <a:cubicBezTo>
                    <a:pt x="17059" y="13687"/>
                    <a:pt x="18160" y="15555"/>
                    <a:pt x="18660" y="16489"/>
                  </a:cubicBezTo>
                  <a:cubicBezTo>
                    <a:pt x="19360" y="14855"/>
                    <a:pt x="19727" y="13087"/>
                    <a:pt x="19794" y="11319"/>
                  </a:cubicBezTo>
                  <a:cubicBezTo>
                    <a:pt x="17859" y="9484"/>
                    <a:pt x="12989" y="6916"/>
                    <a:pt x="14457" y="6916"/>
                  </a:cubicBezTo>
                  <a:cubicBezTo>
                    <a:pt x="15791" y="6916"/>
                    <a:pt x="18727" y="8850"/>
                    <a:pt x="19794" y="9584"/>
                  </a:cubicBezTo>
                  <a:cubicBezTo>
                    <a:pt x="19761" y="9084"/>
                    <a:pt x="19694" y="8583"/>
                    <a:pt x="19627" y="8083"/>
                  </a:cubicBezTo>
                  <a:cubicBezTo>
                    <a:pt x="17793" y="6849"/>
                    <a:pt x="11788" y="4981"/>
                    <a:pt x="12756" y="4447"/>
                  </a:cubicBezTo>
                  <a:cubicBezTo>
                    <a:pt x="12892" y="4368"/>
                    <a:pt x="13082" y="4333"/>
                    <a:pt x="13313" y="4333"/>
                  </a:cubicBezTo>
                  <a:cubicBezTo>
                    <a:pt x="14836" y="4333"/>
                    <a:pt x="18126" y="5865"/>
                    <a:pt x="19227" y="6415"/>
                  </a:cubicBezTo>
                  <a:cubicBezTo>
                    <a:pt x="18993" y="5581"/>
                    <a:pt x="18627" y="4814"/>
                    <a:pt x="18126" y="4114"/>
                  </a:cubicBezTo>
                  <a:cubicBezTo>
                    <a:pt x="16037" y="1309"/>
                    <a:pt x="12542" y="1"/>
                    <a:pt x="10258"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20"/>
            <p:cNvSpPr/>
            <p:nvPr/>
          </p:nvSpPr>
          <p:spPr>
            <a:xfrm>
              <a:off x="2002950" y="3425975"/>
              <a:ext cx="494875" cy="509800"/>
            </a:xfrm>
            <a:custGeom>
              <a:rect b="b" l="l" r="r" t="t"/>
              <a:pathLst>
                <a:path extrusionOk="0" h="20392" w="19795">
                  <a:moveTo>
                    <a:pt x="5559" y="6907"/>
                  </a:moveTo>
                  <a:cubicBezTo>
                    <a:pt x="5616" y="6907"/>
                    <a:pt x="5670" y="6920"/>
                    <a:pt x="5717" y="6949"/>
                  </a:cubicBezTo>
                  <a:cubicBezTo>
                    <a:pt x="6122" y="7209"/>
                    <a:pt x="5649" y="8625"/>
                    <a:pt x="5015" y="8625"/>
                  </a:cubicBezTo>
                  <a:cubicBezTo>
                    <a:pt x="4919" y="8625"/>
                    <a:pt x="4818" y="8592"/>
                    <a:pt x="4717" y="8517"/>
                  </a:cubicBezTo>
                  <a:cubicBezTo>
                    <a:pt x="4143" y="8094"/>
                    <a:pt x="5017" y="6907"/>
                    <a:pt x="5559" y="6907"/>
                  </a:cubicBezTo>
                  <a:close/>
                  <a:moveTo>
                    <a:pt x="15720" y="9914"/>
                  </a:moveTo>
                  <a:cubicBezTo>
                    <a:pt x="16375" y="9914"/>
                    <a:pt x="17678" y="11066"/>
                    <a:pt x="17192" y="11752"/>
                  </a:cubicBezTo>
                  <a:cubicBezTo>
                    <a:pt x="17104" y="11880"/>
                    <a:pt x="16983" y="11934"/>
                    <a:pt x="16846" y="11934"/>
                  </a:cubicBezTo>
                  <a:cubicBezTo>
                    <a:pt x="16155" y="11934"/>
                    <a:pt x="15040" y="10547"/>
                    <a:pt x="15458" y="10018"/>
                  </a:cubicBezTo>
                  <a:cubicBezTo>
                    <a:pt x="15520" y="9946"/>
                    <a:pt x="15611" y="9914"/>
                    <a:pt x="15720" y="9914"/>
                  </a:cubicBezTo>
                  <a:close/>
                  <a:moveTo>
                    <a:pt x="10258" y="1"/>
                  </a:moveTo>
                  <a:cubicBezTo>
                    <a:pt x="9770" y="1"/>
                    <a:pt x="9338" y="60"/>
                    <a:pt x="8986" y="177"/>
                  </a:cubicBezTo>
                  <a:cubicBezTo>
                    <a:pt x="7605" y="638"/>
                    <a:pt x="7975" y="4116"/>
                    <a:pt x="7697" y="4116"/>
                  </a:cubicBezTo>
                  <a:cubicBezTo>
                    <a:pt x="7694" y="4116"/>
                    <a:pt x="7690" y="4115"/>
                    <a:pt x="7685" y="4114"/>
                  </a:cubicBezTo>
                  <a:cubicBezTo>
                    <a:pt x="6099" y="3470"/>
                    <a:pt x="4752" y="3131"/>
                    <a:pt x="3682" y="3131"/>
                  </a:cubicBezTo>
                  <a:cubicBezTo>
                    <a:pt x="927" y="3131"/>
                    <a:pt x="1" y="5373"/>
                    <a:pt x="1514" y="10418"/>
                  </a:cubicBezTo>
                  <a:cubicBezTo>
                    <a:pt x="1681" y="9451"/>
                    <a:pt x="2015" y="8216"/>
                    <a:pt x="2548" y="7483"/>
                  </a:cubicBezTo>
                  <a:cubicBezTo>
                    <a:pt x="2935" y="6968"/>
                    <a:pt x="3326" y="6741"/>
                    <a:pt x="3605" y="6741"/>
                  </a:cubicBezTo>
                  <a:cubicBezTo>
                    <a:pt x="4049" y="6741"/>
                    <a:pt x="4210" y="7315"/>
                    <a:pt x="3616" y="8216"/>
                  </a:cubicBezTo>
                  <a:cubicBezTo>
                    <a:pt x="2882" y="9317"/>
                    <a:pt x="2415" y="10552"/>
                    <a:pt x="2248" y="11852"/>
                  </a:cubicBezTo>
                  <a:cubicBezTo>
                    <a:pt x="2248" y="11852"/>
                    <a:pt x="3883" y="14187"/>
                    <a:pt x="5884" y="15355"/>
                  </a:cubicBezTo>
                  <a:cubicBezTo>
                    <a:pt x="5784" y="14421"/>
                    <a:pt x="5517" y="13053"/>
                    <a:pt x="5717" y="11719"/>
                  </a:cubicBezTo>
                  <a:cubicBezTo>
                    <a:pt x="5905" y="10231"/>
                    <a:pt x="6462" y="9550"/>
                    <a:pt x="6901" y="9550"/>
                  </a:cubicBezTo>
                  <a:cubicBezTo>
                    <a:pt x="7319" y="9550"/>
                    <a:pt x="7630" y="10164"/>
                    <a:pt x="7419" y="11285"/>
                  </a:cubicBezTo>
                  <a:cubicBezTo>
                    <a:pt x="7085" y="12820"/>
                    <a:pt x="6952" y="14388"/>
                    <a:pt x="6985" y="15955"/>
                  </a:cubicBezTo>
                  <a:cubicBezTo>
                    <a:pt x="7652" y="16389"/>
                    <a:pt x="8353" y="16723"/>
                    <a:pt x="9120" y="16989"/>
                  </a:cubicBezTo>
                  <a:cubicBezTo>
                    <a:pt x="8986" y="16656"/>
                    <a:pt x="8886" y="16256"/>
                    <a:pt x="8753" y="15755"/>
                  </a:cubicBezTo>
                  <a:cubicBezTo>
                    <a:pt x="8285" y="14016"/>
                    <a:pt x="8889" y="13067"/>
                    <a:pt x="9362" y="13067"/>
                  </a:cubicBezTo>
                  <a:cubicBezTo>
                    <a:pt x="9596" y="13067"/>
                    <a:pt x="9798" y="13300"/>
                    <a:pt x="9820" y="13787"/>
                  </a:cubicBezTo>
                  <a:cubicBezTo>
                    <a:pt x="9920" y="15021"/>
                    <a:pt x="10154" y="16256"/>
                    <a:pt x="10487" y="17490"/>
                  </a:cubicBezTo>
                  <a:cubicBezTo>
                    <a:pt x="11455" y="17790"/>
                    <a:pt x="12222" y="18024"/>
                    <a:pt x="12722" y="18190"/>
                  </a:cubicBezTo>
                  <a:cubicBezTo>
                    <a:pt x="13957" y="18657"/>
                    <a:pt x="15091" y="19425"/>
                    <a:pt x="15958" y="20392"/>
                  </a:cubicBezTo>
                  <a:cubicBezTo>
                    <a:pt x="16859" y="19591"/>
                    <a:pt x="17626" y="18624"/>
                    <a:pt x="18193" y="17523"/>
                  </a:cubicBezTo>
                  <a:cubicBezTo>
                    <a:pt x="17559" y="17023"/>
                    <a:pt x="16625" y="16256"/>
                    <a:pt x="15291" y="15322"/>
                  </a:cubicBezTo>
                  <a:cubicBezTo>
                    <a:pt x="13339" y="13943"/>
                    <a:pt x="13438" y="12279"/>
                    <a:pt x="14510" y="12279"/>
                  </a:cubicBezTo>
                  <a:cubicBezTo>
                    <a:pt x="14812" y="12279"/>
                    <a:pt x="15191" y="12412"/>
                    <a:pt x="15624" y="12720"/>
                  </a:cubicBezTo>
                  <a:cubicBezTo>
                    <a:pt x="17059" y="13687"/>
                    <a:pt x="18160" y="15555"/>
                    <a:pt x="18660" y="16489"/>
                  </a:cubicBezTo>
                  <a:cubicBezTo>
                    <a:pt x="19360" y="14855"/>
                    <a:pt x="19727" y="13087"/>
                    <a:pt x="19794" y="11319"/>
                  </a:cubicBezTo>
                  <a:cubicBezTo>
                    <a:pt x="17859" y="9484"/>
                    <a:pt x="12989" y="6916"/>
                    <a:pt x="14457" y="6916"/>
                  </a:cubicBezTo>
                  <a:cubicBezTo>
                    <a:pt x="15791" y="6916"/>
                    <a:pt x="18727" y="8850"/>
                    <a:pt x="19794" y="9584"/>
                  </a:cubicBezTo>
                  <a:cubicBezTo>
                    <a:pt x="19761" y="9084"/>
                    <a:pt x="19694" y="8583"/>
                    <a:pt x="19627" y="8083"/>
                  </a:cubicBezTo>
                  <a:cubicBezTo>
                    <a:pt x="17793" y="6849"/>
                    <a:pt x="11788" y="4981"/>
                    <a:pt x="12756" y="4447"/>
                  </a:cubicBezTo>
                  <a:cubicBezTo>
                    <a:pt x="12892" y="4368"/>
                    <a:pt x="13082" y="4333"/>
                    <a:pt x="13313" y="4333"/>
                  </a:cubicBezTo>
                  <a:cubicBezTo>
                    <a:pt x="14836" y="4333"/>
                    <a:pt x="18126" y="5865"/>
                    <a:pt x="19227" y="6415"/>
                  </a:cubicBezTo>
                  <a:cubicBezTo>
                    <a:pt x="18993" y="5581"/>
                    <a:pt x="18627" y="4814"/>
                    <a:pt x="18126" y="4114"/>
                  </a:cubicBezTo>
                  <a:cubicBezTo>
                    <a:pt x="16037" y="1309"/>
                    <a:pt x="12542" y="1"/>
                    <a:pt x="10258" y="1"/>
                  </a:cubicBezTo>
                  <a:close/>
                </a:path>
              </a:pathLst>
            </a:custGeom>
            <a:solidFill>
              <a:srgbClr val="000000">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20"/>
            <p:cNvSpPr/>
            <p:nvPr/>
          </p:nvSpPr>
          <p:spPr>
            <a:xfrm>
              <a:off x="2130025" y="3532750"/>
              <a:ext cx="267725" cy="360575"/>
            </a:xfrm>
            <a:custGeom>
              <a:rect b="b" l="l" r="r" t="t"/>
              <a:pathLst>
                <a:path extrusionOk="0" h="14423" w="10709">
                  <a:moveTo>
                    <a:pt x="2947" y="0"/>
                  </a:moveTo>
                  <a:cubicBezTo>
                    <a:pt x="2914" y="0"/>
                    <a:pt x="2876" y="49"/>
                    <a:pt x="2903" y="76"/>
                  </a:cubicBezTo>
                  <a:lnTo>
                    <a:pt x="3136" y="376"/>
                  </a:lnTo>
                  <a:cubicBezTo>
                    <a:pt x="2803" y="777"/>
                    <a:pt x="2469" y="1244"/>
                    <a:pt x="2202" y="1744"/>
                  </a:cubicBezTo>
                  <a:cubicBezTo>
                    <a:pt x="1902" y="2211"/>
                    <a:pt x="1635" y="2711"/>
                    <a:pt x="1368" y="3245"/>
                  </a:cubicBezTo>
                  <a:cubicBezTo>
                    <a:pt x="868" y="4246"/>
                    <a:pt x="401" y="5280"/>
                    <a:pt x="1" y="6314"/>
                  </a:cubicBezTo>
                  <a:cubicBezTo>
                    <a:pt x="1" y="6355"/>
                    <a:pt x="39" y="6384"/>
                    <a:pt x="68" y="6384"/>
                  </a:cubicBezTo>
                  <a:cubicBezTo>
                    <a:pt x="86" y="6384"/>
                    <a:pt x="101" y="6373"/>
                    <a:pt x="101" y="6347"/>
                  </a:cubicBezTo>
                  <a:cubicBezTo>
                    <a:pt x="501" y="5280"/>
                    <a:pt x="1001" y="4246"/>
                    <a:pt x="1568" y="3278"/>
                  </a:cubicBezTo>
                  <a:cubicBezTo>
                    <a:pt x="1835" y="2811"/>
                    <a:pt x="2102" y="2344"/>
                    <a:pt x="2402" y="1911"/>
                  </a:cubicBezTo>
                  <a:cubicBezTo>
                    <a:pt x="2702" y="1444"/>
                    <a:pt x="3036" y="977"/>
                    <a:pt x="3270" y="510"/>
                  </a:cubicBezTo>
                  <a:cubicBezTo>
                    <a:pt x="3870" y="1244"/>
                    <a:pt x="4404" y="2044"/>
                    <a:pt x="4904" y="2878"/>
                  </a:cubicBezTo>
                  <a:cubicBezTo>
                    <a:pt x="3970" y="4679"/>
                    <a:pt x="3503" y="6614"/>
                    <a:pt x="2969" y="8582"/>
                  </a:cubicBezTo>
                  <a:cubicBezTo>
                    <a:pt x="2950" y="8621"/>
                    <a:pt x="2987" y="8637"/>
                    <a:pt x="3022" y="8637"/>
                  </a:cubicBezTo>
                  <a:cubicBezTo>
                    <a:pt x="3046" y="8637"/>
                    <a:pt x="3069" y="8629"/>
                    <a:pt x="3069" y="8616"/>
                  </a:cubicBezTo>
                  <a:cubicBezTo>
                    <a:pt x="3403" y="6647"/>
                    <a:pt x="4237" y="4813"/>
                    <a:pt x="5004" y="3011"/>
                  </a:cubicBezTo>
                  <a:cubicBezTo>
                    <a:pt x="5404" y="3745"/>
                    <a:pt x="5838" y="4546"/>
                    <a:pt x="6238" y="5347"/>
                  </a:cubicBezTo>
                  <a:cubicBezTo>
                    <a:pt x="6238" y="7448"/>
                    <a:pt x="6605" y="9483"/>
                    <a:pt x="6739" y="11551"/>
                  </a:cubicBezTo>
                  <a:cubicBezTo>
                    <a:pt x="6722" y="11584"/>
                    <a:pt x="6747" y="11601"/>
                    <a:pt x="6776" y="11601"/>
                  </a:cubicBezTo>
                  <a:cubicBezTo>
                    <a:pt x="6805" y="11601"/>
                    <a:pt x="6839" y="11584"/>
                    <a:pt x="6839" y="11551"/>
                  </a:cubicBezTo>
                  <a:cubicBezTo>
                    <a:pt x="6505" y="9616"/>
                    <a:pt x="6539" y="7648"/>
                    <a:pt x="6438" y="5713"/>
                  </a:cubicBezTo>
                  <a:lnTo>
                    <a:pt x="6438" y="5713"/>
                  </a:lnTo>
                  <a:cubicBezTo>
                    <a:pt x="6605" y="6080"/>
                    <a:pt x="6772" y="6414"/>
                    <a:pt x="6939" y="6781"/>
                  </a:cubicBezTo>
                  <a:cubicBezTo>
                    <a:pt x="7506" y="7982"/>
                    <a:pt x="8073" y="9183"/>
                    <a:pt x="8607" y="10383"/>
                  </a:cubicBezTo>
                  <a:cubicBezTo>
                    <a:pt x="9240" y="11718"/>
                    <a:pt x="9908" y="13052"/>
                    <a:pt x="10475" y="14386"/>
                  </a:cubicBezTo>
                  <a:cubicBezTo>
                    <a:pt x="10475" y="14412"/>
                    <a:pt x="10489" y="14423"/>
                    <a:pt x="10505" y="14423"/>
                  </a:cubicBezTo>
                  <a:cubicBezTo>
                    <a:pt x="10532" y="14423"/>
                    <a:pt x="10562" y="14394"/>
                    <a:pt x="10541" y="14353"/>
                  </a:cubicBezTo>
                  <a:cubicBezTo>
                    <a:pt x="8673" y="10484"/>
                    <a:pt x="7272" y="6281"/>
                    <a:pt x="4971" y="2645"/>
                  </a:cubicBezTo>
                  <a:lnTo>
                    <a:pt x="4971" y="2645"/>
                  </a:lnTo>
                  <a:cubicBezTo>
                    <a:pt x="5871" y="3045"/>
                    <a:pt x="6839" y="3412"/>
                    <a:pt x="7739" y="3845"/>
                  </a:cubicBezTo>
                  <a:cubicBezTo>
                    <a:pt x="8740" y="4279"/>
                    <a:pt x="9674" y="4779"/>
                    <a:pt x="10608" y="5347"/>
                  </a:cubicBezTo>
                  <a:cubicBezTo>
                    <a:pt x="10675" y="5347"/>
                    <a:pt x="10708" y="5280"/>
                    <a:pt x="10675" y="5246"/>
                  </a:cubicBezTo>
                  <a:cubicBezTo>
                    <a:pt x="9707" y="4713"/>
                    <a:pt x="8773" y="4146"/>
                    <a:pt x="7773" y="3679"/>
                  </a:cubicBezTo>
                  <a:cubicBezTo>
                    <a:pt x="6839" y="3212"/>
                    <a:pt x="5871" y="2811"/>
                    <a:pt x="4871" y="2478"/>
                  </a:cubicBezTo>
                  <a:cubicBezTo>
                    <a:pt x="4704" y="2244"/>
                    <a:pt x="4537" y="1977"/>
                    <a:pt x="4370" y="1744"/>
                  </a:cubicBezTo>
                  <a:lnTo>
                    <a:pt x="4370" y="1744"/>
                  </a:lnTo>
                  <a:cubicBezTo>
                    <a:pt x="4904" y="1911"/>
                    <a:pt x="5404" y="2044"/>
                    <a:pt x="5938" y="2211"/>
                  </a:cubicBezTo>
                  <a:cubicBezTo>
                    <a:pt x="6505" y="2411"/>
                    <a:pt x="7072" y="2645"/>
                    <a:pt x="7606" y="2878"/>
                  </a:cubicBezTo>
                  <a:cubicBezTo>
                    <a:pt x="7639" y="2878"/>
                    <a:pt x="7673" y="2811"/>
                    <a:pt x="7606" y="2778"/>
                  </a:cubicBezTo>
                  <a:cubicBezTo>
                    <a:pt x="7072" y="2544"/>
                    <a:pt x="6505" y="2344"/>
                    <a:pt x="5938" y="2178"/>
                  </a:cubicBezTo>
                  <a:cubicBezTo>
                    <a:pt x="5404" y="1977"/>
                    <a:pt x="4837" y="1811"/>
                    <a:pt x="4270" y="1677"/>
                  </a:cubicBezTo>
                  <a:cubicBezTo>
                    <a:pt x="3970" y="1244"/>
                    <a:pt x="3636" y="810"/>
                    <a:pt x="3270" y="376"/>
                  </a:cubicBezTo>
                  <a:cubicBezTo>
                    <a:pt x="3270" y="376"/>
                    <a:pt x="3270" y="343"/>
                    <a:pt x="3236" y="343"/>
                  </a:cubicBezTo>
                  <a:lnTo>
                    <a:pt x="2969" y="9"/>
                  </a:lnTo>
                  <a:cubicBezTo>
                    <a:pt x="2963" y="3"/>
                    <a:pt x="2955" y="0"/>
                    <a:pt x="29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20"/>
            <p:cNvSpPr/>
            <p:nvPr/>
          </p:nvSpPr>
          <p:spPr>
            <a:xfrm>
              <a:off x="1705050" y="3637225"/>
              <a:ext cx="315750" cy="659550"/>
            </a:xfrm>
            <a:custGeom>
              <a:rect b="b" l="l" r="r" t="t"/>
              <a:pathLst>
                <a:path extrusionOk="0" h="26382" w="12630">
                  <a:moveTo>
                    <a:pt x="5558" y="0"/>
                  </a:moveTo>
                  <a:cubicBezTo>
                    <a:pt x="3256" y="0"/>
                    <a:pt x="1522" y="1968"/>
                    <a:pt x="54" y="3469"/>
                  </a:cubicBezTo>
                  <a:cubicBezTo>
                    <a:pt x="0" y="3496"/>
                    <a:pt x="55" y="3545"/>
                    <a:pt x="96" y="3545"/>
                  </a:cubicBezTo>
                  <a:cubicBezTo>
                    <a:pt x="106" y="3545"/>
                    <a:pt x="114" y="3542"/>
                    <a:pt x="121" y="3536"/>
                  </a:cubicBezTo>
                  <a:cubicBezTo>
                    <a:pt x="1456" y="2201"/>
                    <a:pt x="3283" y="652"/>
                    <a:pt x="5242" y="652"/>
                  </a:cubicBezTo>
                  <a:cubicBezTo>
                    <a:pt x="5730" y="652"/>
                    <a:pt x="6227" y="748"/>
                    <a:pt x="6726" y="967"/>
                  </a:cubicBezTo>
                  <a:cubicBezTo>
                    <a:pt x="8560" y="1768"/>
                    <a:pt x="9628" y="3836"/>
                    <a:pt x="10195" y="5637"/>
                  </a:cubicBezTo>
                  <a:cubicBezTo>
                    <a:pt x="10795" y="7639"/>
                    <a:pt x="10995" y="9774"/>
                    <a:pt x="11229" y="11875"/>
                  </a:cubicBezTo>
                  <a:cubicBezTo>
                    <a:pt x="11529" y="14244"/>
                    <a:pt x="11696" y="16645"/>
                    <a:pt x="11796" y="19047"/>
                  </a:cubicBezTo>
                  <a:cubicBezTo>
                    <a:pt x="11829" y="20214"/>
                    <a:pt x="11829" y="21382"/>
                    <a:pt x="11829" y="22583"/>
                  </a:cubicBezTo>
                  <a:cubicBezTo>
                    <a:pt x="11829" y="23784"/>
                    <a:pt x="11762" y="25018"/>
                    <a:pt x="11829" y="26219"/>
                  </a:cubicBezTo>
                  <a:cubicBezTo>
                    <a:pt x="11829" y="26331"/>
                    <a:pt x="11922" y="26382"/>
                    <a:pt x="12022" y="26382"/>
                  </a:cubicBezTo>
                  <a:cubicBezTo>
                    <a:pt x="12129" y="26382"/>
                    <a:pt x="12245" y="26323"/>
                    <a:pt x="12263" y="26219"/>
                  </a:cubicBezTo>
                  <a:cubicBezTo>
                    <a:pt x="12463" y="24784"/>
                    <a:pt x="12596" y="23317"/>
                    <a:pt x="12596" y="21882"/>
                  </a:cubicBezTo>
                  <a:cubicBezTo>
                    <a:pt x="12630" y="20448"/>
                    <a:pt x="12630" y="19014"/>
                    <a:pt x="12596" y="17613"/>
                  </a:cubicBezTo>
                  <a:cubicBezTo>
                    <a:pt x="12530" y="15044"/>
                    <a:pt x="12330" y="12476"/>
                    <a:pt x="11996" y="9907"/>
                  </a:cubicBezTo>
                  <a:cubicBezTo>
                    <a:pt x="11729" y="7772"/>
                    <a:pt x="11362" y="5604"/>
                    <a:pt x="10395" y="3669"/>
                  </a:cubicBezTo>
                  <a:cubicBezTo>
                    <a:pt x="9427" y="1801"/>
                    <a:pt x="7793" y="0"/>
                    <a:pt x="555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20"/>
            <p:cNvSpPr/>
            <p:nvPr/>
          </p:nvSpPr>
          <p:spPr>
            <a:xfrm>
              <a:off x="1514575" y="3550850"/>
              <a:ext cx="412825" cy="431625"/>
            </a:xfrm>
            <a:custGeom>
              <a:rect b="b" l="l" r="r" t="t"/>
              <a:pathLst>
                <a:path extrusionOk="0" h="17265" w="16513">
                  <a:moveTo>
                    <a:pt x="3045" y="6788"/>
                  </a:moveTo>
                  <a:cubicBezTo>
                    <a:pt x="3310" y="6788"/>
                    <a:pt x="3558" y="6874"/>
                    <a:pt x="3637" y="7058"/>
                  </a:cubicBezTo>
                  <a:cubicBezTo>
                    <a:pt x="3770" y="7324"/>
                    <a:pt x="3177" y="7621"/>
                    <a:pt x="2728" y="7621"/>
                  </a:cubicBezTo>
                  <a:cubicBezTo>
                    <a:pt x="2503" y="7621"/>
                    <a:pt x="2314" y="7547"/>
                    <a:pt x="2269" y="7358"/>
                  </a:cubicBezTo>
                  <a:cubicBezTo>
                    <a:pt x="2188" y="6993"/>
                    <a:pt x="2636" y="6788"/>
                    <a:pt x="3045" y="6788"/>
                  </a:cubicBezTo>
                  <a:close/>
                  <a:moveTo>
                    <a:pt x="13551" y="10497"/>
                  </a:moveTo>
                  <a:cubicBezTo>
                    <a:pt x="13849" y="10497"/>
                    <a:pt x="14293" y="10770"/>
                    <a:pt x="14244" y="11060"/>
                  </a:cubicBezTo>
                  <a:cubicBezTo>
                    <a:pt x="14217" y="11204"/>
                    <a:pt x="14130" y="11261"/>
                    <a:pt x="14018" y="11261"/>
                  </a:cubicBezTo>
                  <a:cubicBezTo>
                    <a:pt x="13716" y="11261"/>
                    <a:pt x="13237" y="10846"/>
                    <a:pt x="13310" y="10627"/>
                  </a:cubicBezTo>
                  <a:cubicBezTo>
                    <a:pt x="13347" y="10535"/>
                    <a:pt x="13439" y="10497"/>
                    <a:pt x="13551" y="10497"/>
                  </a:cubicBezTo>
                  <a:close/>
                  <a:moveTo>
                    <a:pt x="7341" y="12671"/>
                  </a:moveTo>
                  <a:cubicBezTo>
                    <a:pt x="7970" y="12671"/>
                    <a:pt x="8792" y="14052"/>
                    <a:pt x="8140" y="14363"/>
                  </a:cubicBezTo>
                  <a:cubicBezTo>
                    <a:pt x="8080" y="14396"/>
                    <a:pt x="8019" y="14411"/>
                    <a:pt x="7958" y="14411"/>
                  </a:cubicBezTo>
                  <a:cubicBezTo>
                    <a:pt x="7345" y="14411"/>
                    <a:pt x="6751" y="12877"/>
                    <a:pt x="7206" y="12695"/>
                  </a:cubicBezTo>
                  <a:cubicBezTo>
                    <a:pt x="7250" y="12679"/>
                    <a:pt x="7295" y="12671"/>
                    <a:pt x="7341" y="12671"/>
                  </a:cubicBezTo>
                  <a:close/>
                  <a:moveTo>
                    <a:pt x="7163" y="1"/>
                  </a:moveTo>
                  <a:cubicBezTo>
                    <a:pt x="6327" y="1"/>
                    <a:pt x="5332" y="231"/>
                    <a:pt x="4337" y="820"/>
                  </a:cubicBezTo>
                  <a:cubicBezTo>
                    <a:pt x="5271" y="886"/>
                    <a:pt x="6372" y="1187"/>
                    <a:pt x="6839" y="1820"/>
                  </a:cubicBezTo>
                  <a:cubicBezTo>
                    <a:pt x="7268" y="2451"/>
                    <a:pt x="6858" y="2853"/>
                    <a:pt x="6387" y="2853"/>
                  </a:cubicBezTo>
                  <a:cubicBezTo>
                    <a:pt x="6235" y="2853"/>
                    <a:pt x="6077" y="2811"/>
                    <a:pt x="5939" y="2721"/>
                  </a:cubicBezTo>
                  <a:cubicBezTo>
                    <a:pt x="5505" y="2454"/>
                    <a:pt x="4771" y="1587"/>
                    <a:pt x="3403" y="1487"/>
                  </a:cubicBezTo>
                  <a:cubicBezTo>
                    <a:pt x="2836" y="1987"/>
                    <a:pt x="2303" y="2521"/>
                    <a:pt x="1869" y="3155"/>
                  </a:cubicBezTo>
                  <a:cubicBezTo>
                    <a:pt x="1736" y="3388"/>
                    <a:pt x="1569" y="3622"/>
                    <a:pt x="1435" y="3855"/>
                  </a:cubicBezTo>
                  <a:cubicBezTo>
                    <a:pt x="2184" y="3521"/>
                    <a:pt x="2993" y="3354"/>
                    <a:pt x="3801" y="3354"/>
                  </a:cubicBezTo>
                  <a:cubicBezTo>
                    <a:pt x="4686" y="3354"/>
                    <a:pt x="5570" y="3554"/>
                    <a:pt x="6372" y="3955"/>
                  </a:cubicBezTo>
                  <a:cubicBezTo>
                    <a:pt x="7921" y="4715"/>
                    <a:pt x="7449" y="6188"/>
                    <a:pt x="6302" y="6188"/>
                  </a:cubicBezTo>
                  <a:cubicBezTo>
                    <a:pt x="6090" y="6188"/>
                    <a:pt x="5855" y="6138"/>
                    <a:pt x="5605" y="6024"/>
                  </a:cubicBezTo>
                  <a:cubicBezTo>
                    <a:pt x="4354" y="5465"/>
                    <a:pt x="3146" y="4863"/>
                    <a:pt x="1861" y="4863"/>
                  </a:cubicBezTo>
                  <a:cubicBezTo>
                    <a:pt x="1536" y="4863"/>
                    <a:pt x="1205" y="4902"/>
                    <a:pt x="868" y="4989"/>
                  </a:cubicBezTo>
                  <a:cubicBezTo>
                    <a:pt x="268" y="6491"/>
                    <a:pt x="1" y="8125"/>
                    <a:pt x="68" y="9726"/>
                  </a:cubicBezTo>
                  <a:cubicBezTo>
                    <a:pt x="868" y="9126"/>
                    <a:pt x="1802" y="8692"/>
                    <a:pt x="2770" y="8425"/>
                  </a:cubicBezTo>
                  <a:cubicBezTo>
                    <a:pt x="3094" y="8343"/>
                    <a:pt x="3377" y="8308"/>
                    <a:pt x="3613" y="8308"/>
                  </a:cubicBezTo>
                  <a:cubicBezTo>
                    <a:pt x="4714" y="8308"/>
                    <a:pt x="4785" y="9061"/>
                    <a:pt x="3137" y="9226"/>
                  </a:cubicBezTo>
                  <a:cubicBezTo>
                    <a:pt x="2069" y="9359"/>
                    <a:pt x="1002" y="9726"/>
                    <a:pt x="34" y="10260"/>
                  </a:cubicBezTo>
                  <a:cubicBezTo>
                    <a:pt x="34" y="10560"/>
                    <a:pt x="68" y="10894"/>
                    <a:pt x="101" y="11161"/>
                  </a:cubicBezTo>
                  <a:cubicBezTo>
                    <a:pt x="802" y="10627"/>
                    <a:pt x="1669" y="10293"/>
                    <a:pt x="2536" y="10160"/>
                  </a:cubicBezTo>
                  <a:cubicBezTo>
                    <a:pt x="2678" y="10144"/>
                    <a:pt x="2810" y="10137"/>
                    <a:pt x="2933" y="10137"/>
                  </a:cubicBezTo>
                  <a:cubicBezTo>
                    <a:pt x="4647" y="10137"/>
                    <a:pt x="4442" y="11565"/>
                    <a:pt x="3103" y="11628"/>
                  </a:cubicBezTo>
                  <a:cubicBezTo>
                    <a:pt x="2102" y="11628"/>
                    <a:pt x="1102" y="11828"/>
                    <a:pt x="201" y="12195"/>
                  </a:cubicBezTo>
                  <a:cubicBezTo>
                    <a:pt x="535" y="14997"/>
                    <a:pt x="1302" y="17232"/>
                    <a:pt x="1435" y="17265"/>
                  </a:cubicBezTo>
                  <a:cubicBezTo>
                    <a:pt x="3303" y="17165"/>
                    <a:pt x="5171" y="16931"/>
                    <a:pt x="7039" y="16564"/>
                  </a:cubicBezTo>
                  <a:cubicBezTo>
                    <a:pt x="6506" y="15430"/>
                    <a:pt x="5305" y="13963"/>
                    <a:pt x="5939" y="13829"/>
                  </a:cubicBezTo>
                  <a:cubicBezTo>
                    <a:pt x="5966" y="13823"/>
                    <a:pt x="5994" y="13820"/>
                    <a:pt x="6023" y="13820"/>
                  </a:cubicBezTo>
                  <a:cubicBezTo>
                    <a:pt x="6600" y="13820"/>
                    <a:pt x="7222" y="15097"/>
                    <a:pt x="7540" y="16464"/>
                  </a:cubicBezTo>
                  <a:cubicBezTo>
                    <a:pt x="8941" y="16197"/>
                    <a:pt x="10275" y="15831"/>
                    <a:pt x="11609" y="15330"/>
                  </a:cubicBezTo>
                  <a:cubicBezTo>
                    <a:pt x="10675" y="14530"/>
                    <a:pt x="9241" y="13529"/>
                    <a:pt x="9808" y="13095"/>
                  </a:cubicBezTo>
                  <a:cubicBezTo>
                    <a:pt x="9875" y="13041"/>
                    <a:pt x="9952" y="13016"/>
                    <a:pt x="10036" y="13016"/>
                  </a:cubicBezTo>
                  <a:cubicBezTo>
                    <a:pt x="10620" y="13016"/>
                    <a:pt x="11564" y="14226"/>
                    <a:pt x="12176" y="15130"/>
                  </a:cubicBezTo>
                  <a:cubicBezTo>
                    <a:pt x="12810" y="14863"/>
                    <a:pt x="13377" y="14530"/>
                    <a:pt x="13944" y="14129"/>
                  </a:cubicBezTo>
                  <a:cubicBezTo>
                    <a:pt x="12677" y="12295"/>
                    <a:pt x="9608" y="11928"/>
                    <a:pt x="10008" y="10593"/>
                  </a:cubicBezTo>
                  <a:cubicBezTo>
                    <a:pt x="10101" y="10284"/>
                    <a:pt x="10327" y="10145"/>
                    <a:pt x="10635" y="10145"/>
                  </a:cubicBezTo>
                  <a:cubicBezTo>
                    <a:pt x="11655" y="10145"/>
                    <a:pt x="13579" y="11667"/>
                    <a:pt x="14578" y="13562"/>
                  </a:cubicBezTo>
                  <a:cubicBezTo>
                    <a:pt x="16079" y="11994"/>
                    <a:pt x="16513" y="9793"/>
                    <a:pt x="16346" y="7892"/>
                  </a:cubicBezTo>
                  <a:cubicBezTo>
                    <a:pt x="15045" y="7725"/>
                    <a:pt x="12510" y="8025"/>
                    <a:pt x="12710" y="7058"/>
                  </a:cubicBezTo>
                  <a:cubicBezTo>
                    <a:pt x="12793" y="6574"/>
                    <a:pt x="13294" y="6382"/>
                    <a:pt x="13961" y="6382"/>
                  </a:cubicBezTo>
                  <a:cubicBezTo>
                    <a:pt x="14628" y="6382"/>
                    <a:pt x="15462" y="6574"/>
                    <a:pt x="16213" y="6857"/>
                  </a:cubicBezTo>
                  <a:cubicBezTo>
                    <a:pt x="16046" y="6090"/>
                    <a:pt x="15779" y="5390"/>
                    <a:pt x="15312" y="4756"/>
                  </a:cubicBezTo>
                  <a:cubicBezTo>
                    <a:pt x="14928" y="4260"/>
                    <a:pt x="14319" y="4082"/>
                    <a:pt x="13641" y="4082"/>
                  </a:cubicBezTo>
                  <a:cubicBezTo>
                    <a:pt x="11901" y="4082"/>
                    <a:pt x="9708" y="5256"/>
                    <a:pt x="9708" y="5256"/>
                  </a:cubicBezTo>
                  <a:cubicBezTo>
                    <a:pt x="9708" y="5256"/>
                    <a:pt x="10175" y="987"/>
                    <a:pt x="8540" y="253"/>
                  </a:cubicBezTo>
                  <a:cubicBezTo>
                    <a:pt x="8175" y="96"/>
                    <a:pt x="7702" y="1"/>
                    <a:pt x="7163"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20"/>
            <p:cNvSpPr/>
            <p:nvPr/>
          </p:nvSpPr>
          <p:spPr>
            <a:xfrm>
              <a:off x="1514575" y="3550850"/>
              <a:ext cx="412825" cy="431625"/>
            </a:xfrm>
            <a:custGeom>
              <a:rect b="b" l="l" r="r" t="t"/>
              <a:pathLst>
                <a:path extrusionOk="0" h="17265" w="16513">
                  <a:moveTo>
                    <a:pt x="3045" y="6788"/>
                  </a:moveTo>
                  <a:cubicBezTo>
                    <a:pt x="3310" y="6788"/>
                    <a:pt x="3558" y="6874"/>
                    <a:pt x="3637" y="7058"/>
                  </a:cubicBezTo>
                  <a:cubicBezTo>
                    <a:pt x="3770" y="7324"/>
                    <a:pt x="3177" y="7621"/>
                    <a:pt x="2728" y="7621"/>
                  </a:cubicBezTo>
                  <a:cubicBezTo>
                    <a:pt x="2503" y="7621"/>
                    <a:pt x="2314" y="7547"/>
                    <a:pt x="2269" y="7358"/>
                  </a:cubicBezTo>
                  <a:cubicBezTo>
                    <a:pt x="2188" y="6993"/>
                    <a:pt x="2636" y="6788"/>
                    <a:pt x="3045" y="6788"/>
                  </a:cubicBezTo>
                  <a:close/>
                  <a:moveTo>
                    <a:pt x="13551" y="10497"/>
                  </a:moveTo>
                  <a:cubicBezTo>
                    <a:pt x="13849" y="10497"/>
                    <a:pt x="14293" y="10770"/>
                    <a:pt x="14244" y="11060"/>
                  </a:cubicBezTo>
                  <a:cubicBezTo>
                    <a:pt x="14217" y="11204"/>
                    <a:pt x="14130" y="11261"/>
                    <a:pt x="14018" y="11261"/>
                  </a:cubicBezTo>
                  <a:cubicBezTo>
                    <a:pt x="13716" y="11261"/>
                    <a:pt x="13237" y="10846"/>
                    <a:pt x="13310" y="10627"/>
                  </a:cubicBezTo>
                  <a:cubicBezTo>
                    <a:pt x="13347" y="10535"/>
                    <a:pt x="13439" y="10497"/>
                    <a:pt x="13551" y="10497"/>
                  </a:cubicBezTo>
                  <a:close/>
                  <a:moveTo>
                    <a:pt x="7341" y="12671"/>
                  </a:moveTo>
                  <a:cubicBezTo>
                    <a:pt x="7970" y="12671"/>
                    <a:pt x="8792" y="14052"/>
                    <a:pt x="8140" y="14363"/>
                  </a:cubicBezTo>
                  <a:cubicBezTo>
                    <a:pt x="8080" y="14396"/>
                    <a:pt x="8019" y="14411"/>
                    <a:pt x="7958" y="14411"/>
                  </a:cubicBezTo>
                  <a:cubicBezTo>
                    <a:pt x="7345" y="14411"/>
                    <a:pt x="6751" y="12877"/>
                    <a:pt x="7206" y="12695"/>
                  </a:cubicBezTo>
                  <a:cubicBezTo>
                    <a:pt x="7250" y="12679"/>
                    <a:pt x="7295" y="12671"/>
                    <a:pt x="7341" y="12671"/>
                  </a:cubicBezTo>
                  <a:close/>
                  <a:moveTo>
                    <a:pt x="7163" y="1"/>
                  </a:moveTo>
                  <a:cubicBezTo>
                    <a:pt x="6327" y="1"/>
                    <a:pt x="5332" y="231"/>
                    <a:pt x="4337" y="820"/>
                  </a:cubicBezTo>
                  <a:cubicBezTo>
                    <a:pt x="5271" y="886"/>
                    <a:pt x="6372" y="1187"/>
                    <a:pt x="6839" y="1820"/>
                  </a:cubicBezTo>
                  <a:cubicBezTo>
                    <a:pt x="7268" y="2451"/>
                    <a:pt x="6858" y="2853"/>
                    <a:pt x="6387" y="2853"/>
                  </a:cubicBezTo>
                  <a:cubicBezTo>
                    <a:pt x="6235" y="2853"/>
                    <a:pt x="6077" y="2811"/>
                    <a:pt x="5939" y="2721"/>
                  </a:cubicBezTo>
                  <a:cubicBezTo>
                    <a:pt x="5505" y="2454"/>
                    <a:pt x="4771" y="1587"/>
                    <a:pt x="3403" y="1487"/>
                  </a:cubicBezTo>
                  <a:cubicBezTo>
                    <a:pt x="2836" y="1987"/>
                    <a:pt x="2303" y="2521"/>
                    <a:pt x="1869" y="3155"/>
                  </a:cubicBezTo>
                  <a:cubicBezTo>
                    <a:pt x="1736" y="3388"/>
                    <a:pt x="1569" y="3622"/>
                    <a:pt x="1435" y="3855"/>
                  </a:cubicBezTo>
                  <a:cubicBezTo>
                    <a:pt x="2184" y="3521"/>
                    <a:pt x="2993" y="3354"/>
                    <a:pt x="3801" y="3354"/>
                  </a:cubicBezTo>
                  <a:cubicBezTo>
                    <a:pt x="4686" y="3354"/>
                    <a:pt x="5570" y="3554"/>
                    <a:pt x="6372" y="3955"/>
                  </a:cubicBezTo>
                  <a:cubicBezTo>
                    <a:pt x="7921" y="4715"/>
                    <a:pt x="7449" y="6188"/>
                    <a:pt x="6302" y="6188"/>
                  </a:cubicBezTo>
                  <a:cubicBezTo>
                    <a:pt x="6090" y="6188"/>
                    <a:pt x="5855" y="6138"/>
                    <a:pt x="5605" y="6024"/>
                  </a:cubicBezTo>
                  <a:cubicBezTo>
                    <a:pt x="4354" y="5465"/>
                    <a:pt x="3146" y="4863"/>
                    <a:pt x="1861" y="4863"/>
                  </a:cubicBezTo>
                  <a:cubicBezTo>
                    <a:pt x="1536" y="4863"/>
                    <a:pt x="1205" y="4902"/>
                    <a:pt x="868" y="4989"/>
                  </a:cubicBezTo>
                  <a:cubicBezTo>
                    <a:pt x="268" y="6491"/>
                    <a:pt x="1" y="8125"/>
                    <a:pt x="68" y="9726"/>
                  </a:cubicBezTo>
                  <a:cubicBezTo>
                    <a:pt x="868" y="9126"/>
                    <a:pt x="1802" y="8692"/>
                    <a:pt x="2770" y="8425"/>
                  </a:cubicBezTo>
                  <a:cubicBezTo>
                    <a:pt x="3094" y="8343"/>
                    <a:pt x="3377" y="8308"/>
                    <a:pt x="3613" y="8308"/>
                  </a:cubicBezTo>
                  <a:cubicBezTo>
                    <a:pt x="4714" y="8308"/>
                    <a:pt x="4785" y="9061"/>
                    <a:pt x="3137" y="9226"/>
                  </a:cubicBezTo>
                  <a:cubicBezTo>
                    <a:pt x="2069" y="9359"/>
                    <a:pt x="1002" y="9726"/>
                    <a:pt x="34" y="10260"/>
                  </a:cubicBezTo>
                  <a:cubicBezTo>
                    <a:pt x="34" y="10560"/>
                    <a:pt x="68" y="10894"/>
                    <a:pt x="101" y="11161"/>
                  </a:cubicBezTo>
                  <a:cubicBezTo>
                    <a:pt x="802" y="10627"/>
                    <a:pt x="1669" y="10293"/>
                    <a:pt x="2536" y="10160"/>
                  </a:cubicBezTo>
                  <a:cubicBezTo>
                    <a:pt x="2678" y="10144"/>
                    <a:pt x="2810" y="10137"/>
                    <a:pt x="2933" y="10137"/>
                  </a:cubicBezTo>
                  <a:cubicBezTo>
                    <a:pt x="4647" y="10137"/>
                    <a:pt x="4442" y="11565"/>
                    <a:pt x="3103" y="11628"/>
                  </a:cubicBezTo>
                  <a:cubicBezTo>
                    <a:pt x="2102" y="11628"/>
                    <a:pt x="1102" y="11828"/>
                    <a:pt x="201" y="12195"/>
                  </a:cubicBezTo>
                  <a:cubicBezTo>
                    <a:pt x="535" y="14997"/>
                    <a:pt x="1302" y="17232"/>
                    <a:pt x="1435" y="17265"/>
                  </a:cubicBezTo>
                  <a:cubicBezTo>
                    <a:pt x="3303" y="17165"/>
                    <a:pt x="5171" y="16931"/>
                    <a:pt x="7039" y="16564"/>
                  </a:cubicBezTo>
                  <a:cubicBezTo>
                    <a:pt x="6506" y="15430"/>
                    <a:pt x="5305" y="13963"/>
                    <a:pt x="5939" y="13829"/>
                  </a:cubicBezTo>
                  <a:cubicBezTo>
                    <a:pt x="5966" y="13823"/>
                    <a:pt x="5994" y="13820"/>
                    <a:pt x="6023" y="13820"/>
                  </a:cubicBezTo>
                  <a:cubicBezTo>
                    <a:pt x="6600" y="13820"/>
                    <a:pt x="7222" y="15097"/>
                    <a:pt x="7540" y="16464"/>
                  </a:cubicBezTo>
                  <a:cubicBezTo>
                    <a:pt x="8941" y="16197"/>
                    <a:pt x="10275" y="15831"/>
                    <a:pt x="11609" y="15330"/>
                  </a:cubicBezTo>
                  <a:cubicBezTo>
                    <a:pt x="10675" y="14530"/>
                    <a:pt x="9241" y="13529"/>
                    <a:pt x="9808" y="13095"/>
                  </a:cubicBezTo>
                  <a:cubicBezTo>
                    <a:pt x="9875" y="13041"/>
                    <a:pt x="9952" y="13016"/>
                    <a:pt x="10036" y="13016"/>
                  </a:cubicBezTo>
                  <a:cubicBezTo>
                    <a:pt x="10620" y="13016"/>
                    <a:pt x="11564" y="14226"/>
                    <a:pt x="12176" y="15130"/>
                  </a:cubicBezTo>
                  <a:cubicBezTo>
                    <a:pt x="12810" y="14863"/>
                    <a:pt x="13377" y="14530"/>
                    <a:pt x="13944" y="14129"/>
                  </a:cubicBezTo>
                  <a:cubicBezTo>
                    <a:pt x="12677" y="12295"/>
                    <a:pt x="9608" y="11928"/>
                    <a:pt x="10008" y="10593"/>
                  </a:cubicBezTo>
                  <a:cubicBezTo>
                    <a:pt x="10101" y="10284"/>
                    <a:pt x="10327" y="10145"/>
                    <a:pt x="10635" y="10145"/>
                  </a:cubicBezTo>
                  <a:cubicBezTo>
                    <a:pt x="11655" y="10145"/>
                    <a:pt x="13579" y="11667"/>
                    <a:pt x="14578" y="13562"/>
                  </a:cubicBezTo>
                  <a:cubicBezTo>
                    <a:pt x="16079" y="11994"/>
                    <a:pt x="16513" y="9793"/>
                    <a:pt x="16346" y="7892"/>
                  </a:cubicBezTo>
                  <a:cubicBezTo>
                    <a:pt x="15045" y="7725"/>
                    <a:pt x="12510" y="8025"/>
                    <a:pt x="12710" y="7058"/>
                  </a:cubicBezTo>
                  <a:cubicBezTo>
                    <a:pt x="12793" y="6574"/>
                    <a:pt x="13294" y="6382"/>
                    <a:pt x="13961" y="6382"/>
                  </a:cubicBezTo>
                  <a:cubicBezTo>
                    <a:pt x="14628" y="6382"/>
                    <a:pt x="15462" y="6574"/>
                    <a:pt x="16213" y="6857"/>
                  </a:cubicBezTo>
                  <a:cubicBezTo>
                    <a:pt x="16046" y="6090"/>
                    <a:pt x="15779" y="5390"/>
                    <a:pt x="15312" y="4756"/>
                  </a:cubicBezTo>
                  <a:cubicBezTo>
                    <a:pt x="14928" y="4260"/>
                    <a:pt x="14319" y="4082"/>
                    <a:pt x="13641" y="4082"/>
                  </a:cubicBezTo>
                  <a:cubicBezTo>
                    <a:pt x="11901" y="4082"/>
                    <a:pt x="9708" y="5256"/>
                    <a:pt x="9708" y="5256"/>
                  </a:cubicBezTo>
                  <a:cubicBezTo>
                    <a:pt x="9708" y="5256"/>
                    <a:pt x="10175" y="987"/>
                    <a:pt x="8540" y="253"/>
                  </a:cubicBezTo>
                  <a:cubicBezTo>
                    <a:pt x="8175" y="96"/>
                    <a:pt x="7702" y="1"/>
                    <a:pt x="7163" y="1"/>
                  </a:cubicBezTo>
                  <a:close/>
                </a:path>
              </a:pathLst>
            </a:custGeom>
            <a:solidFill>
              <a:srgbClr val="000000">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20"/>
            <p:cNvSpPr/>
            <p:nvPr/>
          </p:nvSpPr>
          <p:spPr>
            <a:xfrm>
              <a:off x="1556275" y="3686075"/>
              <a:ext cx="267475" cy="289875"/>
            </a:xfrm>
            <a:custGeom>
              <a:rect b="b" l="l" r="r" t="t"/>
              <a:pathLst>
                <a:path extrusionOk="0" h="11595" w="10699">
                  <a:moveTo>
                    <a:pt x="1135" y="4351"/>
                  </a:moveTo>
                  <a:cubicBezTo>
                    <a:pt x="1102" y="4351"/>
                    <a:pt x="1102" y="4417"/>
                    <a:pt x="1135" y="4417"/>
                  </a:cubicBezTo>
                  <a:cubicBezTo>
                    <a:pt x="1435" y="4351"/>
                    <a:pt x="1735" y="4351"/>
                    <a:pt x="2036" y="4351"/>
                  </a:cubicBezTo>
                  <a:close/>
                  <a:moveTo>
                    <a:pt x="8086" y="0"/>
                  </a:moveTo>
                  <a:cubicBezTo>
                    <a:pt x="8079" y="0"/>
                    <a:pt x="8073" y="4"/>
                    <a:pt x="8073" y="14"/>
                  </a:cubicBezTo>
                  <a:cubicBezTo>
                    <a:pt x="7740" y="448"/>
                    <a:pt x="7373" y="848"/>
                    <a:pt x="7039" y="1282"/>
                  </a:cubicBezTo>
                  <a:lnTo>
                    <a:pt x="6105" y="2349"/>
                  </a:lnTo>
                  <a:cubicBezTo>
                    <a:pt x="4437" y="1549"/>
                    <a:pt x="2669" y="1015"/>
                    <a:pt x="835" y="748"/>
                  </a:cubicBezTo>
                  <a:cubicBezTo>
                    <a:pt x="835" y="748"/>
                    <a:pt x="801" y="781"/>
                    <a:pt x="835" y="781"/>
                  </a:cubicBezTo>
                  <a:cubicBezTo>
                    <a:pt x="2636" y="1115"/>
                    <a:pt x="4371" y="1649"/>
                    <a:pt x="6038" y="2449"/>
                  </a:cubicBezTo>
                  <a:cubicBezTo>
                    <a:pt x="5471" y="3150"/>
                    <a:pt x="4938" y="3850"/>
                    <a:pt x="4437" y="4551"/>
                  </a:cubicBezTo>
                  <a:cubicBezTo>
                    <a:pt x="4337" y="4517"/>
                    <a:pt x="4237" y="4484"/>
                    <a:pt x="4170" y="4484"/>
                  </a:cubicBezTo>
                  <a:lnTo>
                    <a:pt x="3703" y="4417"/>
                  </a:lnTo>
                  <a:cubicBezTo>
                    <a:pt x="3437" y="4384"/>
                    <a:pt x="3203" y="4351"/>
                    <a:pt x="2903" y="4351"/>
                  </a:cubicBezTo>
                  <a:cubicBezTo>
                    <a:pt x="2725" y="4351"/>
                    <a:pt x="2532" y="4336"/>
                    <a:pt x="2335" y="4336"/>
                  </a:cubicBezTo>
                  <a:cubicBezTo>
                    <a:pt x="2236" y="4336"/>
                    <a:pt x="2136" y="4339"/>
                    <a:pt x="2036" y="4351"/>
                  </a:cubicBezTo>
                  <a:cubicBezTo>
                    <a:pt x="2302" y="4384"/>
                    <a:pt x="2569" y="4384"/>
                    <a:pt x="2870" y="4417"/>
                  </a:cubicBezTo>
                  <a:cubicBezTo>
                    <a:pt x="3170" y="4451"/>
                    <a:pt x="3470" y="4484"/>
                    <a:pt x="3737" y="4551"/>
                  </a:cubicBezTo>
                  <a:lnTo>
                    <a:pt x="4137" y="4617"/>
                  </a:lnTo>
                  <a:cubicBezTo>
                    <a:pt x="4204" y="4617"/>
                    <a:pt x="4271" y="4651"/>
                    <a:pt x="4371" y="4651"/>
                  </a:cubicBezTo>
                  <a:cubicBezTo>
                    <a:pt x="3837" y="5351"/>
                    <a:pt x="3370" y="6085"/>
                    <a:pt x="2903" y="6786"/>
                  </a:cubicBezTo>
                  <a:cubicBezTo>
                    <a:pt x="1902" y="8353"/>
                    <a:pt x="968" y="9955"/>
                    <a:pt x="1" y="11556"/>
                  </a:cubicBezTo>
                  <a:cubicBezTo>
                    <a:pt x="1" y="11575"/>
                    <a:pt x="23" y="11594"/>
                    <a:pt x="61" y="11594"/>
                  </a:cubicBezTo>
                  <a:cubicBezTo>
                    <a:pt x="89" y="11594"/>
                    <a:pt x="125" y="11584"/>
                    <a:pt x="168" y="11556"/>
                  </a:cubicBezTo>
                  <a:lnTo>
                    <a:pt x="1802" y="8887"/>
                  </a:lnTo>
                  <a:cubicBezTo>
                    <a:pt x="2069" y="8453"/>
                    <a:pt x="2336" y="8020"/>
                    <a:pt x="2636" y="7553"/>
                  </a:cubicBezTo>
                  <a:cubicBezTo>
                    <a:pt x="2636" y="7620"/>
                    <a:pt x="2669" y="7653"/>
                    <a:pt x="2703" y="7753"/>
                  </a:cubicBezTo>
                  <a:cubicBezTo>
                    <a:pt x="2736" y="7853"/>
                    <a:pt x="2769" y="7953"/>
                    <a:pt x="2803" y="8053"/>
                  </a:cubicBezTo>
                  <a:cubicBezTo>
                    <a:pt x="2870" y="8287"/>
                    <a:pt x="2903" y="8487"/>
                    <a:pt x="2970" y="8720"/>
                  </a:cubicBezTo>
                  <a:cubicBezTo>
                    <a:pt x="3036" y="8954"/>
                    <a:pt x="3070" y="9187"/>
                    <a:pt x="3103" y="9454"/>
                  </a:cubicBezTo>
                  <a:cubicBezTo>
                    <a:pt x="3170" y="9688"/>
                    <a:pt x="3170" y="9921"/>
                    <a:pt x="3170" y="10155"/>
                  </a:cubicBezTo>
                  <a:cubicBezTo>
                    <a:pt x="3153" y="10188"/>
                    <a:pt x="3161" y="10205"/>
                    <a:pt x="3174" y="10205"/>
                  </a:cubicBezTo>
                  <a:cubicBezTo>
                    <a:pt x="3186" y="10205"/>
                    <a:pt x="3203" y="10188"/>
                    <a:pt x="3203" y="10155"/>
                  </a:cubicBezTo>
                  <a:cubicBezTo>
                    <a:pt x="3170" y="9921"/>
                    <a:pt x="3170" y="9654"/>
                    <a:pt x="3136" y="9387"/>
                  </a:cubicBezTo>
                  <a:cubicBezTo>
                    <a:pt x="3136" y="9187"/>
                    <a:pt x="3103" y="8954"/>
                    <a:pt x="3070" y="8720"/>
                  </a:cubicBezTo>
                  <a:cubicBezTo>
                    <a:pt x="3003" y="8487"/>
                    <a:pt x="2970" y="8253"/>
                    <a:pt x="2903" y="8020"/>
                  </a:cubicBezTo>
                  <a:cubicBezTo>
                    <a:pt x="2870" y="7886"/>
                    <a:pt x="2836" y="7786"/>
                    <a:pt x="2769" y="7653"/>
                  </a:cubicBezTo>
                  <a:cubicBezTo>
                    <a:pt x="2769" y="7586"/>
                    <a:pt x="2736" y="7519"/>
                    <a:pt x="2703" y="7453"/>
                  </a:cubicBezTo>
                  <a:cubicBezTo>
                    <a:pt x="3303" y="6519"/>
                    <a:pt x="3937" y="5585"/>
                    <a:pt x="4571" y="4684"/>
                  </a:cubicBezTo>
                  <a:cubicBezTo>
                    <a:pt x="4571" y="4651"/>
                    <a:pt x="4571" y="4651"/>
                    <a:pt x="4571" y="4617"/>
                  </a:cubicBezTo>
                  <a:lnTo>
                    <a:pt x="4738" y="4384"/>
                  </a:lnTo>
                  <a:cubicBezTo>
                    <a:pt x="4971" y="4117"/>
                    <a:pt x="5171" y="3817"/>
                    <a:pt x="5371" y="3550"/>
                  </a:cubicBezTo>
                  <a:cubicBezTo>
                    <a:pt x="5605" y="3984"/>
                    <a:pt x="5805" y="4351"/>
                    <a:pt x="6005" y="4818"/>
                  </a:cubicBezTo>
                  <a:cubicBezTo>
                    <a:pt x="6205" y="5285"/>
                    <a:pt x="6439" y="5752"/>
                    <a:pt x="6606" y="6252"/>
                  </a:cubicBezTo>
                  <a:cubicBezTo>
                    <a:pt x="7006" y="7186"/>
                    <a:pt x="7273" y="8187"/>
                    <a:pt x="7473" y="9154"/>
                  </a:cubicBezTo>
                  <a:cubicBezTo>
                    <a:pt x="7473" y="9182"/>
                    <a:pt x="7485" y="9192"/>
                    <a:pt x="7498" y="9192"/>
                  </a:cubicBezTo>
                  <a:cubicBezTo>
                    <a:pt x="7517" y="9192"/>
                    <a:pt x="7540" y="9173"/>
                    <a:pt x="7540" y="9154"/>
                  </a:cubicBezTo>
                  <a:cubicBezTo>
                    <a:pt x="7339" y="8153"/>
                    <a:pt x="7073" y="7153"/>
                    <a:pt x="6739" y="6185"/>
                  </a:cubicBezTo>
                  <a:cubicBezTo>
                    <a:pt x="6572" y="5718"/>
                    <a:pt x="6372" y="5251"/>
                    <a:pt x="6172" y="4818"/>
                  </a:cubicBezTo>
                  <a:cubicBezTo>
                    <a:pt x="5972" y="4351"/>
                    <a:pt x="5738" y="3917"/>
                    <a:pt x="5438" y="3483"/>
                  </a:cubicBezTo>
                  <a:lnTo>
                    <a:pt x="6172" y="2516"/>
                  </a:lnTo>
                  <a:lnTo>
                    <a:pt x="6405" y="2216"/>
                  </a:lnTo>
                  <a:cubicBezTo>
                    <a:pt x="6539" y="2016"/>
                    <a:pt x="6706" y="1815"/>
                    <a:pt x="6839" y="1649"/>
                  </a:cubicBezTo>
                  <a:cubicBezTo>
                    <a:pt x="7473" y="2149"/>
                    <a:pt x="8140" y="2683"/>
                    <a:pt x="8807" y="3183"/>
                  </a:cubicBezTo>
                  <a:cubicBezTo>
                    <a:pt x="9441" y="3717"/>
                    <a:pt x="10041" y="4250"/>
                    <a:pt x="10642" y="4851"/>
                  </a:cubicBezTo>
                  <a:cubicBezTo>
                    <a:pt x="10651" y="4861"/>
                    <a:pt x="10661" y="4865"/>
                    <a:pt x="10669" y="4865"/>
                  </a:cubicBezTo>
                  <a:cubicBezTo>
                    <a:pt x="10689" y="4865"/>
                    <a:pt x="10699" y="4841"/>
                    <a:pt x="10675" y="4818"/>
                  </a:cubicBezTo>
                  <a:cubicBezTo>
                    <a:pt x="10075" y="4217"/>
                    <a:pt x="9474" y="3650"/>
                    <a:pt x="8840" y="3083"/>
                  </a:cubicBezTo>
                  <a:cubicBezTo>
                    <a:pt x="8207" y="2516"/>
                    <a:pt x="7573" y="2016"/>
                    <a:pt x="6906" y="1515"/>
                  </a:cubicBezTo>
                  <a:cubicBezTo>
                    <a:pt x="7273" y="1015"/>
                    <a:pt x="7673" y="514"/>
                    <a:pt x="8107" y="47"/>
                  </a:cubicBezTo>
                  <a:cubicBezTo>
                    <a:pt x="8130" y="24"/>
                    <a:pt x="8104" y="0"/>
                    <a:pt x="808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20"/>
            <p:cNvSpPr/>
            <p:nvPr/>
          </p:nvSpPr>
          <p:spPr>
            <a:xfrm>
              <a:off x="1922375" y="3892325"/>
              <a:ext cx="274400" cy="390625"/>
            </a:xfrm>
            <a:custGeom>
              <a:rect b="b" l="l" r="r" t="t"/>
              <a:pathLst>
                <a:path extrusionOk="0" h="15625" w="10976">
                  <a:moveTo>
                    <a:pt x="5621" y="0"/>
                  </a:moveTo>
                  <a:cubicBezTo>
                    <a:pt x="5571" y="0"/>
                    <a:pt x="5521" y="1"/>
                    <a:pt x="5471" y="3"/>
                  </a:cubicBezTo>
                  <a:cubicBezTo>
                    <a:pt x="4671" y="70"/>
                    <a:pt x="3937" y="437"/>
                    <a:pt x="3370" y="1004"/>
                  </a:cubicBezTo>
                  <a:cubicBezTo>
                    <a:pt x="2302" y="2038"/>
                    <a:pt x="1568" y="3406"/>
                    <a:pt x="1268" y="4873"/>
                  </a:cubicBezTo>
                  <a:cubicBezTo>
                    <a:pt x="935" y="6608"/>
                    <a:pt x="701" y="8343"/>
                    <a:pt x="568" y="10077"/>
                  </a:cubicBezTo>
                  <a:cubicBezTo>
                    <a:pt x="468" y="10978"/>
                    <a:pt x="368" y="11878"/>
                    <a:pt x="267" y="12779"/>
                  </a:cubicBezTo>
                  <a:cubicBezTo>
                    <a:pt x="167" y="13680"/>
                    <a:pt x="34" y="14580"/>
                    <a:pt x="1" y="15481"/>
                  </a:cubicBezTo>
                  <a:cubicBezTo>
                    <a:pt x="19" y="15573"/>
                    <a:pt x="98" y="15624"/>
                    <a:pt x="176" y="15624"/>
                  </a:cubicBezTo>
                  <a:cubicBezTo>
                    <a:pt x="240" y="15624"/>
                    <a:pt x="304" y="15590"/>
                    <a:pt x="334" y="15514"/>
                  </a:cubicBezTo>
                  <a:cubicBezTo>
                    <a:pt x="534" y="14580"/>
                    <a:pt x="601" y="13613"/>
                    <a:pt x="734" y="12679"/>
                  </a:cubicBezTo>
                  <a:cubicBezTo>
                    <a:pt x="868" y="11712"/>
                    <a:pt x="968" y="10778"/>
                    <a:pt x="1101" y="9810"/>
                  </a:cubicBezTo>
                  <a:cubicBezTo>
                    <a:pt x="1268" y="8209"/>
                    <a:pt x="1535" y="6608"/>
                    <a:pt x="1902" y="5007"/>
                  </a:cubicBezTo>
                  <a:cubicBezTo>
                    <a:pt x="2202" y="3639"/>
                    <a:pt x="2903" y="2405"/>
                    <a:pt x="3903" y="1438"/>
                  </a:cubicBezTo>
                  <a:cubicBezTo>
                    <a:pt x="4378" y="963"/>
                    <a:pt x="5034" y="668"/>
                    <a:pt x="5727" y="668"/>
                  </a:cubicBezTo>
                  <a:cubicBezTo>
                    <a:pt x="5764" y="668"/>
                    <a:pt x="5801" y="669"/>
                    <a:pt x="5838" y="670"/>
                  </a:cubicBezTo>
                  <a:cubicBezTo>
                    <a:pt x="6539" y="737"/>
                    <a:pt x="7239" y="1037"/>
                    <a:pt x="7806" y="1504"/>
                  </a:cubicBezTo>
                  <a:cubicBezTo>
                    <a:pt x="9074" y="2438"/>
                    <a:pt x="10108" y="3639"/>
                    <a:pt x="10908" y="5007"/>
                  </a:cubicBezTo>
                  <a:cubicBezTo>
                    <a:pt x="10918" y="5017"/>
                    <a:pt x="10928" y="5021"/>
                    <a:pt x="10937" y="5021"/>
                  </a:cubicBezTo>
                  <a:cubicBezTo>
                    <a:pt x="10958" y="5021"/>
                    <a:pt x="10975" y="4997"/>
                    <a:pt x="10975" y="4974"/>
                  </a:cubicBezTo>
                  <a:cubicBezTo>
                    <a:pt x="10541" y="4173"/>
                    <a:pt x="10074" y="3372"/>
                    <a:pt x="9541" y="2639"/>
                  </a:cubicBezTo>
                  <a:cubicBezTo>
                    <a:pt x="9040" y="1871"/>
                    <a:pt x="8407" y="1204"/>
                    <a:pt x="7673" y="670"/>
                  </a:cubicBezTo>
                  <a:cubicBezTo>
                    <a:pt x="7079" y="233"/>
                    <a:pt x="6367" y="0"/>
                    <a:pt x="562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20"/>
            <p:cNvSpPr/>
            <p:nvPr/>
          </p:nvSpPr>
          <p:spPr>
            <a:xfrm>
              <a:off x="1978250" y="3880650"/>
              <a:ext cx="366125" cy="325325"/>
            </a:xfrm>
            <a:custGeom>
              <a:rect b="b" l="l" r="r" t="t"/>
              <a:pathLst>
                <a:path extrusionOk="0" h="13013" w="14645">
                  <a:moveTo>
                    <a:pt x="11561" y="2784"/>
                  </a:moveTo>
                  <a:cubicBezTo>
                    <a:pt x="11903" y="2784"/>
                    <a:pt x="12244" y="2902"/>
                    <a:pt x="12276" y="3172"/>
                  </a:cubicBezTo>
                  <a:cubicBezTo>
                    <a:pt x="12321" y="3460"/>
                    <a:pt x="12043" y="3576"/>
                    <a:pt x="11720" y="3576"/>
                  </a:cubicBezTo>
                  <a:cubicBezTo>
                    <a:pt x="11332" y="3576"/>
                    <a:pt x="10878" y="3409"/>
                    <a:pt x="10842" y="3172"/>
                  </a:cubicBezTo>
                  <a:cubicBezTo>
                    <a:pt x="10807" y="2928"/>
                    <a:pt x="11184" y="2784"/>
                    <a:pt x="11561" y="2784"/>
                  </a:cubicBezTo>
                  <a:close/>
                  <a:moveTo>
                    <a:pt x="13468" y="7642"/>
                  </a:moveTo>
                  <a:cubicBezTo>
                    <a:pt x="13635" y="7642"/>
                    <a:pt x="13827" y="7726"/>
                    <a:pt x="13910" y="7909"/>
                  </a:cubicBezTo>
                  <a:cubicBezTo>
                    <a:pt x="13944" y="8026"/>
                    <a:pt x="13760" y="8092"/>
                    <a:pt x="13569" y="8092"/>
                  </a:cubicBezTo>
                  <a:cubicBezTo>
                    <a:pt x="13377" y="8092"/>
                    <a:pt x="13177" y="8026"/>
                    <a:pt x="13177" y="7876"/>
                  </a:cubicBezTo>
                  <a:cubicBezTo>
                    <a:pt x="13160" y="7726"/>
                    <a:pt x="13302" y="7642"/>
                    <a:pt x="13468" y="7642"/>
                  </a:cubicBezTo>
                  <a:close/>
                  <a:moveTo>
                    <a:pt x="5372" y="8172"/>
                  </a:moveTo>
                  <a:cubicBezTo>
                    <a:pt x="5383" y="8172"/>
                    <a:pt x="5394" y="8173"/>
                    <a:pt x="5404" y="8176"/>
                  </a:cubicBezTo>
                  <a:cubicBezTo>
                    <a:pt x="5900" y="8242"/>
                    <a:pt x="6166" y="9944"/>
                    <a:pt x="5361" y="9944"/>
                  </a:cubicBezTo>
                  <a:cubicBezTo>
                    <a:pt x="5353" y="9944"/>
                    <a:pt x="5346" y="9944"/>
                    <a:pt x="5338" y="9944"/>
                  </a:cubicBezTo>
                  <a:cubicBezTo>
                    <a:pt x="4721" y="9879"/>
                    <a:pt x="4989" y="8172"/>
                    <a:pt x="5372" y="8172"/>
                  </a:cubicBezTo>
                  <a:close/>
                  <a:moveTo>
                    <a:pt x="9553" y="0"/>
                  </a:moveTo>
                  <a:cubicBezTo>
                    <a:pt x="6509" y="0"/>
                    <a:pt x="7639" y="3906"/>
                    <a:pt x="7639" y="3906"/>
                  </a:cubicBezTo>
                  <a:cubicBezTo>
                    <a:pt x="7639" y="3906"/>
                    <a:pt x="5529" y="2403"/>
                    <a:pt x="3499" y="2403"/>
                  </a:cubicBezTo>
                  <a:cubicBezTo>
                    <a:pt x="3456" y="2403"/>
                    <a:pt x="3413" y="2404"/>
                    <a:pt x="3370" y="2405"/>
                  </a:cubicBezTo>
                  <a:cubicBezTo>
                    <a:pt x="1301" y="2438"/>
                    <a:pt x="1" y="5874"/>
                    <a:pt x="2202" y="8976"/>
                  </a:cubicBezTo>
                  <a:cubicBezTo>
                    <a:pt x="2469" y="9343"/>
                    <a:pt x="2803" y="9677"/>
                    <a:pt x="3203" y="9977"/>
                  </a:cubicBezTo>
                  <a:cubicBezTo>
                    <a:pt x="3036" y="9076"/>
                    <a:pt x="2869" y="7542"/>
                    <a:pt x="3303" y="6708"/>
                  </a:cubicBezTo>
                  <a:cubicBezTo>
                    <a:pt x="3579" y="6196"/>
                    <a:pt x="3870" y="5984"/>
                    <a:pt x="4097" y="5984"/>
                  </a:cubicBezTo>
                  <a:cubicBezTo>
                    <a:pt x="4448" y="5984"/>
                    <a:pt x="4646" y="6487"/>
                    <a:pt x="4404" y="7175"/>
                  </a:cubicBezTo>
                  <a:cubicBezTo>
                    <a:pt x="3970" y="8176"/>
                    <a:pt x="3770" y="9243"/>
                    <a:pt x="3737" y="10344"/>
                  </a:cubicBezTo>
                  <a:cubicBezTo>
                    <a:pt x="4671" y="10944"/>
                    <a:pt x="5671" y="11411"/>
                    <a:pt x="6739" y="11745"/>
                  </a:cubicBezTo>
                  <a:cubicBezTo>
                    <a:pt x="6605" y="11245"/>
                    <a:pt x="6572" y="10744"/>
                    <a:pt x="6639" y="10211"/>
                  </a:cubicBezTo>
                  <a:cubicBezTo>
                    <a:pt x="6704" y="9543"/>
                    <a:pt x="6983" y="9209"/>
                    <a:pt x="7222" y="9209"/>
                  </a:cubicBezTo>
                  <a:cubicBezTo>
                    <a:pt x="7472" y="9209"/>
                    <a:pt x="7676" y="9576"/>
                    <a:pt x="7539" y="10311"/>
                  </a:cubicBezTo>
                  <a:cubicBezTo>
                    <a:pt x="7439" y="10844"/>
                    <a:pt x="7406" y="11411"/>
                    <a:pt x="7406" y="11979"/>
                  </a:cubicBezTo>
                  <a:cubicBezTo>
                    <a:pt x="8907" y="12446"/>
                    <a:pt x="10475" y="12779"/>
                    <a:pt x="12042" y="13013"/>
                  </a:cubicBezTo>
                  <a:cubicBezTo>
                    <a:pt x="12843" y="11979"/>
                    <a:pt x="13510" y="10811"/>
                    <a:pt x="13977" y="9577"/>
                  </a:cubicBezTo>
                  <a:cubicBezTo>
                    <a:pt x="12876" y="9310"/>
                    <a:pt x="10575" y="9243"/>
                    <a:pt x="10641" y="8443"/>
                  </a:cubicBezTo>
                  <a:cubicBezTo>
                    <a:pt x="10664" y="8079"/>
                    <a:pt x="10935" y="7936"/>
                    <a:pt x="11333" y="7936"/>
                  </a:cubicBezTo>
                  <a:cubicBezTo>
                    <a:pt x="12104" y="7936"/>
                    <a:pt x="13353" y="8471"/>
                    <a:pt x="14211" y="8976"/>
                  </a:cubicBezTo>
                  <a:cubicBezTo>
                    <a:pt x="14511" y="8042"/>
                    <a:pt x="14644" y="7042"/>
                    <a:pt x="14611" y="6074"/>
                  </a:cubicBezTo>
                  <a:cubicBezTo>
                    <a:pt x="13577" y="5774"/>
                    <a:pt x="12543" y="5607"/>
                    <a:pt x="11509" y="5541"/>
                  </a:cubicBezTo>
                  <a:cubicBezTo>
                    <a:pt x="9203" y="5343"/>
                    <a:pt x="9304" y="4072"/>
                    <a:pt x="10912" y="4072"/>
                  </a:cubicBezTo>
                  <a:cubicBezTo>
                    <a:pt x="10933" y="4072"/>
                    <a:pt x="10954" y="4072"/>
                    <a:pt x="10975" y="4073"/>
                  </a:cubicBezTo>
                  <a:cubicBezTo>
                    <a:pt x="12209" y="4073"/>
                    <a:pt x="13777" y="4840"/>
                    <a:pt x="14511" y="5240"/>
                  </a:cubicBezTo>
                  <a:cubicBezTo>
                    <a:pt x="14044" y="2105"/>
                    <a:pt x="11642" y="70"/>
                    <a:pt x="9707" y="3"/>
                  </a:cubicBezTo>
                  <a:cubicBezTo>
                    <a:pt x="9655" y="1"/>
                    <a:pt x="9603" y="0"/>
                    <a:pt x="9553"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20"/>
            <p:cNvSpPr/>
            <p:nvPr/>
          </p:nvSpPr>
          <p:spPr>
            <a:xfrm>
              <a:off x="1978250" y="3880650"/>
              <a:ext cx="366125" cy="325325"/>
            </a:xfrm>
            <a:custGeom>
              <a:rect b="b" l="l" r="r" t="t"/>
              <a:pathLst>
                <a:path extrusionOk="0" h="13013" w="14645">
                  <a:moveTo>
                    <a:pt x="11561" y="2784"/>
                  </a:moveTo>
                  <a:cubicBezTo>
                    <a:pt x="11903" y="2784"/>
                    <a:pt x="12244" y="2902"/>
                    <a:pt x="12276" y="3172"/>
                  </a:cubicBezTo>
                  <a:cubicBezTo>
                    <a:pt x="12321" y="3460"/>
                    <a:pt x="12043" y="3576"/>
                    <a:pt x="11720" y="3576"/>
                  </a:cubicBezTo>
                  <a:cubicBezTo>
                    <a:pt x="11332" y="3576"/>
                    <a:pt x="10878" y="3409"/>
                    <a:pt x="10842" y="3172"/>
                  </a:cubicBezTo>
                  <a:cubicBezTo>
                    <a:pt x="10807" y="2928"/>
                    <a:pt x="11184" y="2784"/>
                    <a:pt x="11561" y="2784"/>
                  </a:cubicBezTo>
                  <a:close/>
                  <a:moveTo>
                    <a:pt x="13468" y="7642"/>
                  </a:moveTo>
                  <a:cubicBezTo>
                    <a:pt x="13635" y="7642"/>
                    <a:pt x="13827" y="7726"/>
                    <a:pt x="13910" y="7909"/>
                  </a:cubicBezTo>
                  <a:cubicBezTo>
                    <a:pt x="13944" y="8026"/>
                    <a:pt x="13760" y="8092"/>
                    <a:pt x="13569" y="8092"/>
                  </a:cubicBezTo>
                  <a:cubicBezTo>
                    <a:pt x="13377" y="8092"/>
                    <a:pt x="13177" y="8026"/>
                    <a:pt x="13177" y="7876"/>
                  </a:cubicBezTo>
                  <a:cubicBezTo>
                    <a:pt x="13160" y="7726"/>
                    <a:pt x="13302" y="7642"/>
                    <a:pt x="13468" y="7642"/>
                  </a:cubicBezTo>
                  <a:close/>
                  <a:moveTo>
                    <a:pt x="5372" y="8172"/>
                  </a:moveTo>
                  <a:cubicBezTo>
                    <a:pt x="5383" y="8172"/>
                    <a:pt x="5394" y="8173"/>
                    <a:pt x="5404" y="8176"/>
                  </a:cubicBezTo>
                  <a:cubicBezTo>
                    <a:pt x="5900" y="8242"/>
                    <a:pt x="6166" y="9944"/>
                    <a:pt x="5361" y="9944"/>
                  </a:cubicBezTo>
                  <a:cubicBezTo>
                    <a:pt x="5353" y="9944"/>
                    <a:pt x="5346" y="9944"/>
                    <a:pt x="5338" y="9944"/>
                  </a:cubicBezTo>
                  <a:cubicBezTo>
                    <a:pt x="4721" y="9879"/>
                    <a:pt x="4989" y="8172"/>
                    <a:pt x="5372" y="8172"/>
                  </a:cubicBezTo>
                  <a:close/>
                  <a:moveTo>
                    <a:pt x="9553" y="0"/>
                  </a:moveTo>
                  <a:cubicBezTo>
                    <a:pt x="6509" y="0"/>
                    <a:pt x="7639" y="3906"/>
                    <a:pt x="7639" y="3906"/>
                  </a:cubicBezTo>
                  <a:cubicBezTo>
                    <a:pt x="7639" y="3906"/>
                    <a:pt x="5529" y="2403"/>
                    <a:pt x="3499" y="2403"/>
                  </a:cubicBezTo>
                  <a:cubicBezTo>
                    <a:pt x="3456" y="2403"/>
                    <a:pt x="3413" y="2404"/>
                    <a:pt x="3370" y="2405"/>
                  </a:cubicBezTo>
                  <a:cubicBezTo>
                    <a:pt x="1301" y="2438"/>
                    <a:pt x="1" y="5874"/>
                    <a:pt x="2202" y="8976"/>
                  </a:cubicBezTo>
                  <a:cubicBezTo>
                    <a:pt x="2469" y="9343"/>
                    <a:pt x="2803" y="9677"/>
                    <a:pt x="3203" y="9977"/>
                  </a:cubicBezTo>
                  <a:cubicBezTo>
                    <a:pt x="3036" y="9076"/>
                    <a:pt x="2869" y="7542"/>
                    <a:pt x="3303" y="6708"/>
                  </a:cubicBezTo>
                  <a:cubicBezTo>
                    <a:pt x="3579" y="6196"/>
                    <a:pt x="3870" y="5984"/>
                    <a:pt x="4097" y="5984"/>
                  </a:cubicBezTo>
                  <a:cubicBezTo>
                    <a:pt x="4448" y="5984"/>
                    <a:pt x="4646" y="6487"/>
                    <a:pt x="4404" y="7175"/>
                  </a:cubicBezTo>
                  <a:cubicBezTo>
                    <a:pt x="3970" y="8176"/>
                    <a:pt x="3770" y="9243"/>
                    <a:pt x="3737" y="10344"/>
                  </a:cubicBezTo>
                  <a:cubicBezTo>
                    <a:pt x="4671" y="10944"/>
                    <a:pt x="5671" y="11411"/>
                    <a:pt x="6739" y="11745"/>
                  </a:cubicBezTo>
                  <a:cubicBezTo>
                    <a:pt x="6605" y="11245"/>
                    <a:pt x="6572" y="10744"/>
                    <a:pt x="6639" y="10211"/>
                  </a:cubicBezTo>
                  <a:cubicBezTo>
                    <a:pt x="6704" y="9543"/>
                    <a:pt x="6983" y="9209"/>
                    <a:pt x="7222" y="9209"/>
                  </a:cubicBezTo>
                  <a:cubicBezTo>
                    <a:pt x="7472" y="9209"/>
                    <a:pt x="7676" y="9576"/>
                    <a:pt x="7539" y="10311"/>
                  </a:cubicBezTo>
                  <a:cubicBezTo>
                    <a:pt x="7439" y="10844"/>
                    <a:pt x="7406" y="11411"/>
                    <a:pt x="7406" y="11979"/>
                  </a:cubicBezTo>
                  <a:cubicBezTo>
                    <a:pt x="8907" y="12446"/>
                    <a:pt x="10475" y="12779"/>
                    <a:pt x="12042" y="13013"/>
                  </a:cubicBezTo>
                  <a:cubicBezTo>
                    <a:pt x="12843" y="11979"/>
                    <a:pt x="13510" y="10811"/>
                    <a:pt x="13977" y="9577"/>
                  </a:cubicBezTo>
                  <a:cubicBezTo>
                    <a:pt x="12876" y="9310"/>
                    <a:pt x="10575" y="9243"/>
                    <a:pt x="10641" y="8443"/>
                  </a:cubicBezTo>
                  <a:cubicBezTo>
                    <a:pt x="10664" y="8079"/>
                    <a:pt x="10935" y="7936"/>
                    <a:pt x="11333" y="7936"/>
                  </a:cubicBezTo>
                  <a:cubicBezTo>
                    <a:pt x="12104" y="7936"/>
                    <a:pt x="13353" y="8471"/>
                    <a:pt x="14211" y="8976"/>
                  </a:cubicBezTo>
                  <a:cubicBezTo>
                    <a:pt x="14511" y="8042"/>
                    <a:pt x="14644" y="7042"/>
                    <a:pt x="14611" y="6074"/>
                  </a:cubicBezTo>
                  <a:cubicBezTo>
                    <a:pt x="13577" y="5774"/>
                    <a:pt x="12543" y="5607"/>
                    <a:pt x="11509" y="5541"/>
                  </a:cubicBezTo>
                  <a:cubicBezTo>
                    <a:pt x="9203" y="5343"/>
                    <a:pt x="9304" y="4072"/>
                    <a:pt x="10912" y="4072"/>
                  </a:cubicBezTo>
                  <a:cubicBezTo>
                    <a:pt x="10933" y="4072"/>
                    <a:pt x="10954" y="4072"/>
                    <a:pt x="10975" y="4073"/>
                  </a:cubicBezTo>
                  <a:cubicBezTo>
                    <a:pt x="12209" y="4073"/>
                    <a:pt x="13777" y="4840"/>
                    <a:pt x="14511" y="5240"/>
                  </a:cubicBezTo>
                  <a:cubicBezTo>
                    <a:pt x="14044" y="2105"/>
                    <a:pt x="11642" y="70"/>
                    <a:pt x="9707" y="3"/>
                  </a:cubicBezTo>
                  <a:cubicBezTo>
                    <a:pt x="9655" y="1"/>
                    <a:pt x="9603" y="0"/>
                    <a:pt x="9553" y="0"/>
                  </a:cubicBezTo>
                  <a:close/>
                </a:path>
              </a:pathLst>
            </a:custGeom>
            <a:solidFill>
              <a:srgbClr val="000000">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20"/>
            <p:cNvSpPr/>
            <p:nvPr/>
          </p:nvSpPr>
          <p:spPr>
            <a:xfrm>
              <a:off x="2130025" y="4115975"/>
              <a:ext cx="5850" cy="17800"/>
            </a:xfrm>
            <a:custGeom>
              <a:rect b="b" l="l" r="r" t="t"/>
              <a:pathLst>
                <a:path extrusionOk="0" h="712" w="234">
                  <a:moveTo>
                    <a:pt x="233" y="0"/>
                  </a:moveTo>
                  <a:lnTo>
                    <a:pt x="233" y="0"/>
                  </a:lnTo>
                  <a:cubicBezTo>
                    <a:pt x="167" y="233"/>
                    <a:pt x="100" y="465"/>
                    <a:pt x="1" y="664"/>
                  </a:cubicBezTo>
                  <a:cubicBezTo>
                    <a:pt x="1" y="688"/>
                    <a:pt x="34" y="711"/>
                    <a:pt x="53" y="711"/>
                  </a:cubicBezTo>
                  <a:cubicBezTo>
                    <a:pt x="62" y="711"/>
                    <a:pt x="67" y="707"/>
                    <a:pt x="67" y="698"/>
                  </a:cubicBezTo>
                  <a:cubicBezTo>
                    <a:pt x="100" y="465"/>
                    <a:pt x="167" y="233"/>
                    <a:pt x="2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20"/>
            <p:cNvSpPr/>
            <p:nvPr/>
          </p:nvSpPr>
          <p:spPr>
            <a:xfrm>
              <a:off x="2136700" y="3982925"/>
              <a:ext cx="169975" cy="220050"/>
            </a:xfrm>
            <a:custGeom>
              <a:rect b="b" l="l" r="r" t="t"/>
              <a:pathLst>
                <a:path extrusionOk="0" h="8802" w="6799">
                  <a:moveTo>
                    <a:pt x="1411" y="0"/>
                  </a:moveTo>
                  <a:cubicBezTo>
                    <a:pt x="1401" y="0"/>
                    <a:pt x="1401" y="15"/>
                    <a:pt x="1401" y="15"/>
                  </a:cubicBezTo>
                  <a:cubicBezTo>
                    <a:pt x="1468" y="215"/>
                    <a:pt x="1568" y="382"/>
                    <a:pt x="1668" y="582"/>
                  </a:cubicBezTo>
                  <a:cubicBezTo>
                    <a:pt x="1535" y="749"/>
                    <a:pt x="1435" y="949"/>
                    <a:pt x="1368" y="1149"/>
                  </a:cubicBezTo>
                  <a:cubicBezTo>
                    <a:pt x="1268" y="1383"/>
                    <a:pt x="1168" y="1616"/>
                    <a:pt x="1101" y="1850"/>
                  </a:cubicBezTo>
                  <a:cubicBezTo>
                    <a:pt x="901" y="2284"/>
                    <a:pt x="734" y="2751"/>
                    <a:pt x="601" y="3184"/>
                  </a:cubicBezTo>
                  <a:cubicBezTo>
                    <a:pt x="367" y="3851"/>
                    <a:pt x="201" y="4518"/>
                    <a:pt x="0" y="5186"/>
                  </a:cubicBezTo>
                  <a:cubicBezTo>
                    <a:pt x="201" y="4518"/>
                    <a:pt x="467" y="3851"/>
                    <a:pt x="734" y="3218"/>
                  </a:cubicBezTo>
                  <a:cubicBezTo>
                    <a:pt x="901" y="2751"/>
                    <a:pt x="1068" y="2284"/>
                    <a:pt x="1268" y="1850"/>
                  </a:cubicBezTo>
                  <a:cubicBezTo>
                    <a:pt x="1335" y="1650"/>
                    <a:pt x="1435" y="1450"/>
                    <a:pt x="1501" y="1249"/>
                  </a:cubicBezTo>
                  <a:cubicBezTo>
                    <a:pt x="1568" y="1049"/>
                    <a:pt x="1668" y="883"/>
                    <a:pt x="1702" y="682"/>
                  </a:cubicBezTo>
                  <a:lnTo>
                    <a:pt x="1968" y="1149"/>
                  </a:lnTo>
                  <a:cubicBezTo>
                    <a:pt x="2135" y="1483"/>
                    <a:pt x="2302" y="1817"/>
                    <a:pt x="2502" y="2217"/>
                  </a:cubicBezTo>
                  <a:cubicBezTo>
                    <a:pt x="2702" y="2584"/>
                    <a:pt x="2902" y="2951"/>
                    <a:pt x="3069" y="3351"/>
                  </a:cubicBezTo>
                  <a:cubicBezTo>
                    <a:pt x="3003" y="3451"/>
                    <a:pt x="2969" y="3584"/>
                    <a:pt x="2969" y="3718"/>
                  </a:cubicBezTo>
                  <a:cubicBezTo>
                    <a:pt x="2936" y="3918"/>
                    <a:pt x="2902" y="4085"/>
                    <a:pt x="2869" y="4285"/>
                  </a:cubicBezTo>
                  <a:cubicBezTo>
                    <a:pt x="2836" y="4619"/>
                    <a:pt x="2769" y="4985"/>
                    <a:pt x="2736" y="5352"/>
                  </a:cubicBezTo>
                  <a:cubicBezTo>
                    <a:pt x="2702" y="5753"/>
                    <a:pt x="2669" y="6120"/>
                    <a:pt x="2636" y="6487"/>
                  </a:cubicBezTo>
                  <a:cubicBezTo>
                    <a:pt x="2602" y="6853"/>
                    <a:pt x="2602" y="7220"/>
                    <a:pt x="2569" y="7587"/>
                  </a:cubicBezTo>
                  <a:cubicBezTo>
                    <a:pt x="2552" y="7604"/>
                    <a:pt x="2561" y="7612"/>
                    <a:pt x="2573" y="7612"/>
                  </a:cubicBezTo>
                  <a:cubicBezTo>
                    <a:pt x="2586" y="7612"/>
                    <a:pt x="2602" y="7604"/>
                    <a:pt x="2602" y="7587"/>
                  </a:cubicBezTo>
                  <a:cubicBezTo>
                    <a:pt x="2636" y="6820"/>
                    <a:pt x="2736" y="6086"/>
                    <a:pt x="2869" y="5352"/>
                  </a:cubicBezTo>
                  <a:cubicBezTo>
                    <a:pt x="2936" y="4985"/>
                    <a:pt x="3003" y="4619"/>
                    <a:pt x="3069" y="4252"/>
                  </a:cubicBezTo>
                  <a:cubicBezTo>
                    <a:pt x="3069" y="4085"/>
                    <a:pt x="3103" y="3885"/>
                    <a:pt x="3136" y="3718"/>
                  </a:cubicBezTo>
                  <a:cubicBezTo>
                    <a:pt x="3169" y="3651"/>
                    <a:pt x="3169" y="3618"/>
                    <a:pt x="3169" y="3551"/>
                  </a:cubicBezTo>
                  <a:lnTo>
                    <a:pt x="3570" y="4352"/>
                  </a:lnTo>
                  <a:cubicBezTo>
                    <a:pt x="4303" y="5786"/>
                    <a:pt x="4937" y="7254"/>
                    <a:pt x="5504" y="8788"/>
                  </a:cubicBezTo>
                  <a:cubicBezTo>
                    <a:pt x="5504" y="8798"/>
                    <a:pt x="5510" y="8802"/>
                    <a:pt x="5518" y="8802"/>
                  </a:cubicBezTo>
                  <a:cubicBezTo>
                    <a:pt x="5538" y="8802"/>
                    <a:pt x="5571" y="8778"/>
                    <a:pt x="5571" y="8755"/>
                  </a:cubicBezTo>
                  <a:cubicBezTo>
                    <a:pt x="5004" y="7220"/>
                    <a:pt x="4437" y="5686"/>
                    <a:pt x="3736" y="4218"/>
                  </a:cubicBezTo>
                  <a:cubicBezTo>
                    <a:pt x="3436" y="3551"/>
                    <a:pt x="3103" y="2884"/>
                    <a:pt x="2736" y="2217"/>
                  </a:cubicBezTo>
                  <a:lnTo>
                    <a:pt x="2736" y="2217"/>
                  </a:lnTo>
                  <a:cubicBezTo>
                    <a:pt x="2869" y="2250"/>
                    <a:pt x="3003" y="2284"/>
                    <a:pt x="3136" y="2284"/>
                  </a:cubicBezTo>
                  <a:lnTo>
                    <a:pt x="3636" y="2417"/>
                  </a:lnTo>
                  <a:lnTo>
                    <a:pt x="4670" y="2617"/>
                  </a:lnTo>
                  <a:cubicBezTo>
                    <a:pt x="5371" y="2784"/>
                    <a:pt x="6038" y="2951"/>
                    <a:pt x="6739" y="3184"/>
                  </a:cubicBezTo>
                  <a:cubicBezTo>
                    <a:pt x="6745" y="3191"/>
                    <a:pt x="6752" y="3194"/>
                    <a:pt x="6758" y="3194"/>
                  </a:cubicBezTo>
                  <a:cubicBezTo>
                    <a:pt x="6783" y="3194"/>
                    <a:pt x="6799" y="3151"/>
                    <a:pt x="6772" y="3151"/>
                  </a:cubicBezTo>
                  <a:cubicBezTo>
                    <a:pt x="6071" y="2917"/>
                    <a:pt x="5371" y="2684"/>
                    <a:pt x="4670" y="2484"/>
                  </a:cubicBezTo>
                  <a:cubicBezTo>
                    <a:pt x="4337" y="2384"/>
                    <a:pt x="4003" y="2317"/>
                    <a:pt x="3670" y="2250"/>
                  </a:cubicBezTo>
                  <a:cubicBezTo>
                    <a:pt x="3503" y="2217"/>
                    <a:pt x="3336" y="2183"/>
                    <a:pt x="3169" y="2150"/>
                  </a:cubicBezTo>
                  <a:cubicBezTo>
                    <a:pt x="3036" y="2117"/>
                    <a:pt x="2869" y="2083"/>
                    <a:pt x="2702" y="2083"/>
                  </a:cubicBezTo>
                  <a:lnTo>
                    <a:pt x="2669" y="2017"/>
                  </a:lnTo>
                  <a:cubicBezTo>
                    <a:pt x="2602" y="1883"/>
                    <a:pt x="2536" y="1750"/>
                    <a:pt x="2435" y="1616"/>
                  </a:cubicBezTo>
                  <a:cubicBezTo>
                    <a:pt x="2569" y="1616"/>
                    <a:pt x="2669" y="1616"/>
                    <a:pt x="2869" y="1650"/>
                  </a:cubicBezTo>
                  <a:cubicBezTo>
                    <a:pt x="3036" y="1650"/>
                    <a:pt x="3236" y="1683"/>
                    <a:pt x="3436" y="1716"/>
                  </a:cubicBezTo>
                  <a:lnTo>
                    <a:pt x="4003" y="1817"/>
                  </a:lnTo>
                  <a:cubicBezTo>
                    <a:pt x="4203" y="1850"/>
                    <a:pt x="4404" y="1917"/>
                    <a:pt x="4604" y="1983"/>
                  </a:cubicBezTo>
                  <a:cubicBezTo>
                    <a:pt x="4608" y="1988"/>
                    <a:pt x="4613" y="1990"/>
                    <a:pt x="4616" y="1990"/>
                  </a:cubicBezTo>
                  <a:cubicBezTo>
                    <a:pt x="4636" y="1990"/>
                    <a:pt x="4632" y="1917"/>
                    <a:pt x="4604" y="1917"/>
                  </a:cubicBezTo>
                  <a:cubicBezTo>
                    <a:pt x="4404" y="1883"/>
                    <a:pt x="4203" y="1817"/>
                    <a:pt x="4037" y="1783"/>
                  </a:cubicBezTo>
                  <a:lnTo>
                    <a:pt x="3436" y="1650"/>
                  </a:lnTo>
                  <a:cubicBezTo>
                    <a:pt x="3269" y="1616"/>
                    <a:pt x="3069" y="1583"/>
                    <a:pt x="2869" y="1550"/>
                  </a:cubicBezTo>
                  <a:cubicBezTo>
                    <a:pt x="2702" y="1483"/>
                    <a:pt x="2502" y="1483"/>
                    <a:pt x="2335" y="1450"/>
                  </a:cubicBezTo>
                  <a:cubicBezTo>
                    <a:pt x="2235" y="1283"/>
                    <a:pt x="2169" y="1149"/>
                    <a:pt x="2069" y="983"/>
                  </a:cubicBezTo>
                  <a:cubicBezTo>
                    <a:pt x="1868" y="649"/>
                    <a:pt x="1668" y="315"/>
                    <a:pt x="1435" y="15"/>
                  </a:cubicBezTo>
                  <a:cubicBezTo>
                    <a:pt x="1424" y="4"/>
                    <a:pt x="1416" y="0"/>
                    <a:pt x="14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20"/>
            <p:cNvSpPr/>
            <p:nvPr/>
          </p:nvSpPr>
          <p:spPr>
            <a:xfrm>
              <a:off x="2135875" y="4111725"/>
              <a:ext cx="850" cy="4200"/>
            </a:xfrm>
            <a:custGeom>
              <a:rect b="b" l="l" r="r" t="t"/>
              <a:pathLst>
                <a:path extrusionOk="0" h="168" w="34">
                  <a:moveTo>
                    <a:pt x="0" y="167"/>
                  </a:moveTo>
                  <a:lnTo>
                    <a:pt x="33"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20"/>
            <p:cNvSpPr/>
            <p:nvPr/>
          </p:nvSpPr>
          <p:spPr>
            <a:xfrm>
              <a:off x="1787275" y="4235975"/>
              <a:ext cx="361125" cy="430325"/>
            </a:xfrm>
            <a:custGeom>
              <a:rect b="b" l="l" r="r" t="t"/>
              <a:pathLst>
                <a:path extrusionOk="0" h="17213" w="14445">
                  <a:moveTo>
                    <a:pt x="1" y="0"/>
                  </a:moveTo>
                  <a:lnTo>
                    <a:pt x="234" y="4804"/>
                  </a:lnTo>
                  <a:lnTo>
                    <a:pt x="835" y="17213"/>
                  </a:lnTo>
                  <a:lnTo>
                    <a:pt x="13610" y="17213"/>
                  </a:lnTo>
                  <a:lnTo>
                    <a:pt x="14211" y="4804"/>
                  </a:lnTo>
                  <a:lnTo>
                    <a:pt x="14444"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20"/>
            <p:cNvSpPr/>
            <p:nvPr/>
          </p:nvSpPr>
          <p:spPr>
            <a:xfrm>
              <a:off x="1787275" y="4235975"/>
              <a:ext cx="361125" cy="120100"/>
            </a:xfrm>
            <a:custGeom>
              <a:rect b="b" l="l" r="r" t="t"/>
              <a:pathLst>
                <a:path extrusionOk="0" h="4804" w="14445">
                  <a:moveTo>
                    <a:pt x="1" y="0"/>
                  </a:moveTo>
                  <a:lnTo>
                    <a:pt x="234" y="4804"/>
                  </a:lnTo>
                  <a:lnTo>
                    <a:pt x="14211" y="4804"/>
                  </a:lnTo>
                  <a:lnTo>
                    <a:pt x="1444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20"/>
            <p:cNvSpPr/>
            <p:nvPr/>
          </p:nvSpPr>
          <p:spPr>
            <a:xfrm>
              <a:off x="1764775" y="4186775"/>
              <a:ext cx="406150" cy="97600"/>
            </a:xfrm>
            <a:custGeom>
              <a:rect b="b" l="l" r="r" t="t"/>
              <a:pathLst>
                <a:path extrusionOk="0" h="3904" w="16246">
                  <a:moveTo>
                    <a:pt x="0" y="0"/>
                  </a:moveTo>
                  <a:lnTo>
                    <a:pt x="0" y="3903"/>
                  </a:lnTo>
                  <a:lnTo>
                    <a:pt x="16245" y="3903"/>
                  </a:lnTo>
                  <a:lnTo>
                    <a:pt x="16245"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20"/>
            <p:cNvSpPr/>
            <p:nvPr/>
          </p:nvSpPr>
          <p:spPr>
            <a:xfrm>
              <a:off x="2045800" y="4666275"/>
              <a:ext cx="55900" cy="50900"/>
            </a:xfrm>
            <a:custGeom>
              <a:rect b="b" l="l" r="r" t="t"/>
              <a:pathLst>
                <a:path extrusionOk="0" h="2036" w="2236">
                  <a:moveTo>
                    <a:pt x="0" y="1"/>
                  </a:moveTo>
                  <a:lnTo>
                    <a:pt x="0" y="2036"/>
                  </a:lnTo>
                  <a:lnTo>
                    <a:pt x="2235" y="2036"/>
                  </a:lnTo>
                  <a:lnTo>
                    <a:pt x="2235"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20"/>
            <p:cNvSpPr/>
            <p:nvPr/>
          </p:nvSpPr>
          <p:spPr>
            <a:xfrm>
              <a:off x="2045800" y="4666275"/>
              <a:ext cx="55900" cy="25050"/>
            </a:xfrm>
            <a:custGeom>
              <a:rect b="b" l="l" r="r" t="t"/>
              <a:pathLst>
                <a:path extrusionOk="0" h="1002" w="2236">
                  <a:moveTo>
                    <a:pt x="0" y="1"/>
                  </a:moveTo>
                  <a:lnTo>
                    <a:pt x="0" y="1002"/>
                  </a:lnTo>
                  <a:lnTo>
                    <a:pt x="2235" y="1002"/>
                  </a:lnTo>
                  <a:lnTo>
                    <a:pt x="223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220"/>
            <p:cNvSpPr/>
            <p:nvPr/>
          </p:nvSpPr>
          <p:spPr>
            <a:xfrm>
              <a:off x="1833975" y="4666275"/>
              <a:ext cx="55900" cy="50900"/>
            </a:xfrm>
            <a:custGeom>
              <a:rect b="b" l="l" r="r" t="t"/>
              <a:pathLst>
                <a:path extrusionOk="0" h="2036" w="2236">
                  <a:moveTo>
                    <a:pt x="1" y="1"/>
                  </a:moveTo>
                  <a:lnTo>
                    <a:pt x="1" y="2036"/>
                  </a:lnTo>
                  <a:lnTo>
                    <a:pt x="2236" y="2036"/>
                  </a:lnTo>
                  <a:lnTo>
                    <a:pt x="2236"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20"/>
            <p:cNvSpPr/>
            <p:nvPr/>
          </p:nvSpPr>
          <p:spPr>
            <a:xfrm>
              <a:off x="1833975" y="4666275"/>
              <a:ext cx="55900" cy="25050"/>
            </a:xfrm>
            <a:custGeom>
              <a:rect b="b" l="l" r="r" t="t"/>
              <a:pathLst>
                <a:path extrusionOk="0" h="1002" w="2236">
                  <a:moveTo>
                    <a:pt x="1" y="1"/>
                  </a:moveTo>
                  <a:lnTo>
                    <a:pt x="1" y="1002"/>
                  </a:lnTo>
                  <a:lnTo>
                    <a:pt x="2236" y="1002"/>
                  </a:lnTo>
                  <a:lnTo>
                    <a:pt x="2236"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220"/>
            <p:cNvSpPr/>
            <p:nvPr/>
          </p:nvSpPr>
          <p:spPr>
            <a:xfrm>
              <a:off x="4674350" y="1730025"/>
              <a:ext cx="442000" cy="321100"/>
            </a:xfrm>
            <a:custGeom>
              <a:rect b="b" l="l" r="r" t="t"/>
              <a:pathLst>
                <a:path extrusionOk="0" h="12844" w="17680">
                  <a:moveTo>
                    <a:pt x="8673" y="0"/>
                  </a:moveTo>
                  <a:cubicBezTo>
                    <a:pt x="3903" y="0"/>
                    <a:pt x="0" y="2869"/>
                    <a:pt x="0" y="6405"/>
                  </a:cubicBezTo>
                  <a:cubicBezTo>
                    <a:pt x="0" y="9974"/>
                    <a:pt x="3870" y="12843"/>
                    <a:pt x="8673" y="12843"/>
                  </a:cubicBezTo>
                  <a:cubicBezTo>
                    <a:pt x="8727" y="12843"/>
                    <a:pt x="8780" y="12844"/>
                    <a:pt x="8834" y="12844"/>
                  </a:cubicBezTo>
                  <a:cubicBezTo>
                    <a:pt x="10913" y="12844"/>
                    <a:pt x="12954" y="12213"/>
                    <a:pt x="14677" y="11075"/>
                  </a:cubicBezTo>
                  <a:lnTo>
                    <a:pt x="17679" y="11842"/>
                  </a:lnTo>
                  <a:lnTo>
                    <a:pt x="16512" y="9207"/>
                  </a:lnTo>
                  <a:cubicBezTo>
                    <a:pt x="17079" y="8406"/>
                    <a:pt x="17379" y="7405"/>
                    <a:pt x="17379" y="6405"/>
                  </a:cubicBezTo>
                  <a:cubicBezTo>
                    <a:pt x="17379" y="2869"/>
                    <a:pt x="13476" y="0"/>
                    <a:pt x="8673"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20"/>
            <p:cNvSpPr/>
            <p:nvPr/>
          </p:nvSpPr>
          <p:spPr>
            <a:xfrm>
              <a:off x="4666825" y="1725550"/>
              <a:ext cx="452025" cy="329600"/>
            </a:xfrm>
            <a:custGeom>
              <a:rect b="b" l="l" r="r" t="t"/>
              <a:pathLst>
                <a:path extrusionOk="0" h="13184" w="18081">
                  <a:moveTo>
                    <a:pt x="17003" y="9069"/>
                  </a:moveTo>
                  <a:lnTo>
                    <a:pt x="17003" y="9069"/>
                  </a:lnTo>
                  <a:cubicBezTo>
                    <a:pt x="16943" y="9165"/>
                    <a:pt x="16880" y="9260"/>
                    <a:pt x="16813" y="9352"/>
                  </a:cubicBezTo>
                  <a:lnTo>
                    <a:pt x="16813" y="9386"/>
                  </a:lnTo>
                  <a:cubicBezTo>
                    <a:pt x="16880" y="9283"/>
                    <a:pt x="16943" y="9177"/>
                    <a:pt x="17003" y="9069"/>
                  </a:cubicBezTo>
                  <a:close/>
                  <a:moveTo>
                    <a:pt x="8983" y="0"/>
                  </a:moveTo>
                  <a:cubicBezTo>
                    <a:pt x="8302" y="0"/>
                    <a:pt x="7618" y="60"/>
                    <a:pt x="6939" y="179"/>
                  </a:cubicBezTo>
                  <a:cubicBezTo>
                    <a:pt x="5038" y="446"/>
                    <a:pt x="3270" y="1313"/>
                    <a:pt x="1869" y="2647"/>
                  </a:cubicBezTo>
                  <a:cubicBezTo>
                    <a:pt x="1135" y="3348"/>
                    <a:pt x="635" y="4182"/>
                    <a:pt x="335" y="5116"/>
                  </a:cubicBezTo>
                  <a:cubicBezTo>
                    <a:pt x="34" y="6050"/>
                    <a:pt x="1" y="7051"/>
                    <a:pt x="301" y="7985"/>
                  </a:cubicBezTo>
                  <a:cubicBezTo>
                    <a:pt x="568" y="8919"/>
                    <a:pt x="1102" y="9786"/>
                    <a:pt x="1802" y="10486"/>
                  </a:cubicBezTo>
                  <a:cubicBezTo>
                    <a:pt x="2469" y="11154"/>
                    <a:pt x="3270" y="11721"/>
                    <a:pt x="4137" y="12154"/>
                  </a:cubicBezTo>
                  <a:cubicBezTo>
                    <a:pt x="5624" y="12840"/>
                    <a:pt x="7258" y="13184"/>
                    <a:pt x="8892" y="13184"/>
                  </a:cubicBezTo>
                  <a:cubicBezTo>
                    <a:pt x="9164" y="13184"/>
                    <a:pt x="9436" y="13174"/>
                    <a:pt x="9708" y="13155"/>
                  </a:cubicBezTo>
                  <a:cubicBezTo>
                    <a:pt x="11599" y="13055"/>
                    <a:pt x="13457" y="12428"/>
                    <a:pt x="15019" y="11338"/>
                  </a:cubicBezTo>
                  <a:lnTo>
                    <a:pt x="15019" y="11338"/>
                  </a:lnTo>
                  <a:lnTo>
                    <a:pt x="17980" y="12054"/>
                  </a:lnTo>
                  <a:lnTo>
                    <a:pt x="18081" y="12088"/>
                  </a:lnTo>
                  <a:lnTo>
                    <a:pt x="18014" y="11988"/>
                  </a:lnTo>
                  <a:lnTo>
                    <a:pt x="18003" y="11965"/>
                  </a:lnTo>
                  <a:lnTo>
                    <a:pt x="18003" y="11965"/>
                  </a:lnTo>
                  <a:lnTo>
                    <a:pt x="18014" y="11954"/>
                  </a:lnTo>
                  <a:lnTo>
                    <a:pt x="17996" y="11949"/>
                  </a:lnTo>
                  <a:lnTo>
                    <a:pt x="17996" y="11949"/>
                  </a:lnTo>
                  <a:lnTo>
                    <a:pt x="16813" y="9386"/>
                  </a:lnTo>
                  <a:lnTo>
                    <a:pt x="17906" y="11925"/>
                  </a:lnTo>
                  <a:lnTo>
                    <a:pt x="15012" y="11154"/>
                  </a:lnTo>
                  <a:lnTo>
                    <a:pt x="14978" y="11154"/>
                  </a:lnTo>
                  <a:lnTo>
                    <a:pt x="14945" y="11187"/>
                  </a:lnTo>
                  <a:cubicBezTo>
                    <a:pt x="13377" y="12188"/>
                    <a:pt x="11576" y="12788"/>
                    <a:pt x="9708" y="12855"/>
                  </a:cubicBezTo>
                  <a:cubicBezTo>
                    <a:pt x="9552" y="12860"/>
                    <a:pt x="9397" y="12863"/>
                    <a:pt x="9241" y="12863"/>
                  </a:cubicBezTo>
                  <a:cubicBezTo>
                    <a:pt x="8464" y="12863"/>
                    <a:pt x="7690" y="12794"/>
                    <a:pt x="6939" y="12655"/>
                  </a:cubicBezTo>
                  <a:cubicBezTo>
                    <a:pt x="6039" y="12488"/>
                    <a:pt x="5138" y="12188"/>
                    <a:pt x="4304" y="11787"/>
                  </a:cubicBezTo>
                  <a:cubicBezTo>
                    <a:pt x="3470" y="11387"/>
                    <a:pt x="2736" y="10853"/>
                    <a:pt x="2102" y="10186"/>
                  </a:cubicBezTo>
                  <a:cubicBezTo>
                    <a:pt x="1435" y="9552"/>
                    <a:pt x="968" y="8752"/>
                    <a:pt x="701" y="7885"/>
                  </a:cubicBezTo>
                  <a:cubicBezTo>
                    <a:pt x="435" y="7017"/>
                    <a:pt x="468" y="6083"/>
                    <a:pt x="735" y="5216"/>
                  </a:cubicBezTo>
                  <a:cubicBezTo>
                    <a:pt x="1035" y="4349"/>
                    <a:pt x="1502" y="3581"/>
                    <a:pt x="2169" y="2948"/>
                  </a:cubicBezTo>
                  <a:cubicBezTo>
                    <a:pt x="3503" y="1647"/>
                    <a:pt x="5205" y="813"/>
                    <a:pt x="7039" y="546"/>
                  </a:cubicBezTo>
                  <a:cubicBezTo>
                    <a:pt x="7735" y="420"/>
                    <a:pt x="8435" y="355"/>
                    <a:pt x="9133" y="355"/>
                  </a:cubicBezTo>
                  <a:cubicBezTo>
                    <a:pt x="10276" y="355"/>
                    <a:pt x="11412" y="527"/>
                    <a:pt x="12510" y="880"/>
                  </a:cubicBezTo>
                  <a:cubicBezTo>
                    <a:pt x="14311" y="1413"/>
                    <a:pt x="15879" y="2547"/>
                    <a:pt x="16913" y="4115"/>
                  </a:cubicBezTo>
                  <a:cubicBezTo>
                    <a:pt x="17413" y="4882"/>
                    <a:pt x="17647" y="5816"/>
                    <a:pt x="17647" y="6750"/>
                  </a:cubicBezTo>
                  <a:cubicBezTo>
                    <a:pt x="17618" y="7559"/>
                    <a:pt x="17389" y="8368"/>
                    <a:pt x="17003" y="9069"/>
                  </a:cubicBezTo>
                  <a:lnTo>
                    <a:pt x="17003" y="9069"/>
                  </a:lnTo>
                  <a:cubicBezTo>
                    <a:pt x="17955" y="7534"/>
                    <a:pt x="17988" y="5551"/>
                    <a:pt x="17046" y="3982"/>
                  </a:cubicBezTo>
                  <a:cubicBezTo>
                    <a:pt x="16546" y="3148"/>
                    <a:pt x="15912" y="2447"/>
                    <a:pt x="15145" y="1880"/>
                  </a:cubicBezTo>
                  <a:cubicBezTo>
                    <a:pt x="14345" y="1347"/>
                    <a:pt x="13511" y="880"/>
                    <a:pt x="12610" y="579"/>
                  </a:cubicBezTo>
                  <a:cubicBezTo>
                    <a:pt x="11431" y="193"/>
                    <a:pt x="10210" y="0"/>
                    <a:pt x="89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20"/>
            <p:cNvSpPr/>
            <p:nvPr/>
          </p:nvSpPr>
          <p:spPr>
            <a:xfrm>
              <a:off x="4761075" y="1867600"/>
              <a:ext cx="52550" cy="45050"/>
            </a:xfrm>
            <a:custGeom>
              <a:rect b="b" l="l" r="r" t="t"/>
              <a:pathLst>
                <a:path extrusionOk="0" h="1802" w="2102">
                  <a:moveTo>
                    <a:pt x="1201" y="1"/>
                  </a:moveTo>
                  <a:cubicBezTo>
                    <a:pt x="401" y="1"/>
                    <a:pt x="0" y="968"/>
                    <a:pt x="567" y="1535"/>
                  </a:cubicBezTo>
                  <a:cubicBezTo>
                    <a:pt x="751" y="1719"/>
                    <a:pt x="977" y="1801"/>
                    <a:pt x="1198" y="1801"/>
                  </a:cubicBezTo>
                  <a:cubicBezTo>
                    <a:pt x="1660" y="1801"/>
                    <a:pt x="2102" y="1443"/>
                    <a:pt x="2102" y="902"/>
                  </a:cubicBezTo>
                  <a:cubicBezTo>
                    <a:pt x="2102" y="401"/>
                    <a:pt x="1702" y="1"/>
                    <a:pt x="12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20"/>
            <p:cNvSpPr/>
            <p:nvPr/>
          </p:nvSpPr>
          <p:spPr>
            <a:xfrm>
              <a:off x="4861150" y="1867600"/>
              <a:ext cx="52550" cy="45050"/>
            </a:xfrm>
            <a:custGeom>
              <a:rect b="b" l="l" r="r" t="t"/>
              <a:pathLst>
                <a:path extrusionOk="0" h="1802" w="2102">
                  <a:moveTo>
                    <a:pt x="1201" y="1"/>
                  </a:moveTo>
                  <a:cubicBezTo>
                    <a:pt x="400" y="1"/>
                    <a:pt x="0" y="968"/>
                    <a:pt x="567" y="1535"/>
                  </a:cubicBezTo>
                  <a:cubicBezTo>
                    <a:pt x="751" y="1719"/>
                    <a:pt x="977" y="1801"/>
                    <a:pt x="1198" y="1801"/>
                  </a:cubicBezTo>
                  <a:cubicBezTo>
                    <a:pt x="1659" y="1801"/>
                    <a:pt x="2102" y="1443"/>
                    <a:pt x="2102" y="902"/>
                  </a:cubicBezTo>
                  <a:cubicBezTo>
                    <a:pt x="2102" y="401"/>
                    <a:pt x="1701" y="1"/>
                    <a:pt x="12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20"/>
            <p:cNvSpPr/>
            <p:nvPr/>
          </p:nvSpPr>
          <p:spPr>
            <a:xfrm>
              <a:off x="4962050" y="1867600"/>
              <a:ext cx="52550" cy="45050"/>
            </a:xfrm>
            <a:custGeom>
              <a:rect b="b" l="l" r="r" t="t"/>
              <a:pathLst>
                <a:path extrusionOk="0" h="1802" w="2102">
                  <a:moveTo>
                    <a:pt x="1201" y="1"/>
                  </a:moveTo>
                  <a:cubicBezTo>
                    <a:pt x="401" y="1"/>
                    <a:pt x="0" y="968"/>
                    <a:pt x="567" y="1535"/>
                  </a:cubicBezTo>
                  <a:cubicBezTo>
                    <a:pt x="751" y="1719"/>
                    <a:pt x="977" y="1801"/>
                    <a:pt x="1198" y="1801"/>
                  </a:cubicBezTo>
                  <a:cubicBezTo>
                    <a:pt x="1660" y="1801"/>
                    <a:pt x="2102" y="1443"/>
                    <a:pt x="2102" y="902"/>
                  </a:cubicBezTo>
                  <a:cubicBezTo>
                    <a:pt x="2102" y="401"/>
                    <a:pt x="1702" y="1"/>
                    <a:pt x="12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7" name="Google Shape;3487;p220"/>
          <p:cNvSpPr/>
          <p:nvPr/>
        </p:nvSpPr>
        <p:spPr>
          <a:xfrm flipH="1">
            <a:off x="3191247" y="1861420"/>
            <a:ext cx="616148" cy="423691"/>
          </a:xfrm>
          <a:custGeom>
            <a:rect b="b" l="l" r="r" t="t"/>
            <a:pathLst>
              <a:path extrusionOk="0" h="12844" w="17680">
                <a:moveTo>
                  <a:pt x="8673" y="0"/>
                </a:moveTo>
                <a:cubicBezTo>
                  <a:pt x="3903" y="0"/>
                  <a:pt x="0" y="2869"/>
                  <a:pt x="0" y="6405"/>
                </a:cubicBezTo>
                <a:cubicBezTo>
                  <a:pt x="0" y="9974"/>
                  <a:pt x="3870" y="12843"/>
                  <a:pt x="8673" y="12843"/>
                </a:cubicBezTo>
                <a:cubicBezTo>
                  <a:pt x="8727" y="12843"/>
                  <a:pt x="8780" y="12844"/>
                  <a:pt x="8834" y="12844"/>
                </a:cubicBezTo>
                <a:cubicBezTo>
                  <a:pt x="10913" y="12844"/>
                  <a:pt x="12954" y="12213"/>
                  <a:pt x="14677" y="11075"/>
                </a:cubicBezTo>
                <a:lnTo>
                  <a:pt x="17679" y="11842"/>
                </a:lnTo>
                <a:lnTo>
                  <a:pt x="16512" y="9207"/>
                </a:lnTo>
                <a:cubicBezTo>
                  <a:pt x="17079" y="8406"/>
                  <a:pt x="17379" y="7405"/>
                  <a:pt x="17379" y="6405"/>
                </a:cubicBezTo>
                <a:cubicBezTo>
                  <a:pt x="17379" y="2869"/>
                  <a:pt x="13476" y="0"/>
                  <a:pt x="8673"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20"/>
          <p:cNvSpPr txBox="1"/>
          <p:nvPr/>
        </p:nvSpPr>
        <p:spPr>
          <a:xfrm>
            <a:off x="3268396" y="1911989"/>
            <a:ext cx="6162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t>
            </a:r>
            <a:endParaRPr>
              <a:latin typeface="Lato"/>
              <a:ea typeface="Lato"/>
              <a:cs typeface="Lato"/>
              <a:sym typeface="Lato"/>
            </a:endParaRPr>
          </a:p>
        </p:txBody>
      </p:sp>
      <p:sp>
        <p:nvSpPr>
          <p:cNvPr id="3489" name="Google Shape;3489;p220"/>
          <p:cNvSpPr txBox="1"/>
          <p:nvPr/>
        </p:nvSpPr>
        <p:spPr>
          <a:xfrm>
            <a:off x="294800" y="3192075"/>
            <a:ext cx="3300000" cy="1559100"/>
          </a:xfrm>
          <a:prstGeom prst="rect">
            <a:avLst/>
          </a:prstGeom>
          <a:solidFill>
            <a:srgbClr val="E2E9ED"/>
          </a:solid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The tone of one’s voice</a:t>
            </a:r>
            <a:endParaRPr sz="1500">
              <a:solidFill>
                <a:schemeClr val="dk2"/>
              </a:solidFill>
              <a:latin typeface="Lato"/>
              <a:ea typeface="Lato"/>
              <a:cs typeface="Lato"/>
              <a:sym typeface="Lato"/>
            </a:endParaRPr>
          </a:p>
          <a:p>
            <a:pPr indent="-323850" lvl="0" marL="457200" rtl="0" algn="l">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Emphasizing</a:t>
            </a:r>
            <a:r>
              <a:rPr lang="en" sz="1500">
                <a:solidFill>
                  <a:schemeClr val="dk2"/>
                </a:solidFill>
                <a:latin typeface="Lato"/>
                <a:ea typeface="Lato"/>
                <a:cs typeface="Lato"/>
                <a:sym typeface="Lato"/>
              </a:rPr>
              <a:t> on certain words to give a clear </a:t>
            </a:r>
            <a:r>
              <a:rPr lang="en" sz="1500">
                <a:solidFill>
                  <a:schemeClr val="dk2"/>
                </a:solidFill>
                <a:latin typeface="Lato"/>
                <a:ea typeface="Lato"/>
                <a:cs typeface="Lato"/>
                <a:sym typeface="Lato"/>
              </a:rPr>
              <a:t>message</a:t>
            </a:r>
            <a:endParaRPr sz="1500">
              <a:solidFill>
                <a:schemeClr val="dk2"/>
              </a:solidFill>
              <a:latin typeface="Lato"/>
              <a:ea typeface="Lato"/>
              <a:cs typeface="Lato"/>
              <a:sym typeface="Lato"/>
            </a:endParaRPr>
          </a:p>
          <a:p>
            <a:pPr indent="-323850" lvl="0" marL="457200" rtl="0" algn="l">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Vocal variation</a:t>
            </a:r>
            <a:endParaRPr sz="1500">
              <a:solidFill>
                <a:schemeClr val="dk2"/>
              </a:solidFill>
              <a:latin typeface="Lato"/>
              <a:ea typeface="Lato"/>
              <a:cs typeface="Lato"/>
              <a:sym typeface="Lato"/>
            </a:endParaRPr>
          </a:p>
          <a:p>
            <a:pPr indent="-323850" lvl="0" marL="457200" rtl="0" algn="l">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Gestures </a:t>
            </a:r>
            <a:endParaRPr sz="1500">
              <a:solidFill>
                <a:schemeClr val="dk2"/>
              </a:solidFill>
              <a:latin typeface="Lato"/>
              <a:ea typeface="Lato"/>
              <a:cs typeface="Lato"/>
              <a:sym typeface="Lato"/>
            </a:endParaRPr>
          </a:p>
        </p:txBody>
      </p:sp>
      <p:sp>
        <p:nvSpPr>
          <p:cNvPr id="3490" name="Google Shape;3490;p220"/>
          <p:cNvSpPr txBox="1"/>
          <p:nvPr/>
        </p:nvSpPr>
        <p:spPr>
          <a:xfrm>
            <a:off x="4436900" y="3249000"/>
            <a:ext cx="3834900" cy="1502100"/>
          </a:xfrm>
          <a:prstGeom prst="rect">
            <a:avLst/>
          </a:prstGeom>
          <a:solidFill>
            <a:srgbClr val="E2E9ED"/>
          </a:solid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A </a:t>
            </a:r>
            <a:r>
              <a:rPr lang="en" sz="1500">
                <a:solidFill>
                  <a:schemeClr val="dk2"/>
                </a:solidFill>
                <a:latin typeface="Lato"/>
                <a:ea typeface="Lato"/>
                <a:cs typeface="Lato"/>
                <a:sym typeface="Lato"/>
              </a:rPr>
              <a:t>contradiction</a:t>
            </a:r>
            <a:r>
              <a:rPr lang="en" sz="1500">
                <a:solidFill>
                  <a:schemeClr val="dk2"/>
                </a:solidFill>
                <a:latin typeface="Lato"/>
                <a:ea typeface="Lato"/>
                <a:cs typeface="Lato"/>
                <a:sym typeface="Lato"/>
              </a:rPr>
              <a:t> between the verbal and non verbal cues</a:t>
            </a:r>
            <a:endParaRPr sz="1500">
              <a:solidFill>
                <a:schemeClr val="dk2"/>
              </a:solidFill>
              <a:latin typeface="Lato"/>
              <a:ea typeface="Lato"/>
              <a:cs typeface="Lato"/>
              <a:sym typeface="Lato"/>
            </a:endParaRPr>
          </a:p>
          <a:p>
            <a:pPr indent="-323850" lvl="0" marL="457200" rtl="0" algn="l">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nonverbal communication to be more credible than verbal communication</a:t>
            </a:r>
            <a:endParaRPr sz="1500">
              <a:solidFill>
                <a:schemeClr val="dk2"/>
              </a:solidFill>
              <a:latin typeface="Lato"/>
              <a:ea typeface="Lato"/>
              <a:cs typeface="Lato"/>
              <a:sym typeface="Lato"/>
            </a:endParaRPr>
          </a:p>
        </p:txBody>
      </p:sp>
      <p:grpSp>
        <p:nvGrpSpPr>
          <p:cNvPr id="3491" name="Google Shape;3491;p220"/>
          <p:cNvGrpSpPr/>
          <p:nvPr/>
        </p:nvGrpSpPr>
        <p:grpSpPr>
          <a:xfrm>
            <a:off x="294802" y="527269"/>
            <a:ext cx="2514868" cy="645601"/>
            <a:chOff x="4411970" y="2726085"/>
            <a:chExt cx="643107" cy="193659"/>
          </a:xfrm>
        </p:grpSpPr>
        <p:sp>
          <p:nvSpPr>
            <p:cNvPr id="3492" name="Google Shape;3492;p22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2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2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5" name="Google Shape;3495;p220"/>
          <p:cNvGrpSpPr/>
          <p:nvPr/>
        </p:nvGrpSpPr>
        <p:grpSpPr>
          <a:xfrm>
            <a:off x="5096914" y="527269"/>
            <a:ext cx="2514868" cy="645601"/>
            <a:chOff x="4411970" y="2726085"/>
            <a:chExt cx="643107" cy="193659"/>
          </a:xfrm>
        </p:grpSpPr>
        <p:sp>
          <p:nvSpPr>
            <p:cNvPr id="3496" name="Google Shape;3496;p22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2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2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9" name="Google Shape;3499;p220"/>
          <p:cNvSpPr txBox="1"/>
          <p:nvPr/>
        </p:nvSpPr>
        <p:spPr>
          <a:xfrm>
            <a:off x="2321600" y="1558025"/>
            <a:ext cx="357000" cy="322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a:t>
            </a:r>
            <a:endParaRPr>
              <a:latin typeface="Lato"/>
              <a:ea typeface="Lato"/>
              <a:cs typeface="Lato"/>
              <a:sym typeface="Lato"/>
            </a:endParaRPr>
          </a:p>
        </p:txBody>
      </p:sp>
      <p:sp>
        <p:nvSpPr>
          <p:cNvPr id="3500" name="Google Shape;3500;p220"/>
          <p:cNvSpPr txBox="1"/>
          <p:nvPr/>
        </p:nvSpPr>
        <p:spPr>
          <a:xfrm>
            <a:off x="6130350" y="1663575"/>
            <a:ext cx="295200" cy="418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4"/>
                                        </p:tgtEl>
                                        <p:attrNameLst>
                                          <p:attrName>style.visibility</p:attrName>
                                        </p:attrNameLst>
                                      </p:cBhvr>
                                      <p:to>
                                        <p:strVal val="visible"/>
                                      </p:to>
                                    </p:set>
                                    <p:animEffect filter="fade" transition="in">
                                      <p:cBhvr>
                                        <p:cTn dur="1000"/>
                                        <p:tgtEl>
                                          <p:spTgt spid="3224"/>
                                        </p:tgtEl>
                                      </p:cBhvr>
                                    </p:animEffect>
                                  </p:childTnLst>
                                </p:cTn>
                              </p:par>
                              <p:par>
                                <p:cTn fill="hold" nodeType="withEffect" presetClass="entr" presetID="10" presetSubtype="0">
                                  <p:stCondLst>
                                    <p:cond delay="0"/>
                                  </p:stCondLst>
                                  <p:childTnLst>
                                    <p:set>
                                      <p:cBhvr>
                                        <p:cTn dur="1" fill="hold">
                                          <p:stCondLst>
                                            <p:cond delay="0"/>
                                          </p:stCondLst>
                                        </p:cTn>
                                        <p:tgtEl>
                                          <p:spTgt spid="3225"/>
                                        </p:tgtEl>
                                        <p:attrNameLst>
                                          <p:attrName>style.visibility</p:attrName>
                                        </p:attrNameLst>
                                      </p:cBhvr>
                                      <p:to>
                                        <p:strVal val="visible"/>
                                      </p:to>
                                    </p:set>
                                    <p:animEffect filter="fade" transition="in">
                                      <p:cBhvr>
                                        <p:cTn dur="1000"/>
                                        <p:tgtEl>
                                          <p:spTgt spid="3225"/>
                                        </p:tgtEl>
                                      </p:cBhvr>
                                    </p:animEffect>
                                  </p:childTnLst>
                                </p:cTn>
                              </p:par>
                              <p:par>
                                <p:cTn fill="hold" nodeType="withEffect" presetClass="entr" presetID="10" presetSubtype="0">
                                  <p:stCondLst>
                                    <p:cond delay="0"/>
                                  </p:stCondLst>
                                  <p:childTnLst>
                                    <p:set>
                                      <p:cBhvr>
                                        <p:cTn dur="1" fill="hold">
                                          <p:stCondLst>
                                            <p:cond delay="0"/>
                                          </p:stCondLst>
                                        </p:cTn>
                                        <p:tgtEl>
                                          <p:spTgt spid="3226"/>
                                        </p:tgtEl>
                                        <p:attrNameLst>
                                          <p:attrName>style.visibility</p:attrName>
                                        </p:attrNameLst>
                                      </p:cBhvr>
                                      <p:to>
                                        <p:strVal val="visible"/>
                                      </p:to>
                                    </p:set>
                                    <p:animEffect filter="fade" transition="in">
                                      <p:cBhvr>
                                        <p:cTn dur="1000"/>
                                        <p:tgtEl>
                                          <p:spTgt spid="3226"/>
                                        </p:tgtEl>
                                      </p:cBhvr>
                                    </p:animEffect>
                                  </p:childTnLst>
                                </p:cTn>
                              </p:par>
                              <p:par>
                                <p:cTn fill="hold" nodeType="withEffect" presetClass="entr" presetID="10" presetSubtype="0">
                                  <p:stCondLst>
                                    <p:cond delay="0"/>
                                  </p:stCondLst>
                                  <p:childTnLst>
                                    <p:set>
                                      <p:cBhvr>
                                        <p:cTn dur="1" fill="hold">
                                          <p:stCondLst>
                                            <p:cond delay="0"/>
                                          </p:stCondLst>
                                        </p:cTn>
                                        <p:tgtEl>
                                          <p:spTgt spid="3227"/>
                                        </p:tgtEl>
                                        <p:attrNameLst>
                                          <p:attrName>style.visibility</p:attrName>
                                        </p:attrNameLst>
                                      </p:cBhvr>
                                      <p:to>
                                        <p:strVal val="visible"/>
                                      </p:to>
                                    </p:set>
                                    <p:animEffect filter="fade" transition="in">
                                      <p:cBhvr>
                                        <p:cTn dur="1000"/>
                                        <p:tgtEl>
                                          <p:spTgt spid="3227"/>
                                        </p:tgtEl>
                                      </p:cBhvr>
                                    </p:animEffect>
                                  </p:childTnLst>
                                </p:cTn>
                              </p:par>
                              <p:par>
                                <p:cTn fill="hold" nodeType="withEffect" presetClass="entr" presetID="10" presetSubtype="0">
                                  <p:stCondLst>
                                    <p:cond delay="0"/>
                                  </p:stCondLst>
                                  <p:childTnLst>
                                    <p:set>
                                      <p:cBhvr>
                                        <p:cTn dur="1" fill="hold">
                                          <p:stCondLst>
                                            <p:cond delay="0"/>
                                          </p:stCondLst>
                                        </p:cTn>
                                        <p:tgtEl>
                                          <p:spTgt spid="3487"/>
                                        </p:tgtEl>
                                        <p:attrNameLst>
                                          <p:attrName>style.visibility</p:attrName>
                                        </p:attrNameLst>
                                      </p:cBhvr>
                                      <p:to>
                                        <p:strVal val="visible"/>
                                      </p:to>
                                    </p:set>
                                    <p:animEffect filter="fade" transition="in">
                                      <p:cBhvr>
                                        <p:cTn dur="1000"/>
                                        <p:tgtEl>
                                          <p:spTgt spid="3487"/>
                                        </p:tgtEl>
                                      </p:cBhvr>
                                    </p:animEffect>
                                  </p:childTnLst>
                                </p:cTn>
                              </p:par>
                              <p:par>
                                <p:cTn fill="hold" nodeType="withEffect" presetClass="entr" presetID="10" presetSubtype="0">
                                  <p:stCondLst>
                                    <p:cond delay="0"/>
                                  </p:stCondLst>
                                  <p:childTnLst>
                                    <p:set>
                                      <p:cBhvr>
                                        <p:cTn dur="1" fill="hold">
                                          <p:stCondLst>
                                            <p:cond delay="0"/>
                                          </p:stCondLst>
                                        </p:cTn>
                                        <p:tgtEl>
                                          <p:spTgt spid="3488"/>
                                        </p:tgtEl>
                                        <p:attrNameLst>
                                          <p:attrName>style.visibility</p:attrName>
                                        </p:attrNameLst>
                                      </p:cBhvr>
                                      <p:to>
                                        <p:strVal val="visible"/>
                                      </p:to>
                                    </p:set>
                                    <p:animEffect filter="fade" transition="in">
                                      <p:cBhvr>
                                        <p:cTn dur="1000"/>
                                        <p:tgtEl>
                                          <p:spTgt spid="3488"/>
                                        </p:tgtEl>
                                      </p:cBhvr>
                                    </p:animEffect>
                                  </p:childTnLst>
                                </p:cTn>
                              </p:par>
                              <p:par>
                                <p:cTn fill="hold" nodeType="withEffect" presetClass="entr" presetID="10" presetSubtype="0">
                                  <p:stCondLst>
                                    <p:cond delay="0"/>
                                  </p:stCondLst>
                                  <p:childTnLst>
                                    <p:set>
                                      <p:cBhvr>
                                        <p:cTn dur="1" fill="hold">
                                          <p:stCondLst>
                                            <p:cond delay="0"/>
                                          </p:stCondLst>
                                        </p:cTn>
                                        <p:tgtEl>
                                          <p:spTgt spid="3491"/>
                                        </p:tgtEl>
                                        <p:attrNameLst>
                                          <p:attrName>style.visibility</p:attrName>
                                        </p:attrNameLst>
                                      </p:cBhvr>
                                      <p:to>
                                        <p:strVal val="visible"/>
                                      </p:to>
                                    </p:set>
                                    <p:animEffect filter="fade" transition="in">
                                      <p:cBhvr>
                                        <p:cTn dur="1000"/>
                                        <p:tgtEl>
                                          <p:spTgt spid="3491"/>
                                        </p:tgtEl>
                                      </p:cBhvr>
                                    </p:animEffect>
                                  </p:childTnLst>
                                </p:cTn>
                              </p:par>
                              <p:par>
                                <p:cTn fill="hold" nodeType="withEffect" presetClass="entr" presetID="10" presetSubtype="0">
                                  <p:stCondLst>
                                    <p:cond delay="0"/>
                                  </p:stCondLst>
                                  <p:childTnLst>
                                    <p:set>
                                      <p:cBhvr>
                                        <p:cTn dur="1" fill="hold">
                                          <p:stCondLst>
                                            <p:cond delay="0"/>
                                          </p:stCondLst>
                                        </p:cTn>
                                        <p:tgtEl>
                                          <p:spTgt spid="3495"/>
                                        </p:tgtEl>
                                        <p:attrNameLst>
                                          <p:attrName>style.visibility</p:attrName>
                                        </p:attrNameLst>
                                      </p:cBhvr>
                                      <p:to>
                                        <p:strVal val="visible"/>
                                      </p:to>
                                    </p:set>
                                    <p:animEffect filter="fade" transition="in">
                                      <p:cBhvr>
                                        <p:cTn dur="1000"/>
                                        <p:tgtEl>
                                          <p:spTgt spid="3495"/>
                                        </p:tgtEl>
                                      </p:cBhvr>
                                    </p:animEffect>
                                  </p:childTnLst>
                                </p:cTn>
                              </p:par>
                              <p:par>
                                <p:cTn fill="hold" nodeType="withEffect" presetClass="entr" presetID="10" presetSubtype="0">
                                  <p:stCondLst>
                                    <p:cond delay="0"/>
                                  </p:stCondLst>
                                  <p:childTnLst>
                                    <p:set>
                                      <p:cBhvr>
                                        <p:cTn dur="1" fill="hold">
                                          <p:stCondLst>
                                            <p:cond delay="0"/>
                                          </p:stCondLst>
                                        </p:cTn>
                                        <p:tgtEl>
                                          <p:spTgt spid="3499"/>
                                        </p:tgtEl>
                                        <p:attrNameLst>
                                          <p:attrName>style.visibility</p:attrName>
                                        </p:attrNameLst>
                                      </p:cBhvr>
                                      <p:to>
                                        <p:strVal val="visible"/>
                                      </p:to>
                                    </p:set>
                                    <p:animEffect filter="fade" transition="in">
                                      <p:cBhvr>
                                        <p:cTn dur="1000"/>
                                        <p:tgtEl>
                                          <p:spTgt spid="3499"/>
                                        </p:tgtEl>
                                      </p:cBhvr>
                                    </p:animEffect>
                                  </p:childTnLst>
                                </p:cTn>
                              </p:par>
                              <p:par>
                                <p:cTn fill="hold" nodeType="withEffect" presetClass="entr" presetID="10" presetSubtype="0">
                                  <p:stCondLst>
                                    <p:cond delay="0"/>
                                  </p:stCondLst>
                                  <p:childTnLst>
                                    <p:set>
                                      <p:cBhvr>
                                        <p:cTn dur="1" fill="hold">
                                          <p:stCondLst>
                                            <p:cond delay="0"/>
                                          </p:stCondLst>
                                        </p:cTn>
                                        <p:tgtEl>
                                          <p:spTgt spid="3500"/>
                                        </p:tgtEl>
                                        <p:attrNameLst>
                                          <p:attrName>style.visibility</p:attrName>
                                        </p:attrNameLst>
                                      </p:cBhvr>
                                      <p:to>
                                        <p:strVal val="visible"/>
                                      </p:to>
                                    </p:set>
                                    <p:animEffect filter="fade" transition="in">
                                      <p:cBhvr>
                                        <p:cTn dur="1000"/>
                                        <p:tgtEl>
                                          <p:spTgt spid="3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89"/>
                                        </p:tgtEl>
                                        <p:attrNameLst>
                                          <p:attrName>style.visibility</p:attrName>
                                        </p:attrNameLst>
                                      </p:cBhvr>
                                      <p:to>
                                        <p:strVal val="visible"/>
                                      </p:to>
                                    </p:set>
                                    <p:anim calcmode="lin" valueType="num">
                                      <p:cBhvr additive="base">
                                        <p:cTn dur="1000"/>
                                        <p:tgtEl>
                                          <p:spTgt spid="3489"/>
                                        </p:tgtEl>
                                        <p:attrNameLst>
                                          <p:attrName>ppt_w</p:attrName>
                                        </p:attrNameLst>
                                      </p:cBhvr>
                                      <p:tavLst>
                                        <p:tav fmla="" tm="0">
                                          <p:val>
                                            <p:strVal val="0"/>
                                          </p:val>
                                        </p:tav>
                                        <p:tav fmla="" tm="100000">
                                          <p:val>
                                            <p:strVal val="#ppt_w"/>
                                          </p:val>
                                        </p:tav>
                                      </p:tavLst>
                                    </p:anim>
                                    <p:anim calcmode="lin" valueType="num">
                                      <p:cBhvr additive="base">
                                        <p:cTn dur="1000"/>
                                        <p:tgtEl>
                                          <p:spTgt spid="348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90"/>
                                        </p:tgtEl>
                                        <p:attrNameLst>
                                          <p:attrName>style.visibility</p:attrName>
                                        </p:attrNameLst>
                                      </p:cBhvr>
                                      <p:to>
                                        <p:strVal val="visible"/>
                                      </p:to>
                                    </p:set>
                                    <p:anim calcmode="lin" valueType="num">
                                      <p:cBhvr additive="base">
                                        <p:cTn dur="1000"/>
                                        <p:tgtEl>
                                          <p:spTgt spid="3490"/>
                                        </p:tgtEl>
                                        <p:attrNameLst>
                                          <p:attrName>ppt_w</p:attrName>
                                        </p:attrNameLst>
                                      </p:cBhvr>
                                      <p:tavLst>
                                        <p:tav fmla="" tm="0">
                                          <p:val>
                                            <p:strVal val="0"/>
                                          </p:val>
                                        </p:tav>
                                        <p:tav fmla="" tm="100000">
                                          <p:val>
                                            <p:strVal val="#ppt_w"/>
                                          </p:val>
                                        </p:tav>
                                      </p:tavLst>
                                    </p:anim>
                                    <p:anim calcmode="lin" valueType="num">
                                      <p:cBhvr additive="base">
                                        <p:cTn dur="1000"/>
                                        <p:tgtEl>
                                          <p:spTgt spid="349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4" name="Shape 3504"/>
        <p:cNvGrpSpPr/>
        <p:nvPr/>
      </p:nvGrpSpPr>
      <p:grpSpPr>
        <a:xfrm>
          <a:off x="0" y="0"/>
          <a:ext cx="0" cy="0"/>
          <a:chOff x="0" y="0"/>
          <a:chExt cx="0" cy="0"/>
        </a:xfrm>
      </p:grpSpPr>
      <p:sp>
        <p:nvSpPr>
          <p:cNvPr id="3505" name="Google Shape;3505;p221"/>
          <p:cNvSpPr txBox="1"/>
          <p:nvPr>
            <p:ph type="title"/>
          </p:nvPr>
        </p:nvSpPr>
        <p:spPr>
          <a:xfrm>
            <a:off x="678600" y="472888"/>
            <a:ext cx="77868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substitution</a:t>
            </a:r>
            <a:r>
              <a:rPr lang="en"/>
              <a:t>                                                        regulation                   </a:t>
            </a:r>
            <a:endParaRPr/>
          </a:p>
        </p:txBody>
      </p:sp>
      <p:sp>
        <p:nvSpPr>
          <p:cNvPr id="3506" name="Google Shape;3506;p221"/>
          <p:cNvSpPr/>
          <p:nvPr/>
        </p:nvSpPr>
        <p:spPr>
          <a:xfrm>
            <a:off x="283425" y="1107175"/>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21"/>
          <p:cNvSpPr/>
          <p:nvPr/>
        </p:nvSpPr>
        <p:spPr>
          <a:xfrm rot="-5400000">
            <a:off x="6692500" y="-989375"/>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8" name="Google Shape;3508;p221"/>
          <p:cNvGrpSpPr/>
          <p:nvPr/>
        </p:nvGrpSpPr>
        <p:grpSpPr>
          <a:xfrm flipH="1">
            <a:off x="1422499" y="1128081"/>
            <a:ext cx="5644096" cy="3065969"/>
            <a:chOff x="0" y="1651637"/>
            <a:chExt cx="5255700" cy="3079828"/>
          </a:xfrm>
        </p:grpSpPr>
        <p:cxnSp>
          <p:nvCxnSpPr>
            <p:cNvPr id="3509" name="Google Shape;3509;p221"/>
            <p:cNvCxnSpPr/>
            <p:nvPr/>
          </p:nvCxnSpPr>
          <p:spPr>
            <a:xfrm>
              <a:off x="0" y="4625268"/>
              <a:ext cx="5255700" cy="0"/>
            </a:xfrm>
            <a:prstGeom prst="straightConnector1">
              <a:avLst/>
            </a:prstGeom>
            <a:noFill/>
            <a:ln cap="flat" cmpd="sng" w="19050">
              <a:solidFill>
                <a:schemeClr val="dk2"/>
              </a:solidFill>
              <a:prstDash val="solid"/>
              <a:round/>
              <a:headEnd len="med" w="med" type="none"/>
              <a:tailEnd len="med" w="med" type="none"/>
            </a:ln>
          </p:spPr>
        </p:cxnSp>
        <p:grpSp>
          <p:nvGrpSpPr>
            <p:cNvPr id="3510" name="Google Shape;3510;p221"/>
            <p:cNvGrpSpPr/>
            <p:nvPr/>
          </p:nvGrpSpPr>
          <p:grpSpPr>
            <a:xfrm>
              <a:off x="785119" y="1651637"/>
              <a:ext cx="3196774" cy="3079828"/>
              <a:chOff x="4374713" y="1278013"/>
              <a:chExt cx="3464962" cy="3338205"/>
            </a:xfrm>
          </p:grpSpPr>
          <p:grpSp>
            <p:nvGrpSpPr>
              <p:cNvPr id="3511" name="Google Shape;3511;p221"/>
              <p:cNvGrpSpPr/>
              <p:nvPr/>
            </p:nvGrpSpPr>
            <p:grpSpPr>
              <a:xfrm>
                <a:off x="4374713" y="1278013"/>
                <a:ext cx="1887074" cy="3307364"/>
                <a:chOff x="4396500" y="1249076"/>
                <a:chExt cx="1887074" cy="3307364"/>
              </a:xfrm>
            </p:grpSpPr>
            <p:sp>
              <p:nvSpPr>
                <p:cNvPr id="3512" name="Google Shape;3512;p221"/>
                <p:cNvSpPr/>
                <p:nvPr/>
              </p:nvSpPr>
              <p:spPr>
                <a:xfrm>
                  <a:off x="5375816" y="176767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21"/>
                <p:cNvSpPr/>
                <p:nvPr/>
              </p:nvSpPr>
              <p:spPr>
                <a:xfrm>
                  <a:off x="5427603" y="176767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21"/>
                <p:cNvSpPr/>
                <p:nvPr/>
              </p:nvSpPr>
              <p:spPr>
                <a:xfrm>
                  <a:off x="5375816" y="1818705"/>
                  <a:ext cx="29737" cy="34297"/>
                </a:xfrm>
                <a:custGeom>
                  <a:rect b="b" l="l" r="r" t="t"/>
                  <a:pathLst>
                    <a:path extrusionOk="0" h="1369"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21"/>
                <p:cNvSpPr/>
                <p:nvPr/>
              </p:nvSpPr>
              <p:spPr>
                <a:xfrm>
                  <a:off x="5427603" y="1818705"/>
                  <a:ext cx="29737" cy="34297"/>
                </a:xfrm>
                <a:custGeom>
                  <a:rect b="b" l="l" r="r" t="t"/>
                  <a:pathLst>
                    <a:path extrusionOk="0" h="1369"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21"/>
                <p:cNvSpPr/>
                <p:nvPr/>
              </p:nvSpPr>
              <p:spPr>
                <a:xfrm>
                  <a:off x="5375816" y="1869715"/>
                  <a:ext cx="29737" cy="34297"/>
                </a:xfrm>
                <a:custGeom>
                  <a:rect b="b" l="l" r="r" t="t"/>
                  <a:pathLst>
                    <a:path extrusionOk="0" h="1369" w="1187">
                      <a:moveTo>
                        <a:pt x="1" y="1"/>
                      </a:moveTo>
                      <a:lnTo>
                        <a:pt x="1" y="1369"/>
                      </a:lnTo>
                      <a:lnTo>
                        <a:pt x="1186" y="1369"/>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21"/>
                <p:cNvSpPr/>
                <p:nvPr/>
              </p:nvSpPr>
              <p:spPr>
                <a:xfrm>
                  <a:off x="5427603" y="1869715"/>
                  <a:ext cx="29737" cy="34297"/>
                </a:xfrm>
                <a:custGeom>
                  <a:rect b="b" l="l" r="r" t="t"/>
                  <a:pathLst>
                    <a:path extrusionOk="0" h="1369" w="1187">
                      <a:moveTo>
                        <a:pt x="1" y="1"/>
                      </a:moveTo>
                      <a:lnTo>
                        <a:pt x="1" y="1369"/>
                      </a:lnTo>
                      <a:lnTo>
                        <a:pt x="1186" y="1369"/>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21"/>
                <p:cNvSpPr/>
                <p:nvPr/>
              </p:nvSpPr>
              <p:spPr>
                <a:xfrm>
                  <a:off x="5375816" y="1921502"/>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21"/>
                <p:cNvSpPr/>
                <p:nvPr/>
              </p:nvSpPr>
              <p:spPr>
                <a:xfrm>
                  <a:off x="5427603" y="1921502"/>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21"/>
                <p:cNvSpPr/>
                <p:nvPr/>
              </p:nvSpPr>
              <p:spPr>
                <a:xfrm>
                  <a:off x="5375816" y="197404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221"/>
                <p:cNvSpPr/>
                <p:nvPr/>
              </p:nvSpPr>
              <p:spPr>
                <a:xfrm>
                  <a:off x="5427603" y="197404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21"/>
                <p:cNvSpPr/>
                <p:nvPr/>
              </p:nvSpPr>
              <p:spPr>
                <a:xfrm>
                  <a:off x="5375816" y="2026604"/>
                  <a:ext cx="29737" cy="33520"/>
                </a:xfrm>
                <a:custGeom>
                  <a:rect b="b" l="l" r="r" t="t"/>
                  <a:pathLst>
                    <a:path extrusionOk="0" h="1338" w="1187">
                      <a:moveTo>
                        <a:pt x="1" y="0"/>
                      </a:moveTo>
                      <a:lnTo>
                        <a:pt x="1" y="1338"/>
                      </a:lnTo>
                      <a:lnTo>
                        <a:pt x="1186" y="133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21"/>
                <p:cNvSpPr/>
                <p:nvPr/>
              </p:nvSpPr>
              <p:spPr>
                <a:xfrm>
                  <a:off x="5427603" y="2026604"/>
                  <a:ext cx="29737" cy="33520"/>
                </a:xfrm>
                <a:custGeom>
                  <a:rect b="b" l="l" r="r" t="t"/>
                  <a:pathLst>
                    <a:path extrusionOk="0" h="1338" w="1187">
                      <a:moveTo>
                        <a:pt x="1" y="0"/>
                      </a:moveTo>
                      <a:lnTo>
                        <a:pt x="1" y="1338"/>
                      </a:lnTo>
                      <a:lnTo>
                        <a:pt x="1186" y="133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21"/>
                <p:cNvSpPr/>
                <p:nvPr/>
              </p:nvSpPr>
              <p:spPr>
                <a:xfrm>
                  <a:off x="5479390" y="2026604"/>
                  <a:ext cx="29737" cy="33520"/>
                </a:xfrm>
                <a:custGeom>
                  <a:rect b="b" l="l" r="r" t="t"/>
                  <a:pathLst>
                    <a:path extrusionOk="0" h="1338" w="1187">
                      <a:moveTo>
                        <a:pt x="1" y="0"/>
                      </a:moveTo>
                      <a:lnTo>
                        <a:pt x="1" y="1338"/>
                      </a:lnTo>
                      <a:lnTo>
                        <a:pt x="1186" y="133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21"/>
                <p:cNvSpPr/>
                <p:nvPr/>
              </p:nvSpPr>
              <p:spPr>
                <a:xfrm>
                  <a:off x="5375816" y="2079142"/>
                  <a:ext cx="29737" cy="33520"/>
                </a:xfrm>
                <a:custGeom>
                  <a:rect b="b" l="l" r="r" t="t"/>
                  <a:pathLst>
                    <a:path extrusionOk="0" h="1338"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21"/>
                <p:cNvSpPr/>
                <p:nvPr/>
              </p:nvSpPr>
              <p:spPr>
                <a:xfrm>
                  <a:off x="5427603" y="2079142"/>
                  <a:ext cx="29737" cy="33520"/>
                </a:xfrm>
                <a:custGeom>
                  <a:rect b="b" l="l" r="r" t="t"/>
                  <a:pathLst>
                    <a:path extrusionOk="0" h="1338"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21"/>
                <p:cNvSpPr/>
                <p:nvPr/>
              </p:nvSpPr>
              <p:spPr>
                <a:xfrm>
                  <a:off x="5479390" y="2079142"/>
                  <a:ext cx="29737" cy="33520"/>
                </a:xfrm>
                <a:custGeom>
                  <a:rect b="b" l="l" r="r" t="t"/>
                  <a:pathLst>
                    <a:path extrusionOk="0" h="1338"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21"/>
                <p:cNvSpPr/>
                <p:nvPr/>
              </p:nvSpPr>
              <p:spPr>
                <a:xfrm>
                  <a:off x="5375816" y="213168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221"/>
                <p:cNvSpPr/>
                <p:nvPr/>
              </p:nvSpPr>
              <p:spPr>
                <a:xfrm>
                  <a:off x="5427603" y="213168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221"/>
                <p:cNvSpPr/>
                <p:nvPr/>
              </p:nvSpPr>
              <p:spPr>
                <a:xfrm>
                  <a:off x="5479390" y="213168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21"/>
                <p:cNvSpPr/>
                <p:nvPr/>
              </p:nvSpPr>
              <p:spPr>
                <a:xfrm>
                  <a:off x="5174030" y="1707515"/>
                  <a:ext cx="53312" cy="24401"/>
                </a:xfrm>
                <a:custGeom>
                  <a:rect b="b" l="l" r="r" t="t"/>
                  <a:pathLst>
                    <a:path extrusionOk="0" h="974" w="2128">
                      <a:moveTo>
                        <a:pt x="0" y="1"/>
                      </a:moveTo>
                      <a:lnTo>
                        <a:pt x="0"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21"/>
                <p:cNvSpPr/>
                <p:nvPr/>
              </p:nvSpPr>
              <p:spPr>
                <a:xfrm>
                  <a:off x="5174030" y="1755494"/>
                  <a:ext cx="53312" cy="24401"/>
                </a:xfrm>
                <a:custGeom>
                  <a:rect b="b" l="l" r="r" t="t"/>
                  <a:pathLst>
                    <a:path extrusionOk="0" h="974" w="2128">
                      <a:moveTo>
                        <a:pt x="0" y="0"/>
                      </a:moveTo>
                      <a:lnTo>
                        <a:pt x="0"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21"/>
                <p:cNvSpPr/>
                <p:nvPr/>
              </p:nvSpPr>
              <p:spPr>
                <a:xfrm>
                  <a:off x="5174030" y="1803472"/>
                  <a:ext cx="53312" cy="24401"/>
                </a:xfrm>
                <a:custGeom>
                  <a:rect b="b" l="l" r="r" t="t"/>
                  <a:pathLst>
                    <a:path extrusionOk="0" h="974" w="2128">
                      <a:moveTo>
                        <a:pt x="0" y="0"/>
                      </a:moveTo>
                      <a:lnTo>
                        <a:pt x="0"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21"/>
                <p:cNvSpPr/>
                <p:nvPr/>
              </p:nvSpPr>
              <p:spPr>
                <a:xfrm>
                  <a:off x="5174030" y="1851451"/>
                  <a:ext cx="53312" cy="24376"/>
                </a:xfrm>
                <a:custGeom>
                  <a:rect b="b" l="l" r="r" t="t"/>
                  <a:pathLst>
                    <a:path extrusionOk="0" h="973" w="2128">
                      <a:moveTo>
                        <a:pt x="0" y="0"/>
                      </a:moveTo>
                      <a:lnTo>
                        <a:pt x="0"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21"/>
                <p:cNvSpPr/>
                <p:nvPr/>
              </p:nvSpPr>
              <p:spPr>
                <a:xfrm>
                  <a:off x="5174030" y="1898652"/>
                  <a:ext cx="53312" cy="25153"/>
                </a:xfrm>
                <a:custGeom>
                  <a:rect b="b" l="l" r="r" t="t"/>
                  <a:pathLst>
                    <a:path extrusionOk="0" h="1004" w="2128">
                      <a:moveTo>
                        <a:pt x="0" y="1"/>
                      </a:moveTo>
                      <a:lnTo>
                        <a:pt x="0" y="1004"/>
                      </a:lnTo>
                      <a:lnTo>
                        <a:pt x="2128" y="1004"/>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221"/>
                <p:cNvSpPr/>
                <p:nvPr/>
              </p:nvSpPr>
              <p:spPr>
                <a:xfrm>
                  <a:off x="5174030" y="1946631"/>
                  <a:ext cx="53312" cy="25153"/>
                </a:xfrm>
                <a:custGeom>
                  <a:rect b="b" l="l" r="r" t="t"/>
                  <a:pathLst>
                    <a:path extrusionOk="0" h="1004" w="2128">
                      <a:moveTo>
                        <a:pt x="0" y="1"/>
                      </a:moveTo>
                      <a:lnTo>
                        <a:pt x="0" y="1004"/>
                      </a:lnTo>
                      <a:lnTo>
                        <a:pt x="2128" y="1004"/>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21"/>
                <p:cNvSpPr/>
                <p:nvPr/>
              </p:nvSpPr>
              <p:spPr>
                <a:xfrm>
                  <a:off x="5174030" y="1994610"/>
                  <a:ext cx="53312" cy="24401"/>
                </a:xfrm>
                <a:custGeom>
                  <a:rect b="b" l="l" r="r" t="t"/>
                  <a:pathLst>
                    <a:path extrusionOk="0" h="974" w="2128">
                      <a:moveTo>
                        <a:pt x="0" y="1"/>
                      </a:moveTo>
                      <a:lnTo>
                        <a:pt x="0"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221"/>
                <p:cNvSpPr/>
                <p:nvPr/>
              </p:nvSpPr>
              <p:spPr>
                <a:xfrm>
                  <a:off x="5174030" y="2042588"/>
                  <a:ext cx="53312" cy="24401"/>
                </a:xfrm>
                <a:custGeom>
                  <a:rect b="b" l="l" r="r" t="t"/>
                  <a:pathLst>
                    <a:path extrusionOk="0" h="974" w="2128">
                      <a:moveTo>
                        <a:pt x="0" y="1"/>
                      </a:moveTo>
                      <a:lnTo>
                        <a:pt x="0"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221"/>
                <p:cNvSpPr/>
                <p:nvPr/>
              </p:nvSpPr>
              <p:spPr>
                <a:xfrm>
                  <a:off x="5246361" y="1707515"/>
                  <a:ext cx="53337" cy="24401"/>
                </a:xfrm>
                <a:custGeom>
                  <a:rect b="b" l="l" r="r" t="t"/>
                  <a:pathLst>
                    <a:path extrusionOk="0" h="974" w="2129">
                      <a:moveTo>
                        <a:pt x="1" y="1"/>
                      </a:moveTo>
                      <a:lnTo>
                        <a:pt x="1"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221"/>
                <p:cNvSpPr/>
                <p:nvPr/>
              </p:nvSpPr>
              <p:spPr>
                <a:xfrm>
                  <a:off x="5246361" y="1755494"/>
                  <a:ext cx="53337" cy="24401"/>
                </a:xfrm>
                <a:custGeom>
                  <a:rect b="b" l="l" r="r" t="t"/>
                  <a:pathLst>
                    <a:path extrusionOk="0" h="974" w="2129">
                      <a:moveTo>
                        <a:pt x="1" y="0"/>
                      </a:moveTo>
                      <a:lnTo>
                        <a:pt x="1"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221"/>
                <p:cNvSpPr/>
                <p:nvPr/>
              </p:nvSpPr>
              <p:spPr>
                <a:xfrm>
                  <a:off x="5246361" y="1803472"/>
                  <a:ext cx="53337" cy="24401"/>
                </a:xfrm>
                <a:custGeom>
                  <a:rect b="b" l="l" r="r" t="t"/>
                  <a:pathLst>
                    <a:path extrusionOk="0" h="974" w="2129">
                      <a:moveTo>
                        <a:pt x="1" y="0"/>
                      </a:moveTo>
                      <a:lnTo>
                        <a:pt x="1"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221"/>
                <p:cNvSpPr/>
                <p:nvPr/>
              </p:nvSpPr>
              <p:spPr>
                <a:xfrm>
                  <a:off x="5246361" y="1851451"/>
                  <a:ext cx="53337" cy="24376"/>
                </a:xfrm>
                <a:custGeom>
                  <a:rect b="b" l="l" r="r" t="t"/>
                  <a:pathLst>
                    <a:path extrusionOk="0" h="973" w="2129">
                      <a:moveTo>
                        <a:pt x="1" y="0"/>
                      </a:moveTo>
                      <a:lnTo>
                        <a:pt x="1"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21"/>
                <p:cNvSpPr/>
                <p:nvPr/>
              </p:nvSpPr>
              <p:spPr>
                <a:xfrm>
                  <a:off x="5246361" y="1898652"/>
                  <a:ext cx="53337" cy="25153"/>
                </a:xfrm>
                <a:custGeom>
                  <a:rect b="b" l="l" r="r" t="t"/>
                  <a:pathLst>
                    <a:path extrusionOk="0" h="1004" w="2129">
                      <a:moveTo>
                        <a:pt x="1" y="1"/>
                      </a:moveTo>
                      <a:lnTo>
                        <a:pt x="1" y="1004"/>
                      </a:lnTo>
                      <a:lnTo>
                        <a:pt x="2128" y="1004"/>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221"/>
                <p:cNvSpPr/>
                <p:nvPr/>
              </p:nvSpPr>
              <p:spPr>
                <a:xfrm>
                  <a:off x="5246361" y="1946631"/>
                  <a:ext cx="53337" cy="25153"/>
                </a:xfrm>
                <a:custGeom>
                  <a:rect b="b" l="l" r="r" t="t"/>
                  <a:pathLst>
                    <a:path extrusionOk="0" h="1004" w="2129">
                      <a:moveTo>
                        <a:pt x="1" y="1"/>
                      </a:moveTo>
                      <a:lnTo>
                        <a:pt x="1" y="1004"/>
                      </a:lnTo>
                      <a:lnTo>
                        <a:pt x="2128" y="1004"/>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21"/>
                <p:cNvSpPr/>
                <p:nvPr/>
              </p:nvSpPr>
              <p:spPr>
                <a:xfrm>
                  <a:off x="5246361" y="1994610"/>
                  <a:ext cx="53337" cy="24401"/>
                </a:xfrm>
                <a:custGeom>
                  <a:rect b="b" l="l" r="r" t="t"/>
                  <a:pathLst>
                    <a:path extrusionOk="0" h="974" w="2129">
                      <a:moveTo>
                        <a:pt x="1" y="1"/>
                      </a:moveTo>
                      <a:lnTo>
                        <a:pt x="1"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21"/>
                <p:cNvSpPr/>
                <p:nvPr/>
              </p:nvSpPr>
              <p:spPr>
                <a:xfrm>
                  <a:off x="5246361" y="2042588"/>
                  <a:ext cx="53337" cy="24401"/>
                </a:xfrm>
                <a:custGeom>
                  <a:rect b="b" l="l" r="r" t="t"/>
                  <a:pathLst>
                    <a:path extrusionOk="0" h="974" w="2129">
                      <a:moveTo>
                        <a:pt x="1" y="1"/>
                      </a:moveTo>
                      <a:lnTo>
                        <a:pt x="1"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221"/>
                <p:cNvSpPr/>
                <p:nvPr/>
              </p:nvSpPr>
              <p:spPr>
                <a:xfrm>
                  <a:off x="5011805" y="1701427"/>
                  <a:ext cx="54865" cy="38856"/>
                </a:xfrm>
                <a:custGeom>
                  <a:rect b="b" l="l" r="r" t="t"/>
                  <a:pathLst>
                    <a:path extrusionOk="0" h="1551" w="2190">
                      <a:moveTo>
                        <a:pt x="1" y="0"/>
                      </a:moveTo>
                      <a:lnTo>
                        <a:pt x="1" y="1551"/>
                      </a:lnTo>
                      <a:lnTo>
                        <a:pt x="2189" y="1551"/>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221"/>
                <p:cNvSpPr/>
                <p:nvPr/>
              </p:nvSpPr>
              <p:spPr>
                <a:xfrm>
                  <a:off x="5011805" y="1758550"/>
                  <a:ext cx="54865" cy="38856"/>
                </a:xfrm>
                <a:custGeom>
                  <a:rect b="b" l="l" r="r" t="t"/>
                  <a:pathLst>
                    <a:path extrusionOk="0" h="1551" w="2190">
                      <a:moveTo>
                        <a:pt x="1" y="0"/>
                      </a:moveTo>
                      <a:lnTo>
                        <a:pt x="1" y="1550"/>
                      </a:lnTo>
                      <a:lnTo>
                        <a:pt x="2189" y="1550"/>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21"/>
                <p:cNvSpPr/>
                <p:nvPr/>
              </p:nvSpPr>
              <p:spPr>
                <a:xfrm>
                  <a:off x="5011805" y="1815648"/>
                  <a:ext cx="54865" cy="38856"/>
                </a:xfrm>
                <a:custGeom>
                  <a:rect b="b" l="l" r="r" t="t"/>
                  <a:pathLst>
                    <a:path extrusionOk="0" h="1551" w="2190">
                      <a:moveTo>
                        <a:pt x="1" y="1"/>
                      </a:moveTo>
                      <a:lnTo>
                        <a:pt x="1" y="1551"/>
                      </a:lnTo>
                      <a:lnTo>
                        <a:pt x="2189" y="1551"/>
                      </a:lnTo>
                      <a:lnTo>
                        <a:pt x="21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221"/>
                <p:cNvSpPr/>
                <p:nvPr/>
              </p:nvSpPr>
              <p:spPr>
                <a:xfrm>
                  <a:off x="5011805" y="1872772"/>
                  <a:ext cx="54865" cy="38856"/>
                </a:xfrm>
                <a:custGeom>
                  <a:rect b="b" l="l" r="r" t="t"/>
                  <a:pathLst>
                    <a:path extrusionOk="0" h="1551" w="2190">
                      <a:moveTo>
                        <a:pt x="1" y="0"/>
                      </a:moveTo>
                      <a:lnTo>
                        <a:pt x="1" y="1551"/>
                      </a:lnTo>
                      <a:lnTo>
                        <a:pt x="2189" y="1551"/>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21"/>
                <p:cNvSpPr/>
                <p:nvPr/>
              </p:nvSpPr>
              <p:spPr>
                <a:xfrm>
                  <a:off x="5011805" y="1929895"/>
                  <a:ext cx="54865" cy="38856"/>
                </a:xfrm>
                <a:custGeom>
                  <a:rect b="b" l="l" r="r" t="t"/>
                  <a:pathLst>
                    <a:path extrusionOk="0" h="1551" w="2190">
                      <a:moveTo>
                        <a:pt x="1" y="0"/>
                      </a:moveTo>
                      <a:lnTo>
                        <a:pt x="1" y="1550"/>
                      </a:lnTo>
                      <a:lnTo>
                        <a:pt x="2189" y="1550"/>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21"/>
                <p:cNvSpPr/>
                <p:nvPr/>
              </p:nvSpPr>
              <p:spPr>
                <a:xfrm>
                  <a:off x="4909759" y="1986242"/>
                  <a:ext cx="55617" cy="38856"/>
                </a:xfrm>
                <a:custGeom>
                  <a:rect b="b" l="l" r="r" t="t"/>
                  <a:pathLst>
                    <a:path extrusionOk="0" h="1551" w="2220">
                      <a:moveTo>
                        <a:pt x="1" y="0"/>
                      </a:moveTo>
                      <a:lnTo>
                        <a:pt x="1" y="1550"/>
                      </a:lnTo>
                      <a:lnTo>
                        <a:pt x="2220" y="1550"/>
                      </a:lnTo>
                      <a:lnTo>
                        <a:pt x="2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21"/>
                <p:cNvSpPr/>
                <p:nvPr/>
              </p:nvSpPr>
              <p:spPr>
                <a:xfrm>
                  <a:off x="5011805" y="1986242"/>
                  <a:ext cx="54865" cy="38856"/>
                </a:xfrm>
                <a:custGeom>
                  <a:rect b="b" l="l" r="r" t="t"/>
                  <a:pathLst>
                    <a:path extrusionOk="0" h="1551" w="2190">
                      <a:moveTo>
                        <a:pt x="1" y="0"/>
                      </a:moveTo>
                      <a:lnTo>
                        <a:pt x="1" y="1550"/>
                      </a:lnTo>
                      <a:lnTo>
                        <a:pt x="2189" y="1550"/>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221"/>
                <p:cNvSpPr/>
                <p:nvPr/>
              </p:nvSpPr>
              <p:spPr>
                <a:xfrm>
                  <a:off x="4909759" y="2042588"/>
                  <a:ext cx="55617" cy="38856"/>
                </a:xfrm>
                <a:custGeom>
                  <a:rect b="b" l="l" r="r" t="t"/>
                  <a:pathLst>
                    <a:path extrusionOk="0" h="1551" w="2220">
                      <a:moveTo>
                        <a:pt x="1" y="1"/>
                      </a:moveTo>
                      <a:lnTo>
                        <a:pt x="1" y="1551"/>
                      </a:lnTo>
                      <a:lnTo>
                        <a:pt x="2220" y="1551"/>
                      </a:lnTo>
                      <a:lnTo>
                        <a:pt x="22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221"/>
                <p:cNvSpPr/>
                <p:nvPr/>
              </p:nvSpPr>
              <p:spPr>
                <a:xfrm>
                  <a:off x="5011805" y="2042588"/>
                  <a:ext cx="54865" cy="38856"/>
                </a:xfrm>
                <a:custGeom>
                  <a:rect b="b" l="l" r="r" t="t"/>
                  <a:pathLst>
                    <a:path extrusionOk="0" h="1551" w="2190">
                      <a:moveTo>
                        <a:pt x="1" y="1"/>
                      </a:moveTo>
                      <a:lnTo>
                        <a:pt x="1" y="1551"/>
                      </a:lnTo>
                      <a:lnTo>
                        <a:pt x="2189" y="1551"/>
                      </a:lnTo>
                      <a:lnTo>
                        <a:pt x="21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221"/>
                <p:cNvSpPr/>
                <p:nvPr/>
              </p:nvSpPr>
              <p:spPr>
                <a:xfrm>
                  <a:off x="4827506" y="2099711"/>
                  <a:ext cx="55617" cy="38856"/>
                </a:xfrm>
                <a:custGeom>
                  <a:rect b="b" l="l" r="r" t="t"/>
                  <a:pathLst>
                    <a:path extrusionOk="0" h="1551" w="2220">
                      <a:moveTo>
                        <a:pt x="1" y="0"/>
                      </a:moveTo>
                      <a:lnTo>
                        <a:pt x="1" y="1550"/>
                      </a:lnTo>
                      <a:lnTo>
                        <a:pt x="2220" y="1550"/>
                      </a:lnTo>
                      <a:lnTo>
                        <a:pt x="2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21"/>
                <p:cNvSpPr/>
                <p:nvPr/>
              </p:nvSpPr>
              <p:spPr>
                <a:xfrm>
                  <a:off x="4909759" y="2099711"/>
                  <a:ext cx="55617" cy="38856"/>
                </a:xfrm>
                <a:custGeom>
                  <a:rect b="b" l="l" r="r" t="t"/>
                  <a:pathLst>
                    <a:path extrusionOk="0" h="1551" w="2220">
                      <a:moveTo>
                        <a:pt x="1" y="0"/>
                      </a:moveTo>
                      <a:lnTo>
                        <a:pt x="1" y="1550"/>
                      </a:lnTo>
                      <a:lnTo>
                        <a:pt x="2220" y="1550"/>
                      </a:lnTo>
                      <a:lnTo>
                        <a:pt x="2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21"/>
                <p:cNvSpPr/>
                <p:nvPr/>
              </p:nvSpPr>
              <p:spPr>
                <a:xfrm>
                  <a:off x="5011805" y="2099711"/>
                  <a:ext cx="54865" cy="38856"/>
                </a:xfrm>
                <a:custGeom>
                  <a:rect b="b" l="l" r="r" t="t"/>
                  <a:pathLst>
                    <a:path extrusionOk="0" h="1551" w="2190">
                      <a:moveTo>
                        <a:pt x="1" y="0"/>
                      </a:moveTo>
                      <a:lnTo>
                        <a:pt x="1" y="1550"/>
                      </a:lnTo>
                      <a:lnTo>
                        <a:pt x="2189" y="1550"/>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221"/>
                <p:cNvSpPr/>
                <p:nvPr/>
              </p:nvSpPr>
              <p:spPr>
                <a:xfrm>
                  <a:off x="4827506" y="2156058"/>
                  <a:ext cx="55617" cy="38856"/>
                </a:xfrm>
                <a:custGeom>
                  <a:rect b="b" l="l" r="r" t="t"/>
                  <a:pathLst>
                    <a:path extrusionOk="0" h="1551" w="2220">
                      <a:moveTo>
                        <a:pt x="1" y="1"/>
                      </a:moveTo>
                      <a:lnTo>
                        <a:pt x="1" y="1551"/>
                      </a:lnTo>
                      <a:lnTo>
                        <a:pt x="2220" y="1551"/>
                      </a:lnTo>
                      <a:lnTo>
                        <a:pt x="22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221"/>
                <p:cNvSpPr/>
                <p:nvPr/>
              </p:nvSpPr>
              <p:spPr>
                <a:xfrm>
                  <a:off x="4909759" y="2156058"/>
                  <a:ext cx="55617" cy="38856"/>
                </a:xfrm>
                <a:custGeom>
                  <a:rect b="b" l="l" r="r" t="t"/>
                  <a:pathLst>
                    <a:path extrusionOk="0" h="1551" w="2220">
                      <a:moveTo>
                        <a:pt x="1" y="1"/>
                      </a:moveTo>
                      <a:lnTo>
                        <a:pt x="1" y="1551"/>
                      </a:lnTo>
                      <a:lnTo>
                        <a:pt x="2220" y="1551"/>
                      </a:lnTo>
                      <a:lnTo>
                        <a:pt x="22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221"/>
                <p:cNvSpPr/>
                <p:nvPr/>
              </p:nvSpPr>
              <p:spPr>
                <a:xfrm>
                  <a:off x="5011805" y="2156058"/>
                  <a:ext cx="54865" cy="38856"/>
                </a:xfrm>
                <a:custGeom>
                  <a:rect b="b" l="l" r="r" t="t"/>
                  <a:pathLst>
                    <a:path extrusionOk="0" h="1551" w="2190">
                      <a:moveTo>
                        <a:pt x="1" y="1"/>
                      </a:moveTo>
                      <a:lnTo>
                        <a:pt x="1" y="1551"/>
                      </a:lnTo>
                      <a:lnTo>
                        <a:pt x="2189" y="1551"/>
                      </a:lnTo>
                      <a:lnTo>
                        <a:pt x="21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21"/>
                <p:cNvSpPr/>
                <p:nvPr/>
              </p:nvSpPr>
              <p:spPr>
                <a:xfrm>
                  <a:off x="5208506" y="2136205"/>
                  <a:ext cx="55617" cy="38856"/>
                </a:xfrm>
                <a:custGeom>
                  <a:rect b="b" l="l" r="r" t="t"/>
                  <a:pathLst>
                    <a:path extrusionOk="0" h="1551" w="2220">
                      <a:moveTo>
                        <a:pt x="1" y="1"/>
                      </a:moveTo>
                      <a:lnTo>
                        <a:pt x="1" y="1551"/>
                      </a:lnTo>
                      <a:lnTo>
                        <a:pt x="2220" y="1551"/>
                      </a:lnTo>
                      <a:lnTo>
                        <a:pt x="22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21"/>
                <p:cNvSpPr/>
                <p:nvPr/>
              </p:nvSpPr>
              <p:spPr>
                <a:xfrm>
                  <a:off x="5290759" y="2136205"/>
                  <a:ext cx="55617" cy="38856"/>
                </a:xfrm>
                <a:custGeom>
                  <a:rect b="b" l="l" r="r" t="t"/>
                  <a:pathLst>
                    <a:path extrusionOk="0" h="1551" w="2220">
                      <a:moveTo>
                        <a:pt x="1" y="1"/>
                      </a:moveTo>
                      <a:lnTo>
                        <a:pt x="1" y="1551"/>
                      </a:lnTo>
                      <a:lnTo>
                        <a:pt x="2220" y="1551"/>
                      </a:lnTo>
                      <a:lnTo>
                        <a:pt x="22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21"/>
                <p:cNvSpPr/>
                <p:nvPr/>
              </p:nvSpPr>
              <p:spPr>
                <a:xfrm>
                  <a:off x="5392805" y="2136205"/>
                  <a:ext cx="54865" cy="38856"/>
                </a:xfrm>
                <a:custGeom>
                  <a:rect b="b" l="l" r="r" t="t"/>
                  <a:pathLst>
                    <a:path extrusionOk="0" h="1551" w="2190">
                      <a:moveTo>
                        <a:pt x="1" y="1"/>
                      </a:moveTo>
                      <a:lnTo>
                        <a:pt x="1" y="1551"/>
                      </a:lnTo>
                      <a:lnTo>
                        <a:pt x="2189" y="1551"/>
                      </a:lnTo>
                      <a:lnTo>
                        <a:pt x="21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21"/>
                <p:cNvSpPr/>
                <p:nvPr/>
              </p:nvSpPr>
              <p:spPr>
                <a:xfrm>
                  <a:off x="5534985" y="2002226"/>
                  <a:ext cx="29737" cy="34297"/>
                </a:xfrm>
                <a:custGeom>
                  <a:rect b="b" l="l" r="r" t="t"/>
                  <a:pathLst>
                    <a:path extrusionOk="0" h="1369" w="1187">
                      <a:moveTo>
                        <a:pt x="1" y="1"/>
                      </a:moveTo>
                      <a:lnTo>
                        <a:pt x="1" y="1368"/>
                      </a:lnTo>
                      <a:lnTo>
                        <a:pt x="1186" y="136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21"/>
                <p:cNvSpPr/>
                <p:nvPr/>
              </p:nvSpPr>
              <p:spPr>
                <a:xfrm>
                  <a:off x="5586772" y="2002226"/>
                  <a:ext cx="29712" cy="34297"/>
                </a:xfrm>
                <a:custGeom>
                  <a:rect b="b" l="l" r="r" t="t"/>
                  <a:pathLst>
                    <a:path extrusionOk="0" h="1369" w="1186">
                      <a:moveTo>
                        <a:pt x="0" y="1"/>
                      </a:moveTo>
                      <a:lnTo>
                        <a:pt x="0" y="1368"/>
                      </a:lnTo>
                      <a:lnTo>
                        <a:pt x="1186" y="136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221"/>
                <p:cNvSpPr/>
                <p:nvPr/>
              </p:nvSpPr>
              <p:spPr>
                <a:xfrm>
                  <a:off x="5534985" y="2055541"/>
                  <a:ext cx="29737" cy="34297"/>
                </a:xfrm>
                <a:custGeom>
                  <a:rect b="b" l="l" r="r" t="t"/>
                  <a:pathLst>
                    <a:path extrusionOk="0" h="1369"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21"/>
                <p:cNvSpPr/>
                <p:nvPr/>
              </p:nvSpPr>
              <p:spPr>
                <a:xfrm>
                  <a:off x="5586772" y="2055541"/>
                  <a:ext cx="29712" cy="34297"/>
                </a:xfrm>
                <a:custGeom>
                  <a:rect b="b" l="l" r="r" t="t"/>
                  <a:pathLst>
                    <a:path extrusionOk="0" h="1369" w="1186">
                      <a:moveTo>
                        <a:pt x="0" y="0"/>
                      </a:moveTo>
                      <a:lnTo>
                        <a:pt x="0"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21"/>
                <p:cNvSpPr/>
                <p:nvPr/>
              </p:nvSpPr>
              <p:spPr>
                <a:xfrm>
                  <a:off x="5534985" y="2108856"/>
                  <a:ext cx="29737" cy="34272"/>
                </a:xfrm>
                <a:custGeom>
                  <a:rect b="b" l="l" r="r" t="t"/>
                  <a:pathLst>
                    <a:path extrusionOk="0" h="1368"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221"/>
                <p:cNvSpPr/>
                <p:nvPr/>
              </p:nvSpPr>
              <p:spPr>
                <a:xfrm>
                  <a:off x="5586772" y="2108856"/>
                  <a:ext cx="29712" cy="34272"/>
                </a:xfrm>
                <a:custGeom>
                  <a:rect b="b" l="l" r="r" t="t"/>
                  <a:pathLst>
                    <a:path extrusionOk="0" h="1368" w="1186">
                      <a:moveTo>
                        <a:pt x="0" y="0"/>
                      </a:moveTo>
                      <a:lnTo>
                        <a:pt x="0"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221"/>
                <p:cNvSpPr/>
                <p:nvPr/>
              </p:nvSpPr>
              <p:spPr>
                <a:xfrm>
                  <a:off x="5534985" y="2162146"/>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221"/>
                <p:cNvSpPr/>
                <p:nvPr/>
              </p:nvSpPr>
              <p:spPr>
                <a:xfrm>
                  <a:off x="5586772" y="2162146"/>
                  <a:ext cx="29712" cy="33545"/>
                </a:xfrm>
                <a:custGeom>
                  <a:rect b="b" l="l" r="r" t="t"/>
                  <a:pathLst>
                    <a:path extrusionOk="0" h="1339" w="1186">
                      <a:moveTo>
                        <a:pt x="0" y="1"/>
                      </a:moveTo>
                      <a:lnTo>
                        <a:pt x="0"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21"/>
                <p:cNvSpPr/>
                <p:nvPr/>
              </p:nvSpPr>
              <p:spPr>
                <a:xfrm>
                  <a:off x="5645398" y="2002226"/>
                  <a:ext cx="29737" cy="34297"/>
                </a:xfrm>
                <a:custGeom>
                  <a:rect b="b" l="l" r="r" t="t"/>
                  <a:pathLst>
                    <a:path extrusionOk="0" h="1369" w="1187">
                      <a:moveTo>
                        <a:pt x="1" y="1"/>
                      </a:moveTo>
                      <a:lnTo>
                        <a:pt x="1" y="1368"/>
                      </a:lnTo>
                      <a:lnTo>
                        <a:pt x="1186" y="136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21"/>
                <p:cNvSpPr/>
                <p:nvPr/>
              </p:nvSpPr>
              <p:spPr>
                <a:xfrm>
                  <a:off x="5697185" y="2002226"/>
                  <a:ext cx="29737" cy="34297"/>
                </a:xfrm>
                <a:custGeom>
                  <a:rect b="b" l="l" r="r" t="t"/>
                  <a:pathLst>
                    <a:path extrusionOk="0" h="1369" w="1187">
                      <a:moveTo>
                        <a:pt x="1" y="1"/>
                      </a:moveTo>
                      <a:lnTo>
                        <a:pt x="1" y="1368"/>
                      </a:lnTo>
                      <a:lnTo>
                        <a:pt x="1186" y="136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21"/>
                <p:cNvSpPr/>
                <p:nvPr/>
              </p:nvSpPr>
              <p:spPr>
                <a:xfrm>
                  <a:off x="5645398" y="2055541"/>
                  <a:ext cx="29737" cy="34297"/>
                </a:xfrm>
                <a:custGeom>
                  <a:rect b="b" l="l" r="r" t="t"/>
                  <a:pathLst>
                    <a:path extrusionOk="0" h="1369"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21"/>
                <p:cNvSpPr/>
                <p:nvPr/>
              </p:nvSpPr>
              <p:spPr>
                <a:xfrm>
                  <a:off x="5697185" y="2055541"/>
                  <a:ext cx="29737" cy="34297"/>
                </a:xfrm>
                <a:custGeom>
                  <a:rect b="b" l="l" r="r" t="t"/>
                  <a:pathLst>
                    <a:path extrusionOk="0" h="1369"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21"/>
                <p:cNvSpPr/>
                <p:nvPr/>
              </p:nvSpPr>
              <p:spPr>
                <a:xfrm>
                  <a:off x="5645398" y="2108856"/>
                  <a:ext cx="29737" cy="34272"/>
                </a:xfrm>
                <a:custGeom>
                  <a:rect b="b" l="l" r="r" t="t"/>
                  <a:pathLst>
                    <a:path extrusionOk="0" h="1368"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21"/>
                <p:cNvSpPr/>
                <p:nvPr/>
              </p:nvSpPr>
              <p:spPr>
                <a:xfrm>
                  <a:off x="5697185" y="2108856"/>
                  <a:ext cx="29737" cy="34272"/>
                </a:xfrm>
                <a:custGeom>
                  <a:rect b="b" l="l" r="r" t="t"/>
                  <a:pathLst>
                    <a:path extrusionOk="0" h="1368"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221"/>
                <p:cNvSpPr/>
                <p:nvPr/>
              </p:nvSpPr>
              <p:spPr>
                <a:xfrm>
                  <a:off x="5645398" y="2162146"/>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21"/>
                <p:cNvSpPr/>
                <p:nvPr/>
              </p:nvSpPr>
              <p:spPr>
                <a:xfrm>
                  <a:off x="5697185" y="2162146"/>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21"/>
                <p:cNvSpPr/>
                <p:nvPr/>
              </p:nvSpPr>
              <p:spPr>
                <a:xfrm>
                  <a:off x="5064368" y="3890827"/>
                  <a:ext cx="692201" cy="588684"/>
                </a:xfrm>
                <a:custGeom>
                  <a:rect b="b" l="l" r="r" t="t"/>
                  <a:pathLst>
                    <a:path extrusionOk="0" h="23498" w="27630">
                      <a:moveTo>
                        <a:pt x="0" y="1"/>
                      </a:moveTo>
                      <a:lnTo>
                        <a:pt x="1155" y="17569"/>
                      </a:lnTo>
                      <a:cubicBezTo>
                        <a:pt x="1125" y="20518"/>
                        <a:pt x="1155" y="22676"/>
                        <a:pt x="1246" y="22737"/>
                      </a:cubicBezTo>
                      <a:cubicBezTo>
                        <a:pt x="1923" y="23180"/>
                        <a:pt x="16162" y="23498"/>
                        <a:pt x="23097" y="23498"/>
                      </a:cubicBezTo>
                      <a:cubicBezTo>
                        <a:pt x="25196" y="23498"/>
                        <a:pt x="26625" y="23469"/>
                        <a:pt x="26809" y="23405"/>
                      </a:cubicBezTo>
                      <a:cubicBezTo>
                        <a:pt x="27630" y="23162"/>
                        <a:pt x="26931" y="20822"/>
                        <a:pt x="26049" y="20092"/>
                      </a:cubicBezTo>
                      <a:cubicBezTo>
                        <a:pt x="24894" y="19393"/>
                        <a:pt x="23709" y="18755"/>
                        <a:pt x="22493" y="18208"/>
                      </a:cubicBezTo>
                      <a:cubicBezTo>
                        <a:pt x="19696" y="16840"/>
                        <a:pt x="16292" y="15259"/>
                        <a:pt x="16292" y="15259"/>
                      </a:cubicBezTo>
                      <a:lnTo>
                        <a:pt x="15107" y="31"/>
                      </a:lnTo>
                      <a:lnTo>
                        <a:pt x="0" y="1"/>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21"/>
                <p:cNvSpPr/>
                <p:nvPr/>
              </p:nvSpPr>
              <p:spPr>
                <a:xfrm>
                  <a:off x="5092529" y="4331002"/>
                  <a:ext cx="664042" cy="148536"/>
                </a:xfrm>
                <a:custGeom>
                  <a:rect b="b" l="l" r="r" t="t"/>
                  <a:pathLst>
                    <a:path extrusionOk="0" h="5929" w="26506">
                      <a:moveTo>
                        <a:pt x="31" y="0"/>
                      </a:moveTo>
                      <a:lnTo>
                        <a:pt x="31" y="0"/>
                      </a:lnTo>
                      <a:cubicBezTo>
                        <a:pt x="1" y="2949"/>
                        <a:pt x="31" y="5107"/>
                        <a:pt x="122" y="5168"/>
                      </a:cubicBezTo>
                      <a:cubicBezTo>
                        <a:pt x="799" y="5611"/>
                        <a:pt x="15038" y="5929"/>
                        <a:pt x="21973" y="5929"/>
                      </a:cubicBezTo>
                      <a:cubicBezTo>
                        <a:pt x="24072" y="5929"/>
                        <a:pt x="25501" y="5900"/>
                        <a:pt x="25685" y="5836"/>
                      </a:cubicBezTo>
                      <a:cubicBezTo>
                        <a:pt x="26506" y="5593"/>
                        <a:pt x="25807" y="3253"/>
                        <a:pt x="24925" y="2523"/>
                      </a:cubicBezTo>
                      <a:cubicBezTo>
                        <a:pt x="23770" y="1824"/>
                        <a:pt x="22585" y="1186"/>
                        <a:pt x="21369" y="639"/>
                      </a:cubicBezTo>
                      <a:lnTo>
                        <a:pt x="21369" y="639"/>
                      </a:lnTo>
                      <a:cubicBezTo>
                        <a:pt x="21916" y="1155"/>
                        <a:pt x="22311" y="1702"/>
                        <a:pt x="22129" y="2219"/>
                      </a:cubicBezTo>
                      <a:cubicBezTo>
                        <a:pt x="22033" y="2473"/>
                        <a:pt x="21270" y="2581"/>
                        <a:pt x="20068" y="2581"/>
                      </a:cubicBezTo>
                      <a:cubicBezTo>
                        <a:pt x="15521" y="2581"/>
                        <a:pt x="4695" y="1034"/>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21"/>
                <p:cNvSpPr/>
                <p:nvPr/>
              </p:nvSpPr>
              <p:spPr>
                <a:xfrm>
                  <a:off x="5329366" y="4293170"/>
                  <a:ext cx="190399" cy="78965"/>
                </a:xfrm>
                <a:custGeom>
                  <a:rect b="b" l="l" r="r" t="t"/>
                  <a:pathLst>
                    <a:path extrusionOk="0" h="3152" w="7600">
                      <a:moveTo>
                        <a:pt x="6656" y="1"/>
                      </a:moveTo>
                      <a:cubicBezTo>
                        <a:pt x="2384" y="1"/>
                        <a:pt x="1" y="3152"/>
                        <a:pt x="1" y="3152"/>
                      </a:cubicBezTo>
                      <a:lnTo>
                        <a:pt x="7600" y="51"/>
                      </a:lnTo>
                      <a:cubicBezTo>
                        <a:pt x="7275" y="17"/>
                        <a:pt x="6961" y="1"/>
                        <a:pt x="665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221"/>
                <p:cNvSpPr/>
                <p:nvPr/>
              </p:nvSpPr>
              <p:spPr>
                <a:xfrm>
                  <a:off x="4905199" y="2288569"/>
                  <a:ext cx="614538" cy="1982179"/>
                </a:xfrm>
                <a:custGeom>
                  <a:rect b="b" l="l" r="r" t="t"/>
                  <a:pathLst>
                    <a:path extrusionOk="0" h="79121" w="24530">
                      <a:moveTo>
                        <a:pt x="0" y="0"/>
                      </a:moveTo>
                      <a:cubicBezTo>
                        <a:pt x="0" y="0"/>
                        <a:pt x="4256" y="45411"/>
                        <a:pt x="4377" y="45989"/>
                      </a:cubicBezTo>
                      <a:cubicBezTo>
                        <a:pt x="4377" y="46050"/>
                        <a:pt x="4408" y="46901"/>
                        <a:pt x="4438" y="48269"/>
                      </a:cubicBezTo>
                      <a:cubicBezTo>
                        <a:pt x="4681" y="55746"/>
                        <a:pt x="7356" y="79120"/>
                        <a:pt x="7356" y="79120"/>
                      </a:cubicBezTo>
                      <a:lnTo>
                        <a:pt x="24530" y="79120"/>
                      </a:lnTo>
                      <a:cubicBezTo>
                        <a:pt x="24530" y="79120"/>
                        <a:pt x="22068" y="51430"/>
                        <a:pt x="21369" y="44986"/>
                      </a:cubicBezTo>
                      <a:cubicBezTo>
                        <a:pt x="20517" y="36749"/>
                        <a:pt x="15259" y="31"/>
                        <a:pt x="15259" y="31"/>
                      </a:cubicBez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221"/>
                <p:cNvSpPr/>
                <p:nvPr/>
              </p:nvSpPr>
              <p:spPr>
                <a:xfrm>
                  <a:off x="4949370" y="2374053"/>
                  <a:ext cx="188871" cy="1812173"/>
                </a:xfrm>
                <a:custGeom>
                  <a:rect b="b" l="l" r="r" t="t"/>
                  <a:pathLst>
                    <a:path extrusionOk="0" h="72335" w="7539">
                      <a:moveTo>
                        <a:pt x="46" y="0"/>
                      </a:moveTo>
                      <a:cubicBezTo>
                        <a:pt x="23" y="0"/>
                        <a:pt x="0" y="8"/>
                        <a:pt x="0" y="23"/>
                      </a:cubicBezTo>
                      <a:cubicBezTo>
                        <a:pt x="1398" y="9415"/>
                        <a:pt x="2371" y="18868"/>
                        <a:pt x="3222" y="28321"/>
                      </a:cubicBezTo>
                      <a:cubicBezTo>
                        <a:pt x="4073" y="37744"/>
                        <a:pt x="7174" y="66893"/>
                        <a:pt x="7356" y="72243"/>
                      </a:cubicBezTo>
                      <a:cubicBezTo>
                        <a:pt x="7356" y="72304"/>
                        <a:pt x="7394" y="72334"/>
                        <a:pt x="7436" y="72334"/>
                      </a:cubicBezTo>
                      <a:cubicBezTo>
                        <a:pt x="7478" y="72334"/>
                        <a:pt x="7523" y="72304"/>
                        <a:pt x="7538" y="72243"/>
                      </a:cubicBezTo>
                      <a:cubicBezTo>
                        <a:pt x="7295" y="62699"/>
                        <a:pt x="3344" y="25251"/>
                        <a:pt x="2219" y="15859"/>
                      </a:cubicBezTo>
                      <a:cubicBezTo>
                        <a:pt x="1611" y="10570"/>
                        <a:pt x="851" y="5312"/>
                        <a:pt x="91" y="23"/>
                      </a:cubicBezTo>
                      <a:cubicBezTo>
                        <a:pt x="91" y="8"/>
                        <a:pt x="69" y="0"/>
                        <a:pt x="4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221"/>
                <p:cNvSpPr/>
                <p:nvPr/>
              </p:nvSpPr>
              <p:spPr>
                <a:xfrm>
                  <a:off x="5112422" y="4194357"/>
                  <a:ext cx="347178" cy="8242"/>
                </a:xfrm>
                <a:custGeom>
                  <a:rect b="b" l="l" r="r" t="t"/>
                  <a:pathLst>
                    <a:path extrusionOk="0" h="329" w="13858">
                      <a:moveTo>
                        <a:pt x="8887" y="1"/>
                      </a:moveTo>
                      <a:cubicBezTo>
                        <a:pt x="6141" y="1"/>
                        <a:pt x="1952" y="22"/>
                        <a:pt x="1608" y="44"/>
                      </a:cubicBezTo>
                      <a:cubicBezTo>
                        <a:pt x="1122" y="74"/>
                        <a:pt x="574" y="135"/>
                        <a:pt x="27" y="135"/>
                      </a:cubicBezTo>
                      <a:cubicBezTo>
                        <a:pt x="23" y="131"/>
                        <a:pt x="19" y="129"/>
                        <a:pt x="16" y="129"/>
                      </a:cubicBezTo>
                      <a:cubicBezTo>
                        <a:pt x="1" y="129"/>
                        <a:pt x="1" y="172"/>
                        <a:pt x="16" y="172"/>
                      </a:cubicBezTo>
                      <a:cubicBezTo>
                        <a:pt x="19" y="172"/>
                        <a:pt x="23" y="170"/>
                        <a:pt x="27" y="165"/>
                      </a:cubicBezTo>
                      <a:cubicBezTo>
                        <a:pt x="825" y="165"/>
                        <a:pt x="7115" y="328"/>
                        <a:pt x="9877" y="328"/>
                      </a:cubicBezTo>
                      <a:cubicBezTo>
                        <a:pt x="10271" y="328"/>
                        <a:pt x="10594" y="325"/>
                        <a:pt x="10818" y="317"/>
                      </a:cubicBezTo>
                      <a:cubicBezTo>
                        <a:pt x="11335" y="287"/>
                        <a:pt x="11821" y="287"/>
                        <a:pt x="12307" y="257"/>
                      </a:cubicBezTo>
                      <a:lnTo>
                        <a:pt x="13098" y="226"/>
                      </a:lnTo>
                      <a:cubicBezTo>
                        <a:pt x="13341" y="226"/>
                        <a:pt x="13584" y="226"/>
                        <a:pt x="13797" y="196"/>
                      </a:cubicBezTo>
                      <a:cubicBezTo>
                        <a:pt x="13857" y="196"/>
                        <a:pt x="13857" y="135"/>
                        <a:pt x="13797" y="135"/>
                      </a:cubicBezTo>
                      <a:cubicBezTo>
                        <a:pt x="13401" y="74"/>
                        <a:pt x="12976" y="74"/>
                        <a:pt x="12550" y="74"/>
                      </a:cubicBezTo>
                      <a:cubicBezTo>
                        <a:pt x="12094" y="44"/>
                        <a:pt x="11639" y="44"/>
                        <a:pt x="11183" y="13"/>
                      </a:cubicBezTo>
                      <a:cubicBezTo>
                        <a:pt x="10916" y="5"/>
                        <a:pt x="10025" y="1"/>
                        <a:pt x="888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221"/>
                <p:cNvSpPr/>
                <p:nvPr/>
              </p:nvSpPr>
              <p:spPr>
                <a:xfrm>
                  <a:off x="4396500" y="3747668"/>
                  <a:ext cx="614362" cy="808745"/>
                </a:xfrm>
                <a:custGeom>
                  <a:rect b="b" l="l" r="r" t="t"/>
                  <a:pathLst>
                    <a:path extrusionOk="0" h="32282" w="24523">
                      <a:moveTo>
                        <a:pt x="6778" y="0"/>
                      </a:moveTo>
                      <a:lnTo>
                        <a:pt x="1945" y="17022"/>
                      </a:lnTo>
                      <a:cubicBezTo>
                        <a:pt x="821" y="19727"/>
                        <a:pt x="0" y="21733"/>
                        <a:pt x="61" y="21824"/>
                      </a:cubicBezTo>
                      <a:cubicBezTo>
                        <a:pt x="638" y="22706"/>
                        <a:pt x="22554" y="32220"/>
                        <a:pt x="23405" y="32280"/>
                      </a:cubicBezTo>
                      <a:cubicBezTo>
                        <a:pt x="23415" y="32281"/>
                        <a:pt x="23426" y="32282"/>
                        <a:pt x="23436" y="32282"/>
                      </a:cubicBezTo>
                      <a:cubicBezTo>
                        <a:pt x="24262" y="32282"/>
                        <a:pt x="24522" y="29897"/>
                        <a:pt x="23952" y="28906"/>
                      </a:cubicBezTo>
                      <a:cubicBezTo>
                        <a:pt x="23162" y="27812"/>
                        <a:pt x="22310" y="26779"/>
                        <a:pt x="21399" y="25776"/>
                      </a:cubicBezTo>
                      <a:cubicBezTo>
                        <a:pt x="19332" y="23466"/>
                        <a:pt x="16809" y="20700"/>
                        <a:pt x="16809" y="20700"/>
                      </a:cubicBezTo>
                      <a:lnTo>
                        <a:pt x="20760" y="5593"/>
                      </a:lnTo>
                      <a:lnTo>
                        <a:pt x="6778" y="0"/>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21"/>
                <p:cNvSpPr/>
                <p:nvPr/>
              </p:nvSpPr>
              <p:spPr>
                <a:xfrm>
                  <a:off x="4396500" y="4174113"/>
                  <a:ext cx="614362" cy="382326"/>
                </a:xfrm>
                <a:custGeom>
                  <a:rect b="b" l="l" r="r" t="t"/>
                  <a:pathLst>
                    <a:path extrusionOk="0" h="15261" w="24523">
                      <a:moveTo>
                        <a:pt x="1945" y="1"/>
                      </a:moveTo>
                      <a:cubicBezTo>
                        <a:pt x="821" y="2706"/>
                        <a:pt x="0" y="4712"/>
                        <a:pt x="61" y="4803"/>
                      </a:cubicBezTo>
                      <a:cubicBezTo>
                        <a:pt x="638" y="5685"/>
                        <a:pt x="22554" y="15199"/>
                        <a:pt x="23405" y="15259"/>
                      </a:cubicBezTo>
                      <a:cubicBezTo>
                        <a:pt x="23415" y="15260"/>
                        <a:pt x="23426" y="15261"/>
                        <a:pt x="23436" y="15261"/>
                      </a:cubicBezTo>
                      <a:cubicBezTo>
                        <a:pt x="24262" y="15261"/>
                        <a:pt x="24523" y="12876"/>
                        <a:pt x="23982" y="11885"/>
                      </a:cubicBezTo>
                      <a:cubicBezTo>
                        <a:pt x="23162" y="10791"/>
                        <a:pt x="22310" y="9758"/>
                        <a:pt x="21399" y="8785"/>
                      </a:cubicBezTo>
                      <a:lnTo>
                        <a:pt x="21399" y="8785"/>
                      </a:lnTo>
                      <a:cubicBezTo>
                        <a:pt x="21733" y="9484"/>
                        <a:pt x="21855" y="10153"/>
                        <a:pt x="21490" y="10518"/>
                      </a:cubicBezTo>
                      <a:cubicBezTo>
                        <a:pt x="21440" y="10573"/>
                        <a:pt x="21349" y="10599"/>
                        <a:pt x="21222" y="10599"/>
                      </a:cubicBezTo>
                      <a:cubicBezTo>
                        <a:pt x="19088" y="10599"/>
                        <a:pt x="6620" y="3270"/>
                        <a:pt x="19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221"/>
                <p:cNvSpPr/>
                <p:nvPr/>
              </p:nvSpPr>
              <p:spPr>
                <a:xfrm>
                  <a:off x="4641705" y="4271774"/>
                  <a:ext cx="205631" cy="25729"/>
                </a:xfrm>
                <a:custGeom>
                  <a:rect b="b" l="l" r="r" t="t"/>
                  <a:pathLst>
                    <a:path extrusionOk="0" h="1027" w="8208">
                      <a:moveTo>
                        <a:pt x="4175" y="0"/>
                      </a:moveTo>
                      <a:cubicBezTo>
                        <a:pt x="1743" y="0"/>
                        <a:pt x="0" y="1027"/>
                        <a:pt x="0" y="1027"/>
                      </a:cubicBezTo>
                      <a:lnTo>
                        <a:pt x="8207" y="1027"/>
                      </a:lnTo>
                      <a:cubicBezTo>
                        <a:pt x="6779" y="257"/>
                        <a:pt x="5391" y="0"/>
                        <a:pt x="41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221"/>
                <p:cNvSpPr/>
                <p:nvPr/>
              </p:nvSpPr>
              <p:spPr>
                <a:xfrm>
                  <a:off x="4454375" y="2288569"/>
                  <a:ext cx="823952" cy="1976066"/>
                </a:xfrm>
                <a:custGeom>
                  <a:rect b="b" l="l" r="r" t="t"/>
                  <a:pathLst>
                    <a:path extrusionOk="0" h="78877" w="32889">
                      <a:moveTo>
                        <a:pt x="12614" y="0"/>
                      </a:moveTo>
                      <a:cubicBezTo>
                        <a:pt x="7477" y="9940"/>
                        <a:pt x="11338" y="14377"/>
                        <a:pt x="11338" y="16536"/>
                      </a:cubicBezTo>
                      <a:cubicBezTo>
                        <a:pt x="11338" y="27022"/>
                        <a:pt x="8632" y="40913"/>
                        <a:pt x="8116" y="42980"/>
                      </a:cubicBezTo>
                      <a:cubicBezTo>
                        <a:pt x="7082" y="47265"/>
                        <a:pt x="0" y="73831"/>
                        <a:pt x="0" y="73831"/>
                      </a:cubicBezTo>
                      <a:lnTo>
                        <a:pt x="15988" y="78877"/>
                      </a:lnTo>
                      <a:cubicBezTo>
                        <a:pt x="15988" y="78877"/>
                        <a:pt x="24134" y="48937"/>
                        <a:pt x="24803" y="41885"/>
                      </a:cubicBezTo>
                      <a:cubicBezTo>
                        <a:pt x="25441" y="34894"/>
                        <a:pt x="26748" y="20213"/>
                        <a:pt x="27052" y="9849"/>
                      </a:cubicBezTo>
                      <a:cubicBezTo>
                        <a:pt x="27052" y="9849"/>
                        <a:pt x="29271" y="8542"/>
                        <a:pt x="30031" y="7599"/>
                      </a:cubicBezTo>
                      <a:cubicBezTo>
                        <a:pt x="30761" y="6657"/>
                        <a:pt x="31429" y="3253"/>
                        <a:pt x="328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221"/>
                <p:cNvSpPr/>
                <p:nvPr/>
              </p:nvSpPr>
              <p:spPr>
                <a:xfrm>
                  <a:off x="5456918" y="2397218"/>
                  <a:ext cx="144578" cy="97905"/>
                </a:xfrm>
                <a:custGeom>
                  <a:rect b="b" l="l" r="r" t="t"/>
                  <a:pathLst>
                    <a:path extrusionOk="0" h="3908" w="5771">
                      <a:moveTo>
                        <a:pt x="5727" y="0"/>
                      </a:moveTo>
                      <a:cubicBezTo>
                        <a:pt x="5721" y="0"/>
                        <a:pt x="5715" y="3"/>
                        <a:pt x="5709" y="8"/>
                      </a:cubicBezTo>
                      <a:cubicBezTo>
                        <a:pt x="4676" y="464"/>
                        <a:pt x="3703" y="1042"/>
                        <a:pt x="2822" y="1711"/>
                      </a:cubicBezTo>
                      <a:cubicBezTo>
                        <a:pt x="1849" y="2379"/>
                        <a:pt x="968" y="3139"/>
                        <a:pt x="25" y="3838"/>
                      </a:cubicBezTo>
                      <a:cubicBezTo>
                        <a:pt x="1" y="3863"/>
                        <a:pt x="16" y="3907"/>
                        <a:pt x="55" y="3907"/>
                      </a:cubicBezTo>
                      <a:cubicBezTo>
                        <a:pt x="64" y="3907"/>
                        <a:pt x="75" y="3905"/>
                        <a:pt x="86" y="3899"/>
                      </a:cubicBezTo>
                      <a:cubicBezTo>
                        <a:pt x="1059" y="3261"/>
                        <a:pt x="2062" y="2714"/>
                        <a:pt x="3035" y="2075"/>
                      </a:cubicBezTo>
                      <a:cubicBezTo>
                        <a:pt x="4007" y="1498"/>
                        <a:pt x="4919" y="829"/>
                        <a:pt x="5770" y="69"/>
                      </a:cubicBezTo>
                      <a:cubicBezTo>
                        <a:pt x="5770" y="45"/>
                        <a:pt x="5750" y="0"/>
                        <a:pt x="572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21"/>
                <p:cNvSpPr/>
                <p:nvPr/>
              </p:nvSpPr>
              <p:spPr>
                <a:xfrm>
                  <a:off x="5517699" y="2245566"/>
                  <a:ext cx="87609" cy="206307"/>
                </a:xfrm>
                <a:custGeom>
                  <a:rect b="b" l="l" r="r" t="t"/>
                  <a:pathLst>
                    <a:path extrusionOk="0" h="8235" w="3497">
                      <a:moveTo>
                        <a:pt x="3446" y="1"/>
                      </a:moveTo>
                      <a:cubicBezTo>
                        <a:pt x="3440" y="1"/>
                        <a:pt x="3435" y="5"/>
                        <a:pt x="3435" y="13"/>
                      </a:cubicBezTo>
                      <a:cubicBezTo>
                        <a:pt x="3314" y="681"/>
                        <a:pt x="3131" y="1350"/>
                        <a:pt x="3010" y="2019"/>
                      </a:cubicBezTo>
                      <a:cubicBezTo>
                        <a:pt x="2858" y="2688"/>
                        <a:pt x="2767" y="3265"/>
                        <a:pt x="2584" y="3903"/>
                      </a:cubicBezTo>
                      <a:cubicBezTo>
                        <a:pt x="2463" y="4481"/>
                        <a:pt x="2159" y="5028"/>
                        <a:pt x="1733" y="5454"/>
                      </a:cubicBezTo>
                      <a:cubicBezTo>
                        <a:pt x="1490" y="5697"/>
                        <a:pt x="1216" y="5879"/>
                        <a:pt x="973" y="6092"/>
                      </a:cubicBezTo>
                      <a:lnTo>
                        <a:pt x="517" y="6426"/>
                      </a:lnTo>
                      <a:cubicBezTo>
                        <a:pt x="548" y="6335"/>
                        <a:pt x="548" y="6244"/>
                        <a:pt x="578" y="6153"/>
                      </a:cubicBezTo>
                      <a:cubicBezTo>
                        <a:pt x="609" y="5910"/>
                        <a:pt x="669" y="5636"/>
                        <a:pt x="700" y="5393"/>
                      </a:cubicBezTo>
                      <a:cubicBezTo>
                        <a:pt x="791" y="4846"/>
                        <a:pt x="882" y="4268"/>
                        <a:pt x="973" y="3721"/>
                      </a:cubicBezTo>
                      <a:cubicBezTo>
                        <a:pt x="1156" y="2596"/>
                        <a:pt x="1308" y="1472"/>
                        <a:pt x="1520" y="378"/>
                      </a:cubicBezTo>
                      <a:cubicBezTo>
                        <a:pt x="1520" y="362"/>
                        <a:pt x="1505" y="355"/>
                        <a:pt x="1490" y="355"/>
                      </a:cubicBezTo>
                      <a:cubicBezTo>
                        <a:pt x="1475" y="355"/>
                        <a:pt x="1460" y="362"/>
                        <a:pt x="1460" y="378"/>
                      </a:cubicBezTo>
                      <a:cubicBezTo>
                        <a:pt x="1186" y="1472"/>
                        <a:pt x="882" y="2536"/>
                        <a:pt x="639" y="3630"/>
                      </a:cubicBezTo>
                      <a:cubicBezTo>
                        <a:pt x="517" y="4177"/>
                        <a:pt x="92" y="6821"/>
                        <a:pt x="92" y="7034"/>
                      </a:cubicBezTo>
                      <a:cubicBezTo>
                        <a:pt x="61" y="7217"/>
                        <a:pt x="61" y="7399"/>
                        <a:pt x="31" y="7612"/>
                      </a:cubicBezTo>
                      <a:cubicBezTo>
                        <a:pt x="1" y="7794"/>
                        <a:pt x="1" y="8007"/>
                        <a:pt x="31" y="8189"/>
                      </a:cubicBezTo>
                      <a:cubicBezTo>
                        <a:pt x="46" y="8220"/>
                        <a:pt x="69" y="8235"/>
                        <a:pt x="88" y="8235"/>
                      </a:cubicBezTo>
                      <a:cubicBezTo>
                        <a:pt x="107" y="8235"/>
                        <a:pt x="122" y="8220"/>
                        <a:pt x="122" y="8189"/>
                      </a:cubicBezTo>
                      <a:cubicBezTo>
                        <a:pt x="213" y="8007"/>
                        <a:pt x="274" y="7824"/>
                        <a:pt x="305" y="7612"/>
                      </a:cubicBezTo>
                      <a:cubicBezTo>
                        <a:pt x="335" y="7429"/>
                        <a:pt x="396" y="7247"/>
                        <a:pt x="426" y="7065"/>
                      </a:cubicBezTo>
                      <a:cubicBezTo>
                        <a:pt x="426" y="6973"/>
                        <a:pt x="457" y="6913"/>
                        <a:pt x="457" y="6852"/>
                      </a:cubicBezTo>
                      <a:cubicBezTo>
                        <a:pt x="730" y="6669"/>
                        <a:pt x="973" y="6457"/>
                        <a:pt x="1216" y="6305"/>
                      </a:cubicBezTo>
                      <a:cubicBezTo>
                        <a:pt x="1460" y="6122"/>
                        <a:pt x="1733" y="5910"/>
                        <a:pt x="2007" y="5697"/>
                      </a:cubicBezTo>
                      <a:cubicBezTo>
                        <a:pt x="2463" y="5332"/>
                        <a:pt x="2797" y="4815"/>
                        <a:pt x="2949" y="4207"/>
                      </a:cubicBezTo>
                      <a:cubicBezTo>
                        <a:pt x="3101" y="3599"/>
                        <a:pt x="3223" y="2961"/>
                        <a:pt x="3253" y="2323"/>
                      </a:cubicBezTo>
                      <a:cubicBezTo>
                        <a:pt x="3344" y="1563"/>
                        <a:pt x="3405" y="803"/>
                        <a:pt x="3496" y="74"/>
                      </a:cubicBezTo>
                      <a:cubicBezTo>
                        <a:pt x="3496" y="29"/>
                        <a:pt x="3464" y="1"/>
                        <a:pt x="344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21"/>
                <p:cNvSpPr/>
                <p:nvPr/>
              </p:nvSpPr>
              <p:spPr>
                <a:xfrm>
                  <a:off x="5023229" y="2532195"/>
                  <a:ext cx="108928" cy="1071871"/>
                </a:xfrm>
                <a:custGeom>
                  <a:rect b="b" l="l" r="r" t="t"/>
                  <a:pathLst>
                    <a:path extrusionOk="0" h="42785" w="4348">
                      <a:moveTo>
                        <a:pt x="4264" y="0"/>
                      </a:moveTo>
                      <a:cubicBezTo>
                        <a:pt x="4230" y="0"/>
                        <a:pt x="4195" y="26"/>
                        <a:pt x="4195" y="64"/>
                      </a:cubicBezTo>
                      <a:cubicBezTo>
                        <a:pt x="4074" y="1492"/>
                        <a:pt x="4043" y="2921"/>
                        <a:pt x="3952" y="4350"/>
                      </a:cubicBezTo>
                      <a:cubicBezTo>
                        <a:pt x="3891" y="5778"/>
                        <a:pt x="3770" y="7237"/>
                        <a:pt x="3709" y="8666"/>
                      </a:cubicBezTo>
                      <a:cubicBezTo>
                        <a:pt x="3527" y="11492"/>
                        <a:pt x="3375" y="14319"/>
                        <a:pt x="3162" y="17146"/>
                      </a:cubicBezTo>
                      <a:cubicBezTo>
                        <a:pt x="2979" y="19973"/>
                        <a:pt x="2797" y="22800"/>
                        <a:pt x="2554" y="25626"/>
                      </a:cubicBezTo>
                      <a:cubicBezTo>
                        <a:pt x="2341" y="28332"/>
                        <a:pt x="2098" y="31037"/>
                        <a:pt x="1733" y="33742"/>
                      </a:cubicBezTo>
                      <a:cubicBezTo>
                        <a:pt x="1338" y="36782"/>
                        <a:pt x="761" y="39791"/>
                        <a:pt x="1" y="42739"/>
                      </a:cubicBezTo>
                      <a:cubicBezTo>
                        <a:pt x="1" y="42770"/>
                        <a:pt x="8" y="42785"/>
                        <a:pt x="20" y="42785"/>
                      </a:cubicBezTo>
                      <a:cubicBezTo>
                        <a:pt x="31" y="42785"/>
                        <a:pt x="46" y="42770"/>
                        <a:pt x="61" y="42739"/>
                      </a:cubicBezTo>
                      <a:cubicBezTo>
                        <a:pt x="1004" y="40186"/>
                        <a:pt x="1490" y="37481"/>
                        <a:pt x="1916" y="34806"/>
                      </a:cubicBezTo>
                      <a:cubicBezTo>
                        <a:pt x="2341" y="32101"/>
                        <a:pt x="2615" y="29395"/>
                        <a:pt x="2827" y="26690"/>
                      </a:cubicBezTo>
                      <a:cubicBezTo>
                        <a:pt x="3314" y="21006"/>
                        <a:pt x="3709" y="15353"/>
                        <a:pt x="3983" y="9669"/>
                      </a:cubicBezTo>
                      <a:cubicBezTo>
                        <a:pt x="4074" y="8058"/>
                        <a:pt x="4134" y="6447"/>
                        <a:pt x="4165" y="4836"/>
                      </a:cubicBezTo>
                      <a:cubicBezTo>
                        <a:pt x="4226" y="3255"/>
                        <a:pt x="4347" y="1644"/>
                        <a:pt x="4317" y="33"/>
                      </a:cubicBezTo>
                      <a:cubicBezTo>
                        <a:pt x="4305" y="10"/>
                        <a:pt x="4285" y="0"/>
                        <a:pt x="426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21"/>
                <p:cNvSpPr/>
                <p:nvPr/>
              </p:nvSpPr>
              <p:spPr>
                <a:xfrm>
                  <a:off x="4527859" y="2327202"/>
                  <a:ext cx="274525" cy="1723286"/>
                </a:xfrm>
                <a:custGeom>
                  <a:rect b="b" l="l" r="r" t="t"/>
                  <a:pathLst>
                    <a:path extrusionOk="0" h="68787" w="10958">
                      <a:moveTo>
                        <a:pt x="10720" y="0"/>
                      </a:moveTo>
                      <a:cubicBezTo>
                        <a:pt x="10717" y="0"/>
                        <a:pt x="10715" y="3"/>
                        <a:pt x="10715" y="9"/>
                      </a:cubicBezTo>
                      <a:cubicBezTo>
                        <a:pt x="8557" y="5601"/>
                        <a:pt x="8617" y="7334"/>
                        <a:pt x="9681" y="10860"/>
                      </a:cubicBezTo>
                      <a:cubicBezTo>
                        <a:pt x="10046" y="11924"/>
                        <a:pt x="10350" y="12987"/>
                        <a:pt x="10624" y="14051"/>
                      </a:cubicBezTo>
                      <a:cubicBezTo>
                        <a:pt x="10836" y="15237"/>
                        <a:pt x="10684" y="16483"/>
                        <a:pt x="10563" y="17668"/>
                      </a:cubicBezTo>
                      <a:cubicBezTo>
                        <a:pt x="10380" y="20100"/>
                        <a:pt x="10168" y="22532"/>
                        <a:pt x="9924" y="24963"/>
                      </a:cubicBezTo>
                      <a:cubicBezTo>
                        <a:pt x="9408" y="29766"/>
                        <a:pt x="8617" y="34538"/>
                        <a:pt x="7675" y="39280"/>
                      </a:cubicBezTo>
                      <a:cubicBezTo>
                        <a:pt x="6703" y="43961"/>
                        <a:pt x="5578" y="48581"/>
                        <a:pt x="4362" y="53201"/>
                      </a:cubicBezTo>
                      <a:cubicBezTo>
                        <a:pt x="3146" y="57791"/>
                        <a:pt x="1809" y="62441"/>
                        <a:pt x="502" y="67061"/>
                      </a:cubicBezTo>
                      <a:lnTo>
                        <a:pt x="15" y="68763"/>
                      </a:lnTo>
                      <a:cubicBezTo>
                        <a:pt x="0" y="68779"/>
                        <a:pt x="15" y="68786"/>
                        <a:pt x="34" y="68786"/>
                      </a:cubicBezTo>
                      <a:cubicBezTo>
                        <a:pt x="53" y="68786"/>
                        <a:pt x="76" y="68779"/>
                        <a:pt x="76" y="68763"/>
                      </a:cubicBezTo>
                      <a:cubicBezTo>
                        <a:pt x="1444" y="64204"/>
                        <a:pt x="2812" y="59614"/>
                        <a:pt x="4058" y="55025"/>
                      </a:cubicBezTo>
                      <a:cubicBezTo>
                        <a:pt x="5335" y="50435"/>
                        <a:pt x="6490" y="45845"/>
                        <a:pt x="7493" y="41195"/>
                      </a:cubicBezTo>
                      <a:cubicBezTo>
                        <a:pt x="8465" y="36574"/>
                        <a:pt x="9317" y="31863"/>
                        <a:pt x="9864" y="27121"/>
                      </a:cubicBezTo>
                      <a:cubicBezTo>
                        <a:pt x="10137" y="24751"/>
                        <a:pt x="10380" y="22380"/>
                        <a:pt x="10563" y="20009"/>
                      </a:cubicBezTo>
                      <a:cubicBezTo>
                        <a:pt x="10654" y="18793"/>
                        <a:pt x="10776" y="17608"/>
                        <a:pt x="10836" y="16392"/>
                      </a:cubicBezTo>
                      <a:cubicBezTo>
                        <a:pt x="10958" y="15267"/>
                        <a:pt x="10836" y="14173"/>
                        <a:pt x="10563" y="13079"/>
                      </a:cubicBezTo>
                      <a:cubicBezTo>
                        <a:pt x="10259" y="12076"/>
                        <a:pt x="9864" y="11103"/>
                        <a:pt x="9621" y="10100"/>
                      </a:cubicBezTo>
                      <a:cubicBezTo>
                        <a:pt x="9347" y="9097"/>
                        <a:pt x="9195" y="8094"/>
                        <a:pt x="9104" y="7060"/>
                      </a:cubicBezTo>
                      <a:cubicBezTo>
                        <a:pt x="8952" y="5115"/>
                        <a:pt x="10472" y="464"/>
                        <a:pt x="10745" y="69"/>
                      </a:cubicBezTo>
                      <a:cubicBezTo>
                        <a:pt x="10770" y="45"/>
                        <a:pt x="10735" y="0"/>
                        <a:pt x="107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21"/>
                <p:cNvSpPr/>
                <p:nvPr/>
              </p:nvSpPr>
              <p:spPr>
                <a:xfrm>
                  <a:off x="5169673" y="2251654"/>
                  <a:ext cx="156904" cy="119901"/>
                </a:xfrm>
                <a:custGeom>
                  <a:rect b="b" l="l" r="r" t="t"/>
                  <a:pathLst>
                    <a:path extrusionOk="0" h="4786" w="6263">
                      <a:moveTo>
                        <a:pt x="6227" y="0"/>
                      </a:moveTo>
                      <a:cubicBezTo>
                        <a:pt x="6219" y="0"/>
                        <a:pt x="6210" y="4"/>
                        <a:pt x="6202" y="13"/>
                      </a:cubicBezTo>
                      <a:cubicBezTo>
                        <a:pt x="5958" y="682"/>
                        <a:pt x="5654" y="1350"/>
                        <a:pt x="5290" y="1958"/>
                      </a:cubicBezTo>
                      <a:cubicBezTo>
                        <a:pt x="4955" y="2566"/>
                        <a:pt x="4469" y="3083"/>
                        <a:pt x="3922" y="3478"/>
                      </a:cubicBezTo>
                      <a:cubicBezTo>
                        <a:pt x="3375" y="3812"/>
                        <a:pt x="2767" y="4056"/>
                        <a:pt x="2128" y="4238"/>
                      </a:cubicBezTo>
                      <a:cubicBezTo>
                        <a:pt x="1825" y="4299"/>
                        <a:pt x="1521" y="4359"/>
                        <a:pt x="1217" y="4420"/>
                      </a:cubicBezTo>
                      <a:cubicBezTo>
                        <a:pt x="913" y="4451"/>
                        <a:pt x="518" y="4481"/>
                        <a:pt x="153" y="4511"/>
                      </a:cubicBezTo>
                      <a:cubicBezTo>
                        <a:pt x="62" y="4542"/>
                        <a:pt x="1" y="4724"/>
                        <a:pt x="153" y="4755"/>
                      </a:cubicBezTo>
                      <a:cubicBezTo>
                        <a:pt x="487" y="4785"/>
                        <a:pt x="852" y="4785"/>
                        <a:pt x="1186" y="4785"/>
                      </a:cubicBezTo>
                      <a:cubicBezTo>
                        <a:pt x="1551" y="4755"/>
                        <a:pt x="1885" y="4694"/>
                        <a:pt x="2250" y="4633"/>
                      </a:cubicBezTo>
                      <a:cubicBezTo>
                        <a:pt x="2919" y="4481"/>
                        <a:pt x="3587" y="4238"/>
                        <a:pt x="4165" y="3843"/>
                      </a:cubicBezTo>
                      <a:cubicBezTo>
                        <a:pt x="4743" y="3448"/>
                        <a:pt x="5198" y="2901"/>
                        <a:pt x="5533" y="2262"/>
                      </a:cubicBezTo>
                      <a:cubicBezTo>
                        <a:pt x="5867" y="1563"/>
                        <a:pt x="6110" y="803"/>
                        <a:pt x="6262" y="43"/>
                      </a:cubicBezTo>
                      <a:cubicBezTo>
                        <a:pt x="6262" y="22"/>
                        <a:pt x="6247" y="0"/>
                        <a:pt x="622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21"/>
                <p:cNvSpPr/>
                <p:nvPr/>
              </p:nvSpPr>
              <p:spPr>
                <a:xfrm>
                  <a:off x="4881598" y="1284227"/>
                  <a:ext cx="652618" cy="801905"/>
                </a:xfrm>
                <a:custGeom>
                  <a:rect b="b" l="l" r="r" t="t"/>
                  <a:pathLst>
                    <a:path extrusionOk="0" h="32009" w="26050">
                      <a:moveTo>
                        <a:pt x="15055" y="0"/>
                      </a:moveTo>
                      <a:cubicBezTo>
                        <a:pt x="13043" y="0"/>
                        <a:pt x="10919" y="686"/>
                        <a:pt x="9787" y="3430"/>
                      </a:cubicBezTo>
                      <a:cubicBezTo>
                        <a:pt x="8602" y="6227"/>
                        <a:pt x="8602" y="9327"/>
                        <a:pt x="7508" y="12519"/>
                      </a:cubicBezTo>
                      <a:cubicBezTo>
                        <a:pt x="6414" y="15680"/>
                        <a:pt x="0" y="22215"/>
                        <a:pt x="4772" y="28020"/>
                      </a:cubicBezTo>
                      <a:cubicBezTo>
                        <a:pt x="6864" y="30572"/>
                        <a:pt x="10816" y="32009"/>
                        <a:pt x="14633" y="32009"/>
                      </a:cubicBezTo>
                      <a:cubicBezTo>
                        <a:pt x="18637" y="32009"/>
                        <a:pt x="22491" y="30428"/>
                        <a:pt x="23891" y="26896"/>
                      </a:cubicBezTo>
                      <a:cubicBezTo>
                        <a:pt x="26049" y="21424"/>
                        <a:pt x="20852" y="13978"/>
                        <a:pt x="20882" y="11516"/>
                      </a:cubicBezTo>
                      <a:cubicBezTo>
                        <a:pt x="20912" y="9084"/>
                        <a:pt x="22827" y="5588"/>
                        <a:pt x="21946" y="3491"/>
                      </a:cubicBezTo>
                      <a:cubicBezTo>
                        <a:pt x="21095" y="1546"/>
                        <a:pt x="18937" y="452"/>
                        <a:pt x="16596" y="117"/>
                      </a:cubicBezTo>
                      <a:cubicBezTo>
                        <a:pt x="16103" y="48"/>
                        <a:pt x="15583" y="0"/>
                        <a:pt x="150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21"/>
                <p:cNvSpPr/>
                <p:nvPr/>
              </p:nvSpPr>
              <p:spPr>
                <a:xfrm>
                  <a:off x="5410090" y="1458503"/>
                  <a:ext cx="95225" cy="493459"/>
                </a:xfrm>
                <a:custGeom>
                  <a:rect b="b" l="l" r="r" t="t"/>
                  <a:pathLst>
                    <a:path extrusionOk="0" h="19697" w="3801">
                      <a:moveTo>
                        <a:pt x="761" y="0"/>
                      </a:moveTo>
                      <a:lnTo>
                        <a:pt x="761" y="0"/>
                      </a:lnTo>
                      <a:cubicBezTo>
                        <a:pt x="213" y="1611"/>
                        <a:pt x="1" y="3313"/>
                        <a:pt x="153" y="5015"/>
                      </a:cubicBezTo>
                      <a:cubicBezTo>
                        <a:pt x="183" y="5471"/>
                        <a:pt x="305" y="5897"/>
                        <a:pt x="487" y="6322"/>
                      </a:cubicBezTo>
                      <a:cubicBezTo>
                        <a:pt x="639" y="6718"/>
                        <a:pt x="821" y="7113"/>
                        <a:pt x="1004" y="7508"/>
                      </a:cubicBezTo>
                      <a:cubicBezTo>
                        <a:pt x="1368" y="8298"/>
                        <a:pt x="1733" y="9088"/>
                        <a:pt x="2068" y="9879"/>
                      </a:cubicBezTo>
                      <a:cubicBezTo>
                        <a:pt x="2736" y="11429"/>
                        <a:pt x="3162" y="13070"/>
                        <a:pt x="3375" y="14772"/>
                      </a:cubicBezTo>
                      <a:cubicBezTo>
                        <a:pt x="3527" y="16414"/>
                        <a:pt x="3344" y="18086"/>
                        <a:pt x="2858" y="19697"/>
                      </a:cubicBezTo>
                      <a:cubicBezTo>
                        <a:pt x="3192" y="18937"/>
                        <a:pt x="3435" y="18116"/>
                        <a:pt x="3587" y="17265"/>
                      </a:cubicBezTo>
                      <a:cubicBezTo>
                        <a:pt x="3739" y="16444"/>
                        <a:pt x="3800" y="15593"/>
                        <a:pt x="3739" y="14742"/>
                      </a:cubicBezTo>
                      <a:cubicBezTo>
                        <a:pt x="3648" y="12979"/>
                        <a:pt x="3223" y="11307"/>
                        <a:pt x="2524" y="9696"/>
                      </a:cubicBezTo>
                      <a:cubicBezTo>
                        <a:pt x="2189" y="8906"/>
                        <a:pt x="1824" y="8116"/>
                        <a:pt x="1429" y="7326"/>
                      </a:cubicBezTo>
                      <a:cubicBezTo>
                        <a:pt x="1004" y="6596"/>
                        <a:pt x="730" y="5806"/>
                        <a:pt x="548" y="4955"/>
                      </a:cubicBezTo>
                      <a:cubicBezTo>
                        <a:pt x="396" y="4134"/>
                        <a:pt x="365" y="3313"/>
                        <a:pt x="457" y="2462"/>
                      </a:cubicBezTo>
                      <a:cubicBezTo>
                        <a:pt x="517" y="1642"/>
                        <a:pt x="609" y="821"/>
                        <a:pt x="7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21"/>
                <p:cNvSpPr/>
                <p:nvPr/>
              </p:nvSpPr>
              <p:spPr>
                <a:xfrm>
                  <a:off x="4943282" y="1431845"/>
                  <a:ext cx="166774" cy="479004"/>
                </a:xfrm>
                <a:custGeom>
                  <a:rect b="b" l="l" r="r" t="t"/>
                  <a:pathLst>
                    <a:path extrusionOk="0" h="19120" w="6657">
                      <a:moveTo>
                        <a:pt x="6657" y="0"/>
                      </a:moveTo>
                      <a:lnTo>
                        <a:pt x="6657" y="0"/>
                      </a:lnTo>
                      <a:cubicBezTo>
                        <a:pt x="6170" y="1611"/>
                        <a:pt x="5715" y="3283"/>
                        <a:pt x="5107" y="4864"/>
                      </a:cubicBezTo>
                      <a:cubicBezTo>
                        <a:pt x="4833" y="5684"/>
                        <a:pt x="4499" y="6444"/>
                        <a:pt x="4104" y="7204"/>
                      </a:cubicBezTo>
                      <a:cubicBezTo>
                        <a:pt x="3708" y="7934"/>
                        <a:pt x="3192" y="8633"/>
                        <a:pt x="2705" y="9362"/>
                      </a:cubicBezTo>
                      <a:cubicBezTo>
                        <a:pt x="2249" y="10092"/>
                        <a:pt x="1793" y="10821"/>
                        <a:pt x="1368" y="11611"/>
                      </a:cubicBezTo>
                      <a:cubicBezTo>
                        <a:pt x="973" y="12371"/>
                        <a:pt x="638" y="13192"/>
                        <a:pt x="365" y="14013"/>
                      </a:cubicBezTo>
                      <a:cubicBezTo>
                        <a:pt x="122" y="14864"/>
                        <a:pt x="0" y="15715"/>
                        <a:pt x="31" y="16596"/>
                      </a:cubicBezTo>
                      <a:cubicBezTo>
                        <a:pt x="91" y="17478"/>
                        <a:pt x="334" y="18329"/>
                        <a:pt x="760" y="19119"/>
                      </a:cubicBezTo>
                      <a:cubicBezTo>
                        <a:pt x="426" y="18329"/>
                        <a:pt x="274" y="17478"/>
                        <a:pt x="274" y="16596"/>
                      </a:cubicBezTo>
                      <a:cubicBezTo>
                        <a:pt x="304" y="15776"/>
                        <a:pt x="456" y="14925"/>
                        <a:pt x="730" y="14134"/>
                      </a:cubicBezTo>
                      <a:cubicBezTo>
                        <a:pt x="1368" y="12554"/>
                        <a:pt x="2158" y="11034"/>
                        <a:pt x="3131" y="9636"/>
                      </a:cubicBezTo>
                      <a:cubicBezTo>
                        <a:pt x="3648" y="8937"/>
                        <a:pt x="4104" y="8177"/>
                        <a:pt x="4499" y="7417"/>
                      </a:cubicBezTo>
                      <a:cubicBezTo>
                        <a:pt x="4894" y="6657"/>
                        <a:pt x="5228" y="5836"/>
                        <a:pt x="5471" y="5016"/>
                      </a:cubicBezTo>
                      <a:cubicBezTo>
                        <a:pt x="5988" y="3374"/>
                        <a:pt x="6383" y="1672"/>
                        <a:pt x="66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21"/>
                <p:cNvSpPr/>
                <p:nvPr/>
              </p:nvSpPr>
              <p:spPr>
                <a:xfrm>
                  <a:off x="5197706" y="1670560"/>
                  <a:ext cx="904921" cy="582621"/>
                </a:xfrm>
                <a:custGeom>
                  <a:rect b="b" l="l" r="r" t="t"/>
                  <a:pathLst>
                    <a:path extrusionOk="0" h="23256" w="36121">
                      <a:moveTo>
                        <a:pt x="1422" y="1"/>
                      </a:moveTo>
                      <a:cubicBezTo>
                        <a:pt x="391" y="1"/>
                        <a:pt x="1" y="1349"/>
                        <a:pt x="544" y="3603"/>
                      </a:cubicBezTo>
                      <a:cubicBezTo>
                        <a:pt x="1274" y="6643"/>
                        <a:pt x="8326" y="21749"/>
                        <a:pt x="13007" y="23056"/>
                      </a:cubicBezTo>
                      <a:cubicBezTo>
                        <a:pt x="13516" y="23194"/>
                        <a:pt x="14117" y="23256"/>
                        <a:pt x="14786" y="23256"/>
                      </a:cubicBezTo>
                      <a:cubicBezTo>
                        <a:pt x="20620" y="23256"/>
                        <a:pt x="31649" y="18541"/>
                        <a:pt x="32794" y="18132"/>
                      </a:cubicBezTo>
                      <a:cubicBezTo>
                        <a:pt x="36120" y="16957"/>
                        <a:pt x="29980" y="7694"/>
                        <a:pt x="27742" y="7694"/>
                      </a:cubicBezTo>
                      <a:cubicBezTo>
                        <a:pt x="27608" y="7694"/>
                        <a:pt x="27487" y="7727"/>
                        <a:pt x="27384" y="7798"/>
                      </a:cubicBezTo>
                      <a:cubicBezTo>
                        <a:pt x="24575" y="9708"/>
                        <a:pt x="18391" y="12942"/>
                        <a:pt x="16342" y="12942"/>
                      </a:cubicBezTo>
                      <a:cubicBezTo>
                        <a:pt x="16173" y="12942"/>
                        <a:pt x="16033" y="12920"/>
                        <a:pt x="15925" y="12874"/>
                      </a:cubicBezTo>
                      <a:cubicBezTo>
                        <a:pt x="12946" y="11567"/>
                        <a:pt x="7535" y="4849"/>
                        <a:pt x="3462" y="1111"/>
                      </a:cubicBezTo>
                      <a:cubicBezTo>
                        <a:pt x="2641" y="351"/>
                        <a:pt x="1948" y="1"/>
                        <a:pt x="1422"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21"/>
                <p:cNvSpPr/>
                <p:nvPr/>
              </p:nvSpPr>
              <p:spPr>
                <a:xfrm>
                  <a:off x="5864722" y="1759828"/>
                  <a:ext cx="418853" cy="371854"/>
                </a:xfrm>
                <a:custGeom>
                  <a:rect b="b" l="l" r="r" t="t"/>
                  <a:pathLst>
                    <a:path extrusionOk="0" h="14843" w="16719">
                      <a:moveTo>
                        <a:pt x="10813" y="1"/>
                      </a:moveTo>
                      <a:cubicBezTo>
                        <a:pt x="9677" y="1"/>
                        <a:pt x="8144" y="2435"/>
                        <a:pt x="6840" y="3323"/>
                      </a:cubicBezTo>
                      <a:cubicBezTo>
                        <a:pt x="6536" y="3536"/>
                        <a:pt x="1" y="7244"/>
                        <a:pt x="1" y="7244"/>
                      </a:cubicBezTo>
                      <a:lnTo>
                        <a:pt x="5351" y="14843"/>
                      </a:lnTo>
                      <a:cubicBezTo>
                        <a:pt x="5958" y="14600"/>
                        <a:pt x="10791" y="13019"/>
                        <a:pt x="12889" y="11013"/>
                      </a:cubicBezTo>
                      <a:cubicBezTo>
                        <a:pt x="14013" y="9949"/>
                        <a:pt x="16719" y="6636"/>
                        <a:pt x="16171" y="5907"/>
                      </a:cubicBezTo>
                      <a:cubicBezTo>
                        <a:pt x="15999" y="5674"/>
                        <a:pt x="15776" y="5596"/>
                        <a:pt x="15556" y="5596"/>
                      </a:cubicBezTo>
                      <a:cubicBezTo>
                        <a:pt x="15114" y="5596"/>
                        <a:pt x="14682" y="5907"/>
                        <a:pt x="14682" y="5907"/>
                      </a:cubicBezTo>
                      <a:cubicBezTo>
                        <a:pt x="14682" y="5907"/>
                        <a:pt x="15867" y="4448"/>
                        <a:pt x="15138" y="3475"/>
                      </a:cubicBezTo>
                      <a:cubicBezTo>
                        <a:pt x="14945" y="3225"/>
                        <a:pt x="14694" y="3134"/>
                        <a:pt x="14429" y="3134"/>
                      </a:cubicBezTo>
                      <a:cubicBezTo>
                        <a:pt x="13696" y="3134"/>
                        <a:pt x="12858" y="3840"/>
                        <a:pt x="12858" y="3840"/>
                      </a:cubicBezTo>
                      <a:cubicBezTo>
                        <a:pt x="12858" y="3840"/>
                        <a:pt x="13983" y="2229"/>
                        <a:pt x="13162" y="1317"/>
                      </a:cubicBezTo>
                      <a:cubicBezTo>
                        <a:pt x="12985" y="1113"/>
                        <a:pt x="12779" y="1033"/>
                        <a:pt x="12566" y="1033"/>
                      </a:cubicBezTo>
                      <a:cubicBezTo>
                        <a:pt x="11828" y="1033"/>
                        <a:pt x="11004" y="1986"/>
                        <a:pt x="11004" y="1986"/>
                      </a:cubicBezTo>
                      <a:cubicBezTo>
                        <a:pt x="11004" y="1986"/>
                        <a:pt x="12098" y="557"/>
                        <a:pt x="11126" y="71"/>
                      </a:cubicBezTo>
                      <a:cubicBezTo>
                        <a:pt x="11025" y="23"/>
                        <a:pt x="10921" y="1"/>
                        <a:pt x="10813"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21"/>
                <p:cNvSpPr/>
                <p:nvPr/>
              </p:nvSpPr>
              <p:spPr>
                <a:xfrm>
                  <a:off x="6029227" y="1807857"/>
                  <a:ext cx="112887" cy="100711"/>
                </a:xfrm>
                <a:custGeom>
                  <a:rect b="b" l="l" r="r" t="t"/>
                  <a:pathLst>
                    <a:path extrusionOk="0" h="4020" w="4506">
                      <a:moveTo>
                        <a:pt x="4453" y="0"/>
                      </a:moveTo>
                      <a:cubicBezTo>
                        <a:pt x="4431" y="0"/>
                        <a:pt x="4402" y="20"/>
                        <a:pt x="4377" y="69"/>
                      </a:cubicBezTo>
                      <a:cubicBezTo>
                        <a:pt x="3101" y="2166"/>
                        <a:pt x="2189" y="2865"/>
                        <a:pt x="31" y="3929"/>
                      </a:cubicBezTo>
                      <a:cubicBezTo>
                        <a:pt x="0" y="3929"/>
                        <a:pt x="31" y="4020"/>
                        <a:pt x="61" y="4020"/>
                      </a:cubicBezTo>
                      <a:cubicBezTo>
                        <a:pt x="2280" y="3138"/>
                        <a:pt x="3557" y="2439"/>
                        <a:pt x="4469" y="99"/>
                      </a:cubicBezTo>
                      <a:cubicBezTo>
                        <a:pt x="4505" y="44"/>
                        <a:pt x="4487" y="0"/>
                        <a:pt x="44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21"/>
                <p:cNvSpPr/>
                <p:nvPr/>
              </p:nvSpPr>
              <p:spPr>
                <a:xfrm>
                  <a:off x="6067310" y="1854307"/>
                  <a:ext cx="120653" cy="106047"/>
                </a:xfrm>
                <a:custGeom>
                  <a:rect b="b" l="l" r="r" t="t"/>
                  <a:pathLst>
                    <a:path extrusionOk="0" h="4233" w="4816">
                      <a:moveTo>
                        <a:pt x="4738" y="1"/>
                      </a:moveTo>
                      <a:cubicBezTo>
                        <a:pt x="4719" y="1"/>
                        <a:pt x="4699" y="12"/>
                        <a:pt x="4681" y="38"/>
                      </a:cubicBezTo>
                      <a:cubicBezTo>
                        <a:pt x="3161" y="2105"/>
                        <a:pt x="2189" y="2865"/>
                        <a:pt x="31" y="4172"/>
                      </a:cubicBezTo>
                      <a:cubicBezTo>
                        <a:pt x="0" y="4172"/>
                        <a:pt x="31" y="4233"/>
                        <a:pt x="61" y="4233"/>
                      </a:cubicBezTo>
                      <a:cubicBezTo>
                        <a:pt x="2310" y="3139"/>
                        <a:pt x="3556" y="2379"/>
                        <a:pt x="4772" y="129"/>
                      </a:cubicBezTo>
                      <a:cubicBezTo>
                        <a:pt x="4815" y="65"/>
                        <a:pt x="4782" y="1"/>
                        <a:pt x="473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221"/>
                <p:cNvSpPr/>
                <p:nvPr/>
              </p:nvSpPr>
              <p:spPr>
                <a:xfrm>
                  <a:off x="6105668" y="1908148"/>
                  <a:ext cx="126991" cy="98106"/>
                </a:xfrm>
                <a:custGeom>
                  <a:rect b="b" l="l" r="r" t="t"/>
                  <a:pathLst>
                    <a:path extrusionOk="0" h="3916" w="5069">
                      <a:moveTo>
                        <a:pt x="5048" y="0"/>
                      </a:moveTo>
                      <a:cubicBezTo>
                        <a:pt x="5033" y="0"/>
                        <a:pt x="4997" y="24"/>
                        <a:pt x="4943" y="78"/>
                      </a:cubicBezTo>
                      <a:cubicBezTo>
                        <a:pt x="3363" y="1962"/>
                        <a:pt x="2299" y="2844"/>
                        <a:pt x="50" y="3847"/>
                      </a:cubicBezTo>
                      <a:cubicBezTo>
                        <a:pt x="1" y="3871"/>
                        <a:pt x="11" y="3916"/>
                        <a:pt x="49" y="3916"/>
                      </a:cubicBezTo>
                      <a:cubicBezTo>
                        <a:pt x="58" y="3916"/>
                        <a:pt x="69" y="3913"/>
                        <a:pt x="80" y="3908"/>
                      </a:cubicBezTo>
                      <a:cubicBezTo>
                        <a:pt x="2481" y="3148"/>
                        <a:pt x="3788" y="2023"/>
                        <a:pt x="5004" y="108"/>
                      </a:cubicBezTo>
                      <a:cubicBezTo>
                        <a:pt x="5055" y="40"/>
                        <a:pt x="5068" y="0"/>
                        <a:pt x="50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221"/>
                <p:cNvSpPr/>
                <p:nvPr/>
              </p:nvSpPr>
              <p:spPr>
                <a:xfrm>
                  <a:off x="5820552" y="1773883"/>
                  <a:ext cx="252078" cy="234542"/>
                </a:xfrm>
                <a:custGeom>
                  <a:rect b="b" l="l" r="r" t="t"/>
                  <a:pathLst>
                    <a:path extrusionOk="0" h="9362" w="10062">
                      <a:moveTo>
                        <a:pt x="8628" y="0"/>
                      </a:moveTo>
                      <a:cubicBezTo>
                        <a:pt x="7045" y="0"/>
                        <a:pt x="3602" y="1459"/>
                        <a:pt x="2797" y="2215"/>
                      </a:cubicBezTo>
                      <a:cubicBezTo>
                        <a:pt x="1764" y="3127"/>
                        <a:pt x="1" y="5619"/>
                        <a:pt x="1" y="5619"/>
                      </a:cubicBezTo>
                      <a:cubicBezTo>
                        <a:pt x="1" y="5619"/>
                        <a:pt x="3004" y="9361"/>
                        <a:pt x="4911" y="9361"/>
                      </a:cubicBezTo>
                      <a:cubicBezTo>
                        <a:pt x="5225" y="9361"/>
                        <a:pt x="5509" y="9260"/>
                        <a:pt x="5746" y="9023"/>
                      </a:cubicBezTo>
                      <a:cubicBezTo>
                        <a:pt x="7448" y="7321"/>
                        <a:pt x="5928" y="4130"/>
                        <a:pt x="5928" y="4130"/>
                      </a:cubicBezTo>
                      <a:cubicBezTo>
                        <a:pt x="7357" y="3431"/>
                        <a:pt x="10062" y="1698"/>
                        <a:pt x="9393" y="300"/>
                      </a:cubicBezTo>
                      <a:cubicBezTo>
                        <a:pt x="9297" y="89"/>
                        <a:pt x="9019" y="0"/>
                        <a:pt x="8628"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21"/>
                <p:cNvSpPr/>
                <p:nvPr/>
              </p:nvSpPr>
              <p:spPr>
                <a:xfrm>
                  <a:off x="5964488" y="1792047"/>
                  <a:ext cx="92945" cy="208988"/>
                </a:xfrm>
                <a:custGeom>
                  <a:rect b="b" l="l" r="r" t="t"/>
                  <a:pathLst>
                    <a:path extrusionOk="0" h="8342" w="3710">
                      <a:moveTo>
                        <a:pt x="3709" y="0"/>
                      </a:moveTo>
                      <a:cubicBezTo>
                        <a:pt x="3709" y="11"/>
                        <a:pt x="3709" y="21"/>
                        <a:pt x="3709" y="32"/>
                      </a:cubicBezTo>
                      <a:lnTo>
                        <a:pt x="3709" y="32"/>
                      </a:lnTo>
                      <a:cubicBezTo>
                        <a:pt x="3709" y="31"/>
                        <a:pt x="3709" y="31"/>
                        <a:pt x="3709" y="31"/>
                      </a:cubicBezTo>
                      <a:lnTo>
                        <a:pt x="3709" y="0"/>
                      </a:lnTo>
                      <a:close/>
                      <a:moveTo>
                        <a:pt x="3709" y="32"/>
                      </a:moveTo>
                      <a:lnTo>
                        <a:pt x="3709" y="32"/>
                      </a:lnTo>
                      <a:cubicBezTo>
                        <a:pt x="3374" y="1703"/>
                        <a:pt x="1429" y="2493"/>
                        <a:pt x="92" y="3253"/>
                      </a:cubicBezTo>
                      <a:cubicBezTo>
                        <a:pt x="1" y="3314"/>
                        <a:pt x="1" y="3435"/>
                        <a:pt x="62" y="3496"/>
                      </a:cubicBezTo>
                      <a:cubicBezTo>
                        <a:pt x="609" y="4864"/>
                        <a:pt x="973" y="6991"/>
                        <a:pt x="122" y="8298"/>
                      </a:cubicBezTo>
                      <a:cubicBezTo>
                        <a:pt x="101" y="8320"/>
                        <a:pt x="110" y="8341"/>
                        <a:pt x="128" y="8341"/>
                      </a:cubicBezTo>
                      <a:cubicBezTo>
                        <a:pt x="135" y="8341"/>
                        <a:pt x="144" y="8338"/>
                        <a:pt x="153" y="8329"/>
                      </a:cubicBezTo>
                      <a:cubicBezTo>
                        <a:pt x="1308" y="7052"/>
                        <a:pt x="1095" y="4955"/>
                        <a:pt x="396" y="3466"/>
                      </a:cubicBezTo>
                      <a:cubicBezTo>
                        <a:pt x="1786" y="2710"/>
                        <a:pt x="3687" y="1834"/>
                        <a:pt x="3709" y="32"/>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21"/>
                <p:cNvSpPr/>
                <p:nvPr/>
              </p:nvSpPr>
              <p:spPr>
                <a:xfrm>
                  <a:off x="5187083" y="1664272"/>
                  <a:ext cx="753780" cy="592918"/>
                </a:xfrm>
                <a:custGeom>
                  <a:rect b="b" l="l" r="r" t="t"/>
                  <a:pathLst>
                    <a:path extrusionOk="0" h="23667" w="30088">
                      <a:moveTo>
                        <a:pt x="1809" y="1"/>
                      </a:moveTo>
                      <a:cubicBezTo>
                        <a:pt x="652" y="1"/>
                        <a:pt x="1" y="1309"/>
                        <a:pt x="938" y="4675"/>
                      </a:cubicBezTo>
                      <a:cubicBezTo>
                        <a:pt x="1850" y="7927"/>
                        <a:pt x="8081" y="22365"/>
                        <a:pt x="12762" y="23490"/>
                      </a:cubicBezTo>
                      <a:cubicBezTo>
                        <a:pt x="13270" y="23612"/>
                        <a:pt x="13872" y="23666"/>
                        <a:pt x="14541" y="23666"/>
                      </a:cubicBezTo>
                      <a:cubicBezTo>
                        <a:pt x="20038" y="23666"/>
                        <a:pt x="30087" y="19994"/>
                        <a:pt x="30087" y="19994"/>
                      </a:cubicBezTo>
                      <a:lnTo>
                        <a:pt x="25376" y="9356"/>
                      </a:lnTo>
                      <a:cubicBezTo>
                        <a:pt x="25376" y="9356"/>
                        <a:pt x="17604" y="12611"/>
                        <a:pt x="16580" y="12611"/>
                      </a:cubicBezTo>
                      <a:cubicBezTo>
                        <a:pt x="16561" y="12611"/>
                        <a:pt x="16545" y="12610"/>
                        <a:pt x="16531" y="12608"/>
                      </a:cubicBezTo>
                      <a:cubicBezTo>
                        <a:pt x="15710" y="12487"/>
                        <a:pt x="6318" y="3246"/>
                        <a:pt x="4160" y="1210"/>
                      </a:cubicBezTo>
                      <a:cubicBezTo>
                        <a:pt x="3349" y="455"/>
                        <a:pt x="2491" y="1"/>
                        <a:pt x="1809"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21"/>
                <p:cNvSpPr/>
                <p:nvPr/>
              </p:nvSpPr>
              <p:spPr>
                <a:xfrm>
                  <a:off x="5187108" y="1664597"/>
                  <a:ext cx="692075" cy="594095"/>
                </a:xfrm>
                <a:custGeom>
                  <a:rect b="b" l="l" r="r" t="t"/>
                  <a:pathLst>
                    <a:path extrusionOk="0" h="23714" w="27625">
                      <a:moveTo>
                        <a:pt x="1807" y="1"/>
                      </a:moveTo>
                      <a:cubicBezTo>
                        <a:pt x="651" y="1"/>
                        <a:pt x="0" y="1298"/>
                        <a:pt x="937" y="4662"/>
                      </a:cubicBezTo>
                      <a:cubicBezTo>
                        <a:pt x="1849" y="7914"/>
                        <a:pt x="8080" y="22352"/>
                        <a:pt x="12761" y="23477"/>
                      </a:cubicBezTo>
                      <a:cubicBezTo>
                        <a:pt x="13451" y="23643"/>
                        <a:pt x="14261" y="23713"/>
                        <a:pt x="15139" y="23713"/>
                      </a:cubicBezTo>
                      <a:cubicBezTo>
                        <a:pt x="20223" y="23713"/>
                        <a:pt x="27624" y="21349"/>
                        <a:pt x="27624" y="21349"/>
                      </a:cubicBezTo>
                      <a:lnTo>
                        <a:pt x="22974" y="9951"/>
                      </a:lnTo>
                      <a:cubicBezTo>
                        <a:pt x="22974" y="9951"/>
                        <a:pt x="17455" y="12478"/>
                        <a:pt x="16441" y="12478"/>
                      </a:cubicBezTo>
                      <a:cubicBezTo>
                        <a:pt x="16417" y="12478"/>
                        <a:pt x="16396" y="12476"/>
                        <a:pt x="16378" y="12474"/>
                      </a:cubicBezTo>
                      <a:cubicBezTo>
                        <a:pt x="15588" y="12352"/>
                        <a:pt x="6317" y="3233"/>
                        <a:pt x="4159" y="1197"/>
                      </a:cubicBezTo>
                      <a:cubicBezTo>
                        <a:pt x="3347" y="452"/>
                        <a:pt x="2489" y="1"/>
                        <a:pt x="180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221"/>
                <p:cNvSpPr/>
                <p:nvPr/>
              </p:nvSpPr>
              <p:spPr>
                <a:xfrm>
                  <a:off x="5190766" y="1667153"/>
                  <a:ext cx="484340" cy="591715"/>
                </a:xfrm>
                <a:custGeom>
                  <a:rect b="b" l="l" r="r" t="t"/>
                  <a:pathLst>
                    <a:path extrusionOk="0" h="23619" w="19333">
                      <a:moveTo>
                        <a:pt x="1186" y="1"/>
                      </a:moveTo>
                      <a:cubicBezTo>
                        <a:pt x="365" y="305"/>
                        <a:pt x="1" y="1672"/>
                        <a:pt x="791" y="4560"/>
                      </a:cubicBezTo>
                      <a:cubicBezTo>
                        <a:pt x="1703" y="7812"/>
                        <a:pt x="7934" y="22250"/>
                        <a:pt x="12615" y="23375"/>
                      </a:cubicBezTo>
                      <a:cubicBezTo>
                        <a:pt x="13325" y="23546"/>
                        <a:pt x="14153" y="23619"/>
                        <a:pt x="15050" y="23619"/>
                      </a:cubicBezTo>
                      <a:cubicBezTo>
                        <a:pt x="16380" y="23619"/>
                        <a:pt x="17862" y="23459"/>
                        <a:pt x="19332" y="23223"/>
                      </a:cubicBezTo>
                      <a:lnTo>
                        <a:pt x="1186" y="1"/>
                      </a:lnTo>
                      <a:close/>
                    </a:path>
                  </a:pathLst>
                </a:custGeom>
                <a:solidFill>
                  <a:srgbClr val="263238">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221"/>
                <p:cNvSpPr/>
                <p:nvPr/>
              </p:nvSpPr>
              <p:spPr>
                <a:xfrm>
                  <a:off x="4737662" y="1661917"/>
                  <a:ext cx="664793" cy="791108"/>
                </a:xfrm>
                <a:custGeom>
                  <a:rect b="b" l="l" r="r" t="t"/>
                  <a:pathLst>
                    <a:path extrusionOk="0" h="31578" w="26536">
                      <a:moveTo>
                        <a:pt x="18069" y="1"/>
                      </a:moveTo>
                      <a:cubicBezTo>
                        <a:pt x="16949" y="1"/>
                        <a:pt x="15719" y="400"/>
                        <a:pt x="14469" y="1304"/>
                      </a:cubicBezTo>
                      <a:cubicBezTo>
                        <a:pt x="8298" y="5772"/>
                        <a:pt x="0" y="26684"/>
                        <a:pt x="0" y="26684"/>
                      </a:cubicBezTo>
                      <a:cubicBezTo>
                        <a:pt x="4620" y="27961"/>
                        <a:pt x="23587" y="31578"/>
                        <a:pt x="23587" y="31578"/>
                      </a:cubicBezTo>
                      <a:lnTo>
                        <a:pt x="24286" y="19632"/>
                      </a:lnTo>
                      <a:cubicBezTo>
                        <a:pt x="24286" y="19632"/>
                        <a:pt x="26505" y="17170"/>
                        <a:pt x="26536" y="14526"/>
                      </a:cubicBezTo>
                      <a:cubicBezTo>
                        <a:pt x="26505" y="11517"/>
                        <a:pt x="22341" y="2793"/>
                        <a:pt x="21976" y="2216"/>
                      </a:cubicBezTo>
                      <a:cubicBezTo>
                        <a:pt x="21094" y="847"/>
                        <a:pt x="19698" y="1"/>
                        <a:pt x="1806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221"/>
                <p:cNvSpPr/>
                <p:nvPr/>
              </p:nvSpPr>
              <p:spPr>
                <a:xfrm>
                  <a:off x="5167917" y="1521714"/>
                  <a:ext cx="130248" cy="236846"/>
                </a:xfrm>
                <a:custGeom>
                  <a:rect b="b" l="l" r="r" t="t"/>
                  <a:pathLst>
                    <a:path extrusionOk="0" h="9454" w="5199">
                      <a:moveTo>
                        <a:pt x="1065" y="0"/>
                      </a:moveTo>
                      <a:cubicBezTo>
                        <a:pt x="1065" y="0"/>
                        <a:pt x="882" y="881"/>
                        <a:pt x="670" y="1976"/>
                      </a:cubicBezTo>
                      <a:cubicBezTo>
                        <a:pt x="670" y="2037"/>
                        <a:pt x="639" y="2097"/>
                        <a:pt x="639" y="2128"/>
                      </a:cubicBezTo>
                      <a:cubicBezTo>
                        <a:pt x="609" y="2188"/>
                        <a:pt x="609" y="2249"/>
                        <a:pt x="578" y="2310"/>
                      </a:cubicBezTo>
                      <a:cubicBezTo>
                        <a:pt x="548" y="2492"/>
                        <a:pt x="518" y="2644"/>
                        <a:pt x="487" y="2827"/>
                      </a:cubicBezTo>
                      <a:cubicBezTo>
                        <a:pt x="457" y="2979"/>
                        <a:pt x="426" y="3070"/>
                        <a:pt x="396" y="3192"/>
                      </a:cubicBezTo>
                      <a:cubicBezTo>
                        <a:pt x="396" y="3313"/>
                        <a:pt x="366" y="3465"/>
                        <a:pt x="335" y="3587"/>
                      </a:cubicBezTo>
                      <a:cubicBezTo>
                        <a:pt x="153" y="4529"/>
                        <a:pt x="62" y="5502"/>
                        <a:pt x="1" y="6474"/>
                      </a:cubicBezTo>
                      <a:cubicBezTo>
                        <a:pt x="62" y="6839"/>
                        <a:pt x="1733" y="9423"/>
                        <a:pt x="3466" y="9453"/>
                      </a:cubicBezTo>
                      <a:cubicBezTo>
                        <a:pt x="4043" y="9453"/>
                        <a:pt x="4226" y="6353"/>
                        <a:pt x="4226" y="6353"/>
                      </a:cubicBezTo>
                      <a:lnTo>
                        <a:pt x="4287" y="6140"/>
                      </a:lnTo>
                      <a:lnTo>
                        <a:pt x="5199" y="2979"/>
                      </a:lnTo>
                      <a:lnTo>
                        <a:pt x="1581" y="365"/>
                      </a:lnTo>
                      <a:lnTo>
                        <a:pt x="1065" y="0"/>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221"/>
                <p:cNvSpPr/>
                <p:nvPr/>
              </p:nvSpPr>
              <p:spPr>
                <a:xfrm>
                  <a:off x="5183926" y="1521714"/>
                  <a:ext cx="113488" cy="153822"/>
                </a:xfrm>
                <a:custGeom>
                  <a:rect b="b" l="l" r="r" t="t"/>
                  <a:pathLst>
                    <a:path extrusionOk="0" h="6140" w="4530">
                      <a:moveTo>
                        <a:pt x="426" y="0"/>
                      </a:moveTo>
                      <a:cubicBezTo>
                        <a:pt x="426" y="0"/>
                        <a:pt x="213" y="881"/>
                        <a:pt x="0" y="1976"/>
                      </a:cubicBezTo>
                      <a:cubicBezTo>
                        <a:pt x="547" y="3830"/>
                        <a:pt x="1885" y="5350"/>
                        <a:pt x="3648" y="6140"/>
                      </a:cubicBezTo>
                      <a:lnTo>
                        <a:pt x="4529" y="2979"/>
                      </a:lnTo>
                      <a:lnTo>
                        <a:pt x="942" y="365"/>
                      </a:lnTo>
                      <a:lnTo>
                        <a:pt x="42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221"/>
                <p:cNvSpPr/>
                <p:nvPr/>
              </p:nvSpPr>
              <p:spPr>
                <a:xfrm>
                  <a:off x="5164885" y="1304395"/>
                  <a:ext cx="273398" cy="340589"/>
                </a:xfrm>
                <a:custGeom>
                  <a:rect b="b" l="l" r="r" t="t"/>
                  <a:pathLst>
                    <a:path extrusionOk="0" h="13595" w="10913">
                      <a:moveTo>
                        <a:pt x="5158" y="1"/>
                      </a:moveTo>
                      <a:cubicBezTo>
                        <a:pt x="2699" y="1"/>
                        <a:pt x="90" y="1607"/>
                        <a:pt x="61" y="7124"/>
                      </a:cubicBezTo>
                      <a:cubicBezTo>
                        <a:pt x="0" y="12869"/>
                        <a:pt x="3800" y="13446"/>
                        <a:pt x="4924" y="13568"/>
                      </a:cubicBezTo>
                      <a:cubicBezTo>
                        <a:pt x="5056" y="13584"/>
                        <a:pt x="5214" y="13595"/>
                        <a:pt x="5390" y="13595"/>
                      </a:cubicBezTo>
                      <a:cubicBezTo>
                        <a:pt x="6879" y="13595"/>
                        <a:pt x="9731" y="12813"/>
                        <a:pt x="10274" y="7732"/>
                      </a:cubicBezTo>
                      <a:cubicBezTo>
                        <a:pt x="10912" y="2017"/>
                        <a:pt x="8086" y="133"/>
                        <a:pt x="5502" y="11"/>
                      </a:cubicBezTo>
                      <a:cubicBezTo>
                        <a:pt x="5388" y="4"/>
                        <a:pt x="5273" y="1"/>
                        <a:pt x="5158"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21"/>
                <p:cNvSpPr/>
                <p:nvPr/>
              </p:nvSpPr>
              <p:spPr>
                <a:xfrm>
                  <a:off x="5373536" y="1447729"/>
                  <a:ext cx="27332" cy="17737"/>
                </a:xfrm>
                <a:custGeom>
                  <a:rect b="b" l="l" r="r" t="t"/>
                  <a:pathLst>
                    <a:path extrusionOk="0" h="708" w="1091">
                      <a:moveTo>
                        <a:pt x="358" y="0"/>
                      </a:moveTo>
                      <a:cubicBezTo>
                        <a:pt x="264" y="0"/>
                        <a:pt x="173" y="31"/>
                        <a:pt x="92" y="96"/>
                      </a:cubicBezTo>
                      <a:cubicBezTo>
                        <a:pt x="31" y="157"/>
                        <a:pt x="1" y="248"/>
                        <a:pt x="61" y="339"/>
                      </a:cubicBezTo>
                      <a:cubicBezTo>
                        <a:pt x="153" y="430"/>
                        <a:pt x="274" y="521"/>
                        <a:pt x="396" y="552"/>
                      </a:cubicBezTo>
                      <a:cubicBezTo>
                        <a:pt x="517" y="613"/>
                        <a:pt x="639" y="643"/>
                        <a:pt x="791" y="704"/>
                      </a:cubicBezTo>
                      <a:cubicBezTo>
                        <a:pt x="805" y="706"/>
                        <a:pt x="818" y="707"/>
                        <a:pt x="831" y="707"/>
                      </a:cubicBezTo>
                      <a:cubicBezTo>
                        <a:pt x="990" y="707"/>
                        <a:pt x="1090" y="540"/>
                        <a:pt x="1034" y="400"/>
                      </a:cubicBezTo>
                      <a:cubicBezTo>
                        <a:pt x="943" y="217"/>
                        <a:pt x="791" y="96"/>
                        <a:pt x="609" y="65"/>
                      </a:cubicBezTo>
                      <a:cubicBezTo>
                        <a:pt x="524" y="23"/>
                        <a:pt x="439" y="0"/>
                        <a:pt x="35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221"/>
                <p:cNvSpPr/>
                <p:nvPr/>
              </p:nvSpPr>
              <p:spPr>
                <a:xfrm>
                  <a:off x="5291283" y="1436230"/>
                  <a:ext cx="28961" cy="13904"/>
                </a:xfrm>
                <a:custGeom>
                  <a:rect b="b" l="l" r="r" t="t"/>
                  <a:pathLst>
                    <a:path extrusionOk="0" h="555" w="1156">
                      <a:moveTo>
                        <a:pt x="730" y="0"/>
                      </a:moveTo>
                      <a:cubicBezTo>
                        <a:pt x="700" y="0"/>
                        <a:pt x="670" y="3"/>
                        <a:pt x="639" y="8"/>
                      </a:cubicBezTo>
                      <a:cubicBezTo>
                        <a:pt x="457" y="8"/>
                        <a:pt x="275" y="38"/>
                        <a:pt x="153" y="160"/>
                      </a:cubicBezTo>
                      <a:cubicBezTo>
                        <a:pt x="1" y="281"/>
                        <a:pt x="92" y="524"/>
                        <a:pt x="275" y="555"/>
                      </a:cubicBezTo>
                      <a:lnTo>
                        <a:pt x="670" y="555"/>
                      </a:lnTo>
                      <a:cubicBezTo>
                        <a:pt x="791" y="555"/>
                        <a:pt x="943" y="524"/>
                        <a:pt x="1065" y="433"/>
                      </a:cubicBezTo>
                      <a:cubicBezTo>
                        <a:pt x="1126" y="372"/>
                        <a:pt x="1156" y="281"/>
                        <a:pt x="1095" y="190"/>
                      </a:cubicBezTo>
                      <a:cubicBezTo>
                        <a:pt x="1019" y="63"/>
                        <a:pt x="880" y="0"/>
                        <a:pt x="73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21"/>
                <p:cNvSpPr/>
                <p:nvPr/>
              </p:nvSpPr>
              <p:spPr>
                <a:xfrm>
                  <a:off x="5297397" y="1488968"/>
                  <a:ext cx="14480" cy="23625"/>
                </a:xfrm>
                <a:custGeom>
                  <a:rect b="b" l="l" r="r" t="t"/>
                  <a:pathLst>
                    <a:path extrusionOk="0" h="943" w="578">
                      <a:moveTo>
                        <a:pt x="547" y="0"/>
                      </a:moveTo>
                      <a:cubicBezTo>
                        <a:pt x="547" y="0"/>
                        <a:pt x="517" y="0"/>
                        <a:pt x="517" y="30"/>
                      </a:cubicBezTo>
                      <a:cubicBezTo>
                        <a:pt x="486" y="395"/>
                        <a:pt x="365" y="851"/>
                        <a:pt x="0" y="942"/>
                      </a:cubicBezTo>
                      <a:cubicBezTo>
                        <a:pt x="426" y="942"/>
                        <a:pt x="578" y="365"/>
                        <a:pt x="5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221"/>
                <p:cNvSpPr/>
                <p:nvPr/>
              </p:nvSpPr>
              <p:spPr>
                <a:xfrm>
                  <a:off x="5283742" y="1477218"/>
                  <a:ext cx="32844" cy="31015"/>
                </a:xfrm>
                <a:custGeom>
                  <a:rect b="b" l="l" r="r" t="t"/>
                  <a:pathLst>
                    <a:path extrusionOk="0" h="1238" w="1311">
                      <a:moveTo>
                        <a:pt x="718" y="0"/>
                      </a:moveTo>
                      <a:cubicBezTo>
                        <a:pt x="186" y="0"/>
                        <a:pt x="1" y="1114"/>
                        <a:pt x="545" y="1229"/>
                      </a:cubicBezTo>
                      <a:cubicBezTo>
                        <a:pt x="573" y="1235"/>
                        <a:pt x="599" y="1237"/>
                        <a:pt x="625" y="1237"/>
                      </a:cubicBezTo>
                      <a:cubicBezTo>
                        <a:pt x="1141" y="1237"/>
                        <a:pt x="1311" y="129"/>
                        <a:pt x="819" y="13"/>
                      </a:cubicBezTo>
                      <a:cubicBezTo>
                        <a:pt x="784" y="4"/>
                        <a:pt x="750" y="0"/>
                        <a:pt x="7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221"/>
                <p:cNvSpPr/>
                <p:nvPr/>
              </p:nvSpPr>
              <p:spPr>
                <a:xfrm>
                  <a:off x="5277579" y="1474487"/>
                  <a:ext cx="21971" cy="14781"/>
                </a:xfrm>
                <a:custGeom>
                  <a:rect b="b" l="l" r="r" t="t"/>
                  <a:pathLst>
                    <a:path extrusionOk="0" h="590" w="877">
                      <a:moveTo>
                        <a:pt x="62" y="0"/>
                      </a:moveTo>
                      <a:cubicBezTo>
                        <a:pt x="1" y="213"/>
                        <a:pt x="92" y="487"/>
                        <a:pt x="335" y="578"/>
                      </a:cubicBezTo>
                      <a:cubicBezTo>
                        <a:pt x="363" y="586"/>
                        <a:pt x="392" y="590"/>
                        <a:pt x="420" y="590"/>
                      </a:cubicBezTo>
                      <a:cubicBezTo>
                        <a:pt x="602" y="590"/>
                        <a:pt x="773" y="428"/>
                        <a:pt x="852" y="244"/>
                      </a:cubicBezTo>
                      <a:cubicBezTo>
                        <a:pt x="877" y="194"/>
                        <a:pt x="861" y="144"/>
                        <a:pt x="821" y="144"/>
                      </a:cubicBezTo>
                      <a:cubicBezTo>
                        <a:pt x="812" y="144"/>
                        <a:pt x="802" y="147"/>
                        <a:pt x="791" y="152"/>
                      </a:cubicBezTo>
                      <a:cubicBezTo>
                        <a:pt x="670" y="213"/>
                        <a:pt x="548" y="304"/>
                        <a:pt x="426" y="304"/>
                      </a:cubicBezTo>
                      <a:cubicBezTo>
                        <a:pt x="305" y="274"/>
                        <a:pt x="183" y="122"/>
                        <a:pt x="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21"/>
                <p:cNvSpPr/>
                <p:nvPr/>
              </p:nvSpPr>
              <p:spPr>
                <a:xfrm>
                  <a:off x="5363640" y="1497336"/>
                  <a:ext cx="10697" cy="26681"/>
                </a:xfrm>
                <a:custGeom>
                  <a:rect b="b" l="l" r="r" t="t"/>
                  <a:pathLst>
                    <a:path extrusionOk="0" h="1065" w="427">
                      <a:moveTo>
                        <a:pt x="183" y="0"/>
                      </a:moveTo>
                      <a:cubicBezTo>
                        <a:pt x="61" y="365"/>
                        <a:pt x="1" y="943"/>
                        <a:pt x="426" y="1064"/>
                      </a:cubicBezTo>
                      <a:cubicBezTo>
                        <a:pt x="92" y="882"/>
                        <a:pt x="122" y="426"/>
                        <a:pt x="213" y="31"/>
                      </a:cubicBezTo>
                      <a:cubicBezTo>
                        <a:pt x="213" y="31"/>
                        <a:pt x="183" y="0"/>
                        <a:pt x="1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221"/>
                <p:cNvSpPr/>
                <p:nvPr/>
              </p:nvSpPr>
              <p:spPr>
                <a:xfrm>
                  <a:off x="5360783" y="1488943"/>
                  <a:ext cx="33545" cy="31366"/>
                </a:xfrm>
                <a:custGeom>
                  <a:rect b="b" l="l" r="r" t="t"/>
                  <a:pathLst>
                    <a:path extrusionOk="0" h="1252" w="1339">
                      <a:moveTo>
                        <a:pt x="703" y="0"/>
                      </a:moveTo>
                      <a:cubicBezTo>
                        <a:pt x="201" y="0"/>
                        <a:pt x="0" y="1187"/>
                        <a:pt x="570" y="1247"/>
                      </a:cubicBezTo>
                      <a:cubicBezTo>
                        <a:pt x="592" y="1250"/>
                        <a:pt x="613" y="1252"/>
                        <a:pt x="633" y="1252"/>
                      </a:cubicBezTo>
                      <a:cubicBezTo>
                        <a:pt x="1190" y="1252"/>
                        <a:pt x="1338" y="89"/>
                        <a:pt x="722" y="1"/>
                      </a:cubicBezTo>
                      <a:cubicBezTo>
                        <a:pt x="716" y="1"/>
                        <a:pt x="710" y="0"/>
                        <a:pt x="70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221"/>
                <p:cNvSpPr/>
                <p:nvPr/>
              </p:nvSpPr>
              <p:spPr>
                <a:xfrm>
                  <a:off x="5383432" y="1491799"/>
                  <a:ext cx="18313" cy="13228"/>
                </a:xfrm>
                <a:custGeom>
                  <a:rect b="b" l="l" r="r" t="t"/>
                  <a:pathLst>
                    <a:path extrusionOk="0" h="528" w="731">
                      <a:moveTo>
                        <a:pt x="44" y="0"/>
                      </a:moveTo>
                      <a:cubicBezTo>
                        <a:pt x="21" y="0"/>
                        <a:pt x="1" y="45"/>
                        <a:pt x="1" y="69"/>
                      </a:cubicBezTo>
                      <a:cubicBezTo>
                        <a:pt x="1" y="299"/>
                        <a:pt x="109" y="528"/>
                        <a:pt x="325" y="528"/>
                      </a:cubicBezTo>
                      <a:cubicBezTo>
                        <a:pt x="338" y="528"/>
                        <a:pt x="352" y="527"/>
                        <a:pt x="366" y="525"/>
                      </a:cubicBezTo>
                      <a:cubicBezTo>
                        <a:pt x="578" y="525"/>
                        <a:pt x="700" y="282"/>
                        <a:pt x="730" y="39"/>
                      </a:cubicBezTo>
                      <a:lnTo>
                        <a:pt x="730" y="39"/>
                      </a:lnTo>
                      <a:cubicBezTo>
                        <a:pt x="622" y="148"/>
                        <a:pt x="513" y="256"/>
                        <a:pt x="404" y="256"/>
                      </a:cubicBezTo>
                      <a:cubicBezTo>
                        <a:pt x="391" y="256"/>
                        <a:pt x="378" y="255"/>
                        <a:pt x="366" y="252"/>
                      </a:cubicBezTo>
                      <a:cubicBezTo>
                        <a:pt x="244" y="221"/>
                        <a:pt x="153" y="100"/>
                        <a:pt x="62" y="9"/>
                      </a:cubicBezTo>
                      <a:cubicBezTo>
                        <a:pt x="56" y="3"/>
                        <a:pt x="50" y="0"/>
                        <a:pt x="4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221"/>
                <p:cNvSpPr/>
                <p:nvPr/>
              </p:nvSpPr>
              <p:spPr>
                <a:xfrm>
                  <a:off x="5296620" y="1567388"/>
                  <a:ext cx="19065" cy="11449"/>
                </a:xfrm>
                <a:custGeom>
                  <a:rect b="b" l="l" r="r" t="t"/>
                  <a:pathLst>
                    <a:path extrusionOk="0" h="457" w="761">
                      <a:moveTo>
                        <a:pt x="1" y="1"/>
                      </a:moveTo>
                      <a:cubicBezTo>
                        <a:pt x="1" y="183"/>
                        <a:pt x="92" y="335"/>
                        <a:pt x="244" y="426"/>
                      </a:cubicBezTo>
                      <a:cubicBezTo>
                        <a:pt x="305" y="447"/>
                        <a:pt x="365" y="457"/>
                        <a:pt x="425" y="457"/>
                      </a:cubicBezTo>
                      <a:cubicBezTo>
                        <a:pt x="544" y="457"/>
                        <a:pt x="659" y="416"/>
                        <a:pt x="761" y="335"/>
                      </a:cubicBezTo>
                      <a:lnTo>
                        <a:pt x="761" y="305"/>
                      </a:lnTo>
                      <a:cubicBezTo>
                        <a:pt x="685" y="320"/>
                        <a:pt x="616" y="328"/>
                        <a:pt x="548" y="328"/>
                      </a:cubicBezTo>
                      <a:cubicBezTo>
                        <a:pt x="479" y="328"/>
                        <a:pt x="411" y="320"/>
                        <a:pt x="335" y="305"/>
                      </a:cubicBezTo>
                      <a:cubicBezTo>
                        <a:pt x="214" y="274"/>
                        <a:pt x="122" y="122"/>
                        <a:pt x="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21"/>
                <p:cNvSpPr/>
                <p:nvPr/>
              </p:nvSpPr>
              <p:spPr>
                <a:xfrm>
                  <a:off x="5313381" y="1443445"/>
                  <a:ext cx="53337" cy="116920"/>
                </a:xfrm>
                <a:custGeom>
                  <a:rect b="b" l="l" r="r" t="t"/>
                  <a:pathLst>
                    <a:path extrusionOk="0" h="4667" w="2129">
                      <a:moveTo>
                        <a:pt x="1885" y="1"/>
                      </a:moveTo>
                      <a:cubicBezTo>
                        <a:pt x="1870" y="1"/>
                        <a:pt x="1855" y="8"/>
                        <a:pt x="1855" y="24"/>
                      </a:cubicBezTo>
                      <a:cubicBezTo>
                        <a:pt x="1763" y="1270"/>
                        <a:pt x="1885" y="2486"/>
                        <a:pt x="1794" y="3702"/>
                      </a:cubicBezTo>
                      <a:cubicBezTo>
                        <a:pt x="1611" y="3610"/>
                        <a:pt x="1429" y="3519"/>
                        <a:pt x="1216" y="3458"/>
                      </a:cubicBezTo>
                      <a:cubicBezTo>
                        <a:pt x="1186" y="3458"/>
                        <a:pt x="1216" y="4401"/>
                        <a:pt x="1186" y="4492"/>
                      </a:cubicBezTo>
                      <a:cubicBezTo>
                        <a:pt x="730" y="4431"/>
                        <a:pt x="335" y="4218"/>
                        <a:pt x="31" y="3914"/>
                      </a:cubicBezTo>
                      <a:cubicBezTo>
                        <a:pt x="31" y="3914"/>
                        <a:pt x="0" y="3914"/>
                        <a:pt x="0" y="3945"/>
                      </a:cubicBezTo>
                      <a:cubicBezTo>
                        <a:pt x="213" y="4401"/>
                        <a:pt x="669" y="4644"/>
                        <a:pt x="1155" y="4644"/>
                      </a:cubicBezTo>
                      <a:cubicBezTo>
                        <a:pt x="1201" y="4659"/>
                        <a:pt x="1247" y="4667"/>
                        <a:pt x="1281" y="4667"/>
                      </a:cubicBezTo>
                      <a:cubicBezTo>
                        <a:pt x="1315" y="4667"/>
                        <a:pt x="1338" y="4659"/>
                        <a:pt x="1338" y="4644"/>
                      </a:cubicBezTo>
                      <a:cubicBezTo>
                        <a:pt x="1368" y="4370"/>
                        <a:pt x="1399" y="4066"/>
                        <a:pt x="1399" y="3793"/>
                      </a:cubicBezTo>
                      <a:cubicBezTo>
                        <a:pt x="1472" y="3842"/>
                        <a:pt x="1840" y="4048"/>
                        <a:pt x="1981" y="4048"/>
                      </a:cubicBezTo>
                      <a:cubicBezTo>
                        <a:pt x="2016" y="4048"/>
                        <a:pt x="2037" y="4035"/>
                        <a:pt x="2037" y="4005"/>
                      </a:cubicBezTo>
                      <a:cubicBezTo>
                        <a:pt x="2128" y="2668"/>
                        <a:pt x="2098" y="1361"/>
                        <a:pt x="1915" y="24"/>
                      </a:cubicBezTo>
                      <a:cubicBezTo>
                        <a:pt x="1915" y="8"/>
                        <a:pt x="1900" y="1"/>
                        <a:pt x="188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21"/>
                <p:cNvSpPr/>
                <p:nvPr/>
              </p:nvSpPr>
              <p:spPr>
                <a:xfrm>
                  <a:off x="5305013" y="1542258"/>
                  <a:ext cx="35800" cy="26430"/>
                </a:xfrm>
                <a:custGeom>
                  <a:rect b="b" l="l" r="r" t="t"/>
                  <a:pathLst>
                    <a:path extrusionOk="0" h="1055" w="1429">
                      <a:moveTo>
                        <a:pt x="334" y="1"/>
                      </a:moveTo>
                      <a:cubicBezTo>
                        <a:pt x="243" y="122"/>
                        <a:pt x="182" y="244"/>
                        <a:pt x="122" y="365"/>
                      </a:cubicBezTo>
                      <a:cubicBezTo>
                        <a:pt x="30" y="578"/>
                        <a:pt x="0" y="882"/>
                        <a:pt x="304" y="1004"/>
                      </a:cubicBezTo>
                      <a:cubicBezTo>
                        <a:pt x="375" y="1039"/>
                        <a:pt x="457" y="1054"/>
                        <a:pt x="543" y="1054"/>
                      </a:cubicBezTo>
                      <a:cubicBezTo>
                        <a:pt x="604" y="1054"/>
                        <a:pt x="667" y="1047"/>
                        <a:pt x="730" y="1034"/>
                      </a:cubicBezTo>
                      <a:cubicBezTo>
                        <a:pt x="1003" y="973"/>
                        <a:pt x="1246" y="852"/>
                        <a:pt x="1429" y="669"/>
                      </a:cubicBezTo>
                      <a:cubicBezTo>
                        <a:pt x="1003" y="578"/>
                        <a:pt x="608" y="335"/>
                        <a:pt x="3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21"/>
                <p:cNvSpPr/>
                <p:nvPr/>
              </p:nvSpPr>
              <p:spPr>
                <a:xfrm>
                  <a:off x="5305765" y="1551403"/>
                  <a:ext cx="18288" cy="17837"/>
                </a:xfrm>
                <a:custGeom>
                  <a:rect b="b" l="l" r="r" t="t"/>
                  <a:pathLst>
                    <a:path extrusionOk="0" h="712" w="730">
                      <a:moveTo>
                        <a:pt x="122" y="0"/>
                      </a:moveTo>
                      <a:cubicBezTo>
                        <a:pt x="31" y="244"/>
                        <a:pt x="0" y="517"/>
                        <a:pt x="274" y="639"/>
                      </a:cubicBezTo>
                      <a:cubicBezTo>
                        <a:pt x="385" y="683"/>
                        <a:pt x="497" y="711"/>
                        <a:pt x="608" y="711"/>
                      </a:cubicBezTo>
                      <a:cubicBezTo>
                        <a:pt x="649" y="711"/>
                        <a:pt x="689" y="708"/>
                        <a:pt x="730" y="700"/>
                      </a:cubicBezTo>
                      <a:cubicBezTo>
                        <a:pt x="700" y="335"/>
                        <a:pt x="456" y="61"/>
                        <a:pt x="122" y="0"/>
                      </a:cubicBezTo>
                      <a:close/>
                    </a:path>
                  </a:pathLst>
                </a:custGeom>
                <a:solidFill>
                  <a:srgbClr val="FF9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21"/>
                <p:cNvSpPr/>
                <p:nvPr/>
              </p:nvSpPr>
              <p:spPr>
                <a:xfrm>
                  <a:off x="5138979" y="1291392"/>
                  <a:ext cx="295494" cy="204428"/>
                </a:xfrm>
                <a:custGeom>
                  <a:rect b="b" l="l" r="r" t="t"/>
                  <a:pathLst>
                    <a:path extrusionOk="0" h="8160" w="11795">
                      <a:moveTo>
                        <a:pt x="5928" y="0"/>
                      </a:moveTo>
                      <a:cubicBezTo>
                        <a:pt x="4775" y="0"/>
                        <a:pt x="3632" y="293"/>
                        <a:pt x="2736" y="986"/>
                      </a:cubicBezTo>
                      <a:cubicBezTo>
                        <a:pt x="1" y="3114"/>
                        <a:pt x="1247" y="8160"/>
                        <a:pt x="1247" y="8160"/>
                      </a:cubicBezTo>
                      <a:cubicBezTo>
                        <a:pt x="2037" y="7947"/>
                        <a:pt x="2676" y="7308"/>
                        <a:pt x="2858" y="6488"/>
                      </a:cubicBezTo>
                      <a:cubicBezTo>
                        <a:pt x="3922" y="6245"/>
                        <a:pt x="4895" y="5698"/>
                        <a:pt x="5685" y="4938"/>
                      </a:cubicBezTo>
                      <a:lnTo>
                        <a:pt x="5685" y="4938"/>
                      </a:lnTo>
                      <a:cubicBezTo>
                        <a:pt x="5624" y="5059"/>
                        <a:pt x="5198" y="5850"/>
                        <a:pt x="4986" y="6245"/>
                      </a:cubicBezTo>
                      <a:cubicBezTo>
                        <a:pt x="8664" y="6184"/>
                        <a:pt x="10214" y="3631"/>
                        <a:pt x="10214" y="3631"/>
                      </a:cubicBezTo>
                      <a:cubicBezTo>
                        <a:pt x="10791" y="4391"/>
                        <a:pt x="11186" y="5242"/>
                        <a:pt x="11399" y="6153"/>
                      </a:cubicBezTo>
                      <a:cubicBezTo>
                        <a:pt x="11399" y="6153"/>
                        <a:pt x="11794" y="3995"/>
                        <a:pt x="10913" y="2324"/>
                      </a:cubicBezTo>
                      <a:cubicBezTo>
                        <a:pt x="10222" y="1002"/>
                        <a:pt x="8059" y="0"/>
                        <a:pt x="592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21"/>
                <p:cNvSpPr/>
                <p:nvPr/>
              </p:nvSpPr>
              <p:spPr>
                <a:xfrm>
                  <a:off x="5285195" y="1368834"/>
                  <a:ext cx="115392" cy="84352"/>
                </a:xfrm>
                <a:custGeom>
                  <a:rect b="b" l="l" r="r" t="t"/>
                  <a:pathLst>
                    <a:path extrusionOk="0" h="3367" w="4606">
                      <a:moveTo>
                        <a:pt x="4587" y="0"/>
                      </a:moveTo>
                      <a:cubicBezTo>
                        <a:pt x="4575" y="0"/>
                        <a:pt x="4560" y="8"/>
                        <a:pt x="4560" y="23"/>
                      </a:cubicBezTo>
                      <a:cubicBezTo>
                        <a:pt x="4408" y="479"/>
                        <a:pt x="4165" y="904"/>
                        <a:pt x="3831" y="1300"/>
                      </a:cubicBezTo>
                      <a:cubicBezTo>
                        <a:pt x="3557" y="1634"/>
                        <a:pt x="3253" y="1968"/>
                        <a:pt x="2888" y="2242"/>
                      </a:cubicBezTo>
                      <a:cubicBezTo>
                        <a:pt x="2068" y="2880"/>
                        <a:pt x="1065" y="3275"/>
                        <a:pt x="1" y="3366"/>
                      </a:cubicBezTo>
                      <a:cubicBezTo>
                        <a:pt x="670" y="3336"/>
                        <a:pt x="1308" y="3214"/>
                        <a:pt x="1946" y="3002"/>
                      </a:cubicBezTo>
                      <a:cubicBezTo>
                        <a:pt x="2341" y="2850"/>
                        <a:pt x="2736" y="2667"/>
                        <a:pt x="3101" y="2424"/>
                      </a:cubicBezTo>
                      <a:cubicBezTo>
                        <a:pt x="3466" y="2120"/>
                        <a:pt x="3831" y="1786"/>
                        <a:pt x="4074" y="1360"/>
                      </a:cubicBezTo>
                      <a:cubicBezTo>
                        <a:pt x="4317" y="965"/>
                        <a:pt x="4499" y="479"/>
                        <a:pt x="4591" y="23"/>
                      </a:cubicBezTo>
                      <a:cubicBezTo>
                        <a:pt x="4606" y="8"/>
                        <a:pt x="4598" y="0"/>
                        <a:pt x="45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221"/>
                <p:cNvSpPr/>
                <p:nvPr/>
              </p:nvSpPr>
              <p:spPr>
                <a:xfrm>
                  <a:off x="5121466" y="1452515"/>
                  <a:ext cx="66289" cy="94548"/>
                </a:xfrm>
                <a:custGeom>
                  <a:rect b="b" l="l" r="r" t="t"/>
                  <a:pathLst>
                    <a:path extrusionOk="0" h="3774" w="2646">
                      <a:moveTo>
                        <a:pt x="1051" y="1"/>
                      </a:moveTo>
                      <a:cubicBezTo>
                        <a:pt x="995" y="1"/>
                        <a:pt x="938" y="9"/>
                        <a:pt x="882" y="26"/>
                      </a:cubicBezTo>
                      <a:cubicBezTo>
                        <a:pt x="1" y="300"/>
                        <a:pt x="396" y="3036"/>
                        <a:pt x="1277" y="3583"/>
                      </a:cubicBezTo>
                      <a:cubicBezTo>
                        <a:pt x="1454" y="3712"/>
                        <a:pt x="1653" y="3773"/>
                        <a:pt x="1848" y="3773"/>
                      </a:cubicBezTo>
                      <a:cubicBezTo>
                        <a:pt x="2158" y="3773"/>
                        <a:pt x="2459" y="3619"/>
                        <a:pt x="2645" y="3340"/>
                      </a:cubicBezTo>
                      <a:lnTo>
                        <a:pt x="2645" y="1759"/>
                      </a:lnTo>
                      <a:cubicBezTo>
                        <a:pt x="2645" y="1759"/>
                        <a:pt x="1873" y="1"/>
                        <a:pt x="1051"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21"/>
                <p:cNvSpPr/>
                <p:nvPr/>
              </p:nvSpPr>
              <p:spPr>
                <a:xfrm>
                  <a:off x="5146596" y="1472959"/>
                  <a:ext cx="32769" cy="62080"/>
                </a:xfrm>
                <a:custGeom>
                  <a:rect b="b" l="l" r="r" t="t"/>
                  <a:pathLst>
                    <a:path extrusionOk="0" h="2478" w="1308">
                      <a:moveTo>
                        <a:pt x="1" y="1"/>
                      </a:moveTo>
                      <a:cubicBezTo>
                        <a:pt x="1" y="1"/>
                        <a:pt x="1" y="1"/>
                        <a:pt x="1" y="31"/>
                      </a:cubicBezTo>
                      <a:cubicBezTo>
                        <a:pt x="609" y="396"/>
                        <a:pt x="852" y="1095"/>
                        <a:pt x="943" y="1794"/>
                      </a:cubicBezTo>
                      <a:cubicBezTo>
                        <a:pt x="878" y="1557"/>
                        <a:pt x="677" y="1412"/>
                        <a:pt x="457" y="1412"/>
                      </a:cubicBezTo>
                      <a:cubicBezTo>
                        <a:pt x="366" y="1412"/>
                        <a:pt x="272" y="1437"/>
                        <a:pt x="183" y="1490"/>
                      </a:cubicBezTo>
                      <a:cubicBezTo>
                        <a:pt x="183" y="1490"/>
                        <a:pt x="183" y="1520"/>
                        <a:pt x="183" y="1520"/>
                      </a:cubicBezTo>
                      <a:cubicBezTo>
                        <a:pt x="211" y="1517"/>
                        <a:pt x="238" y="1516"/>
                        <a:pt x="265" y="1516"/>
                      </a:cubicBezTo>
                      <a:cubicBezTo>
                        <a:pt x="504" y="1516"/>
                        <a:pt x="709" y="1636"/>
                        <a:pt x="791" y="1855"/>
                      </a:cubicBezTo>
                      <a:cubicBezTo>
                        <a:pt x="882" y="2037"/>
                        <a:pt x="943" y="2220"/>
                        <a:pt x="1004" y="2432"/>
                      </a:cubicBezTo>
                      <a:cubicBezTo>
                        <a:pt x="1019" y="2463"/>
                        <a:pt x="1049" y="2478"/>
                        <a:pt x="1076" y="2478"/>
                      </a:cubicBezTo>
                      <a:cubicBezTo>
                        <a:pt x="1103" y="2478"/>
                        <a:pt x="1125" y="2463"/>
                        <a:pt x="1125" y="2432"/>
                      </a:cubicBezTo>
                      <a:cubicBezTo>
                        <a:pt x="1308" y="1551"/>
                        <a:pt x="882" y="274"/>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221"/>
                <p:cNvSpPr/>
                <p:nvPr/>
              </p:nvSpPr>
              <p:spPr>
                <a:xfrm>
                  <a:off x="5121466" y="1452515"/>
                  <a:ext cx="66289" cy="94348"/>
                </a:xfrm>
                <a:custGeom>
                  <a:rect b="b" l="l" r="r" t="t"/>
                  <a:pathLst>
                    <a:path extrusionOk="0" h="3766" w="2646">
                      <a:moveTo>
                        <a:pt x="1051" y="1"/>
                      </a:moveTo>
                      <a:cubicBezTo>
                        <a:pt x="995" y="1"/>
                        <a:pt x="938" y="9"/>
                        <a:pt x="882" y="26"/>
                      </a:cubicBezTo>
                      <a:cubicBezTo>
                        <a:pt x="1" y="300"/>
                        <a:pt x="426" y="3036"/>
                        <a:pt x="1277" y="3583"/>
                      </a:cubicBezTo>
                      <a:cubicBezTo>
                        <a:pt x="1338" y="3613"/>
                        <a:pt x="1399" y="3643"/>
                        <a:pt x="1460" y="3674"/>
                      </a:cubicBezTo>
                      <a:cubicBezTo>
                        <a:pt x="1612" y="3735"/>
                        <a:pt x="1733" y="3765"/>
                        <a:pt x="1885" y="3765"/>
                      </a:cubicBezTo>
                      <a:cubicBezTo>
                        <a:pt x="1946" y="3765"/>
                        <a:pt x="2007" y="3735"/>
                        <a:pt x="2068" y="3735"/>
                      </a:cubicBezTo>
                      <a:cubicBezTo>
                        <a:pt x="2311" y="3643"/>
                        <a:pt x="2524" y="3522"/>
                        <a:pt x="2645" y="3309"/>
                      </a:cubicBezTo>
                      <a:lnTo>
                        <a:pt x="2645" y="1759"/>
                      </a:lnTo>
                      <a:cubicBezTo>
                        <a:pt x="2645" y="1759"/>
                        <a:pt x="1873" y="1"/>
                        <a:pt x="1051"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221"/>
                <p:cNvSpPr/>
                <p:nvPr/>
              </p:nvSpPr>
              <p:spPr>
                <a:xfrm>
                  <a:off x="5146596" y="1472959"/>
                  <a:ext cx="32769" cy="62080"/>
                </a:xfrm>
                <a:custGeom>
                  <a:rect b="b" l="l" r="r" t="t"/>
                  <a:pathLst>
                    <a:path extrusionOk="0" h="2478" w="1308">
                      <a:moveTo>
                        <a:pt x="1" y="1"/>
                      </a:moveTo>
                      <a:cubicBezTo>
                        <a:pt x="1" y="1"/>
                        <a:pt x="1" y="1"/>
                        <a:pt x="1" y="31"/>
                      </a:cubicBezTo>
                      <a:cubicBezTo>
                        <a:pt x="609" y="396"/>
                        <a:pt x="852" y="1095"/>
                        <a:pt x="943" y="1794"/>
                      </a:cubicBezTo>
                      <a:cubicBezTo>
                        <a:pt x="878" y="1557"/>
                        <a:pt x="677" y="1412"/>
                        <a:pt x="457" y="1412"/>
                      </a:cubicBezTo>
                      <a:cubicBezTo>
                        <a:pt x="366" y="1412"/>
                        <a:pt x="272" y="1437"/>
                        <a:pt x="183" y="1490"/>
                      </a:cubicBezTo>
                      <a:cubicBezTo>
                        <a:pt x="183" y="1490"/>
                        <a:pt x="183" y="1520"/>
                        <a:pt x="183" y="1520"/>
                      </a:cubicBezTo>
                      <a:cubicBezTo>
                        <a:pt x="211" y="1517"/>
                        <a:pt x="238" y="1516"/>
                        <a:pt x="265" y="1516"/>
                      </a:cubicBezTo>
                      <a:cubicBezTo>
                        <a:pt x="504" y="1516"/>
                        <a:pt x="709" y="1636"/>
                        <a:pt x="791" y="1855"/>
                      </a:cubicBezTo>
                      <a:cubicBezTo>
                        <a:pt x="882" y="2037"/>
                        <a:pt x="943" y="2220"/>
                        <a:pt x="1004" y="2432"/>
                      </a:cubicBezTo>
                      <a:cubicBezTo>
                        <a:pt x="1019" y="2463"/>
                        <a:pt x="1049" y="2478"/>
                        <a:pt x="1076" y="2478"/>
                      </a:cubicBezTo>
                      <a:cubicBezTo>
                        <a:pt x="1103" y="2478"/>
                        <a:pt x="1125" y="2463"/>
                        <a:pt x="1125" y="2432"/>
                      </a:cubicBezTo>
                      <a:cubicBezTo>
                        <a:pt x="1308" y="1551"/>
                        <a:pt x="882" y="274"/>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221"/>
                <p:cNvSpPr/>
                <p:nvPr/>
              </p:nvSpPr>
              <p:spPr>
                <a:xfrm>
                  <a:off x="5150404" y="1533114"/>
                  <a:ext cx="24401" cy="52585"/>
                </a:xfrm>
                <a:custGeom>
                  <a:rect b="b" l="l" r="r" t="t"/>
                  <a:pathLst>
                    <a:path extrusionOk="0" h="2099" w="974">
                      <a:moveTo>
                        <a:pt x="609" y="1"/>
                      </a:moveTo>
                      <a:cubicBezTo>
                        <a:pt x="548" y="1"/>
                        <a:pt x="517" y="31"/>
                        <a:pt x="517" y="92"/>
                      </a:cubicBezTo>
                      <a:cubicBezTo>
                        <a:pt x="517" y="153"/>
                        <a:pt x="548" y="183"/>
                        <a:pt x="609" y="183"/>
                      </a:cubicBezTo>
                      <a:cubicBezTo>
                        <a:pt x="639" y="183"/>
                        <a:pt x="700" y="366"/>
                        <a:pt x="730" y="578"/>
                      </a:cubicBezTo>
                      <a:cubicBezTo>
                        <a:pt x="791" y="882"/>
                        <a:pt x="791" y="1186"/>
                        <a:pt x="730" y="1490"/>
                      </a:cubicBezTo>
                      <a:cubicBezTo>
                        <a:pt x="700" y="1764"/>
                        <a:pt x="609" y="1916"/>
                        <a:pt x="517" y="1916"/>
                      </a:cubicBezTo>
                      <a:cubicBezTo>
                        <a:pt x="487" y="1916"/>
                        <a:pt x="457" y="1916"/>
                        <a:pt x="426" y="1885"/>
                      </a:cubicBezTo>
                      <a:cubicBezTo>
                        <a:pt x="244" y="1673"/>
                        <a:pt x="274" y="882"/>
                        <a:pt x="305" y="487"/>
                      </a:cubicBezTo>
                      <a:cubicBezTo>
                        <a:pt x="244" y="457"/>
                        <a:pt x="183" y="426"/>
                        <a:pt x="122" y="396"/>
                      </a:cubicBezTo>
                      <a:lnTo>
                        <a:pt x="122" y="396"/>
                      </a:lnTo>
                      <a:cubicBezTo>
                        <a:pt x="92" y="639"/>
                        <a:pt x="1" y="1673"/>
                        <a:pt x="274" y="2007"/>
                      </a:cubicBezTo>
                      <a:cubicBezTo>
                        <a:pt x="335" y="2068"/>
                        <a:pt x="426" y="2098"/>
                        <a:pt x="517" y="2098"/>
                      </a:cubicBezTo>
                      <a:cubicBezTo>
                        <a:pt x="639" y="2098"/>
                        <a:pt x="791" y="2037"/>
                        <a:pt x="882" y="1733"/>
                      </a:cubicBezTo>
                      <a:cubicBezTo>
                        <a:pt x="943" y="1490"/>
                        <a:pt x="973" y="1278"/>
                        <a:pt x="973" y="1034"/>
                      </a:cubicBezTo>
                      <a:cubicBezTo>
                        <a:pt x="973" y="882"/>
                        <a:pt x="943" y="700"/>
                        <a:pt x="943" y="548"/>
                      </a:cubicBezTo>
                      <a:cubicBezTo>
                        <a:pt x="882" y="244"/>
                        <a:pt x="791" y="1"/>
                        <a:pt x="609"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21"/>
                <p:cNvSpPr/>
                <p:nvPr/>
              </p:nvSpPr>
              <p:spPr>
                <a:xfrm>
                  <a:off x="5146596" y="1665625"/>
                  <a:ext cx="142423" cy="146457"/>
                </a:xfrm>
                <a:custGeom>
                  <a:rect b="b" l="l" r="r" t="t"/>
                  <a:pathLst>
                    <a:path extrusionOk="0" h="5846" w="5685">
                      <a:moveTo>
                        <a:pt x="913" y="1"/>
                      </a:moveTo>
                      <a:lnTo>
                        <a:pt x="1" y="1004"/>
                      </a:lnTo>
                      <a:cubicBezTo>
                        <a:pt x="1" y="1004"/>
                        <a:pt x="2958" y="5845"/>
                        <a:pt x="3124" y="5845"/>
                      </a:cubicBezTo>
                      <a:cubicBezTo>
                        <a:pt x="3128" y="5845"/>
                        <a:pt x="3131" y="5842"/>
                        <a:pt x="3132" y="5837"/>
                      </a:cubicBezTo>
                      <a:lnTo>
                        <a:pt x="4165" y="3648"/>
                      </a:lnTo>
                      <a:lnTo>
                        <a:pt x="5685" y="5168"/>
                      </a:lnTo>
                      <a:lnTo>
                        <a:pt x="5533" y="1369"/>
                      </a:lnTo>
                      <a:lnTo>
                        <a:pt x="5046" y="609"/>
                      </a:lnTo>
                      <a:lnTo>
                        <a:pt x="4043" y="3162"/>
                      </a:lnTo>
                      <a:lnTo>
                        <a:pt x="913"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221"/>
                <p:cNvSpPr/>
                <p:nvPr/>
              </p:nvSpPr>
              <p:spPr>
                <a:xfrm>
                  <a:off x="5145067" y="1690428"/>
                  <a:ext cx="146231" cy="126014"/>
                </a:xfrm>
                <a:custGeom>
                  <a:rect b="b" l="l" r="r" t="t"/>
                  <a:pathLst>
                    <a:path extrusionOk="0" h="5030" w="5837">
                      <a:moveTo>
                        <a:pt x="33" y="0"/>
                      </a:moveTo>
                      <a:cubicBezTo>
                        <a:pt x="14" y="0"/>
                        <a:pt x="1" y="14"/>
                        <a:pt x="1" y="14"/>
                      </a:cubicBezTo>
                      <a:cubicBezTo>
                        <a:pt x="457" y="865"/>
                        <a:pt x="3132" y="5029"/>
                        <a:pt x="3162" y="5029"/>
                      </a:cubicBezTo>
                      <a:cubicBezTo>
                        <a:pt x="3557" y="4269"/>
                        <a:pt x="3922" y="3509"/>
                        <a:pt x="4226" y="2719"/>
                      </a:cubicBezTo>
                      <a:cubicBezTo>
                        <a:pt x="4712" y="3297"/>
                        <a:pt x="5259" y="3813"/>
                        <a:pt x="5807" y="4300"/>
                      </a:cubicBezTo>
                      <a:cubicBezTo>
                        <a:pt x="5837" y="3692"/>
                        <a:pt x="5807" y="2901"/>
                        <a:pt x="5776" y="2263"/>
                      </a:cubicBezTo>
                      <a:cubicBezTo>
                        <a:pt x="5715" y="1655"/>
                        <a:pt x="5685" y="1017"/>
                        <a:pt x="5624" y="379"/>
                      </a:cubicBezTo>
                      <a:cubicBezTo>
                        <a:pt x="5624" y="363"/>
                        <a:pt x="5609" y="356"/>
                        <a:pt x="5594" y="356"/>
                      </a:cubicBezTo>
                      <a:cubicBezTo>
                        <a:pt x="5579" y="356"/>
                        <a:pt x="5563" y="363"/>
                        <a:pt x="5563" y="379"/>
                      </a:cubicBezTo>
                      <a:cubicBezTo>
                        <a:pt x="5442" y="986"/>
                        <a:pt x="5624" y="3388"/>
                        <a:pt x="5624" y="3965"/>
                      </a:cubicBezTo>
                      <a:cubicBezTo>
                        <a:pt x="5564" y="3875"/>
                        <a:pt x="4258" y="2658"/>
                        <a:pt x="4227" y="2658"/>
                      </a:cubicBezTo>
                      <a:cubicBezTo>
                        <a:pt x="4226" y="2658"/>
                        <a:pt x="4226" y="2658"/>
                        <a:pt x="4226" y="2658"/>
                      </a:cubicBezTo>
                      <a:cubicBezTo>
                        <a:pt x="3983" y="2993"/>
                        <a:pt x="3253" y="4573"/>
                        <a:pt x="3193" y="4725"/>
                      </a:cubicBezTo>
                      <a:cubicBezTo>
                        <a:pt x="2706" y="3935"/>
                        <a:pt x="639" y="743"/>
                        <a:pt x="62" y="14"/>
                      </a:cubicBezTo>
                      <a:cubicBezTo>
                        <a:pt x="52" y="4"/>
                        <a:pt x="42" y="0"/>
                        <a:pt x="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221"/>
                <p:cNvSpPr/>
                <p:nvPr/>
              </p:nvSpPr>
              <p:spPr>
                <a:xfrm>
                  <a:off x="5362888" y="2030412"/>
                  <a:ext cx="463772" cy="504131"/>
                </a:xfrm>
                <a:custGeom>
                  <a:rect b="b" l="l" r="r" t="t"/>
                  <a:pathLst>
                    <a:path extrusionOk="0" h="20123" w="18512">
                      <a:moveTo>
                        <a:pt x="5563" y="0"/>
                      </a:moveTo>
                      <a:lnTo>
                        <a:pt x="0" y="17903"/>
                      </a:lnTo>
                      <a:lnTo>
                        <a:pt x="12918" y="20122"/>
                      </a:lnTo>
                      <a:lnTo>
                        <a:pt x="18511" y="2219"/>
                      </a:lnTo>
                      <a:lnTo>
                        <a:pt x="5563"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221"/>
                <p:cNvSpPr/>
                <p:nvPr/>
              </p:nvSpPr>
              <p:spPr>
                <a:xfrm>
                  <a:off x="5378873" y="2033443"/>
                  <a:ext cx="463772" cy="503380"/>
                </a:xfrm>
                <a:custGeom>
                  <a:rect b="b" l="l" r="r" t="t"/>
                  <a:pathLst>
                    <a:path extrusionOk="0" h="20093" w="18512">
                      <a:moveTo>
                        <a:pt x="5563" y="1"/>
                      </a:moveTo>
                      <a:lnTo>
                        <a:pt x="0" y="17904"/>
                      </a:lnTo>
                      <a:lnTo>
                        <a:pt x="12919" y="20092"/>
                      </a:lnTo>
                      <a:lnTo>
                        <a:pt x="18511" y="2220"/>
                      </a:lnTo>
                      <a:lnTo>
                        <a:pt x="5563"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221"/>
                <p:cNvSpPr/>
                <p:nvPr/>
              </p:nvSpPr>
              <p:spPr>
                <a:xfrm>
                  <a:off x="4744502" y="1709093"/>
                  <a:ext cx="619248" cy="792210"/>
                </a:xfrm>
                <a:custGeom>
                  <a:rect b="b" l="l" r="r" t="t"/>
                  <a:pathLst>
                    <a:path extrusionOk="0" h="31622" w="24718">
                      <a:moveTo>
                        <a:pt x="14188" y="0"/>
                      </a:moveTo>
                      <a:cubicBezTo>
                        <a:pt x="13771" y="0"/>
                        <a:pt x="13278" y="360"/>
                        <a:pt x="12828" y="941"/>
                      </a:cubicBezTo>
                      <a:cubicBezTo>
                        <a:pt x="8907" y="6017"/>
                        <a:pt x="1" y="19482"/>
                        <a:pt x="2372" y="22217"/>
                      </a:cubicBezTo>
                      <a:cubicBezTo>
                        <a:pt x="6293" y="26746"/>
                        <a:pt x="15867" y="30728"/>
                        <a:pt x="18846" y="31610"/>
                      </a:cubicBezTo>
                      <a:cubicBezTo>
                        <a:pt x="18873" y="31618"/>
                        <a:pt x="18901" y="31622"/>
                        <a:pt x="18931" y="31622"/>
                      </a:cubicBezTo>
                      <a:cubicBezTo>
                        <a:pt x="20340" y="31622"/>
                        <a:pt x="24718" y="22596"/>
                        <a:pt x="23527" y="21822"/>
                      </a:cubicBezTo>
                      <a:cubicBezTo>
                        <a:pt x="22068" y="20910"/>
                        <a:pt x="12433" y="17780"/>
                        <a:pt x="12463" y="16898"/>
                      </a:cubicBezTo>
                      <a:cubicBezTo>
                        <a:pt x="12493" y="16382"/>
                        <a:pt x="13770" y="11002"/>
                        <a:pt x="14773" y="5652"/>
                      </a:cubicBezTo>
                      <a:cubicBezTo>
                        <a:pt x="15568" y="1493"/>
                        <a:pt x="15037" y="0"/>
                        <a:pt x="14188"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221"/>
                <p:cNvSpPr/>
                <p:nvPr/>
              </p:nvSpPr>
              <p:spPr>
                <a:xfrm>
                  <a:off x="5196103" y="2180836"/>
                  <a:ext cx="538403" cy="323603"/>
                </a:xfrm>
                <a:custGeom>
                  <a:rect b="b" l="l" r="r" t="t"/>
                  <a:pathLst>
                    <a:path extrusionOk="0" h="12917" w="21491">
                      <a:moveTo>
                        <a:pt x="11589" y="0"/>
                      </a:moveTo>
                      <a:cubicBezTo>
                        <a:pt x="10286" y="0"/>
                        <a:pt x="8470" y="300"/>
                        <a:pt x="7326" y="562"/>
                      </a:cubicBezTo>
                      <a:cubicBezTo>
                        <a:pt x="4712" y="1230"/>
                        <a:pt x="791" y="2355"/>
                        <a:pt x="791" y="2355"/>
                      </a:cubicBezTo>
                      <a:cubicBezTo>
                        <a:pt x="791" y="2355"/>
                        <a:pt x="1" y="12507"/>
                        <a:pt x="426" y="12659"/>
                      </a:cubicBezTo>
                      <a:cubicBezTo>
                        <a:pt x="861" y="12827"/>
                        <a:pt x="1361" y="12917"/>
                        <a:pt x="1909" y="12917"/>
                      </a:cubicBezTo>
                      <a:cubicBezTo>
                        <a:pt x="3738" y="12917"/>
                        <a:pt x="6112" y="11927"/>
                        <a:pt x="8451" y="9589"/>
                      </a:cubicBezTo>
                      <a:cubicBezTo>
                        <a:pt x="8451" y="9589"/>
                        <a:pt x="12005" y="11453"/>
                        <a:pt x="13997" y="11453"/>
                      </a:cubicBezTo>
                      <a:cubicBezTo>
                        <a:pt x="14510" y="11453"/>
                        <a:pt x="14920" y="11329"/>
                        <a:pt x="15138" y="11018"/>
                      </a:cubicBezTo>
                      <a:cubicBezTo>
                        <a:pt x="15573" y="10406"/>
                        <a:pt x="14724" y="9592"/>
                        <a:pt x="13652" y="8881"/>
                      </a:cubicBezTo>
                      <a:lnTo>
                        <a:pt x="13652" y="8881"/>
                      </a:lnTo>
                      <a:cubicBezTo>
                        <a:pt x="14766" y="9400"/>
                        <a:pt x="15950" y="9845"/>
                        <a:pt x="16739" y="9845"/>
                      </a:cubicBezTo>
                      <a:cubicBezTo>
                        <a:pt x="17084" y="9845"/>
                        <a:pt x="17354" y="9760"/>
                        <a:pt x="17508" y="9559"/>
                      </a:cubicBezTo>
                      <a:cubicBezTo>
                        <a:pt x="17989" y="8933"/>
                        <a:pt x="17438" y="8171"/>
                        <a:pt x="16549" y="7458"/>
                      </a:cubicBezTo>
                      <a:lnTo>
                        <a:pt x="16549" y="7458"/>
                      </a:lnTo>
                      <a:cubicBezTo>
                        <a:pt x="17376" y="7823"/>
                        <a:pt x="18177" y="8082"/>
                        <a:pt x="18779" y="8082"/>
                      </a:cubicBezTo>
                      <a:cubicBezTo>
                        <a:pt x="19203" y="8082"/>
                        <a:pt x="19529" y="7954"/>
                        <a:pt x="19697" y="7644"/>
                      </a:cubicBezTo>
                      <a:cubicBezTo>
                        <a:pt x="20338" y="6478"/>
                        <a:pt x="18022" y="5038"/>
                        <a:pt x="16268" y="4152"/>
                      </a:cubicBezTo>
                      <a:lnTo>
                        <a:pt x="16268" y="4152"/>
                      </a:lnTo>
                      <a:cubicBezTo>
                        <a:pt x="17464" y="4654"/>
                        <a:pt x="18990" y="5200"/>
                        <a:pt x="19968" y="5200"/>
                      </a:cubicBezTo>
                      <a:cubicBezTo>
                        <a:pt x="20453" y="5200"/>
                        <a:pt x="20804" y="5066"/>
                        <a:pt x="20913" y="4726"/>
                      </a:cubicBezTo>
                      <a:cubicBezTo>
                        <a:pt x="21490" y="2963"/>
                        <a:pt x="14286" y="410"/>
                        <a:pt x="12524" y="75"/>
                      </a:cubicBezTo>
                      <a:cubicBezTo>
                        <a:pt x="12267" y="23"/>
                        <a:pt x="11948" y="0"/>
                        <a:pt x="11589"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221"/>
                <p:cNvSpPr/>
                <p:nvPr/>
              </p:nvSpPr>
              <p:spPr>
                <a:xfrm>
                  <a:off x="4766600" y="1697343"/>
                  <a:ext cx="490428" cy="791484"/>
                </a:xfrm>
                <a:custGeom>
                  <a:rect b="b" l="l" r="r" t="t"/>
                  <a:pathLst>
                    <a:path extrusionOk="0" h="31593" w="19576">
                      <a:moveTo>
                        <a:pt x="13751" y="0"/>
                      </a:moveTo>
                      <a:cubicBezTo>
                        <a:pt x="13027" y="0"/>
                        <a:pt x="11768" y="1320"/>
                        <a:pt x="11277" y="1926"/>
                      </a:cubicBezTo>
                      <a:cubicBezTo>
                        <a:pt x="9484" y="4145"/>
                        <a:pt x="0" y="17702"/>
                        <a:pt x="730" y="21592"/>
                      </a:cubicBezTo>
                      <a:cubicBezTo>
                        <a:pt x="1459" y="25452"/>
                        <a:pt x="14925" y="31592"/>
                        <a:pt x="14925" y="31592"/>
                      </a:cubicBezTo>
                      <a:lnTo>
                        <a:pt x="19575" y="20741"/>
                      </a:lnTo>
                      <a:cubicBezTo>
                        <a:pt x="19575" y="20741"/>
                        <a:pt x="12189" y="17702"/>
                        <a:pt x="11976" y="17306"/>
                      </a:cubicBezTo>
                      <a:cubicBezTo>
                        <a:pt x="11763" y="16911"/>
                        <a:pt x="14469" y="7398"/>
                        <a:pt x="14499" y="3932"/>
                      </a:cubicBezTo>
                      <a:cubicBezTo>
                        <a:pt x="14560" y="1318"/>
                        <a:pt x="14621" y="194"/>
                        <a:pt x="13861" y="11"/>
                      </a:cubicBezTo>
                      <a:cubicBezTo>
                        <a:pt x="13826" y="4"/>
                        <a:pt x="13789" y="0"/>
                        <a:pt x="13751"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221"/>
                <p:cNvSpPr/>
                <p:nvPr/>
              </p:nvSpPr>
              <p:spPr>
                <a:xfrm>
                  <a:off x="4766600" y="1697343"/>
                  <a:ext cx="428748" cy="763300"/>
                </a:xfrm>
                <a:custGeom>
                  <a:rect b="b" l="l" r="r" t="t"/>
                  <a:pathLst>
                    <a:path extrusionOk="0" h="30468" w="17114">
                      <a:moveTo>
                        <a:pt x="13751" y="0"/>
                      </a:moveTo>
                      <a:cubicBezTo>
                        <a:pt x="13027" y="0"/>
                        <a:pt x="11768" y="1320"/>
                        <a:pt x="11277" y="1926"/>
                      </a:cubicBezTo>
                      <a:cubicBezTo>
                        <a:pt x="9484" y="4145"/>
                        <a:pt x="0" y="17732"/>
                        <a:pt x="730" y="21592"/>
                      </a:cubicBezTo>
                      <a:cubicBezTo>
                        <a:pt x="1459" y="25452"/>
                        <a:pt x="11946" y="30468"/>
                        <a:pt x="11946" y="30468"/>
                      </a:cubicBezTo>
                      <a:lnTo>
                        <a:pt x="17113" y="19434"/>
                      </a:lnTo>
                      <a:cubicBezTo>
                        <a:pt x="17113" y="19434"/>
                        <a:pt x="12189" y="17702"/>
                        <a:pt x="11976" y="17337"/>
                      </a:cubicBezTo>
                      <a:cubicBezTo>
                        <a:pt x="11763" y="16942"/>
                        <a:pt x="14469" y="7398"/>
                        <a:pt x="14499" y="3932"/>
                      </a:cubicBezTo>
                      <a:cubicBezTo>
                        <a:pt x="14560" y="1349"/>
                        <a:pt x="14621" y="224"/>
                        <a:pt x="13861" y="11"/>
                      </a:cubicBezTo>
                      <a:cubicBezTo>
                        <a:pt x="13826" y="4"/>
                        <a:pt x="13789" y="0"/>
                        <a:pt x="137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221"/>
                <p:cNvSpPr/>
                <p:nvPr/>
              </p:nvSpPr>
              <p:spPr>
                <a:xfrm>
                  <a:off x="5061312" y="1873724"/>
                  <a:ext cx="134607" cy="313657"/>
                </a:xfrm>
                <a:custGeom>
                  <a:rect b="b" l="l" r="r" t="t"/>
                  <a:pathLst>
                    <a:path extrusionOk="0" h="12520" w="5373">
                      <a:moveTo>
                        <a:pt x="2417" y="0"/>
                      </a:moveTo>
                      <a:cubicBezTo>
                        <a:pt x="2409" y="0"/>
                        <a:pt x="2402" y="8"/>
                        <a:pt x="2402" y="23"/>
                      </a:cubicBezTo>
                      <a:cubicBezTo>
                        <a:pt x="2250" y="449"/>
                        <a:pt x="2159" y="874"/>
                        <a:pt x="2067" y="1300"/>
                      </a:cubicBezTo>
                      <a:cubicBezTo>
                        <a:pt x="1946" y="1725"/>
                        <a:pt x="1824" y="2151"/>
                        <a:pt x="1733" y="2576"/>
                      </a:cubicBezTo>
                      <a:cubicBezTo>
                        <a:pt x="1520" y="3427"/>
                        <a:pt x="1338" y="4279"/>
                        <a:pt x="1125" y="5130"/>
                      </a:cubicBezTo>
                      <a:cubicBezTo>
                        <a:pt x="912" y="5981"/>
                        <a:pt x="730" y="6832"/>
                        <a:pt x="548" y="7683"/>
                      </a:cubicBezTo>
                      <a:cubicBezTo>
                        <a:pt x="304" y="8564"/>
                        <a:pt x="122" y="9476"/>
                        <a:pt x="0" y="10418"/>
                      </a:cubicBezTo>
                      <a:cubicBezTo>
                        <a:pt x="0" y="10449"/>
                        <a:pt x="4225" y="12151"/>
                        <a:pt x="5229" y="12516"/>
                      </a:cubicBezTo>
                      <a:cubicBezTo>
                        <a:pt x="5237" y="12518"/>
                        <a:pt x="5245" y="12520"/>
                        <a:pt x="5252" y="12520"/>
                      </a:cubicBezTo>
                      <a:cubicBezTo>
                        <a:pt x="5329" y="12520"/>
                        <a:pt x="5372" y="12389"/>
                        <a:pt x="5289" y="12333"/>
                      </a:cubicBezTo>
                      <a:cubicBezTo>
                        <a:pt x="4408" y="11877"/>
                        <a:pt x="213" y="10145"/>
                        <a:pt x="213" y="10145"/>
                      </a:cubicBezTo>
                      <a:cubicBezTo>
                        <a:pt x="213" y="10145"/>
                        <a:pt x="669" y="8443"/>
                        <a:pt x="882" y="7622"/>
                      </a:cubicBezTo>
                      <a:cubicBezTo>
                        <a:pt x="1064" y="6801"/>
                        <a:pt x="1247" y="5920"/>
                        <a:pt x="1429" y="5069"/>
                      </a:cubicBezTo>
                      <a:lnTo>
                        <a:pt x="1763" y="3458"/>
                      </a:lnTo>
                      <a:cubicBezTo>
                        <a:pt x="1915" y="3154"/>
                        <a:pt x="2067" y="2850"/>
                        <a:pt x="2219" y="2546"/>
                      </a:cubicBezTo>
                      <a:cubicBezTo>
                        <a:pt x="2432" y="2060"/>
                        <a:pt x="2645" y="1543"/>
                        <a:pt x="2858" y="1026"/>
                      </a:cubicBezTo>
                      <a:lnTo>
                        <a:pt x="2827" y="1026"/>
                      </a:lnTo>
                      <a:cubicBezTo>
                        <a:pt x="2523" y="1513"/>
                        <a:pt x="2280" y="1999"/>
                        <a:pt x="2037" y="2516"/>
                      </a:cubicBezTo>
                      <a:cubicBezTo>
                        <a:pt x="1976" y="2607"/>
                        <a:pt x="1946" y="2698"/>
                        <a:pt x="1915" y="2820"/>
                      </a:cubicBezTo>
                      <a:cubicBezTo>
                        <a:pt x="1915" y="2728"/>
                        <a:pt x="1946" y="2637"/>
                        <a:pt x="1976" y="2546"/>
                      </a:cubicBezTo>
                      <a:cubicBezTo>
                        <a:pt x="2067" y="2120"/>
                        <a:pt x="2128" y="1665"/>
                        <a:pt x="2219" y="1239"/>
                      </a:cubicBezTo>
                      <a:cubicBezTo>
                        <a:pt x="2311" y="813"/>
                        <a:pt x="2402" y="418"/>
                        <a:pt x="2432" y="23"/>
                      </a:cubicBezTo>
                      <a:cubicBezTo>
                        <a:pt x="2432" y="8"/>
                        <a:pt x="2425" y="0"/>
                        <a:pt x="241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221"/>
                <p:cNvSpPr/>
                <p:nvPr/>
              </p:nvSpPr>
              <p:spPr>
                <a:xfrm>
                  <a:off x="5034654" y="2184670"/>
                  <a:ext cx="105872" cy="222717"/>
                </a:xfrm>
                <a:custGeom>
                  <a:rect b="b" l="l" r="r" t="t"/>
                  <a:pathLst>
                    <a:path extrusionOk="0" h="8890" w="4226">
                      <a:moveTo>
                        <a:pt x="4191" y="1"/>
                      </a:moveTo>
                      <a:cubicBezTo>
                        <a:pt x="4183" y="1"/>
                        <a:pt x="4174" y="5"/>
                        <a:pt x="4165" y="14"/>
                      </a:cubicBezTo>
                      <a:cubicBezTo>
                        <a:pt x="3770" y="743"/>
                        <a:pt x="3405" y="1503"/>
                        <a:pt x="3071" y="2232"/>
                      </a:cubicBezTo>
                      <a:cubicBezTo>
                        <a:pt x="2706" y="2992"/>
                        <a:pt x="2341" y="3691"/>
                        <a:pt x="2007" y="4451"/>
                      </a:cubicBezTo>
                      <a:cubicBezTo>
                        <a:pt x="1642" y="5181"/>
                        <a:pt x="1308" y="5910"/>
                        <a:pt x="943" y="6640"/>
                      </a:cubicBezTo>
                      <a:cubicBezTo>
                        <a:pt x="791" y="7005"/>
                        <a:pt x="639" y="7369"/>
                        <a:pt x="487" y="7734"/>
                      </a:cubicBezTo>
                      <a:cubicBezTo>
                        <a:pt x="335" y="8129"/>
                        <a:pt x="122" y="8464"/>
                        <a:pt x="31" y="8859"/>
                      </a:cubicBezTo>
                      <a:cubicBezTo>
                        <a:pt x="1" y="8889"/>
                        <a:pt x="61" y="8889"/>
                        <a:pt x="61" y="8889"/>
                      </a:cubicBezTo>
                      <a:cubicBezTo>
                        <a:pt x="305" y="8524"/>
                        <a:pt x="457" y="8160"/>
                        <a:pt x="669" y="7795"/>
                      </a:cubicBezTo>
                      <a:cubicBezTo>
                        <a:pt x="852" y="7430"/>
                        <a:pt x="1034" y="7035"/>
                        <a:pt x="1216" y="6670"/>
                      </a:cubicBezTo>
                      <a:cubicBezTo>
                        <a:pt x="1551" y="5971"/>
                        <a:pt x="1885" y="5242"/>
                        <a:pt x="2219" y="4512"/>
                      </a:cubicBezTo>
                      <a:cubicBezTo>
                        <a:pt x="2554" y="3783"/>
                        <a:pt x="2888" y="3053"/>
                        <a:pt x="3223" y="2324"/>
                      </a:cubicBezTo>
                      <a:cubicBezTo>
                        <a:pt x="3557" y="1594"/>
                        <a:pt x="3952" y="834"/>
                        <a:pt x="4226" y="44"/>
                      </a:cubicBezTo>
                      <a:cubicBezTo>
                        <a:pt x="4226" y="22"/>
                        <a:pt x="4210" y="1"/>
                        <a:pt x="41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21"/>
                <p:cNvSpPr/>
                <p:nvPr/>
              </p:nvSpPr>
              <p:spPr>
                <a:xfrm>
                  <a:off x="5480166" y="1249076"/>
                  <a:ext cx="389140" cy="282567"/>
                </a:xfrm>
                <a:custGeom>
                  <a:rect b="b" l="l" r="r" t="t"/>
                  <a:pathLst>
                    <a:path extrusionOk="0" h="11279" w="15533">
                      <a:moveTo>
                        <a:pt x="7903" y="0"/>
                      </a:moveTo>
                      <a:cubicBezTo>
                        <a:pt x="3708" y="0"/>
                        <a:pt x="274" y="2523"/>
                        <a:pt x="274" y="5654"/>
                      </a:cubicBezTo>
                      <a:cubicBezTo>
                        <a:pt x="274" y="6505"/>
                        <a:pt x="547" y="7387"/>
                        <a:pt x="1034" y="8086"/>
                      </a:cubicBezTo>
                      <a:lnTo>
                        <a:pt x="0" y="10396"/>
                      </a:lnTo>
                      <a:lnTo>
                        <a:pt x="0" y="10396"/>
                      </a:lnTo>
                      <a:lnTo>
                        <a:pt x="2645" y="9727"/>
                      </a:lnTo>
                      <a:cubicBezTo>
                        <a:pt x="4154" y="10733"/>
                        <a:pt x="5951" y="11278"/>
                        <a:pt x="7756" y="11278"/>
                      </a:cubicBezTo>
                      <a:cubicBezTo>
                        <a:pt x="7805" y="11278"/>
                        <a:pt x="7854" y="11278"/>
                        <a:pt x="7903" y="11277"/>
                      </a:cubicBezTo>
                      <a:cubicBezTo>
                        <a:pt x="12128" y="11277"/>
                        <a:pt x="15532" y="8754"/>
                        <a:pt x="15532" y="5654"/>
                      </a:cubicBezTo>
                      <a:cubicBezTo>
                        <a:pt x="15532" y="2523"/>
                        <a:pt x="12128" y="0"/>
                        <a:pt x="7903"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221"/>
                <p:cNvSpPr/>
                <p:nvPr/>
              </p:nvSpPr>
              <p:spPr>
                <a:xfrm>
                  <a:off x="5746692" y="1370914"/>
                  <a:ext cx="46472" cy="39282"/>
                </a:xfrm>
                <a:custGeom>
                  <a:rect b="b" l="l" r="r" t="t"/>
                  <a:pathLst>
                    <a:path extrusionOk="0" h="1568" w="1855">
                      <a:moveTo>
                        <a:pt x="791" y="1"/>
                      </a:moveTo>
                      <a:cubicBezTo>
                        <a:pt x="365" y="1"/>
                        <a:pt x="1" y="335"/>
                        <a:pt x="1" y="791"/>
                      </a:cubicBezTo>
                      <a:cubicBezTo>
                        <a:pt x="1" y="1262"/>
                        <a:pt x="387" y="1568"/>
                        <a:pt x="798" y="1568"/>
                      </a:cubicBezTo>
                      <a:cubicBezTo>
                        <a:pt x="996" y="1568"/>
                        <a:pt x="1200" y="1497"/>
                        <a:pt x="1368" y="1338"/>
                      </a:cubicBezTo>
                      <a:cubicBezTo>
                        <a:pt x="1855" y="852"/>
                        <a:pt x="1520" y="1"/>
                        <a:pt x="7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21"/>
                <p:cNvSpPr/>
                <p:nvPr/>
              </p:nvSpPr>
              <p:spPr>
                <a:xfrm>
                  <a:off x="5658351" y="1370914"/>
                  <a:ext cx="39633" cy="39633"/>
                </a:xfrm>
                <a:custGeom>
                  <a:rect b="b" l="l" r="r" t="t"/>
                  <a:pathLst>
                    <a:path extrusionOk="0" h="1582" w="1582">
                      <a:moveTo>
                        <a:pt x="791" y="1"/>
                      </a:moveTo>
                      <a:cubicBezTo>
                        <a:pt x="365" y="1"/>
                        <a:pt x="1" y="335"/>
                        <a:pt x="1" y="791"/>
                      </a:cubicBezTo>
                      <a:cubicBezTo>
                        <a:pt x="1" y="1217"/>
                        <a:pt x="365" y="1581"/>
                        <a:pt x="791" y="1581"/>
                      </a:cubicBezTo>
                      <a:cubicBezTo>
                        <a:pt x="1217" y="1581"/>
                        <a:pt x="1581" y="1217"/>
                        <a:pt x="1581" y="791"/>
                      </a:cubicBezTo>
                      <a:cubicBezTo>
                        <a:pt x="1581" y="335"/>
                        <a:pt x="1217" y="1"/>
                        <a:pt x="7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21"/>
                <p:cNvSpPr/>
                <p:nvPr/>
              </p:nvSpPr>
              <p:spPr>
                <a:xfrm>
                  <a:off x="5570010" y="1370914"/>
                  <a:ext cx="39633" cy="39633"/>
                </a:xfrm>
                <a:custGeom>
                  <a:rect b="b" l="l" r="r" t="t"/>
                  <a:pathLst>
                    <a:path extrusionOk="0" h="1582" w="1582">
                      <a:moveTo>
                        <a:pt x="791" y="1"/>
                      </a:moveTo>
                      <a:cubicBezTo>
                        <a:pt x="335" y="1"/>
                        <a:pt x="1" y="335"/>
                        <a:pt x="1" y="791"/>
                      </a:cubicBezTo>
                      <a:cubicBezTo>
                        <a:pt x="1" y="1217"/>
                        <a:pt x="335" y="1581"/>
                        <a:pt x="791" y="1581"/>
                      </a:cubicBezTo>
                      <a:cubicBezTo>
                        <a:pt x="1217" y="1581"/>
                        <a:pt x="1581" y="1217"/>
                        <a:pt x="1581" y="791"/>
                      </a:cubicBezTo>
                      <a:cubicBezTo>
                        <a:pt x="1581" y="335"/>
                        <a:pt x="1217" y="1"/>
                        <a:pt x="7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221"/>
                <p:cNvSpPr/>
                <p:nvPr/>
              </p:nvSpPr>
              <p:spPr>
                <a:xfrm>
                  <a:off x="5514650" y="2251113"/>
                  <a:ext cx="165000" cy="90800"/>
                </a:xfrm>
                <a:custGeom>
                  <a:rect b="b" l="l" r="r" t="t"/>
                  <a:pathLst>
                    <a:path extrusionOk="0" h="3632" w="6600">
                      <a:moveTo>
                        <a:pt x="9" y="0"/>
                      </a:moveTo>
                      <a:cubicBezTo>
                        <a:pt x="0" y="0"/>
                        <a:pt x="0" y="14"/>
                        <a:pt x="0" y="14"/>
                      </a:cubicBezTo>
                      <a:cubicBezTo>
                        <a:pt x="699" y="348"/>
                        <a:pt x="1125" y="591"/>
                        <a:pt x="1854" y="925"/>
                      </a:cubicBezTo>
                      <a:cubicBezTo>
                        <a:pt x="2553" y="1260"/>
                        <a:pt x="5107" y="2476"/>
                        <a:pt x="6566" y="3631"/>
                      </a:cubicBezTo>
                      <a:cubicBezTo>
                        <a:pt x="6566" y="3631"/>
                        <a:pt x="6566" y="3631"/>
                        <a:pt x="6567" y="3631"/>
                      </a:cubicBezTo>
                      <a:cubicBezTo>
                        <a:pt x="6600" y="3631"/>
                        <a:pt x="4709" y="1493"/>
                        <a:pt x="31" y="14"/>
                      </a:cubicBezTo>
                      <a:cubicBezTo>
                        <a:pt x="20" y="3"/>
                        <a:pt x="14" y="0"/>
                        <a:pt x="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21"/>
                <p:cNvSpPr/>
                <p:nvPr/>
              </p:nvSpPr>
              <p:spPr>
                <a:xfrm>
                  <a:off x="5475875" y="2312238"/>
                  <a:ext cx="137050" cy="64350"/>
                </a:xfrm>
                <a:custGeom>
                  <a:rect b="b" l="l" r="r" t="t"/>
                  <a:pathLst>
                    <a:path extrusionOk="0" h="2574" w="5482">
                      <a:moveTo>
                        <a:pt x="31" y="0"/>
                      </a:moveTo>
                      <a:cubicBezTo>
                        <a:pt x="31" y="0"/>
                        <a:pt x="1" y="0"/>
                        <a:pt x="31" y="31"/>
                      </a:cubicBezTo>
                      <a:cubicBezTo>
                        <a:pt x="943" y="426"/>
                        <a:pt x="4499" y="2098"/>
                        <a:pt x="5411" y="2553"/>
                      </a:cubicBezTo>
                      <a:cubicBezTo>
                        <a:pt x="5437" y="2566"/>
                        <a:pt x="5457" y="2573"/>
                        <a:pt x="5467" y="2573"/>
                      </a:cubicBezTo>
                      <a:cubicBezTo>
                        <a:pt x="5482" y="2573"/>
                        <a:pt x="5477" y="2559"/>
                        <a:pt x="5442" y="2523"/>
                      </a:cubicBezTo>
                      <a:cubicBezTo>
                        <a:pt x="3800" y="1368"/>
                        <a:pt x="1977" y="517"/>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21"/>
                <p:cNvSpPr/>
                <p:nvPr/>
              </p:nvSpPr>
              <p:spPr>
                <a:xfrm>
                  <a:off x="5439400" y="2362388"/>
                  <a:ext cx="105025" cy="53325"/>
                </a:xfrm>
                <a:custGeom>
                  <a:rect b="b" l="l" r="r" t="t"/>
                  <a:pathLst>
                    <a:path extrusionOk="0" h="2133" w="4201">
                      <a:moveTo>
                        <a:pt x="31" y="0"/>
                      </a:moveTo>
                      <a:cubicBezTo>
                        <a:pt x="31" y="0"/>
                        <a:pt x="1" y="31"/>
                        <a:pt x="1" y="61"/>
                      </a:cubicBezTo>
                      <a:cubicBezTo>
                        <a:pt x="1673" y="821"/>
                        <a:pt x="2737" y="1399"/>
                        <a:pt x="4104" y="2098"/>
                      </a:cubicBezTo>
                      <a:cubicBezTo>
                        <a:pt x="4130" y="2123"/>
                        <a:pt x="4156" y="2133"/>
                        <a:pt x="4172" y="2133"/>
                      </a:cubicBezTo>
                      <a:cubicBezTo>
                        <a:pt x="4195" y="2133"/>
                        <a:pt x="4200" y="2115"/>
                        <a:pt x="4165" y="2098"/>
                      </a:cubicBezTo>
                      <a:cubicBezTo>
                        <a:pt x="2919" y="1125"/>
                        <a:pt x="1521" y="426"/>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9" name="Google Shape;3649;p221"/>
              <p:cNvGrpSpPr/>
              <p:nvPr/>
            </p:nvGrpSpPr>
            <p:grpSpPr>
              <a:xfrm>
                <a:off x="6094195" y="1927479"/>
                <a:ext cx="1745480" cy="2688739"/>
                <a:chOff x="6094195" y="1927479"/>
                <a:chExt cx="1745480" cy="2688739"/>
              </a:xfrm>
            </p:grpSpPr>
            <p:sp>
              <p:nvSpPr>
                <p:cNvPr id="3650" name="Google Shape;3650;p221"/>
                <p:cNvSpPr/>
                <p:nvPr/>
              </p:nvSpPr>
              <p:spPr>
                <a:xfrm>
                  <a:off x="7139027" y="1983901"/>
                  <a:ext cx="166023" cy="9169"/>
                </a:xfrm>
                <a:custGeom>
                  <a:rect b="b" l="l" r="r" t="t"/>
                  <a:pathLst>
                    <a:path extrusionOk="0" h="366" w="6627">
                      <a:moveTo>
                        <a:pt x="3325" y="1"/>
                      </a:moveTo>
                      <a:cubicBezTo>
                        <a:pt x="2219" y="1"/>
                        <a:pt x="1110" y="61"/>
                        <a:pt x="0" y="183"/>
                      </a:cubicBezTo>
                      <a:cubicBezTo>
                        <a:pt x="1110" y="305"/>
                        <a:pt x="2219" y="365"/>
                        <a:pt x="3325" y="365"/>
                      </a:cubicBezTo>
                      <a:cubicBezTo>
                        <a:pt x="4430" y="365"/>
                        <a:pt x="5532" y="305"/>
                        <a:pt x="6626" y="183"/>
                      </a:cubicBezTo>
                      <a:cubicBezTo>
                        <a:pt x="5532" y="61"/>
                        <a:pt x="4430" y="1"/>
                        <a:pt x="3325" y="1"/>
                      </a:cubicBez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221"/>
                <p:cNvSpPr/>
                <p:nvPr/>
              </p:nvSpPr>
              <p:spPr>
                <a:xfrm>
                  <a:off x="7139027" y="2032656"/>
                  <a:ext cx="166023" cy="8568"/>
                </a:xfrm>
                <a:custGeom>
                  <a:rect b="b" l="l" r="r" t="t"/>
                  <a:pathLst>
                    <a:path extrusionOk="0" h="342" w="6627">
                      <a:moveTo>
                        <a:pt x="3313" y="0"/>
                      </a:moveTo>
                      <a:cubicBezTo>
                        <a:pt x="2219" y="0"/>
                        <a:pt x="1094" y="61"/>
                        <a:pt x="0" y="182"/>
                      </a:cubicBezTo>
                      <a:cubicBezTo>
                        <a:pt x="1110" y="289"/>
                        <a:pt x="2219" y="342"/>
                        <a:pt x="3325" y="342"/>
                      </a:cubicBezTo>
                      <a:cubicBezTo>
                        <a:pt x="4430" y="342"/>
                        <a:pt x="5532" y="289"/>
                        <a:pt x="6626" y="182"/>
                      </a:cubicBezTo>
                      <a:cubicBezTo>
                        <a:pt x="5532" y="61"/>
                        <a:pt x="4407" y="0"/>
                        <a:pt x="3313" y="0"/>
                      </a:cubicBez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21"/>
                <p:cNvSpPr/>
                <p:nvPr/>
              </p:nvSpPr>
              <p:spPr>
                <a:xfrm>
                  <a:off x="6670665" y="3524476"/>
                  <a:ext cx="200295" cy="962542"/>
                </a:xfrm>
                <a:custGeom>
                  <a:rect b="b" l="l" r="r" t="t"/>
                  <a:pathLst>
                    <a:path extrusionOk="0" h="38421" w="7995">
                      <a:moveTo>
                        <a:pt x="5107" y="1"/>
                      </a:moveTo>
                      <a:lnTo>
                        <a:pt x="4439" y="5411"/>
                      </a:lnTo>
                      <a:lnTo>
                        <a:pt x="1" y="38421"/>
                      </a:lnTo>
                      <a:lnTo>
                        <a:pt x="973" y="38421"/>
                      </a:lnTo>
                      <a:lnTo>
                        <a:pt x="7083" y="5411"/>
                      </a:lnTo>
                      <a:lnTo>
                        <a:pt x="7995"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21"/>
                <p:cNvSpPr/>
                <p:nvPr/>
              </p:nvSpPr>
              <p:spPr>
                <a:xfrm>
                  <a:off x="6781855" y="3524476"/>
                  <a:ext cx="89112" cy="135584"/>
                </a:xfrm>
                <a:custGeom>
                  <a:rect b="b" l="l" r="r" t="t"/>
                  <a:pathLst>
                    <a:path extrusionOk="0" h="5412" w="3557">
                      <a:moveTo>
                        <a:pt x="669" y="1"/>
                      </a:moveTo>
                      <a:lnTo>
                        <a:pt x="1" y="5411"/>
                      </a:lnTo>
                      <a:lnTo>
                        <a:pt x="2645" y="5411"/>
                      </a:lnTo>
                      <a:lnTo>
                        <a:pt x="3557"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21"/>
                <p:cNvSpPr/>
                <p:nvPr/>
              </p:nvSpPr>
              <p:spPr>
                <a:xfrm>
                  <a:off x="7142816" y="3530226"/>
                  <a:ext cx="200295" cy="962542"/>
                </a:xfrm>
                <a:custGeom>
                  <a:rect b="b" l="l" r="r" t="t"/>
                  <a:pathLst>
                    <a:path extrusionOk="0" h="38421" w="7995">
                      <a:moveTo>
                        <a:pt x="0" y="1"/>
                      </a:moveTo>
                      <a:lnTo>
                        <a:pt x="912" y="5411"/>
                      </a:lnTo>
                      <a:lnTo>
                        <a:pt x="7022" y="38421"/>
                      </a:lnTo>
                      <a:lnTo>
                        <a:pt x="7994" y="38421"/>
                      </a:lnTo>
                      <a:lnTo>
                        <a:pt x="3557" y="5411"/>
                      </a:lnTo>
                      <a:lnTo>
                        <a:pt x="2888"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21"/>
                <p:cNvSpPr/>
                <p:nvPr/>
              </p:nvSpPr>
              <p:spPr>
                <a:xfrm>
                  <a:off x="7142816" y="3530226"/>
                  <a:ext cx="89112" cy="135584"/>
                </a:xfrm>
                <a:custGeom>
                  <a:rect b="b" l="l" r="r" t="t"/>
                  <a:pathLst>
                    <a:path extrusionOk="0" h="5412" w="3557">
                      <a:moveTo>
                        <a:pt x="0" y="1"/>
                      </a:moveTo>
                      <a:lnTo>
                        <a:pt x="912" y="5411"/>
                      </a:lnTo>
                      <a:lnTo>
                        <a:pt x="3557" y="5411"/>
                      </a:lnTo>
                      <a:lnTo>
                        <a:pt x="2888"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21"/>
                <p:cNvSpPr/>
                <p:nvPr/>
              </p:nvSpPr>
              <p:spPr>
                <a:xfrm>
                  <a:off x="7602033" y="3530226"/>
                  <a:ext cx="200295" cy="962542"/>
                </a:xfrm>
                <a:custGeom>
                  <a:rect b="b" l="l" r="r" t="t"/>
                  <a:pathLst>
                    <a:path extrusionOk="0" h="38421" w="7995">
                      <a:moveTo>
                        <a:pt x="0" y="1"/>
                      </a:moveTo>
                      <a:lnTo>
                        <a:pt x="882" y="5411"/>
                      </a:lnTo>
                      <a:lnTo>
                        <a:pt x="7021" y="38421"/>
                      </a:lnTo>
                      <a:lnTo>
                        <a:pt x="7994" y="38421"/>
                      </a:lnTo>
                      <a:lnTo>
                        <a:pt x="3556" y="5411"/>
                      </a:lnTo>
                      <a:lnTo>
                        <a:pt x="2888"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21"/>
                <p:cNvSpPr/>
                <p:nvPr/>
              </p:nvSpPr>
              <p:spPr>
                <a:xfrm>
                  <a:off x="7602033" y="3530226"/>
                  <a:ext cx="89112" cy="135584"/>
                </a:xfrm>
                <a:custGeom>
                  <a:rect b="b" l="l" r="r" t="t"/>
                  <a:pathLst>
                    <a:path extrusionOk="0" h="5412" w="3557">
                      <a:moveTo>
                        <a:pt x="0" y="1"/>
                      </a:moveTo>
                      <a:lnTo>
                        <a:pt x="882" y="5411"/>
                      </a:lnTo>
                      <a:lnTo>
                        <a:pt x="3556" y="5411"/>
                      </a:lnTo>
                      <a:lnTo>
                        <a:pt x="2888"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21"/>
                <p:cNvSpPr/>
                <p:nvPr/>
              </p:nvSpPr>
              <p:spPr>
                <a:xfrm>
                  <a:off x="6717933" y="2655237"/>
                  <a:ext cx="1121676" cy="938943"/>
                </a:xfrm>
                <a:custGeom>
                  <a:rect b="b" l="l" r="r" t="t"/>
                  <a:pathLst>
                    <a:path extrusionOk="0" h="37479" w="44773">
                      <a:moveTo>
                        <a:pt x="22402" y="0"/>
                      </a:moveTo>
                      <a:lnTo>
                        <a:pt x="16748" y="32767"/>
                      </a:lnTo>
                      <a:lnTo>
                        <a:pt x="0" y="32767"/>
                      </a:lnTo>
                      <a:lnTo>
                        <a:pt x="0" y="37478"/>
                      </a:lnTo>
                      <a:lnTo>
                        <a:pt x="44773" y="37478"/>
                      </a:lnTo>
                      <a:lnTo>
                        <a:pt x="43040" y="0"/>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21"/>
                <p:cNvSpPr/>
                <p:nvPr/>
              </p:nvSpPr>
              <p:spPr>
                <a:xfrm>
                  <a:off x="7738388" y="2655237"/>
                  <a:ext cx="101287" cy="938943"/>
                </a:xfrm>
                <a:custGeom>
                  <a:rect b="b" l="l" r="r" t="t"/>
                  <a:pathLst>
                    <a:path extrusionOk="0" h="37479" w="4043">
                      <a:moveTo>
                        <a:pt x="0" y="0"/>
                      </a:moveTo>
                      <a:lnTo>
                        <a:pt x="1581" y="37478"/>
                      </a:lnTo>
                      <a:lnTo>
                        <a:pt x="4043" y="37478"/>
                      </a:lnTo>
                      <a:lnTo>
                        <a:pt x="2310"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21"/>
                <p:cNvSpPr/>
                <p:nvPr/>
              </p:nvSpPr>
              <p:spPr>
                <a:xfrm>
                  <a:off x="6691986" y="3903719"/>
                  <a:ext cx="645778" cy="681628"/>
                </a:xfrm>
                <a:custGeom>
                  <a:rect b="b" l="l" r="r" t="t"/>
                  <a:pathLst>
                    <a:path extrusionOk="0" h="27208" w="25777">
                      <a:moveTo>
                        <a:pt x="18147" y="1"/>
                      </a:moveTo>
                      <a:lnTo>
                        <a:pt x="3101" y="3709"/>
                      </a:lnTo>
                      <a:lnTo>
                        <a:pt x="9484" y="17509"/>
                      </a:lnTo>
                      <a:cubicBezTo>
                        <a:pt x="9484" y="17509"/>
                        <a:pt x="6597" y="19454"/>
                        <a:pt x="4135" y="21308"/>
                      </a:cubicBezTo>
                      <a:cubicBezTo>
                        <a:pt x="3040" y="22068"/>
                        <a:pt x="2007" y="22919"/>
                        <a:pt x="1004" y="23801"/>
                      </a:cubicBezTo>
                      <a:cubicBezTo>
                        <a:pt x="244" y="24713"/>
                        <a:pt x="1" y="27114"/>
                        <a:pt x="882" y="27205"/>
                      </a:cubicBezTo>
                      <a:cubicBezTo>
                        <a:pt x="893" y="27206"/>
                        <a:pt x="906" y="27207"/>
                        <a:pt x="923" y="27207"/>
                      </a:cubicBezTo>
                      <a:cubicBezTo>
                        <a:pt x="2279" y="27207"/>
                        <a:pt x="24935" y="22515"/>
                        <a:pt x="25685" y="21795"/>
                      </a:cubicBezTo>
                      <a:cubicBezTo>
                        <a:pt x="25776" y="21703"/>
                        <a:pt x="25381" y="19606"/>
                        <a:pt x="24804" y="16719"/>
                      </a:cubicBezTo>
                      <a:lnTo>
                        <a:pt x="24804" y="16658"/>
                      </a:lnTo>
                      <a:cubicBezTo>
                        <a:pt x="24439" y="14834"/>
                        <a:pt x="18147" y="1"/>
                        <a:pt x="18147"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21"/>
                <p:cNvSpPr/>
                <p:nvPr/>
              </p:nvSpPr>
              <p:spPr>
                <a:xfrm>
                  <a:off x="6691986" y="4170269"/>
                  <a:ext cx="645778" cy="415095"/>
                </a:xfrm>
                <a:custGeom>
                  <a:rect b="b" l="l" r="r" t="t"/>
                  <a:pathLst>
                    <a:path extrusionOk="0" h="16569" w="25777">
                      <a:moveTo>
                        <a:pt x="22554" y="0"/>
                      </a:moveTo>
                      <a:cubicBezTo>
                        <a:pt x="20062" y="578"/>
                        <a:pt x="11186" y="2706"/>
                        <a:pt x="7964" y="3587"/>
                      </a:cubicBezTo>
                      <a:lnTo>
                        <a:pt x="9484" y="6870"/>
                      </a:lnTo>
                      <a:cubicBezTo>
                        <a:pt x="9484" y="6870"/>
                        <a:pt x="6597" y="8815"/>
                        <a:pt x="4135" y="10669"/>
                      </a:cubicBezTo>
                      <a:cubicBezTo>
                        <a:pt x="3040" y="11429"/>
                        <a:pt x="2007" y="12280"/>
                        <a:pt x="1004" y="13162"/>
                      </a:cubicBezTo>
                      <a:cubicBezTo>
                        <a:pt x="244" y="14074"/>
                        <a:pt x="1" y="16475"/>
                        <a:pt x="882" y="16566"/>
                      </a:cubicBezTo>
                      <a:cubicBezTo>
                        <a:pt x="893" y="16567"/>
                        <a:pt x="906" y="16568"/>
                        <a:pt x="923" y="16568"/>
                      </a:cubicBezTo>
                      <a:cubicBezTo>
                        <a:pt x="2279" y="16568"/>
                        <a:pt x="24935" y="11876"/>
                        <a:pt x="25685" y="11156"/>
                      </a:cubicBezTo>
                      <a:cubicBezTo>
                        <a:pt x="25776" y="11064"/>
                        <a:pt x="25381" y="8967"/>
                        <a:pt x="24804" y="6080"/>
                      </a:cubicBezTo>
                      <a:lnTo>
                        <a:pt x="24804" y="6019"/>
                      </a:lnTo>
                      <a:cubicBezTo>
                        <a:pt x="24652" y="5350"/>
                        <a:pt x="23709" y="2858"/>
                        <a:pt x="22554"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221"/>
                <p:cNvSpPr/>
                <p:nvPr/>
              </p:nvSpPr>
              <p:spPr>
                <a:xfrm>
                  <a:off x="6689706" y="4254025"/>
                  <a:ext cx="652618" cy="334351"/>
                </a:xfrm>
                <a:custGeom>
                  <a:rect b="b" l="l" r="r" t="t"/>
                  <a:pathLst>
                    <a:path extrusionOk="0" h="13346" w="26050">
                      <a:moveTo>
                        <a:pt x="24469" y="1"/>
                      </a:moveTo>
                      <a:lnTo>
                        <a:pt x="9514" y="3162"/>
                      </a:lnTo>
                      <a:cubicBezTo>
                        <a:pt x="9514" y="3162"/>
                        <a:pt x="1733" y="8937"/>
                        <a:pt x="973" y="9849"/>
                      </a:cubicBezTo>
                      <a:cubicBezTo>
                        <a:pt x="244" y="10761"/>
                        <a:pt x="1" y="13253"/>
                        <a:pt x="882" y="13345"/>
                      </a:cubicBezTo>
                      <a:cubicBezTo>
                        <a:pt x="890" y="13345"/>
                        <a:pt x="900" y="13346"/>
                        <a:pt x="912" y="13346"/>
                      </a:cubicBezTo>
                      <a:cubicBezTo>
                        <a:pt x="2163" y="13346"/>
                        <a:pt x="24993" y="8566"/>
                        <a:pt x="25746" y="7843"/>
                      </a:cubicBezTo>
                      <a:cubicBezTo>
                        <a:pt x="26050" y="7539"/>
                        <a:pt x="25624" y="3892"/>
                        <a:pt x="24469"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21"/>
                <p:cNvSpPr/>
                <p:nvPr/>
              </p:nvSpPr>
              <p:spPr>
                <a:xfrm>
                  <a:off x="6712981" y="4442131"/>
                  <a:ext cx="591264" cy="122832"/>
                </a:xfrm>
                <a:custGeom>
                  <a:rect b="b" l="l" r="r" t="t"/>
                  <a:pathLst>
                    <a:path extrusionOk="0" h="4903" w="23601">
                      <a:moveTo>
                        <a:pt x="23571" y="1"/>
                      </a:moveTo>
                      <a:cubicBezTo>
                        <a:pt x="19650" y="609"/>
                        <a:pt x="3965" y="3922"/>
                        <a:pt x="75" y="4834"/>
                      </a:cubicBezTo>
                      <a:cubicBezTo>
                        <a:pt x="1" y="4858"/>
                        <a:pt x="27" y="4903"/>
                        <a:pt x="55" y="4903"/>
                      </a:cubicBezTo>
                      <a:cubicBezTo>
                        <a:pt x="62" y="4903"/>
                        <a:pt x="69" y="4900"/>
                        <a:pt x="75" y="4894"/>
                      </a:cubicBezTo>
                      <a:cubicBezTo>
                        <a:pt x="3996" y="4195"/>
                        <a:pt x="19741" y="1004"/>
                        <a:pt x="23571" y="31"/>
                      </a:cubicBezTo>
                      <a:cubicBezTo>
                        <a:pt x="23601" y="31"/>
                        <a:pt x="23601" y="1"/>
                        <a:pt x="235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21"/>
                <p:cNvSpPr/>
                <p:nvPr/>
              </p:nvSpPr>
              <p:spPr>
                <a:xfrm>
                  <a:off x="6896077" y="4345272"/>
                  <a:ext cx="122632" cy="29111"/>
                </a:xfrm>
                <a:custGeom>
                  <a:rect b="b" l="l" r="r" t="t"/>
                  <a:pathLst>
                    <a:path extrusionOk="0" h="1162" w="4895">
                      <a:moveTo>
                        <a:pt x="1611" y="0"/>
                      </a:moveTo>
                      <a:cubicBezTo>
                        <a:pt x="1100" y="0"/>
                        <a:pt x="593" y="57"/>
                        <a:pt x="122" y="158"/>
                      </a:cubicBezTo>
                      <a:cubicBezTo>
                        <a:pt x="1" y="158"/>
                        <a:pt x="1" y="371"/>
                        <a:pt x="153" y="371"/>
                      </a:cubicBezTo>
                      <a:cubicBezTo>
                        <a:pt x="1703" y="462"/>
                        <a:pt x="3253" y="705"/>
                        <a:pt x="4773" y="1161"/>
                      </a:cubicBezTo>
                      <a:cubicBezTo>
                        <a:pt x="4834" y="1161"/>
                        <a:pt x="4895" y="1101"/>
                        <a:pt x="4834" y="1040"/>
                      </a:cubicBezTo>
                      <a:cubicBezTo>
                        <a:pt x="3987" y="299"/>
                        <a:pt x="2786" y="0"/>
                        <a:pt x="16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221"/>
                <p:cNvSpPr/>
                <p:nvPr/>
              </p:nvSpPr>
              <p:spPr>
                <a:xfrm>
                  <a:off x="6868668" y="4363211"/>
                  <a:ext cx="122356" cy="28886"/>
                </a:xfrm>
                <a:custGeom>
                  <a:rect b="b" l="l" r="r" t="t"/>
                  <a:pathLst>
                    <a:path extrusionOk="0" h="1153" w="4884">
                      <a:moveTo>
                        <a:pt x="1613" y="0"/>
                      </a:moveTo>
                      <a:cubicBezTo>
                        <a:pt x="1101" y="0"/>
                        <a:pt x="595" y="61"/>
                        <a:pt x="122" y="172"/>
                      </a:cubicBezTo>
                      <a:cubicBezTo>
                        <a:pt x="1" y="172"/>
                        <a:pt x="1" y="354"/>
                        <a:pt x="122" y="354"/>
                      </a:cubicBezTo>
                      <a:cubicBezTo>
                        <a:pt x="1703" y="445"/>
                        <a:pt x="3253" y="719"/>
                        <a:pt x="4773" y="1144"/>
                      </a:cubicBezTo>
                      <a:cubicBezTo>
                        <a:pt x="4784" y="1150"/>
                        <a:pt x="4795" y="1153"/>
                        <a:pt x="4805" y="1153"/>
                      </a:cubicBezTo>
                      <a:cubicBezTo>
                        <a:pt x="4852" y="1153"/>
                        <a:pt x="4883" y="1103"/>
                        <a:pt x="4834" y="1053"/>
                      </a:cubicBezTo>
                      <a:cubicBezTo>
                        <a:pt x="3967" y="314"/>
                        <a:pt x="2778" y="0"/>
                        <a:pt x="16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21"/>
                <p:cNvSpPr/>
                <p:nvPr/>
              </p:nvSpPr>
              <p:spPr>
                <a:xfrm>
                  <a:off x="6840482" y="4381224"/>
                  <a:ext cx="122532" cy="29111"/>
                </a:xfrm>
                <a:custGeom>
                  <a:rect b="b" l="l" r="r" t="t"/>
                  <a:pathLst>
                    <a:path extrusionOk="0" h="1162" w="4891">
                      <a:moveTo>
                        <a:pt x="1574" y="0"/>
                      </a:moveTo>
                      <a:cubicBezTo>
                        <a:pt x="1078" y="0"/>
                        <a:pt x="586" y="54"/>
                        <a:pt x="123" y="152"/>
                      </a:cubicBezTo>
                      <a:cubicBezTo>
                        <a:pt x="1" y="182"/>
                        <a:pt x="31" y="365"/>
                        <a:pt x="153" y="365"/>
                      </a:cubicBezTo>
                      <a:cubicBezTo>
                        <a:pt x="1734" y="456"/>
                        <a:pt x="3284" y="729"/>
                        <a:pt x="4773" y="1155"/>
                      </a:cubicBezTo>
                      <a:cubicBezTo>
                        <a:pt x="4786" y="1159"/>
                        <a:pt x="4797" y="1161"/>
                        <a:pt x="4808" y="1161"/>
                      </a:cubicBezTo>
                      <a:cubicBezTo>
                        <a:pt x="4872" y="1161"/>
                        <a:pt x="4890" y="1090"/>
                        <a:pt x="4864" y="1064"/>
                      </a:cubicBezTo>
                      <a:cubicBezTo>
                        <a:pt x="3983" y="312"/>
                        <a:pt x="2769" y="0"/>
                        <a:pt x="15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21"/>
                <p:cNvSpPr/>
                <p:nvPr/>
              </p:nvSpPr>
              <p:spPr>
                <a:xfrm>
                  <a:off x="6813073" y="4399364"/>
                  <a:ext cx="122632" cy="29086"/>
                </a:xfrm>
                <a:custGeom>
                  <a:rect b="b" l="l" r="r" t="t"/>
                  <a:pathLst>
                    <a:path extrusionOk="0" h="1161" w="4895">
                      <a:moveTo>
                        <a:pt x="1600" y="0"/>
                      </a:moveTo>
                      <a:cubicBezTo>
                        <a:pt x="1092" y="0"/>
                        <a:pt x="589" y="57"/>
                        <a:pt x="122" y="157"/>
                      </a:cubicBezTo>
                      <a:cubicBezTo>
                        <a:pt x="1" y="157"/>
                        <a:pt x="1" y="370"/>
                        <a:pt x="153" y="370"/>
                      </a:cubicBezTo>
                      <a:cubicBezTo>
                        <a:pt x="1703" y="461"/>
                        <a:pt x="3253" y="735"/>
                        <a:pt x="4773" y="1160"/>
                      </a:cubicBezTo>
                      <a:cubicBezTo>
                        <a:pt x="4834" y="1160"/>
                        <a:pt x="4894" y="1100"/>
                        <a:pt x="4834" y="1069"/>
                      </a:cubicBezTo>
                      <a:cubicBezTo>
                        <a:pt x="3984" y="305"/>
                        <a:pt x="2778" y="0"/>
                        <a:pt x="16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221"/>
                <p:cNvSpPr/>
                <p:nvPr/>
              </p:nvSpPr>
              <p:spPr>
                <a:xfrm>
                  <a:off x="6500097" y="2959431"/>
                  <a:ext cx="1159755" cy="1392017"/>
                </a:xfrm>
                <a:custGeom>
                  <a:rect b="b" l="l" r="r" t="t"/>
                  <a:pathLst>
                    <a:path extrusionOk="0" h="55564" w="46293">
                      <a:moveTo>
                        <a:pt x="25532" y="0"/>
                      </a:moveTo>
                      <a:cubicBezTo>
                        <a:pt x="25532" y="0"/>
                        <a:pt x="25745" y="3496"/>
                        <a:pt x="25077" y="4013"/>
                      </a:cubicBezTo>
                      <a:cubicBezTo>
                        <a:pt x="24651" y="4377"/>
                        <a:pt x="4833" y="6019"/>
                        <a:pt x="2675" y="12706"/>
                      </a:cubicBezTo>
                      <a:cubicBezTo>
                        <a:pt x="0" y="20913"/>
                        <a:pt x="16505" y="55564"/>
                        <a:pt x="16505" y="55564"/>
                      </a:cubicBezTo>
                      <a:lnTo>
                        <a:pt x="32493" y="51794"/>
                      </a:lnTo>
                      <a:cubicBezTo>
                        <a:pt x="32493" y="51794"/>
                        <a:pt x="18754" y="20305"/>
                        <a:pt x="19940" y="18724"/>
                      </a:cubicBezTo>
                      <a:cubicBezTo>
                        <a:pt x="20517" y="17934"/>
                        <a:pt x="35411" y="17721"/>
                        <a:pt x="40153" y="13709"/>
                      </a:cubicBezTo>
                      <a:cubicBezTo>
                        <a:pt x="46293" y="8481"/>
                        <a:pt x="42159" y="517"/>
                        <a:pt x="42159" y="517"/>
                      </a:cubicBezTo>
                      <a:lnTo>
                        <a:pt x="25532"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21"/>
                <p:cNvSpPr/>
                <p:nvPr/>
              </p:nvSpPr>
              <p:spPr>
                <a:xfrm>
                  <a:off x="6912087" y="4196150"/>
                  <a:ext cx="362485" cy="96753"/>
                </a:xfrm>
                <a:custGeom>
                  <a:rect b="b" l="l" r="r" t="t"/>
                  <a:pathLst>
                    <a:path extrusionOk="0" h="3862" w="14469">
                      <a:moveTo>
                        <a:pt x="14408" y="1"/>
                      </a:moveTo>
                      <a:cubicBezTo>
                        <a:pt x="14256" y="1"/>
                        <a:pt x="12158" y="487"/>
                        <a:pt x="11186" y="700"/>
                      </a:cubicBezTo>
                      <a:cubicBezTo>
                        <a:pt x="9301" y="1125"/>
                        <a:pt x="7417" y="1612"/>
                        <a:pt x="5563" y="2068"/>
                      </a:cubicBezTo>
                      <a:cubicBezTo>
                        <a:pt x="4620" y="2311"/>
                        <a:pt x="486" y="3527"/>
                        <a:pt x="61" y="3739"/>
                      </a:cubicBezTo>
                      <a:cubicBezTo>
                        <a:pt x="0" y="3770"/>
                        <a:pt x="61" y="3861"/>
                        <a:pt x="91" y="3861"/>
                      </a:cubicBezTo>
                      <a:cubicBezTo>
                        <a:pt x="638" y="3831"/>
                        <a:pt x="7022" y="2281"/>
                        <a:pt x="8876" y="1764"/>
                      </a:cubicBezTo>
                      <a:cubicBezTo>
                        <a:pt x="10730" y="1247"/>
                        <a:pt x="12584" y="761"/>
                        <a:pt x="14408" y="153"/>
                      </a:cubicBezTo>
                      <a:cubicBezTo>
                        <a:pt x="14469" y="122"/>
                        <a:pt x="14469" y="1"/>
                        <a:pt x="144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21"/>
                <p:cNvSpPr/>
                <p:nvPr/>
              </p:nvSpPr>
              <p:spPr>
                <a:xfrm>
                  <a:off x="6918926" y="3000445"/>
                  <a:ext cx="629018" cy="1183029"/>
                </a:xfrm>
                <a:custGeom>
                  <a:rect b="b" l="l" r="r" t="t"/>
                  <a:pathLst>
                    <a:path extrusionOk="0" h="47222" w="25108">
                      <a:moveTo>
                        <a:pt x="24415" y="0"/>
                      </a:moveTo>
                      <a:cubicBezTo>
                        <a:pt x="24398" y="0"/>
                        <a:pt x="24378" y="18"/>
                        <a:pt x="24378" y="35"/>
                      </a:cubicBezTo>
                      <a:cubicBezTo>
                        <a:pt x="24469" y="461"/>
                        <a:pt x="24560" y="917"/>
                        <a:pt x="24591" y="1373"/>
                      </a:cubicBezTo>
                      <a:cubicBezTo>
                        <a:pt x="24804" y="3196"/>
                        <a:pt x="24682" y="5081"/>
                        <a:pt x="24165" y="6844"/>
                      </a:cubicBezTo>
                      <a:cubicBezTo>
                        <a:pt x="23618" y="8637"/>
                        <a:pt x="22463" y="10157"/>
                        <a:pt x="20883" y="11130"/>
                      </a:cubicBezTo>
                      <a:cubicBezTo>
                        <a:pt x="19302" y="12133"/>
                        <a:pt x="17417" y="12619"/>
                        <a:pt x="15563" y="12984"/>
                      </a:cubicBezTo>
                      <a:cubicBezTo>
                        <a:pt x="13344" y="13409"/>
                        <a:pt x="11065" y="13744"/>
                        <a:pt x="8846" y="14108"/>
                      </a:cubicBezTo>
                      <a:cubicBezTo>
                        <a:pt x="6414" y="14534"/>
                        <a:pt x="4013" y="14929"/>
                        <a:pt x="1612" y="15324"/>
                      </a:cubicBezTo>
                      <a:cubicBezTo>
                        <a:pt x="1186" y="15355"/>
                        <a:pt x="730" y="15476"/>
                        <a:pt x="365" y="15719"/>
                      </a:cubicBezTo>
                      <a:cubicBezTo>
                        <a:pt x="1" y="15993"/>
                        <a:pt x="62" y="16479"/>
                        <a:pt x="122" y="16905"/>
                      </a:cubicBezTo>
                      <a:cubicBezTo>
                        <a:pt x="365" y="17999"/>
                        <a:pt x="669" y="19124"/>
                        <a:pt x="1065" y="20187"/>
                      </a:cubicBezTo>
                      <a:cubicBezTo>
                        <a:pt x="2524" y="24412"/>
                        <a:pt x="10153" y="43288"/>
                        <a:pt x="12372" y="47209"/>
                      </a:cubicBezTo>
                      <a:cubicBezTo>
                        <a:pt x="12381" y="47218"/>
                        <a:pt x="12392" y="47222"/>
                        <a:pt x="12403" y="47222"/>
                      </a:cubicBezTo>
                      <a:cubicBezTo>
                        <a:pt x="12430" y="47222"/>
                        <a:pt x="12454" y="47200"/>
                        <a:pt x="12433" y="47179"/>
                      </a:cubicBezTo>
                      <a:cubicBezTo>
                        <a:pt x="12189" y="46692"/>
                        <a:pt x="2098" y="22953"/>
                        <a:pt x="791" y="18485"/>
                      </a:cubicBezTo>
                      <a:cubicBezTo>
                        <a:pt x="639" y="17938"/>
                        <a:pt x="487" y="17361"/>
                        <a:pt x="365" y="16814"/>
                      </a:cubicBezTo>
                      <a:cubicBezTo>
                        <a:pt x="244" y="16510"/>
                        <a:pt x="305" y="16206"/>
                        <a:pt x="457" y="15962"/>
                      </a:cubicBezTo>
                      <a:cubicBezTo>
                        <a:pt x="639" y="15810"/>
                        <a:pt x="852" y="15719"/>
                        <a:pt x="1095" y="15689"/>
                      </a:cubicBezTo>
                      <a:cubicBezTo>
                        <a:pt x="2250" y="15446"/>
                        <a:pt x="3435" y="15294"/>
                        <a:pt x="4560" y="15111"/>
                      </a:cubicBezTo>
                      <a:lnTo>
                        <a:pt x="11794" y="13896"/>
                      </a:lnTo>
                      <a:cubicBezTo>
                        <a:pt x="13831" y="13622"/>
                        <a:pt x="15837" y="13227"/>
                        <a:pt x="17843" y="12741"/>
                      </a:cubicBezTo>
                      <a:cubicBezTo>
                        <a:pt x="19576" y="12224"/>
                        <a:pt x="21278" y="11434"/>
                        <a:pt x="22524" y="10127"/>
                      </a:cubicBezTo>
                      <a:cubicBezTo>
                        <a:pt x="25108" y="7391"/>
                        <a:pt x="25047" y="3439"/>
                        <a:pt x="24439" y="35"/>
                      </a:cubicBezTo>
                      <a:cubicBezTo>
                        <a:pt x="24439" y="9"/>
                        <a:pt x="24428" y="0"/>
                        <a:pt x="244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221"/>
                <p:cNvSpPr/>
                <p:nvPr/>
              </p:nvSpPr>
              <p:spPr>
                <a:xfrm>
                  <a:off x="6097226" y="4023302"/>
                  <a:ext cx="674714" cy="591239"/>
                </a:xfrm>
                <a:custGeom>
                  <a:rect b="b" l="l" r="r" t="t"/>
                  <a:pathLst>
                    <a:path extrusionOk="0" h="23600" w="26932">
                      <a:moveTo>
                        <a:pt x="12098" y="0"/>
                      </a:moveTo>
                      <a:lnTo>
                        <a:pt x="11156" y="15654"/>
                      </a:lnTo>
                      <a:cubicBezTo>
                        <a:pt x="11156" y="15654"/>
                        <a:pt x="7964" y="16991"/>
                        <a:pt x="5168" y="18298"/>
                      </a:cubicBezTo>
                      <a:cubicBezTo>
                        <a:pt x="3952" y="18845"/>
                        <a:pt x="2767" y="19453"/>
                        <a:pt x="1612" y="20152"/>
                      </a:cubicBezTo>
                      <a:cubicBezTo>
                        <a:pt x="730" y="20851"/>
                        <a:pt x="1" y="23192"/>
                        <a:pt x="821" y="23465"/>
                      </a:cubicBezTo>
                      <a:cubicBezTo>
                        <a:pt x="1103" y="23552"/>
                        <a:pt x="4284" y="23600"/>
                        <a:pt x="8306" y="23600"/>
                      </a:cubicBezTo>
                      <a:cubicBezTo>
                        <a:pt x="15590" y="23600"/>
                        <a:pt x="25634" y="23442"/>
                        <a:pt x="26202" y="23070"/>
                      </a:cubicBezTo>
                      <a:cubicBezTo>
                        <a:pt x="26323" y="23009"/>
                        <a:pt x="26354" y="20882"/>
                        <a:pt x="26354" y="17933"/>
                      </a:cubicBezTo>
                      <a:lnTo>
                        <a:pt x="26354" y="17873"/>
                      </a:lnTo>
                      <a:cubicBezTo>
                        <a:pt x="26354" y="16019"/>
                        <a:pt x="26931" y="122"/>
                        <a:pt x="26931" y="122"/>
                      </a:cubicBezTo>
                      <a:lnTo>
                        <a:pt x="12098"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21"/>
                <p:cNvSpPr/>
                <p:nvPr/>
              </p:nvSpPr>
              <p:spPr>
                <a:xfrm>
                  <a:off x="6097226" y="4305060"/>
                  <a:ext cx="664042" cy="309499"/>
                </a:xfrm>
                <a:custGeom>
                  <a:rect b="b" l="l" r="r" t="t"/>
                  <a:pathLst>
                    <a:path extrusionOk="0" h="12354" w="26506">
                      <a:moveTo>
                        <a:pt x="11399" y="0"/>
                      </a:moveTo>
                      <a:lnTo>
                        <a:pt x="11156" y="4408"/>
                      </a:lnTo>
                      <a:cubicBezTo>
                        <a:pt x="11156" y="4408"/>
                        <a:pt x="7934" y="5745"/>
                        <a:pt x="5138" y="7083"/>
                      </a:cubicBezTo>
                      <a:cubicBezTo>
                        <a:pt x="3922" y="7630"/>
                        <a:pt x="2736" y="8238"/>
                        <a:pt x="1581" y="8906"/>
                      </a:cubicBezTo>
                      <a:cubicBezTo>
                        <a:pt x="730" y="9605"/>
                        <a:pt x="1" y="11946"/>
                        <a:pt x="821" y="12219"/>
                      </a:cubicBezTo>
                      <a:cubicBezTo>
                        <a:pt x="1103" y="12306"/>
                        <a:pt x="4284" y="12354"/>
                        <a:pt x="8306" y="12354"/>
                      </a:cubicBezTo>
                      <a:cubicBezTo>
                        <a:pt x="15590" y="12354"/>
                        <a:pt x="25634" y="12196"/>
                        <a:pt x="26202" y="11824"/>
                      </a:cubicBezTo>
                      <a:cubicBezTo>
                        <a:pt x="26323" y="11763"/>
                        <a:pt x="26354" y="9636"/>
                        <a:pt x="26354" y="6687"/>
                      </a:cubicBezTo>
                      <a:lnTo>
                        <a:pt x="26354" y="6627"/>
                      </a:lnTo>
                      <a:lnTo>
                        <a:pt x="26354" y="6262"/>
                      </a:lnTo>
                      <a:lnTo>
                        <a:pt x="26354" y="5958"/>
                      </a:lnTo>
                      <a:lnTo>
                        <a:pt x="26354" y="5532"/>
                      </a:lnTo>
                      <a:cubicBezTo>
                        <a:pt x="26384" y="4317"/>
                        <a:pt x="26445" y="2310"/>
                        <a:pt x="26506" y="92"/>
                      </a:cubicBezTo>
                      <a:lnTo>
                        <a:pt x="11399"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21"/>
                <p:cNvSpPr/>
                <p:nvPr/>
              </p:nvSpPr>
              <p:spPr>
                <a:xfrm>
                  <a:off x="6094195" y="4403297"/>
                  <a:ext cx="675466" cy="212921"/>
                </a:xfrm>
                <a:custGeom>
                  <a:rect b="b" l="l" r="r" t="t"/>
                  <a:pathLst>
                    <a:path extrusionOk="0" h="8499" w="26962">
                      <a:moveTo>
                        <a:pt x="26627" y="0"/>
                      </a:moveTo>
                      <a:lnTo>
                        <a:pt x="11307" y="122"/>
                      </a:lnTo>
                      <a:cubicBezTo>
                        <a:pt x="11307" y="122"/>
                        <a:pt x="2553" y="4225"/>
                        <a:pt x="1611" y="4985"/>
                      </a:cubicBezTo>
                      <a:cubicBezTo>
                        <a:pt x="699" y="5715"/>
                        <a:pt x="0" y="8116"/>
                        <a:pt x="821" y="8359"/>
                      </a:cubicBezTo>
                      <a:cubicBezTo>
                        <a:pt x="1108" y="8452"/>
                        <a:pt x="4001" y="8499"/>
                        <a:pt x="7742" y="8499"/>
                      </a:cubicBezTo>
                      <a:cubicBezTo>
                        <a:pt x="15089" y="8499"/>
                        <a:pt x="25708" y="8316"/>
                        <a:pt x="26292" y="7934"/>
                      </a:cubicBezTo>
                      <a:cubicBezTo>
                        <a:pt x="26627" y="7721"/>
                        <a:pt x="26961" y="4043"/>
                        <a:pt x="2662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221"/>
                <p:cNvSpPr/>
                <p:nvPr/>
              </p:nvSpPr>
              <p:spPr>
                <a:xfrm>
                  <a:off x="6343208" y="4416200"/>
                  <a:ext cx="115617" cy="47474"/>
                </a:xfrm>
                <a:custGeom>
                  <a:rect b="b" l="l" r="r" t="t"/>
                  <a:pathLst>
                    <a:path extrusionOk="0" h="1895" w="4615">
                      <a:moveTo>
                        <a:pt x="277" y="1"/>
                      </a:moveTo>
                      <a:cubicBezTo>
                        <a:pt x="236" y="1"/>
                        <a:pt x="194" y="1"/>
                        <a:pt x="153" y="2"/>
                      </a:cubicBezTo>
                      <a:cubicBezTo>
                        <a:pt x="31" y="2"/>
                        <a:pt x="1" y="154"/>
                        <a:pt x="122" y="185"/>
                      </a:cubicBezTo>
                      <a:cubicBezTo>
                        <a:pt x="1642" y="610"/>
                        <a:pt x="3101" y="1188"/>
                        <a:pt x="4499" y="1887"/>
                      </a:cubicBezTo>
                      <a:cubicBezTo>
                        <a:pt x="4511" y="1892"/>
                        <a:pt x="4522" y="1895"/>
                        <a:pt x="4533" y="1895"/>
                      </a:cubicBezTo>
                      <a:cubicBezTo>
                        <a:pt x="4580" y="1895"/>
                        <a:pt x="4615" y="1850"/>
                        <a:pt x="4590" y="1826"/>
                      </a:cubicBezTo>
                      <a:cubicBezTo>
                        <a:pt x="3614" y="553"/>
                        <a:pt x="1830" y="1"/>
                        <a:pt x="27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21"/>
                <p:cNvSpPr/>
                <p:nvPr/>
              </p:nvSpPr>
              <p:spPr>
                <a:xfrm>
                  <a:off x="6312742" y="4428401"/>
                  <a:ext cx="115492" cy="47474"/>
                </a:xfrm>
                <a:custGeom>
                  <a:rect b="b" l="l" r="r" t="t"/>
                  <a:pathLst>
                    <a:path extrusionOk="0" h="1895" w="4610">
                      <a:moveTo>
                        <a:pt x="249" y="0"/>
                      </a:moveTo>
                      <a:cubicBezTo>
                        <a:pt x="207" y="0"/>
                        <a:pt x="165" y="1"/>
                        <a:pt x="122" y="1"/>
                      </a:cubicBezTo>
                      <a:cubicBezTo>
                        <a:pt x="1" y="1"/>
                        <a:pt x="1" y="153"/>
                        <a:pt x="92" y="184"/>
                      </a:cubicBezTo>
                      <a:cubicBezTo>
                        <a:pt x="1612" y="609"/>
                        <a:pt x="3101" y="1187"/>
                        <a:pt x="4499" y="1886"/>
                      </a:cubicBezTo>
                      <a:cubicBezTo>
                        <a:pt x="4505" y="1892"/>
                        <a:pt x="4513" y="1894"/>
                        <a:pt x="4522" y="1894"/>
                      </a:cubicBezTo>
                      <a:cubicBezTo>
                        <a:pt x="4559" y="1894"/>
                        <a:pt x="4609" y="1850"/>
                        <a:pt x="4560" y="1825"/>
                      </a:cubicBezTo>
                      <a:cubicBezTo>
                        <a:pt x="3613" y="552"/>
                        <a:pt x="1830" y="0"/>
                        <a:pt x="2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21"/>
                <p:cNvSpPr/>
                <p:nvPr/>
              </p:nvSpPr>
              <p:spPr>
                <a:xfrm>
                  <a:off x="6250307" y="4452754"/>
                  <a:ext cx="116394" cy="47474"/>
                </a:xfrm>
                <a:custGeom>
                  <a:rect b="b" l="l" r="r" t="t"/>
                  <a:pathLst>
                    <a:path extrusionOk="0" h="1895" w="4646">
                      <a:moveTo>
                        <a:pt x="307" y="1"/>
                      </a:moveTo>
                      <a:cubicBezTo>
                        <a:pt x="266" y="1"/>
                        <a:pt x="224" y="1"/>
                        <a:pt x="183" y="2"/>
                      </a:cubicBezTo>
                      <a:cubicBezTo>
                        <a:pt x="31" y="2"/>
                        <a:pt x="0" y="185"/>
                        <a:pt x="152" y="215"/>
                      </a:cubicBezTo>
                      <a:cubicBezTo>
                        <a:pt x="1672" y="610"/>
                        <a:pt x="3131" y="1188"/>
                        <a:pt x="4529" y="1887"/>
                      </a:cubicBezTo>
                      <a:cubicBezTo>
                        <a:pt x="4541" y="1892"/>
                        <a:pt x="4552" y="1895"/>
                        <a:pt x="4563" y="1895"/>
                      </a:cubicBezTo>
                      <a:cubicBezTo>
                        <a:pt x="4610" y="1895"/>
                        <a:pt x="4645" y="1850"/>
                        <a:pt x="4620" y="1826"/>
                      </a:cubicBezTo>
                      <a:cubicBezTo>
                        <a:pt x="3644" y="553"/>
                        <a:pt x="1860" y="1"/>
                        <a:pt x="30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21"/>
                <p:cNvSpPr/>
                <p:nvPr/>
              </p:nvSpPr>
              <p:spPr>
                <a:xfrm>
                  <a:off x="6356161" y="2954095"/>
                  <a:ext cx="1353186" cy="1466649"/>
                </a:xfrm>
                <a:custGeom>
                  <a:rect b="b" l="l" r="r" t="t"/>
                  <a:pathLst>
                    <a:path extrusionOk="0" h="58543" w="54014">
                      <a:moveTo>
                        <a:pt x="31490" y="1"/>
                      </a:moveTo>
                      <a:lnTo>
                        <a:pt x="31490" y="1"/>
                      </a:lnTo>
                      <a:cubicBezTo>
                        <a:pt x="31916" y="2007"/>
                        <a:pt x="32493" y="3952"/>
                        <a:pt x="33223" y="5837"/>
                      </a:cubicBezTo>
                      <a:cubicBezTo>
                        <a:pt x="33223" y="5837"/>
                        <a:pt x="10882" y="9970"/>
                        <a:pt x="4651" y="16809"/>
                      </a:cubicBezTo>
                      <a:cubicBezTo>
                        <a:pt x="426" y="21460"/>
                        <a:pt x="0" y="58543"/>
                        <a:pt x="0" y="58543"/>
                      </a:cubicBezTo>
                      <a:lnTo>
                        <a:pt x="16718" y="58543"/>
                      </a:lnTo>
                      <a:cubicBezTo>
                        <a:pt x="16718" y="58543"/>
                        <a:pt x="16505" y="27539"/>
                        <a:pt x="17812" y="25867"/>
                      </a:cubicBezTo>
                      <a:cubicBezTo>
                        <a:pt x="19575" y="23648"/>
                        <a:pt x="44044" y="23679"/>
                        <a:pt x="49302" y="16384"/>
                      </a:cubicBezTo>
                      <a:cubicBezTo>
                        <a:pt x="54013" y="9818"/>
                        <a:pt x="50032" y="548"/>
                        <a:pt x="50032" y="548"/>
                      </a:cubicBezTo>
                      <a:lnTo>
                        <a:pt x="31490"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21"/>
                <p:cNvSpPr/>
                <p:nvPr/>
              </p:nvSpPr>
              <p:spPr>
                <a:xfrm>
                  <a:off x="7103976" y="3069093"/>
                  <a:ext cx="155927" cy="72677"/>
                </a:xfrm>
                <a:custGeom>
                  <a:rect b="b" l="l" r="r" t="t"/>
                  <a:pathLst>
                    <a:path extrusionOk="0" h="2901" w="6224">
                      <a:moveTo>
                        <a:pt x="122" y="0"/>
                      </a:moveTo>
                      <a:cubicBezTo>
                        <a:pt x="31" y="0"/>
                        <a:pt x="1" y="92"/>
                        <a:pt x="62" y="152"/>
                      </a:cubicBezTo>
                      <a:cubicBezTo>
                        <a:pt x="548" y="396"/>
                        <a:pt x="1065" y="608"/>
                        <a:pt x="1581" y="821"/>
                      </a:cubicBezTo>
                      <a:lnTo>
                        <a:pt x="3071" y="1459"/>
                      </a:lnTo>
                      <a:cubicBezTo>
                        <a:pt x="4104" y="1915"/>
                        <a:pt x="5168" y="2371"/>
                        <a:pt x="6171" y="2888"/>
                      </a:cubicBezTo>
                      <a:cubicBezTo>
                        <a:pt x="6180" y="2897"/>
                        <a:pt x="6189" y="2901"/>
                        <a:pt x="6196" y="2901"/>
                      </a:cubicBezTo>
                      <a:cubicBezTo>
                        <a:pt x="6214" y="2901"/>
                        <a:pt x="6223" y="2879"/>
                        <a:pt x="6202" y="2858"/>
                      </a:cubicBezTo>
                      <a:cubicBezTo>
                        <a:pt x="5229" y="2250"/>
                        <a:pt x="4256" y="1703"/>
                        <a:pt x="3253" y="1186"/>
                      </a:cubicBezTo>
                      <a:cubicBezTo>
                        <a:pt x="2736" y="943"/>
                        <a:pt x="2220" y="699"/>
                        <a:pt x="1673" y="517"/>
                      </a:cubicBezTo>
                      <a:cubicBezTo>
                        <a:pt x="1186" y="304"/>
                        <a:pt x="670" y="122"/>
                        <a:pt x="12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21"/>
                <p:cNvSpPr/>
                <p:nvPr/>
              </p:nvSpPr>
              <p:spPr>
                <a:xfrm>
                  <a:off x="7131235" y="2953543"/>
                  <a:ext cx="69496" cy="146081"/>
                </a:xfrm>
                <a:custGeom>
                  <a:rect b="b" l="l" r="r" t="t"/>
                  <a:pathLst>
                    <a:path extrusionOk="0" h="5831" w="2774">
                      <a:moveTo>
                        <a:pt x="80" y="0"/>
                      </a:moveTo>
                      <a:cubicBezTo>
                        <a:pt x="42" y="0"/>
                        <a:pt x="1" y="40"/>
                        <a:pt x="38" y="114"/>
                      </a:cubicBezTo>
                      <a:cubicBezTo>
                        <a:pt x="129" y="1056"/>
                        <a:pt x="311" y="1968"/>
                        <a:pt x="585" y="2849"/>
                      </a:cubicBezTo>
                      <a:cubicBezTo>
                        <a:pt x="676" y="3214"/>
                        <a:pt x="767" y="3579"/>
                        <a:pt x="889" y="3913"/>
                      </a:cubicBezTo>
                      <a:cubicBezTo>
                        <a:pt x="980" y="4217"/>
                        <a:pt x="1162" y="4491"/>
                        <a:pt x="1405" y="4673"/>
                      </a:cubicBezTo>
                      <a:cubicBezTo>
                        <a:pt x="1527" y="4795"/>
                        <a:pt x="1709" y="4856"/>
                        <a:pt x="1892" y="4856"/>
                      </a:cubicBezTo>
                      <a:cubicBezTo>
                        <a:pt x="1892" y="4916"/>
                        <a:pt x="1861" y="4947"/>
                        <a:pt x="1892" y="5038"/>
                      </a:cubicBezTo>
                      <a:cubicBezTo>
                        <a:pt x="1892" y="5129"/>
                        <a:pt x="1922" y="5190"/>
                        <a:pt x="1952" y="5281"/>
                      </a:cubicBezTo>
                      <a:cubicBezTo>
                        <a:pt x="1983" y="5372"/>
                        <a:pt x="2013" y="5463"/>
                        <a:pt x="2013" y="5555"/>
                      </a:cubicBezTo>
                      <a:cubicBezTo>
                        <a:pt x="2044" y="5585"/>
                        <a:pt x="2074" y="5646"/>
                        <a:pt x="2074" y="5676"/>
                      </a:cubicBezTo>
                      <a:cubicBezTo>
                        <a:pt x="2104" y="5737"/>
                        <a:pt x="2135" y="5767"/>
                        <a:pt x="2165" y="5798"/>
                      </a:cubicBezTo>
                      <a:cubicBezTo>
                        <a:pt x="2177" y="5821"/>
                        <a:pt x="2202" y="5831"/>
                        <a:pt x="2226" y="5831"/>
                      </a:cubicBezTo>
                      <a:cubicBezTo>
                        <a:pt x="2266" y="5831"/>
                        <a:pt x="2306" y="5805"/>
                        <a:pt x="2287" y="5767"/>
                      </a:cubicBezTo>
                      <a:lnTo>
                        <a:pt x="2287" y="5615"/>
                      </a:lnTo>
                      <a:cubicBezTo>
                        <a:pt x="2287" y="5555"/>
                        <a:pt x="2287" y="5524"/>
                        <a:pt x="2287" y="5463"/>
                      </a:cubicBezTo>
                      <a:cubicBezTo>
                        <a:pt x="2256" y="5372"/>
                        <a:pt x="2226" y="5311"/>
                        <a:pt x="2196" y="5220"/>
                      </a:cubicBezTo>
                      <a:cubicBezTo>
                        <a:pt x="2165" y="5129"/>
                        <a:pt x="2135" y="5038"/>
                        <a:pt x="2104" y="4947"/>
                      </a:cubicBezTo>
                      <a:cubicBezTo>
                        <a:pt x="2074" y="4916"/>
                        <a:pt x="2074" y="4886"/>
                        <a:pt x="2044" y="4856"/>
                      </a:cubicBezTo>
                      <a:cubicBezTo>
                        <a:pt x="2378" y="4856"/>
                        <a:pt x="2621" y="4643"/>
                        <a:pt x="2712" y="4339"/>
                      </a:cubicBezTo>
                      <a:cubicBezTo>
                        <a:pt x="2773" y="4004"/>
                        <a:pt x="2743" y="3701"/>
                        <a:pt x="2621" y="3397"/>
                      </a:cubicBezTo>
                      <a:cubicBezTo>
                        <a:pt x="2530" y="2971"/>
                        <a:pt x="2439" y="2576"/>
                        <a:pt x="2317" y="2150"/>
                      </a:cubicBezTo>
                      <a:cubicBezTo>
                        <a:pt x="2226" y="1755"/>
                        <a:pt x="2104" y="1360"/>
                        <a:pt x="1983" y="935"/>
                      </a:cubicBezTo>
                      <a:cubicBezTo>
                        <a:pt x="1922" y="722"/>
                        <a:pt x="1861" y="509"/>
                        <a:pt x="1800" y="296"/>
                      </a:cubicBezTo>
                      <a:cubicBezTo>
                        <a:pt x="1770" y="235"/>
                        <a:pt x="1770" y="114"/>
                        <a:pt x="1679" y="83"/>
                      </a:cubicBezTo>
                      <a:cubicBezTo>
                        <a:pt x="1679" y="68"/>
                        <a:pt x="1671" y="61"/>
                        <a:pt x="1664" y="61"/>
                      </a:cubicBezTo>
                      <a:cubicBezTo>
                        <a:pt x="1656" y="61"/>
                        <a:pt x="1648" y="68"/>
                        <a:pt x="1648" y="83"/>
                      </a:cubicBezTo>
                      <a:cubicBezTo>
                        <a:pt x="1618" y="83"/>
                        <a:pt x="1618" y="114"/>
                        <a:pt x="1618" y="144"/>
                      </a:cubicBezTo>
                      <a:lnTo>
                        <a:pt x="1679" y="144"/>
                      </a:lnTo>
                      <a:cubicBezTo>
                        <a:pt x="1709" y="266"/>
                        <a:pt x="1740" y="691"/>
                        <a:pt x="1740" y="722"/>
                      </a:cubicBezTo>
                      <a:cubicBezTo>
                        <a:pt x="1800" y="965"/>
                        <a:pt x="1831" y="1178"/>
                        <a:pt x="1861" y="1390"/>
                      </a:cubicBezTo>
                      <a:cubicBezTo>
                        <a:pt x="1952" y="1846"/>
                        <a:pt x="2044" y="2272"/>
                        <a:pt x="2135" y="2728"/>
                      </a:cubicBezTo>
                      <a:cubicBezTo>
                        <a:pt x="2196" y="3093"/>
                        <a:pt x="2317" y="3518"/>
                        <a:pt x="2348" y="3852"/>
                      </a:cubicBezTo>
                      <a:cubicBezTo>
                        <a:pt x="2376" y="4162"/>
                        <a:pt x="2274" y="4497"/>
                        <a:pt x="1921" y="4497"/>
                      </a:cubicBezTo>
                      <a:cubicBezTo>
                        <a:pt x="1893" y="4497"/>
                        <a:pt x="1863" y="4495"/>
                        <a:pt x="1831" y="4491"/>
                      </a:cubicBezTo>
                      <a:cubicBezTo>
                        <a:pt x="1466" y="4400"/>
                        <a:pt x="1284" y="4035"/>
                        <a:pt x="1162" y="3731"/>
                      </a:cubicBezTo>
                      <a:cubicBezTo>
                        <a:pt x="1010" y="3336"/>
                        <a:pt x="889" y="2971"/>
                        <a:pt x="797" y="2576"/>
                      </a:cubicBezTo>
                      <a:cubicBezTo>
                        <a:pt x="524" y="1755"/>
                        <a:pt x="341" y="904"/>
                        <a:pt x="129" y="53"/>
                      </a:cubicBezTo>
                      <a:cubicBezTo>
                        <a:pt x="129" y="17"/>
                        <a:pt x="105" y="0"/>
                        <a:pt x="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21"/>
                <p:cNvSpPr/>
                <p:nvPr/>
              </p:nvSpPr>
              <p:spPr>
                <a:xfrm>
                  <a:off x="7408609" y="3006082"/>
                  <a:ext cx="155351" cy="157756"/>
                </a:xfrm>
                <a:custGeom>
                  <a:rect b="b" l="l" r="r" t="t"/>
                  <a:pathLst>
                    <a:path extrusionOk="0" h="6297" w="6201">
                      <a:moveTo>
                        <a:pt x="61" y="0"/>
                      </a:moveTo>
                      <a:cubicBezTo>
                        <a:pt x="46" y="0"/>
                        <a:pt x="31" y="8"/>
                        <a:pt x="31" y="23"/>
                      </a:cubicBezTo>
                      <a:cubicBezTo>
                        <a:pt x="0" y="813"/>
                        <a:pt x="91" y="1604"/>
                        <a:pt x="274" y="2363"/>
                      </a:cubicBezTo>
                      <a:cubicBezTo>
                        <a:pt x="395" y="3002"/>
                        <a:pt x="669" y="3610"/>
                        <a:pt x="1064" y="4126"/>
                      </a:cubicBezTo>
                      <a:cubicBezTo>
                        <a:pt x="1490" y="4613"/>
                        <a:pt x="1976" y="5008"/>
                        <a:pt x="2553" y="5342"/>
                      </a:cubicBezTo>
                      <a:cubicBezTo>
                        <a:pt x="3101" y="5677"/>
                        <a:pt x="3708" y="5920"/>
                        <a:pt x="4316" y="6102"/>
                      </a:cubicBezTo>
                      <a:cubicBezTo>
                        <a:pt x="4620" y="6163"/>
                        <a:pt x="4955" y="6224"/>
                        <a:pt x="5259" y="6254"/>
                      </a:cubicBezTo>
                      <a:cubicBezTo>
                        <a:pt x="5395" y="6281"/>
                        <a:pt x="5532" y="6296"/>
                        <a:pt x="5666" y="6296"/>
                      </a:cubicBezTo>
                      <a:cubicBezTo>
                        <a:pt x="5830" y="6296"/>
                        <a:pt x="5989" y="6274"/>
                        <a:pt x="6140" y="6224"/>
                      </a:cubicBezTo>
                      <a:cubicBezTo>
                        <a:pt x="6201" y="6193"/>
                        <a:pt x="6201" y="6102"/>
                        <a:pt x="6140" y="6072"/>
                      </a:cubicBezTo>
                      <a:cubicBezTo>
                        <a:pt x="5988" y="5980"/>
                        <a:pt x="5836" y="5950"/>
                        <a:pt x="5654" y="5950"/>
                      </a:cubicBezTo>
                      <a:cubicBezTo>
                        <a:pt x="5471" y="5920"/>
                        <a:pt x="5259" y="5889"/>
                        <a:pt x="5076" y="5859"/>
                      </a:cubicBezTo>
                      <a:cubicBezTo>
                        <a:pt x="4711" y="5768"/>
                        <a:pt x="4347" y="5646"/>
                        <a:pt x="3982" y="5525"/>
                      </a:cubicBezTo>
                      <a:cubicBezTo>
                        <a:pt x="3253" y="5251"/>
                        <a:pt x="2584" y="4886"/>
                        <a:pt x="1976" y="4430"/>
                      </a:cubicBezTo>
                      <a:cubicBezTo>
                        <a:pt x="1672" y="4187"/>
                        <a:pt x="1398" y="3914"/>
                        <a:pt x="1155" y="3579"/>
                      </a:cubicBezTo>
                      <a:cubicBezTo>
                        <a:pt x="942" y="3245"/>
                        <a:pt x="760" y="2880"/>
                        <a:pt x="638" y="2485"/>
                      </a:cubicBezTo>
                      <a:cubicBezTo>
                        <a:pt x="517" y="2090"/>
                        <a:pt x="426" y="1695"/>
                        <a:pt x="304" y="1269"/>
                      </a:cubicBezTo>
                      <a:cubicBezTo>
                        <a:pt x="213" y="874"/>
                        <a:pt x="183" y="448"/>
                        <a:pt x="91" y="23"/>
                      </a:cubicBezTo>
                      <a:cubicBezTo>
                        <a:pt x="91" y="8"/>
                        <a:pt x="76" y="0"/>
                        <a:pt x="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21"/>
                <p:cNvSpPr/>
                <p:nvPr/>
              </p:nvSpPr>
              <p:spPr>
                <a:xfrm>
                  <a:off x="6704939" y="2993329"/>
                  <a:ext cx="897831" cy="1340735"/>
                </a:xfrm>
                <a:custGeom>
                  <a:rect b="b" l="l" r="r" t="t"/>
                  <a:pathLst>
                    <a:path extrusionOk="0" h="53517" w="35838">
                      <a:moveTo>
                        <a:pt x="35157" y="0"/>
                      </a:moveTo>
                      <a:cubicBezTo>
                        <a:pt x="35146" y="0"/>
                        <a:pt x="35138" y="15"/>
                        <a:pt x="35138" y="46"/>
                      </a:cubicBezTo>
                      <a:cubicBezTo>
                        <a:pt x="35199" y="684"/>
                        <a:pt x="35290" y="1322"/>
                        <a:pt x="35351" y="1961"/>
                      </a:cubicBezTo>
                      <a:cubicBezTo>
                        <a:pt x="35807" y="6550"/>
                        <a:pt x="35685" y="12021"/>
                        <a:pt x="31916" y="15304"/>
                      </a:cubicBezTo>
                      <a:cubicBezTo>
                        <a:pt x="30153" y="16824"/>
                        <a:pt x="27904" y="17645"/>
                        <a:pt x="25715" y="18313"/>
                      </a:cubicBezTo>
                      <a:cubicBezTo>
                        <a:pt x="23344" y="18982"/>
                        <a:pt x="20913" y="19529"/>
                        <a:pt x="18451" y="19924"/>
                      </a:cubicBezTo>
                      <a:cubicBezTo>
                        <a:pt x="15958" y="20350"/>
                        <a:pt x="13496" y="20654"/>
                        <a:pt x="11034" y="21019"/>
                      </a:cubicBezTo>
                      <a:cubicBezTo>
                        <a:pt x="9818" y="21171"/>
                        <a:pt x="8572" y="21353"/>
                        <a:pt x="7356" y="21566"/>
                      </a:cubicBezTo>
                      <a:cubicBezTo>
                        <a:pt x="6171" y="21748"/>
                        <a:pt x="4985" y="21930"/>
                        <a:pt x="3800" y="22234"/>
                      </a:cubicBezTo>
                      <a:cubicBezTo>
                        <a:pt x="2797" y="22478"/>
                        <a:pt x="1976" y="22964"/>
                        <a:pt x="1612" y="23967"/>
                      </a:cubicBezTo>
                      <a:cubicBezTo>
                        <a:pt x="1429" y="24423"/>
                        <a:pt x="1308" y="24940"/>
                        <a:pt x="1277" y="25426"/>
                      </a:cubicBezTo>
                      <a:cubicBezTo>
                        <a:pt x="1186" y="26064"/>
                        <a:pt x="1125" y="26733"/>
                        <a:pt x="1064" y="27371"/>
                      </a:cubicBezTo>
                      <a:cubicBezTo>
                        <a:pt x="791" y="29985"/>
                        <a:pt x="578" y="32630"/>
                        <a:pt x="426" y="35244"/>
                      </a:cubicBezTo>
                      <a:cubicBezTo>
                        <a:pt x="92" y="40563"/>
                        <a:pt x="1" y="48162"/>
                        <a:pt x="153" y="53481"/>
                      </a:cubicBezTo>
                      <a:cubicBezTo>
                        <a:pt x="153" y="53499"/>
                        <a:pt x="183" y="53516"/>
                        <a:pt x="209" y="53516"/>
                      </a:cubicBezTo>
                      <a:cubicBezTo>
                        <a:pt x="227" y="53516"/>
                        <a:pt x="244" y="53507"/>
                        <a:pt x="244" y="53481"/>
                      </a:cubicBezTo>
                      <a:lnTo>
                        <a:pt x="244" y="49195"/>
                      </a:lnTo>
                      <a:cubicBezTo>
                        <a:pt x="213" y="43906"/>
                        <a:pt x="426" y="38587"/>
                        <a:pt x="821" y="33298"/>
                      </a:cubicBezTo>
                      <a:cubicBezTo>
                        <a:pt x="1004" y="30684"/>
                        <a:pt x="1216" y="28040"/>
                        <a:pt x="1551" y="25426"/>
                      </a:cubicBezTo>
                      <a:cubicBezTo>
                        <a:pt x="1672" y="24301"/>
                        <a:pt x="1976" y="23237"/>
                        <a:pt x="3101" y="22721"/>
                      </a:cubicBezTo>
                      <a:cubicBezTo>
                        <a:pt x="3618" y="22508"/>
                        <a:pt x="4195" y="22356"/>
                        <a:pt x="4742" y="22295"/>
                      </a:cubicBezTo>
                      <a:cubicBezTo>
                        <a:pt x="5350" y="22174"/>
                        <a:pt x="5958" y="22052"/>
                        <a:pt x="6566" y="21961"/>
                      </a:cubicBezTo>
                      <a:cubicBezTo>
                        <a:pt x="11490" y="21140"/>
                        <a:pt x="16475" y="20684"/>
                        <a:pt x="21369" y="19681"/>
                      </a:cubicBezTo>
                      <a:cubicBezTo>
                        <a:pt x="23740" y="19225"/>
                        <a:pt x="26050" y="18557"/>
                        <a:pt x="28299" y="17675"/>
                      </a:cubicBezTo>
                      <a:cubicBezTo>
                        <a:pt x="30335" y="16854"/>
                        <a:pt x="32220" y="15669"/>
                        <a:pt x="33497" y="13845"/>
                      </a:cubicBezTo>
                      <a:cubicBezTo>
                        <a:pt x="34682" y="12021"/>
                        <a:pt x="35412" y="9955"/>
                        <a:pt x="35564" y="7796"/>
                      </a:cubicBezTo>
                      <a:cubicBezTo>
                        <a:pt x="35837" y="5213"/>
                        <a:pt x="35472" y="2599"/>
                        <a:pt x="35199" y="46"/>
                      </a:cubicBezTo>
                      <a:cubicBezTo>
                        <a:pt x="35184" y="15"/>
                        <a:pt x="35168" y="0"/>
                        <a:pt x="351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221"/>
                <p:cNvSpPr/>
                <p:nvPr/>
              </p:nvSpPr>
              <p:spPr>
                <a:xfrm>
                  <a:off x="6374425" y="4352262"/>
                  <a:ext cx="373934" cy="14581"/>
                </a:xfrm>
                <a:custGeom>
                  <a:rect b="b" l="l" r="r" t="t"/>
                  <a:pathLst>
                    <a:path extrusionOk="0" h="582" w="14926">
                      <a:moveTo>
                        <a:pt x="5776" y="1"/>
                      </a:moveTo>
                      <a:cubicBezTo>
                        <a:pt x="4803" y="1"/>
                        <a:pt x="3861" y="31"/>
                        <a:pt x="2919" y="62"/>
                      </a:cubicBezTo>
                      <a:lnTo>
                        <a:pt x="1460" y="153"/>
                      </a:lnTo>
                      <a:cubicBezTo>
                        <a:pt x="973" y="153"/>
                        <a:pt x="518" y="183"/>
                        <a:pt x="62" y="274"/>
                      </a:cubicBezTo>
                      <a:cubicBezTo>
                        <a:pt x="1" y="274"/>
                        <a:pt x="31" y="396"/>
                        <a:pt x="92" y="396"/>
                      </a:cubicBezTo>
                      <a:cubicBezTo>
                        <a:pt x="639" y="457"/>
                        <a:pt x="1217" y="518"/>
                        <a:pt x="1764" y="518"/>
                      </a:cubicBezTo>
                      <a:cubicBezTo>
                        <a:pt x="2311" y="518"/>
                        <a:pt x="2828" y="548"/>
                        <a:pt x="3344" y="548"/>
                      </a:cubicBezTo>
                      <a:cubicBezTo>
                        <a:pt x="4087" y="571"/>
                        <a:pt x="4822" y="581"/>
                        <a:pt x="5554" y="581"/>
                      </a:cubicBezTo>
                      <a:cubicBezTo>
                        <a:pt x="6738" y="581"/>
                        <a:pt x="7917" y="555"/>
                        <a:pt x="9120" y="518"/>
                      </a:cubicBezTo>
                      <a:cubicBezTo>
                        <a:pt x="11034" y="487"/>
                        <a:pt x="12949" y="426"/>
                        <a:pt x="14864" y="305"/>
                      </a:cubicBezTo>
                      <a:cubicBezTo>
                        <a:pt x="14925" y="305"/>
                        <a:pt x="14925" y="183"/>
                        <a:pt x="14864" y="153"/>
                      </a:cubicBezTo>
                      <a:cubicBezTo>
                        <a:pt x="14743" y="123"/>
                        <a:pt x="12585" y="62"/>
                        <a:pt x="11582" y="62"/>
                      </a:cubicBezTo>
                      <a:cubicBezTo>
                        <a:pt x="9636" y="1"/>
                        <a:pt x="7721" y="1"/>
                        <a:pt x="57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21"/>
                <p:cNvSpPr/>
                <p:nvPr/>
              </p:nvSpPr>
              <p:spPr>
                <a:xfrm>
                  <a:off x="6557345" y="3102515"/>
                  <a:ext cx="632475" cy="207435"/>
                </a:xfrm>
                <a:custGeom>
                  <a:rect b="b" l="l" r="r" t="t"/>
                  <a:pathLst>
                    <a:path extrusionOk="0" h="8280" w="25246">
                      <a:moveTo>
                        <a:pt x="25095" y="1"/>
                      </a:moveTo>
                      <a:cubicBezTo>
                        <a:pt x="25087" y="1"/>
                        <a:pt x="25079" y="2"/>
                        <a:pt x="25071" y="4"/>
                      </a:cubicBezTo>
                      <a:cubicBezTo>
                        <a:pt x="21667" y="399"/>
                        <a:pt x="18263" y="1098"/>
                        <a:pt x="14980" y="2071"/>
                      </a:cubicBezTo>
                      <a:cubicBezTo>
                        <a:pt x="11636" y="3013"/>
                        <a:pt x="8384" y="4198"/>
                        <a:pt x="5223" y="5597"/>
                      </a:cubicBezTo>
                      <a:cubicBezTo>
                        <a:pt x="3460" y="6387"/>
                        <a:pt x="1727" y="7299"/>
                        <a:pt x="25" y="8211"/>
                      </a:cubicBezTo>
                      <a:cubicBezTo>
                        <a:pt x="1" y="8235"/>
                        <a:pt x="16" y="8280"/>
                        <a:pt x="39" y="8280"/>
                      </a:cubicBezTo>
                      <a:cubicBezTo>
                        <a:pt x="44" y="8280"/>
                        <a:pt x="50" y="8277"/>
                        <a:pt x="56" y="8271"/>
                      </a:cubicBezTo>
                      <a:cubicBezTo>
                        <a:pt x="3126" y="6691"/>
                        <a:pt x="6317" y="5293"/>
                        <a:pt x="9569" y="4138"/>
                      </a:cubicBezTo>
                      <a:cubicBezTo>
                        <a:pt x="12791" y="2952"/>
                        <a:pt x="16074" y="2010"/>
                        <a:pt x="19448" y="1250"/>
                      </a:cubicBezTo>
                      <a:cubicBezTo>
                        <a:pt x="21333" y="855"/>
                        <a:pt x="23247" y="521"/>
                        <a:pt x="25132" y="217"/>
                      </a:cubicBezTo>
                      <a:cubicBezTo>
                        <a:pt x="25246" y="188"/>
                        <a:pt x="25200" y="1"/>
                        <a:pt x="250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21"/>
                <p:cNvSpPr/>
                <p:nvPr/>
              </p:nvSpPr>
              <p:spPr>
                <a:xfrm>
                  <a:off x="6574106" y="2363746"/>
                  <a:ext cx="642572" cy="570571"/>
                </a:xfrm>
                <a:custGeom>
                  <a:rect b="b" l="l" r="r" t="t"/>
                  <a:pathLst>
                    <a:path extrusionOk="0" h="22775" w="25649">
                      <a:moveTo>
                        <a:pt x="24471" y="0"/>
                      </a:moveTo>
                      <a:cubicBezTo>
                        <a:pt x="23649" y="0"/>
                        <a:pt x="22450" y="1094"/>
                        <a:pt x="20785" y="3472"/>
                      </a:cubicBezTo>
                      <a:cubicBezTo>
                        <a:pt x="17746" y="7819"/>
                        <a:pt x="15466" y="11162"/>
                        <a:pt x="15040" y="11618"/>
                      </a:cubicBezTo>
                      <a:cubicBezTo>
                        <a:pt x="14645" y="12074"/>
                        <a:pt x="6712" y="12560"/>
                        <a:pt x="2912" y="13260"/>
                      </a:cubicBezTo>
                      <a:cubicBezTo>
                        <a:pt x="1818" y="13442"/>
                        <a:pt x="998" y="13655"/>
                        <a:pt x="815" y="13898"/>
                      </a:cubicBezTo>
                      <a:cubicBezTo>
                        <a:pt x="1" y="14923"/>
                        <a:pt x="2389" y="22775"/>
                        <a:pt x="3614" y="22775"/>
                      </a:cubicBezTo>
                      <a:cubicBezTo>
                        <a:pt x="3623" y="22775"/>
                        <a:pt x="3633" y="22774"/>
                        <a:pt x="3642" y="22773"/>
                      </a:cubicBezTo>
                      <a:cubicBezTo>
                        <a:pt x="4159" y="22713"/>
                        <a:pt x="4827" y="22621"/>
                        <a:pt x="5678" y="22500"/>
                      </a:cubicBezTo>
                      <a:cubicBezTo>
                        <a:pt x="7776" y="22226"/>
                        <a:pt x="18536" y="19308"/>
                        <a:pt x="20208" y="18092"/>
                      </a:cubicBezTo>
                      <a:cubicBezTo>
                        <a:pt x="22244" y="16573"/>
                        <a:pt x="23673" y="10706"/>
                        <a:pt x="25344" y="3138"/>
                      </a:cubicBezTo>
                      <a:cubicBezTo>
                        <a:pt x="25648" y="1679"/>
                        <a:pt x="25527" y="706"/>
                        <a:pt x="25071" y="250"/>
                      </a:cubicBezTo>
                      <a:cubicBezTo>
                        <a:pt x="24899" y="85"/>
                        <a:pt x="24699" y="0"/>
                        <a:pt x="24471"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221"/>
                <p:cNvSpPr/>
                <p:nvPr/>
              </p:nvSpPr>
              <p:spPr>
                <a:xfrm>
                  <a:off x="6249530" y="2694084"/>
                  <a:ext cx="466828" cy="290158"/>
                </a:xfrm>
                <a:custGeom>
                  <a:rect b="b" l="l" r="r" t="t"/>
                  <a:pathLst>
                    <a:path extrusionOk="0" h="11582" w="18634">
                      <a:moveTo>
                        <a:pt x="14212" y="1"/>
                      </a:moveTo>
                      <a:cubicBezTo>
                        <a:pt x="12332" y="1"/>
                        <a:pt x="9183" y="137"/>
                        <a:pt x="6171" y="895"/>
                      </a:cubicBezTo>
                      <a:cubicBezTo>
                        <a:pt x="4591" y="1290"/>
                        <a:pt x="1" y="5424"/>
                        <a:pt x="943" y="6822"/>
                      </a:cubicBezTo>
                      <a:cubicBezTo>
                        <a:pt x="1034" y="6974"/>
                        <a:pt x="1186" y="7066"/>
                        <a:pt x="1369" y="7096"/>
                      </a:cubicBezTo>
                      <a:cubicBezTo>
                        <a:pt x="882" y="7765"/>
                        <a:pt x="700" y="8464"/>
                        <a:pt x="1126" y="8920"/>
                      </a:cubicBezTo>
                      <a:cubicBezTo>
                        <a:pt x="1318" y="9074"/>
                        <a:pt x="1547" y="9154"/>
                        <a:pt x="1774" y="9154"/>
                      </a:cubicBezTo>
                      <a:cubicBezTo>
                        <a:pt x="1906" y="9154"/>
                        <a:pt x="2036" y="9127"/>
                        <a:pt x="2159" y="9072"/>
                      </a:cubicBezTo>
                      <a:lnTo>
                        <a:pt x="2159" y="9072"/>
                      </a:lnTo>
                      <a:cubicBezTo>
                        <a:pt x="1977" y="9376"/>
                        <a:pt x="2037" y="9801"/>
                        <a:pt x="2341" y="10014"/>
                      </a:cubicBezTo>
                      <a:cubicBezTo>
                        <a:pt x="2464" y="10111"/>
                        <a:pt x="2625" y="10154"/>
                        <a:pt x="2816" y="10154"/>
                      </a:cubicBezTo>
                      <a:cubicBezTo>
                        <a:pt x="3522" y="10154"/>
                        <a:pt x="4632" y="9559"/>
                        <a:pt x="5685" y="8889"/>
                      </a:cubicBezTo>
                      <a:lnTo>
                        <a:pt x="5685" y="8889"/>
                      </a:lnTo>
                      <a:cubicBezTo>
                        <a:pt x="4864" y="9649"/>
                        <a:pt x="4287" y="10379"/>
                        <a:pt x="4803" y="10774"/>
                      </a:cubicBezTo>
                      <a:cubicBezTo>
                        <a:pt x="5041" y="10967"/>
                        <a:pt x="5327" y="11051"/>
                        <a:pt x="5649" y="11051"/>
                      </a:cubicBezTo>
                      <a:cubicBezTo>
                        <a:pt x="7095" y="11051"/>
                        <a:pt x="9258" y="9356"/>
                        <a:pt x="10974" y="8312"/>
                      </a:cubicBezTo>
                      <a:cubicBezTo>
                        <a:pt x="11750" y="7859"/>
                        <a:pt x="12802" y="7345"/>
                        <a:pt x="13478" y="7345"/>
                      </a:cubicBezTo>
                      <a:cubicBezTo>
                        <a:pt x="13754" y="7345"/>
                        <a:pt x="13968" y="7431"/>
                        <a:pt x="14074" y="7643"/>
                      </a:cubicBezTo>
                      <a:cubicBezTo>
                        <a:pt x="14256" y="8038"/>
                        <a:pt x="13466" y="8737"/>
                        <a:pt x="12828" y="9011"/>
                      </a:cubicBezTo>
                      <a:cubicBezTo>
                        <a:pt x="11612" y="9528"/>
                        <a:pt x="9880" y="10257"/>
                        <a:pt x="10183" y="11017"/>
                      </a:cubicBezTo>
                      <a:cubicBezTo>
                        <a:pt x="10365" y="11437"/>
                        <a:pt x="10904" y="11582"/>
                        <a:pt x="11563" y="11582"/>
                      </a:cubicBezTo>
                      <a:cubicBezTo>
                        <a:pt x="12666" y="11582"/>
                        <a:pt x="14107" y="11177"/>
                        <a:pt x="14773" y="10987"/>
                      </a:cubicBezTo>
                      <a:cubicBezTo>
                        <a:pt x="16080" y="10500"/>
                        <a:pt x="17387" y="9953"/>
                        <a:pt x="18633" y="9315"/>
                      </a:cubicBezTo>
                      <a:cubicBezTo>
                        <a:pt x="18633" y="9315"/>
                        <a:pt x="17782" y="1534"/>
                        <a:pt x="15928" y="44"/>
                      </a:cubicBezTo>
                      <a:cubicBezTo>
                        <a:pt x="15928" y="44"/>
                        <a:pt x="15272" y="1"/>
                        <a:pt x="14212"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221"/>
                <p:cNvSpPr/>
                <p:nvPr/>
              </p:nvSpPr>
              <p:spPr>
                <a:xfrm>
                  <a:off x="6387528" y="2820832"/>
                  <a:ext cx="152946" cy="99985"/>
                </a:xfrm>
                <a:custGeom>
                  <a:rect b="b" l="l" r="r" t="t"/>
                  <a:pathLst>
                    <a:path extrusionOk="0" h="3991" w="6105">
                      <a:moveTo>
                        <a:pt x="6104" y="0"/>
                      </a:moveTo>
                      <a:lnTo>
                        <a:pt x="6104" y="0"/>
                      </a:lnTo>
                      <a:cubicBezTo>
                        <a:pt x="4979" y="152"/>
                        <a:pt x="3916" y="608"/>
                        <a:pt x="2973" y="1247"/>
                      </a:cubicBezTo>
                      <a:cubicBezTo>
                        <a:pt x="1879" y="2007"/>
                        <a:pt x="1028" y="3070"/>
                        <a:pt x="25" y="3921"/>
                      </a:cubicBezTo>
                      <a:cubicBezTo>
                        <a:pt x="0" y="3946"/>
                        <a:pt x="16" y="3991"/>
                        <a:pt x="38" y="3991"/>
                      </a:cubicBezTo>
                      <a:cubicBezTo>
                        <a:pt x="44" y="3991"/>
                        <a:pt x="50" y="3988"/>
                        <a:pt x="55" y="3982"/>
                      </a:cubicBezTo>
                      <a:cubicBezTo>
                        <a:pt x="542" y="3526"/>
                        <a:pt x="1058" y="3131"/>
                        <a:pt x="1545" y="2706"/>
                      </a:cubicBezTo>
                      <a:cubicBezTo>
                        <a:pt x="2031" y="2250"/>
                        <a:pt x="2487" y="1824"/>
                        <a:pt x="3004" y="1459"/>
                      </a:cubicBezTo>
                      <a:cubicBezTo>
                        <a:pt x="3916" y="730"/>
                        <a:pt x="4979" y="244"/>
                        <a:pt x="61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221"/>
                <p:cNvSpPr/>
                <p:nvPr/>
              </p:nvSpPr>
              <p:spPr>
                <a:xfrm>
                  <a:off x="6304599" y="2769797"/>
                  <a:ext cx="213773" cy="151117"/>
                </a:xfrm>
                <a:custGeom>
                  <a:rect b="b" l="l" r="r" t="t"/>
                  <a:pathLst>
                    <a:path extrusionOk="0" h="6032" w="8533">
                      <a:moveTo>
                        <a:pt x="8502" y="1"/>
                      </a:moveTo>
                      <a:cubicBezTo>
                        <a:pt x="7256" y="335"/>
                        <a:pt x="6040" y="761"/>
                        <a:pt x="4855" y="1338"/>
                      </a:cubicBezTo>
                      <a:cubicBezTo>
                        <a:pt x="3608" y="2007"/>
                        <a:pt x="2636" y="3071"/>
                        <a:pt x="1694" y="4074"/>
                      </a:cubicBezTo>
                      <a:cubicBezTo>
                        <a:pt x="1116" y="4712"/>
                        <a:pt x="569" y="5320"/>
                        <a:pt x="22" y="5989"/>
                      </a:cubicBezTo>
                      <a:cubicBezTo>
                        <a:pt x="0" y="6010"/>
                        <a:pt x="9" y="6032"/>
                        <a:pt x="27" y="6032"/>
                      </a:cubicBezTo>
                      <a:cubicBezTo>
                        <a:pt x="34" y="6032"/>
                        <a:pt x="43" y="6028"/>
                        <a:pt x="52" y="6019"/>
                      </a:cubicBezTo>
                      <a:cubicBezTo>
                        <a:pt x="1025" y="4955"/>
                        <a:pt x="2028" y="3952"/>
                        <a:pt x="3061" y="2949"/>
                      </a:cubicBezTo>
                      <a:cubicBezTo>
                        <a:pt x="4004" y="2007"/>
                        <a:pt x="5128" y="1278"/>
                        <a:pt x="6344" y="791"/>
                      </a:cubicBezTo>
                      <a:cubicBezTo>
                        <a:pt x="7074" y="518"/>
                        <a:pt x="7803" y="274"/>
                        <a:pt x="8502" y="62"/>
                      </a:cubicBezTo>
                      <a:cubicBezTo>
                        <a:pt x="8533" y="31"/>
                        <a:pt x="8533" y="1"/>
                        <a:pt x="85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221"/>
                <p:cNvSpPr/>
                <p:nvPr/>
              </p:nvSpPr>
              <p:spPr>
                <a:xfrm>
                  <a:off x="6281750" y="2726403"/>
                  <a:ext cx="202349" cy="145780"/>
                </a:xfrm>
                <a:custGeom>
                  <a:rect b="b" l="l" r="r" t="t"/>
                  <a:pathLst>
                    <a:path extrusionOk="0" h="5819" w="8077">
                      <a:moveTo>
                        <a:pt x="8046" y="0"/>
                      </a:moveTo>
                      <a:cubicBezTo>
                        <a:pt x="7914" y="31"/>
                        <a:pt x="7783" y="63"/>
                        <a:pt x="7653" y="97"/>
                      </a:cubicBezTo>
                      <a:lnTo>
                        <a:pt x="7653" y="97"/>
                      </a:lnTo>
                      <a:cubicBezTo>
                        <a:pt x="7792" y="65"/>
                        <a:pt x="7933" y="33"/>
                        <a:pt x="8077" y="0"/>
                      </a:cubicBezTo>
                      <a:close/>
                      <a:moveTo>
                        <a:pt x="7653" y="97"/>
                      </a:moveTo>
                      <a:cubicBezTo>
                        <a:pt x="6616" y="337"/>
                        <a:pt x="5702" y="593"/>
                        <a:pt x="4764" y="1155"/>
                      </a:cubicBezTo>
                      <a:cubicBezTo>
                        <a:pt x="3578" y="1976"/>
                        <a:pt x="2484" y="2918"/>
                        <a:pt x="1542" y="4013"/>
                      </a:cubicBezTo>
                      <a:cubicBezTo>
                        <a:pt x="1025" y="4590"/>
                        <a:pt x="539" y="5168"/>
                        <a:pt x="22" y="5776"/>
                      </a:cubicBezTo>
                      <a:cubicBezTo>
                        <a:pt x="0" y="5797"/>
                        <a:pt x="9" y="5819"/>
                        <a:pt x="38" y="5819"/>
                      </a:cubicBezTo>
                      <a:cubicBezTo>
                        <a:pt x="50" y="5819"/>
                        <a:pt x="65" y="5815"/>
                        <a:pt x="83" y="5806"/>
                      </a:cubicBezTo>
                      <a:cubicBezTo>
                        <a:pt x="1207" y="4499"/>
                        <a:pt x="2393" y="3253"/>
                        <a:pt x="3700" y="2098"/>
                      </a:cubicBezTo>
                      <a:cubicBezTo>
                        <a:pt x="4308" y="1551"/>
                        <a:pt x="4976" y="1095"/>
                        <a:pt x="5736" y="730"/>
                      </a:cubicBezTo>
                      <a:cubicBezTo>
                        <a:pt x="6369" y="477"/>
                        <a:pt x="7002" y="266"/>
                        <a:pt x="7653" y="97"/>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21"/>
                <p:cNvSpPr/>
                <p:nvPr/>
              </p:nvSpPr>
              <p:spPr>
                <a:xfrm>
                  <a:off x="6704187" y="2353799"/>
                  <a:ext cx="523397" cy="575907"/>
                </a:xfrm>
                <a:custGeom>
                  <a:rect b="b" l="l" r="r" t="t"/>
                  <a:pathLst>
                    <a:path extrusionOk="0" h="22988" w="20892">
                      <a:moveTo>
                        <a:pt x="19569" y="1"/>
                      </a:moveTo>
                      <a:cubicBezTo>
                        <a:pt x="18797" y="1"/>
                        <a:pt x="17675" y="766"/>
                        <a:pt x="16383" y="2380"/>
                      </a:cubicBezTo>
                      <a:cubicBezTo>
                        <a:pt x="13587" y="5906"/>
                        <a:pt x="9940" y="11681"/>
                        <a:pt x="9636" y="11894"/>
                      </a:cubicBezTo>
                      <a:cubicBezTo>
                        <a:pt x="9362" y="12106"/>
                        <a:pt x="0" y="13261"/>
                        <a:pt x="0" y="13261"/>
                      </a:cubicBezTo>
                      <a:lnTo>
                        <a:pt x="1885" y="22988"/>
                      </a:lnTo>
                      <a:cubicBezTo>
                        <a:pt x="1885" y="22988"/>
                        <a:pt x="13070" y="21043"/>
                        <a:pt x="15684" y="18611"/>
                      </a:cubicBezTo>
                      <a:cubicBezTo>
                        <a:pt x="18298" y="16179"/>
                        <a:pt x="19909" y="6605"/>
                        <a:pt x="20548" y="2988"/>
                      </a:cubicBezTo>
                      <a:cubicBezTo>
                        <a:pt x="20891" y="1041"/>
                        <a:pt x="20469" y="1"/>
                        <a:pt x="19569"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21"/>
                <p:cNvSpPr/>
                <p:nvPr/>
              </p:nvSpPr>
              <p:spPr>
                <a:xfrm>
                  <a:off x="6671442" y="2662440"/>
                  <a:ext cx="122607" cy="292438"/>
                </a:xfrm>
                <a:custGeom>
                  <a:rect b="b" l="l" r="r" t="t"/>
                  <a:pathLst>
                    <a:path extrusionOk="0" h="11673" w="4894">
                      <a:moveTo>
                        <a:pt x="2645" y="0"/>
                      </a:moveTo>
                      <a:lnTo>
                        <a:pt x="0" y="395"/>
                      </a:lnTo>
                      <a:lnTo>
                        <a:pt x="2158" y="11672"/>
                      </a:lnTo>
                      <a:lnTo>
                        <a:pt x="4894" y="11095"/>
                      </a:lnTo>
                      <a:lnTo>
                        <a:pt x="2645"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21"/>
                <p:cNvSpPr/>
                <p:nvPr/>
              </p:nvSpPr>
              <p:spPr>
                <a:xfrm>
                  <a:off x="6739965" y="2686242"/>
                  <a:ext cx="51809" cy="231435"/>
                </a:xfrm>
                <a:custGeom>
                  <a:rect b="b" l="l" r="r" t="t"/>
                  <a:pathLst>
                    <a:path extrusionOk="0" h="9238" w="2068">
                      <a:moveTo>
                        <a:pt x="31" y="0"/>
                      </a:moveTo>
                      <a:cubicBezTo>
                        <a:pt x="16" y="0"/>
                        <a:pt x="1" y="8"/>
                        <a:pt x="1" y="23"/>
                      </a:cubicBezTo>
                      <a:cubicBezTo>
                        <a:pt x="92" y="783"/>
                        <a:pt x="274" y="1512"/>
                        <a:pt x="426" y="2242"/>
                      </a:cubicBezTo>
                      <a:cubicBezTo>
                        <a:pt x="548" y="3002"/>
                        <a:pt x="730" y="3822"/>
                        <a:pt x="882" y="4613"/>
                      </a:cubicBezTo>
                      <a:cubicBezTo>
                        <a:pt x="1217" y="6163"/>
                        <a:pt x="1612" y="7682"/>
                        <a:pt x="2007" y="9202"/>
                      </a:cubicBezTo>
                      <a:cubicBezTo>
                        <a:pt x="2007" y="9228"/>
                        <a:pt x="2018" y="9237"/>
                        <a:pt x="2030" y="9237"/>
                      </a:cubicBezTo>
                      <a:cubicBezTo>
                        <a:pt x="2047" y="9237"/>
                        <a:pt x="2068" y="9220"/>
                        <a:pt x="2068" y="9202"/>
                      </a:cubicBezTo>
                      <a:cubicBezTo>
                        <a:pt x="1794" y="7652"/>
                        <a:pt x="1521" y="6132"/>
                        <a:pt x="1156" y="4582"/>
                      </a:cubicBezTo>
                      <a:cubicBezTo>
                        <a:pt x="1004" y="3822"/>
                        <a:pt x="821" y="3062"/>
                        <a:pt x="639" y="2302"/>
                      </a:cubicBezTo>
                      <a:cubicBezTo>
                        <a:pt x="457" y="1543"/>
                        <a:pt x="305" y="783"/>
                        <a:pt x="62" y="23"/>
                      </a:cubicBezTo>
                      <a:cubicBezTo>
                        <a:pt x="62" y="8"/>
                        <a:pt x="46" y="0"/>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21"/>
                <p:cNvSpPr/>
                <p:nvPr/>
              </p:nvSpPr>
              <p:spPr>
                <a:xfrm>
                  <a:off x="7040790" y="2349590"/>
                  <a:ext cx="636609" cy="742306"/>
                </a:xfrm>
                <a:custGeom>
                  <a:rect b="b" l="l" r="r" t="t"/>
                  <a:pathLst>
                    <a:path extrusionOk="0" h="29630" w="25411">
                      <a:moveTo>
                        <a:pt x="8131" y="1"/>
                      </a:moveTo>
                      <a:cubicBezTo>
                        <a:pt x="6646" y="1"/>
                        <a:pt x="5054" y="243"/>
                        <a:pt x="4803" y="572"/>
                      </a:cubicBezTo>
                      <a:cubicBezTo>
                        <a:pt x="1429" y="4949"/>
                        <a:pt x="0" y="28262"/>
                        <a:pt x="365" y="28566"/>
                      </a:cubicBezTo>
                      <a:cubicBezTo>
                        <a:pt x="878" y="29026"/>
                        <a:pt x="20111" y="29629"/>
                        <a:pt x="24433" y="29629"/>
                      </a:cubicBezTo>
                      <a:cubicBezTo>
                        <a:pt x="24972" y="29629"/>
                        <a:pt x="25279" y="29620"/>
                        <a:pt x="25289" y="29600"/>
                      </a:cubicBezTo>
                      <a:cubicBezTo>
                        <a:pt x="25411" y="29448"/>
                        <a:pt x="19119" y="3612"/>
                        <a:pt x="10304" y="268"/>
                      </a:cubicBezTo>
                      <a:cubicBezTo>
                        <a:pt x="9795" y="80"/>
                        <a:pt x="8981" y="1"/>
                        <a:pt x="8131"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21"/>
                <p:cNvSpPr/>
                <p:nvPr/>
              </p:nvSpPr>
              <p:spPr>
                <a:xfrm>
                  <a:off x="7080375" y="2583495"/>
                  <a:ext cx="14505" cy="90941"/>
                </a:xfrm>
                <a:custGeom>
                  <a:rect b="b" l="l" r="r" t="t"/>
                  <a:pathLst>
                    <a:path extrusionOk="0" h="3630" w="579">
                      <a:moveTo>
                        <a:pt x="540" y="0"/>
                      </a:moveTo>
                      <a:cubicBezTo>
                        <a:pt x="528" y="0"/>
                        <a:pt x="517" y="8"/>
                        <a:pt x="517" y="20"/>
                      </a:cubicBezTo>
                      <a:cubicBezTo>
                        <a:pt x="426" y="628"/>
                        <a:pt x="305" y="1236"/>
                        <a:pt x="213" y="1844"/>
                      </a:cubicBezTo>
                      <a:cubicBezTo>
                        <a:pt x="183" y="1571"/>
                        <a:pt x="183" y="1327"/>
                        <a:pt x="153" y="1084"/>
                      </a:cubicBezTo>
                      <a:cubicBezTo>
                        <a:pt x="153" y="1054"/>
                        <a:pt x="130" y="1039"/>
                        <a:pt x="111" y="1039"/>
                      </a:cubicBezTo>
                      <a:cubicBezTo>
                        <a:pt x="92" y="1039"/>
                        <a:pt x="77" y="1054"/>
                        <a:pt x="92" y="1084"/>
                      </a:cubicBezTo>
                      <a:cubicBezTo>
                        <a:pt x="92" y="1419"/>
                        <a:pt x="122" y="1753"/>
                        <a:pt x="122" y="2087"/>
                      </a:cubicBezTo>
                      <a:lnTo>
                        <a:pt x="122" y="2482"/>
                      </a:lnTo>
                      <a:cubicBezTo>
                        <a:pt x="61" y="2908"/>
                        <a:pt x="31" y="3151"/>
                        <a:pt x="1" y="3577"/>
                      </a:cubicBezTo>
                      <a:cubicBezTo>
                        <a:pt x="1" y="3607"/>
                        <a:pt x="8" y="3630"/>
                        <a:pt x="20" y="3630"/>
                      </a:cubicBezTo>
                      <a:cubicBezTo>
                        <a:pt x="31" y="3630"/>
                        <a:pt x="46" y="3607"/>
                        <a:pt x="61" y="3546"/>
                      </a:cubicBezTo>
                      <a:cubicBezTo>
                        <a:pt x="153" y="3121"/>
                        <a:pt x="487" y="871"/>
                        <a:pt x="578" y="51"/>
                      </a:cubicBezTo>
                      <a:cubicBezTo>
                        <a:pt x="578" y="15"/>
                        <a:pt x="557" y="0"/>
                        <a:pt x="54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221"/>
                <p:cNvSpPr/>
                <p:nvPr/>
              </p:nvSpPr>
              <p:spPr>
                <a:xfrm>
                  <a:off x="7151203" y="2462158"/>
                  <a:ext cx="61704" cy="78439"/>
                </a:xfrm>
                <a:custGeom>
                  <a:rect b="b" l="l" r="r" t="t"/>
                  <a:pathLst>
                    <a:path extrusionOk="0" h="3131" w="2463">
                      <a:moveTo>
                        <a:pt x="1551" y="0"/>
                      </a:moveTo>
                      <a:lnTo>
                        <a:pt x="0" y="1611"/>
                      </a:lnTo>
                      <a:lnTo>
                        <a:pt x="365" y="2979"/>
                      </a:lnTo>
                      <a:lnTo>
                        <a:pt x="1794" y="3131"/>
                      </a:lnTo>
                      <a:lnTo>
                        <a:pt x="2462" y="1854"/>
                      </a:lnTo>
                      <a:lnTo>
                        <a:pt x="155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221"/>
                <p:cNvSpPr/>
                <p:nvPr/>
              </p:nvSpPr>
              <p:spPr>
                <a:xfrm>
                  <a:off x="7119209" y="2536769"/>
                  <a:ext cx="99784" cy="532316"/>
                </a:xfrm>
                <a:custGeom>
                  <a:rect b="b" l="l" r="r" t="t"/>
                  <a:pathLst>
                    <a:path extrusionOk="0" h="21248" w="3983">
                      <a:moveTo>
                        <a:pt x="1642" y="1"/>
                      </a:moveTo>
                      <a:lnTo>
                        <a:pt x="1" y="15959"/>
                      </a:lnTo>
                      <a:lnTo>
                        <a:pt x="2128" y="21247"/>
                      </a:lnTo>
                      <a:lnTo>
                        <a:pt x="3983" y="16171"/>
                      </a:lnTo>
                      <a:lnTo>
                        <a:pt x="3071" y="153"/>
                      </a:lnTo>
                      <a:lnTo>
                        <a:pt x="164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21"/>
                <p:cNvSpPr/>
                <p:nvPr/>
              </p:nvSpPr>
              <p:spPr>
                <a:xfrm>
                  <a:off x="7142058" y="2223343"/>
                  <a:ext cx="159935" cy="230909"/>
                </a:xfrm>
                <a:custGeom>
                  <a:rect b="b" l="l" r="r" t="t"/>
                  <a:pathLst>
                    <a:path extrusionOk="0" h="9217" w="6384">
                      <a:moveTo>
                        <a:pt x="5507" y="1"/>
                      </a:moveTo>
                      <a:cubicBezTo>
                        <a:pt x="5356" y="1"/>
                        <a:pt x="4955" y="261"/>
                        <a:pt x="4955" y="261"/>
                      </a:cubicBezTo>
                      <a:lnTo>
                        <a:pt x="3831" y="626"/>
                      </a:lnTo>
                      <a:lnTo>
                        <a:pt x="1" y="1812"/>
                      </a:lnTo>
                      <a:cubicBezTo>
                        <a:pt x="396" y="2906"/>
                        <a:pt x="639" y="4061"/>
                        <a:pt x="761" y="5216"/>
                      </a:cubicBezTo>
                      <a:cubicBezTo>
                        <a:pt x="761" y="5338"/>
                        <a:pt x="761" y="5459"/>
                        <a:pt x="761" y="5611"/>
                      </a:cubicBezTo>
                      <a:cubicBezTo>
                        <a:pt x="761" y="5611"/>
                        <a:pt x="761" y="5641"/>
                        <a:pt x="761" y="5672"/>
                      </a:cubicBezTo>
                      <a:cubicBezTo>
                        <a:pt x="700" y="6371"/>
                        <a:pt x="761" y="8985"/>
                        <a:pt x="2068" y="9198"/>
                      </a:cubicBezTo>
                      <a:cubicBezTo>
                        <a:pt x="2137" y="9210"/>
                        <a:pt x="2208" y="9216"/>
                        <a:pt x="2281" y="9216"/>
                      </a:cubicBezTo>
                      <a:cubicBezTo>
                        <a:pt x="3624" y="9216"/>
                        <a:pt x="5604" y="7165"/>
                        <a:pt x="6353" y="5550"/>
                      </a:cubicBezTo>
                      <a:cubicBezTo>
                        <a:pt x="6384" y="5429"/>
                        <a:pt x="6141" y="4243"/>
                        <a:pt x="5897" y="2815"/>
                      </a:cubicBezTo>
                      <a:cubicBezTo>
                        <a:pt x="5776" y="1933"/>
                        <a:pt x="5624" y="961"/>
                        <a:pt x="5563" y="49"/>
                      </a:cubicBezTo>
                      <a:cubicBezTo>
                        <a:pt x="5563" y="14"/>
                        <a:pt x="5542" y="1"/>
                        <a:pt x="5507"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21"/>
                <p:cNvSpPr/>
                <p:nvPr/>
              </p:nvSpPr>
              <p:spPr>
                <a:xfrm>
                  <a:off x="7142058" y="2234442"/>
                  <a:ext cx="132528" cy="131000"/>
                </a:xfrm>
                <a:custGeom>
                  <a:rect b="b" l="l" r="r" t="t"/>
                  <a:pathLst>
                    <a:path extrusionOk="0" h="5229" w="5290">
                      <a:moveTo>
                        <a:pt x="5290" y="1"/>
                      </a:moveTo>
                      <a:lnTo>
                        <a:pt x="3770" y="183"/>
                      </a:lnTo>
                      <a:lnTo>
                        <a:pt x="1" y="1369"/>
                      </a:lnTo>
                      <a:cubicBezTo>
                        <a:pt x="396" y="2463"/>
                        <a:pt x="639" y="3618"/>
                        <a:pt x="761" y="4773"/>
                      </a:cubicBezTo>
                      <a:cubicBezTo>
                        <a:pt x="761" y="4895"/>
                        <a:pt x="761" y="5016"/>
                        <a:pt x="761" y="5168"/>
                      </a:cubicBezTo>
                      <a:cubicBezTo>
                        <a:pt x="761" y="5168"/>
                        <a:pt x="761" y="5198"/>
                        <a:pt x="761" y="5229"/>
                      </a:cubicBezTo>
                      <a:lnTo>
                        <a:pt x="1338" y="5229"/>
                      </a:lnTo>
                      <a:cubicBezTo>
                        <a:pt x="5137" y="4895"/>
                        <a:pt x="5290" y="1"/>
                        <a:pt x="529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21"/>
                <p:cNvSpPr/>
                <p:nvPr/>
              </p:nvSpPr>
              <p:spPr>
                <a:xfrm>
                  <a:off x="7040790" y="1987559"/>
                  <a:ext cx="284045" cy="344447"/>
                </a:xfrm>
                <a:custGeom>
                  <a:rect b="b" l="l" r="r" t="t"/>
                  <a:pathLst>
                    <a:path extrusionOk="0" h="13749" w="11338">
                      <a:moveTo>
                        <a:pt x="5962" y="0"/>
                      </a:moveTo>
                      <a:cubicBezTo>
                        <a:pt x="5140" y="0"/>
                        <a:pt x="4334" y="205"/>
                        <a:pt x="3648" y="645"/>
                      </a:cubicBezTo>
                      <a:cubicBezTo>
                        <a:pt x="1976" y="1709"/>
                        <a:pt x="0" y="9156"/>
                        <a:pt x="1398" y="11648"/>
                      </a:cubicBezTo>
                      <a:cubicBezTo>
                        <a:pt x="2188" y="13093"/>
                        <a:pt x="3580" y="13748"/>
                        <a:pt x="5038" y="13748"/>
                      </a:cubicBezTo>
                      <a:cubicBezTo>
                        <a:pt x="6218" y="13748"/>
                        <a:pt x="7440" y="13318"/>
                        <a:pt x="8420" y="12530"/>
                      </a:cubicBezTo>
                      <a:cubicBezTo>
                        <a:pt x="9909" y="11344"/>
                        <a:pt x="11338" y="5599"/>
                        <a:pt x="10851" y="3563"/>
                      </a:cubicBezTo>
                      <a:cubicBezTo>
                        <a:pt x="10325" y="1370"/>
                        <a:pt x="8091" y="0"/>
                        <a:pt x="5962"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221"/>
                <p:cNvSpPr/>
                <p:nvPr/>
              </p:nvSpPr>
              <p:spPr>
                <a:xfrm>
                  <a:off x="7267705" y="2295373"/>
                  <a:ext cx="25" cy="25"/>
                </a:xfrm>
                <a:custGeom>
                  <a:rect b="b" l="l" r="r" t="t"/>
                  <a:pathLst>
                    <a:path extrusionOk="0" fill="none" h="1" w="1">
                      <a:moveTo>
                        <a:pt x="1" y="0"/>
                      </a:moveTo>
                      <a:lnTo>
                        <a:pt x="1" y="0"/>
                      </a:lnTo>
                      <a:close/>
                    </a:path>
                  </a:pathLst>
                </a:custGeom>
                <a:no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221"/>
                <p:cNvSpPr/>
                <p:nvPr/>
              </p:nvSpPr>
              <p:spPr>
                <a:xfrm>
                  <a:off x="7069727" y="1927479"/>
                  <a:ext cx="276304" cy="269966"/>
                </a:xfrm>
                <a:custGeom>
                  <a:rect b="b" l="l" r="r" t="t"/>
                  <a:pathLst>
                    <a:path extrusionOk="0" h="10776" w="11029">
                      <a:moveTo>
                        <a:pt x="2193" y="0"/>
                      </a:moveTo>
                      <a:cubicBezTo>
                        <a:pt x="2096" y="0"/>
                        <a:pt x="2002" y="21"/>
                        <a:pt x="1915" y="64"/>
                      </a:cubicBezTo>
                      <a:cubicBezTo>
                        <a:pt x="1094" y="490"/>
                        <a:pt x="0" y="3742"/>
                        <a:pt x="1337" y="5171"/>
                      </a:cubicBezTo>
                      <a:cubicBezTo>
                        <a:pt x="1957" y="5825"/>
                        <a:pt x="2780" y="6028"/>
                        <a:pt x="3565" y="6028"/>
                      </a:cubicBezTo>
                      <a:cubicBezTo>
                        <a:pt x="4859" y="6028"/>
                        <a:pt x="6049" y="5475"/>
                        <a:pt x="6049" y="5475"/>
                      </a:cubicBezTo>
                      <a:cubicBezTo>
                        <a:pt x="6170" y="6417"/>
                        <a:pt x="6930" y="7146"/>
                        <a:pt x="7873" y="7268"/>
                      </a:cubicBezTo>
                      <a:cubicBezTo>
                        <a:pt x="7873" y="7268"/>
                        <a:pt x="7538" y="10581"/>
                        <a:pt x="8389" y="10763"/>
                      </a:cubicBezTo>
                      <a:cubicBezTo>
                        <a:pt x="8429" y="10772"/>
                        <a:pt x="8469" y="10776"/>
                        <a:pt x="8509" y="10776"/>
                      </a:cubicBezTo>
                      <a:cubicBezTo>
                        <a:pt x="9777" y="10776"/>
                        <a:pt x="11028" y="6691"/>
                        <a:pt x="10851" y="5748"/>
                      </a:cubicBezTo>
                      <a:cubicBezTo>
                        <a:pt x="10639" y="4776"/>
                        <a:pt x="9575" y="4320"/>
                        <a:pt x="9575" y="4320"/>
                      </a:cubicBezTo>
                      <a:cubicBezTo>
                        <a:pt x="9544" y="3772"/>
                        <a:pt x="9332" y="3225"/>
                        <a:pt x="8967" y="2830"/>
                      </a:cubicBezTo>
                      <a:cubicBezTo>
                        <a:pt x="8498" y="2286"/>
                        <a:pt x="7080" y="2182"/>
                        <a:pt x="6063" y="2182"/>
                      </a:cubicBezTo>
                      <a:cubicBezTo>
                        <a:pt x="5432" y="2182"/>
                        <a:pt x="4955" y="2222"/>
                        <a:pt x="4955" y="2222"/>
                      </a:cubicBezTo>
                      <a:cubicBezTo>
                        <a:pt x="4863" y="1766"/>
                        <a:pt x="4651" y="1341"/>
                        <a:pt x="4377" y="976"/>
                      </a:cubicBezTo>
                      <a:cubicBezTo>
                        <a:pt x="4216" y="761"/>
                        <a:pt x="3960" y="641"/>
                        <a:pt x="3702" y="641"/>
                      </a:cubicBezTo>
                      <a:cubicBezTo>
                        <a:pt x="3522" y="641"/>
                        <a:pt x="3341" y="699"/>
                        <a:pt x="3192" y="824"/>
                      </a:cubicBezTo>
                      <a:cubicBezTo>
                        <a:pt x="3313" y="1098"/>
                        <a:pt x="3344" y="1402"/>
                        <a:pt x="3344" y="1706"/>
                      </a:cubicBezTo>
                      <a:cubicBezTo>
                        <a:pt x="3315" y="2160"/>
                        <a:pt x="3128" y="2362"/>
                        <a:pt x="2958" y="2362"/>
                      </a:cubicBezTo>
                      <a:cubicBezTo>
                        <a:pt x="2763" y="2362"/>
                        <a:pt x="2592" y="2098"/>
                        <a:pt x="2705" y="1645"/>
                      </a:cubicBezTo>
                      <a:cubicBezTo>
                        <a:pt x="2766" y="1310"/>
                        <a:pt x="2948" y="1037"/>
                        <a:pt x="3192" y="824"/>
                      </a:cubicBezTo>
                      <a:cubicBezTo>
                        <a:pt x="2998" y="316"/>
                        <a:pt x="2573" y="0"/>
                        <a:pt x="219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21"/>
                <p:cNvSpPr/>
                <p:nvPr/>
              </p:nvSpPr>
              <p:spPr>
                <a:xfrm>
                  <a:off x="7061359" y="2162862"/>
                  <a:ext cx="233790" cy="169280"/>
                </a:xfrm>
                <a:custGeom>
                  <a:rect b="b" l="l" r="r" t="t"/>
                  <a:pathLst>
                    <a:path extrusionOk="0" h="6757" w="9332">
                      <a:moveTo>
                        <a:pt x="304" y="1"/>
                      </a:moveTo>
                      <a:lnTo>
                        <a:pt x="304" y="1"/>
                      </a:lnTo>
                      <a:cubicBezTo>
                        <a:pt x="301" y="10"/>
                        <a:pt x="297" y="30"/>
                        <a:pt x="294" y="59"/>
                      </a:cubicBezTo>
                      <a:lnTo>
                        <a:pt x="294" y="59"/>
                      </a:lnTo>
                      <a:cubicBezTo>
                        <a:pt x="297" y="40"/>
                        <a:pt x="301" y="20"/>
                        <a:pt x="304" y="1"/>
                      </a:cubicBezTo>
                      <a:close/>
                      <a:moveTo>
                        <a:pt x="8448" y="56"/>
                      </a:moveTo>
                      <a:cubicBezTo>
                        <a:pt x="8357" y="56"/>
                        <a:pt x="8298" y="61"/>
                        <a:pt x="8298" y="61"/>
                      </a:cubicBezTo>
                      <a:cubicBezTo>
                        <a:pt x="8237" y="639"/>
                        <a:pt x="7720" y="1855"/>
                        <a:pt x="7234" y="2280"/>
                      </a:cubicBezTo>
                      <a:cubicBezTo>
                        <a:pt x="6890" y="2571"/>
                        <a:pt x="6415" y="2666"/>
                        <a:pt x="5947" y="2666"/>
                      </a:cubicBezTo>
                      <a:cubicBezTo>
                        <a:pt x="5338" y="2666"/>
                        <a:pt x="4743" y="2505"/>
                        <a:pt x="4468" y="2402"/>
                      </a:cubicBezTo>
                      <a:cubicBezTo>
                        <a:pt x="4011" y="2259"/>
                        <a:pt x="3152" y="1634"/>
                        <a:pt x="2143" y="1634"/>
                      </a:cubicBezTo>
                      <a:cubicBezTo>
                        <a:pt x="2078" y="1634"/>
                        <a:pt x="2012" y="1636"/>
                        <a:pt x="1945" y="1642"/>
                      </a:cubicBezTo>
                      <a:cubicBezTo>
                        <a:pt x="1638" y="1680"/>
                        <a:pt x="1330" y="1792"/>
                        <a:pt x="1046" y="1792"/>
                      </a:cubicBezTo>
                      <a:cubicBezTo>
                        <a:pt x="881" y="1792"/>
                        <a:pt x="723" y="1754"/>
                        <a:pt x="577" y="1642"/>
                      </a:cubicBezTo>
                      <a:cubicBezTo>
                        <a:pt x="248" y="1395"/>
                        <a:pt x="265" y="332"/>
                        <a:pt x="294" y="59"/>
                      </a:cubicBezTo>
                      <a:lnTo>
                        <a:pt x="294" y="59"/>
                      </a:lnTo>
                      <a:cubicBezTo>
                        <a:pt x="0" y="1922"/>
                        <a:pt x="36" y="3689"/>
                        <a:pt x="608" y="4712"/>
                      </a:cubicBezTo>
                      <a:cubicBezTo>
                        <a:pt x="1393" y="6116"/>
                        <a:pt x="2775" y="6757"/>
                        <a:pt x="4225" y="6757"/>
                      </a:cubicBezTo>
                      <a:cubicBezTo>
                        <a:pt x="5412" y="6757"/>
                        <a:pt x="6644" y="6326"/>
                        <a:pt x="7629" y="5533"/>
                      </a:cubicBezTo>
                      <a:cubicBezTo>
                        <a:pt x="8176" y="4955"/>
                        <a:pt x="8602" y="4256"/>
                        <a:pt x="8875" y="3496"/>
                      </a:cubicBezTo>
                      <a:cubicBezTo>
                        <a:pt x="9088" y="2523"/>
                        <a:pt x="9270" y="1520"/>
                        <a:pt x="9331" y="548"/>
                      </a:cubicBezTo>
                      <a:cubicBezTo>
                        <a:pt x="9331" y="109"/>
                        <a:pt x="8734" y="56"/>
                        <a:pt x="8448" y="56"/>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21"/>
                <p:cNvSpPr/>
                <p:nvPr/>
              </p:nvSpPr>
              <p:spPr>
                <a:xfrm>
                  <a:off x="7256305" y="2168599"/>
                  <a:ext cx="89112" cy="90440"/>
                </a:xfrm>
                <a:custGeom>
                  <a:rect b="b" l="l" r="r" t="t"/>
                  <a:pathLst>
                    <a:path extrusionOk="0" h="3610" w="3557">
                      <a:moveTo>
                        <a:pt x="2385" y="1"/>
                      </a:moveTo>
                      <a:cubicBezTo>
                        <a:pt x="1572" y="1"/>
                        <a:pt x="456" y="1322"/>
                        <a:pt x="456" y="1322"/>
                      </a:cubicBezTo>
                      <a:lnTo>
                        <a:pt x="0" y="2902"/>
                      </a:lnTo>
                      <a:cubicBezTo>
                        <a:pt x="143" y="3330"/>
                        <a:pt x="545" y="3609"/>
                        <a:pt x="975" y="3609"/>
                      </a:cubicBezTo>
                      <a:cubicBezTo>
                        <a:pt x="1095" y="3609"/>
                        <a:pt x="1218" y="3587"/>
                        <a:pt x="1337" y="3541"/>
                      </a:cubicBezTo>
                      <a:cubicBezTo>
                        <a:pt x="2340" y="3267"/>
                        <a:pt x="3556" y="623"/>
                        <a:pt x="2736" y="106"/>
                      </a:cubicBezTo>
                      <a:cubicBezTo>
                        <a:pt x="2629" y="33"/>
                        <a:pt x="2511" y="1"/>
                        <a:pt x="2385"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221"/>
                <p:cNvSpPr/>
                <p:nvPr/>
              </p:nvSpPr>
              <p:spPr>
                <a:xfrm>
                  <a:off x="7269459" y="2189520"/>
                  <a:ext cx="46247" cy="54715"/>
                </a:xfrm>
                <a:custGeom>
                  <a:rect b="b" l="l" r="r" t="t"/>
                  <a:pathLst>
                    <a:path extrusionOk="0" h="2184" w="1846">
                      <a:moveTo>
                        <a:pt x="1846" y="0"/>
                      </a:moveTo>
                      <a:cubicBezTo>
                        <a:pt x="904" y="0"/>
                        <a:pt x="83" y="1186"/>
                        <a:pt x="22" y="2098"/>
                      </a:cubicBezTo>
                      <a:cubicBezTo>
                        <a:pt x="1" y="2141"/>
                        <a:pt x="55" y="2184"/>
                        <a:pt x="100" y="2184"/>
                      </a:cubicBezTo>
                      <a:cubicBezTo>
                        <a:pt x="118" y="2184"/>
                        <a:pt x="135" y="2176"/>
                        <a:pt x="144" y="2159"/>
                      </a:cubicBezTo>
                      <a:cubicBezTo>
                        <a:pt x="235" y="1976"/>
                        <a:pt x="387" y="1794"/>
                        <a:pt x="508" y="1642"/>
                      </a:cubicBezTo>
                      <a:cubicBezTo>
                        <a:pt x="636" y="1493"/>
                        <a:pt x="808" y="1418"/>
                        <a:pt x="994" y="1418"/>
                      </a:cubicBezTo>
                      <a:cubicBezTo>
                        <a:pt x="1074" y="1418"/>
                        <a:pt x="1156" y="1432"/>
                        <a:pt x="1238" y="1459"/>
                      </a:cubicBezTo>
                      <a:cubicBezTo>
                        <a:pt x="1238" y="1459"/>
                        <a:pt x="1268" y="1459"/>
                        <a:pt x="1238" y="1429"/>
                      </a:cubicBezTo>
                      <a:cubicBezTo>
                        <a:pt x="1130" y="1321"/>
                        <a:pt x="992" y="1267"/>
                        <a:pt x="853" y="1267"/>
                      </a:cubicBezTo>
                      <a:cubicBezTo>
                        <a:pt x="680" y="1267"/>
                        <a:pt x="505" y="1351"/>
                        <a:pt x="387" y="1520"/>
                      </a:cubicBezTo>
                      <a:cubicBezTo>
                        <a:pt x="721" y="852"/>
                        <a:pt x="1116" y="244"/>
                        <a:pt x="1846" y="31"/>
                      </a:cubicBezTo>
                      <a:lnTo>
                        <a:pt x="184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221"/>
                <p:cNvSpPr/>
                <p:nvPr/>
              </p:nvSpPr>
              <p:spPr>
                <a:xfrm>
                  <a:off x="7155011" y="2158302"/>
                  <a:ext cx="9921" cy="27432"/>
                </a:xfrm>
                <a:custGeom>
                  <a:rect b="b" l="l" r="r" t="t"/>
                  <a:pathLst>
                    <a:path extrusionOk="0" h="1095" w="396">
                      <a:moveTo>
                        <a:pt x="274" y="0"/>
                      </a:moveTo>
                      <a:cubicBezTo>
                        <a:pt x="122" y="335"/>
                        <a:pt x="0" y="943"/>
                        <a:pt x="396" y="1095"/>
                      </a:cubicBezTo>
                      <a:cubicBezTo>
                        <a:pt x="92" y="882"/>
                        <a:pt x="152" y="426"/>
                        <a:pt x="274" y="31"/>
                      </a:cubicBezTo>
                      <a:cubicBezTo>
                        <a:pt x="304" y="31"/>
                        <a:pt x="274" y="0"/>
                        <a:pt x="2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221"/>
                <p:cNvSpPr/>
                <p:nvPr/>
              </p:nvSpPr>
              <p:spPr>
                <a:xfrm>
                  <a:off x="7153258" y="2150561"/>
                  <a:ext cx="34572" cy="31566"/>
                </a:xfrm>
                <a:custGeom>
                  <a:rect b="b" l="l" r="r" t="t"/>
                  <a:pathLst>
                    <a:path extrusionOk="0" h="1260" w="1380">
                      <a:moveTo>
                        <a:pt x="745" y="0"/>
                      </a:moveTo>
                      <a:cubicBezTo>
                        <a:pt x="262" y="0"/>
                        <a:pt x="0" y="1134"/>
                        <a:pt x="557" y="1252"/>
                      </a:cubicBezTo>
                      <a:cubicBezTo>
                        <a:pt x="584" y="1257"/>
                        <a:pt x="610" y="1260"/>
                        <a:pt x="635" y="1260"/>
                      </a:cubicBezTo>
                      <a:cubicBezTo>
                        <a:pt x="1158" y="1260"/>
                        <a:pt x="1380" y="121"/>
                        <a:pt x="800" y="5"/>
                      </a:cubicBezTo>
                      <a:cubicBezTo>
                        <a:pt x="781" y="2"/>
                        <a:pt x="763" y="0"/>
                        <a:pt x="7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221"/>
                <p:cNvSpPr/>
                <p:nvPr/>
              </p:nvSpPr>
              <p:spPr>
                <a:xfrm>
                  <a:off x="7089520" y="2145349"/>
                  <a:ext cx="16009" cy="22898"/>
                </a:xfrm>
                <a:custGeom>
                  <a:rect b="b" l="l" r="r" t="t"/>
                  <a:pathLst>
                    <a:path extrusionOk="0" h="914" w="639">
                      <a:moveTo>
                        <a:pt x="639" y="1"/>
                      </a:moveTo>
                      <a:cubicBezTo>
                        <a:pt x="639" y="1"/>
                        <a:pt x="608" y="1"/>
                        <a:pt x="608" y="31"/>
                      </a:cubicBezTo>
                      <a:cubicBezTo>
                        <a:pt x="517" y="396"/>
                        <a:pt x="365" y="852"/>
                        <a:pt x="0" y="882"/>
                      </a:cubicBezTo>
                      <a:lnTo>
                        <a:pt x="0" y="912"/>
                      </a:lnTo>
                      <a:cubicBezTo>
                        <a:pt x="11" y="913"/>
                        <a:pt x="22" y="914"/>
                        <a:pt x="32" y="914"/>
                      </a:cubicBezTo>
                      <a:cubicBezTo>
                        <a:pt x="435" y="914"/>
                        <a:pt x="609" y="356"/>
                        <a:pt x="6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221"/>
                <p:cNvSpPr/>
                <p:nvPr/>
              </p:nvSpPr>
              <p:spPr>
                <a:xfrm>
                  <a:off x="7076767" y="2132697"/>
                  <a:ext cx="33971" cy="31416"/>
                </a:xfrm>
                <a:custGeom>
                  <a:rect b="b" l="l" r="r" t="t"/>
                  <a:pathLst>
                    <a:path extrusionOk="0" h="1254" w="1356">
                      <a:moveTo>
                        <a:pt x="752" y="1"/>
                      </a:moveTo>
                      <a:cubicBezTo>
                        <a:pt x="228" y="1"/>
                        <a:pt x="0" y="1065"/>
                        <a:pt x="509" y="1235"/>
                      </a:cubicBezTo>
                      <a:cubicBezTo>
                        <a:pt x="547" y="1247"/>
                        <a:pt x="583" y="1253"/>
                        <a:pt x="618" y="1253"/>
                      </a:cubicBezTo>
                      <a:cubicBezTo>
                        <a:pt x="1098" y="1253"/>
                        <a:pt x="1356" y="161"/>
                        <a:pt x="874" y="19"/>
                      </a:cubicBezTo>
                      <a:cubicBezTo>
                        <a:pt x="832" y="7"/>
                        <a:pt x="791" y="1"/>
                        <a:pt x="75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21"/>
                <p:cNvSpPr/>
                <p:nvPr/>
              </p:nvSpPr>
              <p:spPr>
                <a:xfrm>
                  <a:off x="7167188" y="2113556"/>
                  <a:ext cx="33846" cy="26606"/>
                </a:xfrm>
                <a:custGeom>
                  <a:rect b="b" l="l" r="r" t="t"/>
                  <a:pathLst>
                    <a:path extrusionOk="0" h="1062" w="1351">
                      <a:moveTo>
                        <a:pt x="424" y="1"/>
                      </a:moveTo>
                      <a:cubicBezTo>
                        <a:pt x="330" y="1"/>
                        <a:pt x="237" y="18"/>
                        <a:pt x="153" y="54"/>
                      </a:cubicBezTo>
                      <a:cubicBezTo>
                        <a:pt x="31" y="115"/>
                        <a:pt x="1" y="236"/>
                        <a:pt x="31" y="358"/>
                      </a:cubicBezTo>
                      <a:cubicBezTo>
                        <a:pt x="92" y="570"/>
                        <a:pt x="274" y="631"/>
                        <a:pt x="426" y="722"/>
                      </a:cubicBezTo>
                      <a:cubicBezTo>
                        <a:pt x="578" y="844"/>
                        <a:pt x="700" y="935"/>
                        <a:pt x="852" y="1026"/>
                      </a:cubicBezTo>
                      <a:cubicBezTo>
                        <a:pt x="900" y="1050"/>
                        <a:pt x="949" y="1061"/>
                        <a:pt x="997" y="1061"/>
                      </a:cubicBezTo>
                      <a:cubicBezTo>
                        <a:pt x="1189" y="1061"/>
                        <a:pt x="1350" y="881"/>
                        <a:pt x="1277" y="662"/>
                      </a:cubicBezTo>
                      <a:cubicBezTo>
                        <a:pt x="1186" y="449"/>
                        <a:pt x="1034" y="236"/>
                        <a:pt x="821" y="115"/>
                      </a:cubicBezTo>
                      <a:cubicBezTo>
                        <a:pt x="711" y="41"/>
                        <a:pt x="567" y="1"/>
                        <a:pt x="4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21"/>
                <p:cNvSpPr/>
                <p:nvPr/>
              </p:nvSpPr>
              <p:spPr>
                <a:xfrm>
                  <a:off x="7081903" y="2096494"/>
                  <a:ext cx="38105" cy="18414"/>
                </a:xfrm>
                <a:custGeom>
                  <a:rect b="b" l="l" r="r" t="t"/>
                  <a:pathLst>
                    <a:path extrusionOk="0" h="735" w="1521">
                      <a:moveTo>
                        <a:pt x="918" y="1"/>
                      </a:moveTo>
                      <a:cubicBezTo>
                        <a:pt x="896" y="1"/>
                        <a:pt x="873" y="2"/>
                        <a:pt x="851" y="5"/>
                      </a:cubicBezTo>
                      <a:cubicBezTo>
                        <a:pt x="578" y="5"/>
                        <a:pt x="365" y="96"/>
                        <a:pt x="183" y="248"/>
                      </a:cubicBezTo>
                      <a:cubicBezTo>
                        <a:pt x="0" y="431"/>
                        <a:pt x="122" y="704"/>
                        <a:pt x="335" y="735"/>
                      </a:cubicBezTo>
                      <a:lnTo>
                        <a:pt x="882" y="735"/>
                      </a:lnTo>
                      <a:cubicBezTo>
                        <a:pt x="1064" y="735"/>
                        <a:pt x="1247" y="704"/>
                        <a:pt x="1399" y="613"/>
                      </a:cubicBezTo>
                      <a:cubicBezTo>
                        <a:pt x="1490" y="522"/>
                        <a:pt x="1520" y="400"/>
                        <a:pt x="1459" y="279"/>
                      </a:cubicBezTo>
                      <a:cubicBezTo>
                        <a:pt x="1323" y="115"/>
                        <a:pt x="1113" y="1"/>
                        <a:pt x="9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21"/>
                <p:cNvSpPr/>
                <p:nvPr/>
              </p:nvSpPr>
              <p:spPr>
                <a:xfrm>
                  <a:off x="7133690" y="2245541"/>
                  <a:ext cx="20568" cy="9495"/>
                </a:xfrm>
                <a:custGeom>
                  <a:rect b="b" l="l" r="r" t="t"/>
                  <a:pathLst>
                    <a:path extrusionOk="0" h="379" w="821">
                      <a:moveTo>
                        <a:pt x="769" y="0"/>
                      </a:moveTo>
                      <a:cubicBezTo>
                        <a:pt x="764" y="0"/>
                        <a:pt x="760" y="4"/>
                        <a:pt x="760" y="14"/>
                      </a:cubicBezTo>
                      <a:cubicBezTo>
                        <a:pt x="669" y="105"/>
                        <a:pt x="578" y="227"/>
                        <a:pt x="426" y="227"/>
                      </a:cubicBezTo>
                      <a:cubicBezTo>
                        <a:pt x="274" y="227"/>
                        <a:pt x="122" y="196"/>
                        <a:pt x="0" y="105"/>
                      </a:cubicBezTo>
                      <a:lnTo>
                        <a:pt x="0" y="135"/>
                      </a:lnTo>
                      <a:cubicBezTo>
                        <a:pt x="92" y="287"/>
                        <a:pt x="304" y="379"/>
                        <a:pt x="487" y="379"/>
                      </a:cubicBezTo>
                      <a:cubicBezTo>
                        <a:pt x="669" y="318"/>
                        <a:pt x="791" y="196"/>
                        <a:pt x="821" y="14"/>
                      </a:cubicBezTo>
                      <a:cubicBezTo>
                        <a:pt x="801" y="14"/>
                        <a:pt x="780" y="0"/>
                        <a:pt x="76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21"/>
                <p:cNvSpPr/>
                <p:nvPr/>
              </p:nvSpPr>
              <p:spPr>
                <a:xfrm>
                  <a:off x="7092000" y="2100878"/>
                  <a:ext cx="55416" cy="123784"/>
                </a:xfrm>
                <a:custGeom>
                  <a:rect b="b" l="l" r="r" t="t"/>
                  <a:pathLst>
                    <a:path extrusionOk="0" h="4941" w="2212">
                      <a:moveTo>
                        <a:pt x="1447" y="0"/>
                      </a:moveTo>
                      <a:cubicBezTo>
                        <a:pt x="1439" y="0"/>
                        <a:pt x="1430" y="4"/>
                        <a:pt x="1421" y="13"/>
                      </a:cubicBezTo>
                      <a:cubicBezTo>
                        <a:pt x="813" y="1259"/>
                        <a:pt x="357" y="2535"/>
                        <a:pt x="23" y="3873"/>
                      </a:cubicBezTo>
                      <a:cubicBezTo>
                        <a:pt x="1" y="3929"/>
                        <a:pt x="69" y="3948"/>
                        <a:pt x="170" y="3948"/>
                      </a:cubicBezTo>
                      <a:cubicBezTo>
                        <a:pt x="344" y="3948"/>
                        <a:pt x="615" y="3892"/>
                        <a:pt x="692" y="3873"/>
                      </a:cubicBezTo>
                      <a:lnTo>
                        <a:pt x="692" y="3873"/>
                      </a:lnTo>
                      <a:lnTo>
                        <a:pt x="479" y="4694"/>
                      </a:lnTo>
                      <a:cubicBezTo>
                        <a:pt x="479" y="4724"/>
                        <a:pt x="509" y="4785"/>
                        <a:pt x="540" y="4785"/>
                      </a:cubicBezTo>
                      <a:cubicBezTo>
                        <a:pt x="600" y="4815"/>
                        <a:pt x="661" y="4846"/>
                        <a:pt x="692" y="4846"/>
                      </a:cubicBezTo>
                      <a:cubicBezTo>
                        <a:pt x="844" y="4906"/>
                        <a:pt x="1026" y="4937"/>
                        <a:pt x="1178" y="4937"/>
                      </a:cubicBezTo>
                      <a:cubicBezTo>
                        <a:pt x="1209" y="4939"/>
                        <a:pt x="1240" y="4941"/>
                        <a:pt x="1271" y="4941"/>
                      </a:cubicBezTo>
                      <a:cubicBezTo>
                        <a:pt x="1604" y="4941"/>
                        <a:pt x="1931" y="4794"/>
                        <a:pt x="2181" y="4572"/>
                      </a:cubicBezTo>
                      <a:cubicBezTo>
                        <a:pt x="2211" y="4542"/>
                        <a:pt x="2211" y="4511"/>
                        <a:pt x="2181" y="4511"/>
                      </a:cubicBezTo>
                      <a:cubicBezTo>
                        <a:pt x="1909" y="4656"/>
                        <a:pt x="1615" y="4726"/>
                        <a:pt x="1319" y="4726"/>
                      </a:cubicBezTo>
                      <a:cubicBezTo>
                        <a:pt x="1119" y="4726"/>
                        <a:pt x="918" y="4694"/>
                        <a:pt x="722" y="4633"/>
                      </a:cubicBezTo>
                      <a:cubicBezTo>
                        <a:pt x="722" y="4633"/>
                        <a:pt x="1026" y="3630"/>
                        <a:pt x="1026" y="3630"/>
                      </a:cubicBezTo>
                      <a:cubicBezTo>
                        <a:pt x="955" y="3621"/>
                        <a:pt x="886" y="3617"/>
                        <a:pt x="819" y="3617"/>
                      </a:cubicBezTo>
                      <a:cubicBezTo>
                        <a:pt x="658" y="3617"/>
                        <a:pt x="508" y="3639"/>
                        <a:pt x="357" y="3660"/>
                      </a:cubicBezTo>
                      <a:cubicBezTo>
                        <a:pt x="661" y="2444"/>
                        <a:pt x="1178" y="1289"/>
                        <a:pt x="1482" y="43"/>
                      </a:cubicBezTo>
                      <a:cubicBezTo>
                        <a:pt x="1482" y="22"/>
                        <a:pt x="1467" y="0"/>
                        <a:pt x="14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21"/>
                <p:cNvSpPr/>
                <p:nvPr/>
              </p:nvSpPr>
              <p:spPr>
                <a:xfrm>
                  <a:off x="7115401" y="2214649"/>
                  <a:ext cx="32769" cy="22873"/>
                </a:xfrm>
                <a:custGeom>
                  <a:rect b="b" l="l" r="r" t="t"/>
                  <a:pathLst>
                    <a:path extrusionOk="0" h="913" w="1308">
                      <a:moveTo>
                        <a:pt x="1247" y="1"/>
                      </a:moveTo>
                      <a:cubicBezTo>
                        <a:pt x="951" y="137"/>
                        <a:pt x="637" y="206"/>
                        <a:pt x="320" y="206"/>
                      </a:cubicBezTo>
                      <a:cubicBezTo>
                        <a:pt x="214" y="206"/>
                        <a:pt x="107" y="198"/>
                        <a:pt x="1" y="183"/>
                      </a:cubicBezTo>
                      <a:lnTo>
                        <a:pt x="1" y="183"/>
                      </a:lnTo>
                      <a:cubicBezTo>
                        <a:pt x="92" y="426"/>
                        <a:pt x="274" y="639"/>
                        <a:pt x="518" y="791"/>
                      </a:cubicBezTo>
                      <a:cubicBezTo>
                        <a:pt x="639" y="882"/>
                        <a:pt x="761" y="912"/>
                        <a:pt x="913" y="912"/>
                      </a:cubicBezTo>
                      <a:cubicBezTo>
                        <a:pt x="1247" y="912"/>
                        <a:pt x="1308" y="639"/>
                        <a:pt x="1308" y="365"/>
                      </a:cubicBezTo>
                      <a:cubicBezTo>
                        <a:pt x="1277" y="244"/>
                        <a:pt x="1277" y="122"/>
                        <a:pt x="12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221"/>
                <p:cNvSpPr/>
                <p:nvPr/>
              </p:nvSpPr>
              <p:spPr>
                <a:xfrm>
                  <a:off x="7128354" y="2223693"/>
                  <a:ext cx="19817" cy="13829"/>
                </a:xfrm>
                <a:custGeom>
                  <a:rect b="b" l="l" r="r" t="t"/>
                  <a:pathLst>
                    <a:path extrusionOk="0" h="552" w="791">
                      <a:moveTo>
                        <a:pt x="707" y="0"/>
                      </a:moveTo>
                      <a:cubicBezTo>
                        <a:pt x="402" y="0"/>
                        <a:pt x="112" y="151"/>
                        <a:pt x="1" y="430"/>
                      </a:cubicBezTo>
                      <a:cubicBezTo>
                        <a:pt x="122" y="521"/>
                        <a:pt x="244" y="551"/>
                        <a:pt x="396" y="551"/>
                      </a:cubicBezTo>
                      <a:cubicBezTo>
                        <a:pt x="730" y="551"/>
                        <a:pt x="791" y="278"/>
                        <a:pt x="791" y="4"/>
                      </a:cubicBezTo>
                      <a:cubicBezTo>
                        <a:pt x="763" y="2"/>
                        <a:pt x="735" y="0"/>
                        <a:pt x="707" y="0"/>
                      </a:cubicBezTo>
                      <a:close/>
                    </a:path>
                  </a:pathLst>
                </a:custGeom>
                <a:solidFill>
                  <a:srgbClr val="FF9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21"/>
                <p:cNvSpPr/>
                <p:nvPr/>
              </p:nvSpPr>
              <p:spPr>
                <a:xfrm>
                  <a:off x="6683618" y="2428911"/>
                  <a:ext cx="734164" cy="446736"/>
                </a:xfrm>
                <a:custGeom>
                  <a:rect b="b" l="l" r="r" t="t"/>
                  <a:pathLst>
                    <a:path extrusionOk="0" h="17832" w="29305">
                      <a:moveTo>
                        <a:pt x="27729" y="1"/>
                      </a:moveTo>
                      <a:cubicBezTo>
                        <a:pt x="27151" y="1"/>
                        <a:pt x="26307" y="399"/>
                        <a:pt x="25107" y="1418"/>
                      </a:cubicBezTo>
                      <a:cubicBezTo>
                        <a:pt x="22858" y="3364"/>
                        <a:pt x="18268" y="7102"/>
                        <a:pt x="17600" y="7376"/>
                      </a:cubicBezTo>
                      <a:cubicBezTo>
                        <a:pt x="17581" y="7383"/>
                        <a:pt x="17556" y="7387"/>
                        <a:pt x="17527" y="7387"/>
                      </a:cubicBezTo>
                      <a:cubicBezTo>
                        <a:pt x="16388" y="7387"/>
                        <a:pt x="7542" y="1901"/>
                        <a:pt x="6024" y="1901"/>
                      </a:cubicBezTo>
                      <a:cubicBezTo>
                        <a:pt x="6000" y="1901"/>
                        <a:pt x="5978" y="1902"/>
                        <a:pt x="5958" y="1905"/>
                      </a:cubicBezTo>
                      <a:cubicBezTo>
                        <a:pt x="4651" y="2087"/>
                        <a:pt x="0" y="9382"/>
                        <a:pt x="943" y="10203"/>
                      </a:cubicBezTo>
                      <a:cubicBezTo>
                        <a:pt x="3770" y="12725"/>
                        <a:pt x="13952" y="17832"/>
                        <a:pt x="18147" y="17832"/>
                      </a:cubicBezTo>
                      <a:cubicBezTo>
                        <a:pt x="20062" y="17802"/>
                        <a:pt x="25411" y="10689"/>
                        <a:pt x="28299" y="4336"/>
                      </a:cubicBezTo>
                      <a:cubicBezTo>
                        <a:pt x="28899" y="2958"/>
                        <a:pt x="29304" y="1"/>
                        <a:pt x="27729"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21"/>
                <p:cNvSpPr/>
                <p:nvPr/>
              </p:nvSpPr>
              <p:spPr>
                <a:xfrm>
                  <a:off x="6506185" y="2254886"/>
                  <a:ext cx="409709" cy="463897"/>
                </a:xfrm>
                <a:custGeom>
                  <a:rect b="b" l="l" r="r" t="t"/>
                  <a:pathLst>
                    <a:path extrusionOk="0" h="18517" w="16354">
                      <a:moveTo>
                        <a:pt x="1678" y="1"/>
                      </a:moveTo>
                      <a:cubicBezTo>
                        <a:pt x="1526" y="1"/>
                        <a:pt x="1372" y="50"/>
                        <a:pt x="1216" y="157"/>
                      </a:cubicBezTo>
                      <a:cubicBezTo>
                        <a:pt x="61" y="948"/>
                        <a:pt x="1003" y="3015"/>
                        <a:pt x="1003" y="3015"/>
                      </a:cubicBezTo>
                      <a:cubicBezTo>
                        <a:pt x="1003" y="3015"/>
                        <a:pt x="304" y="3866"/>
                        <a:pt x="578" y="5750"/>
                      </a:cubicBezTo>
                      <a:cubicBezTo>
                        <a:pt x="578" y="5750"/>
                        <a:pt x="0" y="6662"/>
                        <a:pt x="821" y="8425"/>
                      </a:cubicBezTo>
                      <a:cubicBezTo>
                        <a:pt x="730" y="8881"/>
                        <a:pt x="791" y="9398"/>
                        <a:pt x="1003" y="9823"/>
                      </a:cubicBezTo>
                      <a:cubicBezTo>
                        <a:pt x="2797" y="13775"/>
                        <a:pt x="6839" y="16328"/>
                        <a:pt x="10000" y="18516"/>
                      </a:cubicBezTo>
                      <a:lnTo>
                        <a:pt x="16353" y="10766"/>
                      </a:lnTo>
                      <a:cubicBezTo>
                        <a:pt x="15168" y="9975"/>
                        <a:pt x="8997" y="6723"/>
                        <a:pt x="5228" y="3683"/>
                      </a:cubicBezTo>
                      <a:cubicBezTo>
                        <a:pt x="3788" y="2510"/>
                        <a:pt x="2769" y="1"/>
                        <a:pt x="1678"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21"/>
                <p:cNvSpPr/>
                <p:nvPr/>
              </p:nvSpPr>
              <p:spPr>
                <a:xfrm>
                  <a:off x="6531308" y="2330123"/>
                  <a:ext cx="137057" cy="446725"/>
                </a:xfrm>
                <a:custGeom>
                  <a:rect b="b" l="l" r="r" t="t"/>
                  <a:pathLst>
                    <a:path extrusionOk="0" h="6682" w="5972">
                      <a:moveTo>
                        <a:pt x="35" y="0"/>
                      </a:moveTo>
                      <a:cubicBezTo>
                        <a:pt x="16" y="0"/>
                        <a:pt x="0" y="22"/>
                        <a:pt x="0" y="43"/>
                      </a:cubicBezTo>
                      <a:cubicBezTo>
                        <a:pt x="1307" y="2748"/>
                        <a:pt x="3344" y="5028"/>
                        <a:pt x="5897" y="6669"/>
                      </a:cubicBezTo>
                      <a:cubicBezTo>
                        <a:pt x="5913" y="6677"/>
                        <a:pt x="5927" y="6681"/>
                        <a:pt x="5938" y="6681"/>
                      </a:cubicBezTo>
                      <a:cubicBezTo>
                        <a:pt x="5968" y="6681"/>
                        <a:pt x="5972" y="6653"/>
                        <a:pt x="5927" y="6609"/>
                      </a:cubicBezTo>
                      <a:cubicBezTo>
                        <a:pt x="4833" y="5757"/>
                        <a:pt x="3769" y="4785"/>
                        <a:pt x="2797" y="3782"/>
                      </a:cubicBezTo>
                      <a:cubicBezTo>
                        <a:pt x="1794" y="2596"/>
                        <a:pt x="882" y="1350"/>
                        <a:pt x="61" y="13"/>
                      </a:cubicBezTo>
                      <a:cubicBezTo>
                        <a:pt x="52" y="4"/>
                        <a:pt x="43" y="0"/>
                        <a:pt x="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221"/>
                <p:cNvSpPr/>
                <p:nvPr/>
              </p:nvSpPr>
              <p:spPr>
                <a:xfrm>
                  <a:off x="6520641" y="2398170"/>
                  <a:ext cx="122807" cy="163067"/>
                </a:xfrm>
                <a:custGeom>
                  <a:rect b="b" l="l" r="r" t="t"/>
                  <a:pathLst>
                    <a:path extrusionOk="0" h="6509" w="4902">
                      <a:moveTo>
                        <a:pt x="1" y="1"/>
                      </a:moveTo>
                      <a:cubicBezTo>
                        <a:pt x="973" y="2554"/>
                        <a:pt x="2645" y="4803"/>
                        <a:pt x="4803" y="6475"/>
                      </a:cubicBezTo>
                      <a:cubicBezTo>
                        <a:pt x="4827" y="6498"/>
                        <a:pt x="4850" y="6508"/>
                        <a:pt x="4866" y="6508"/>
                      </a:cubicBezTo>
                      <a:cubicBezTo>
                        <a:pt x="4893" y="6508"/>
                        <a:pt x="4902" y="6482"/>
                        <a:pt x="4864" y="6445"/>
                      </a:cubicBezTo>
                      <a:cubicBezTo>
                        <a:pt x="3831" y="5472"/>
                        <a:pt x="2068" y="3800"/>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221"/>
                <p:cNvSpPr/>
                <p:nvPr/>
              </p:nvSpPr>
              <p:spPr>
                <a:xfrm>
                  <a:off x="6526729" y="2465966"/>
                  <a:ext cx="95525" cy="129346"/>
                </a:xfrm>
                <a:custGeom>
                  <a:rect b="b" l="l" r="r" t="t"/>
                  <a:pathLst>
                    <a:path extrusionOk="0" h="5163" w="3813">
                      <a:moveTo>
                        <a:pt x="1" y="0"/>
                      </a:moveTo>
                      <a:cubicBezTo>
                        <a:pt x="1186" y="2553"/>
                        <a:pt x="1885" y="3374"/>
                        <a:pt x="3709" y="5137"/>
                      </a:cubicBezTo>
                      <a:cubicBezTo>
                        <a:pt x="3736" y="5155"/>
                        <a:pt x="3757" y="5162"/>
                        <a:pt x="3773" y="5162"/>
                      </a:cubicBezTo>
                      <a:cubicBezTo>
                        <a:pt x="3810" y="5162"/>
                        <a:pt x="3813" y="5119"/>
                        <a:pt x="3770" y="5076"/>
                      </a:cubicBezTo>
                      <a:cubicBezTo>
                        <a:pt x="2129" y="3404"/>
                        <a:pt x="1278" y="2128"/>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21"/>
                <p:cNvSpPr/>
                <p:nvPr/>
              </p:nvSpPr>
              <p:spPr>
                <a:xfrm>
                  <a:off x="6653152" y="2261450"/>
                  <a:ext cx="262751" cy="262400"/>
                </a:xfrm>
                <a:custGeom>
                  <a:rect b="b" l="l" r="r" t="t"/>
                  <a:pathLst>
                    <a:path extrusionOk="0" h="10474" w="10488">
                      <a:moveTo>
                        <a:pt x="1771" y="0"/>
                      </a:moveTo>
                      <a:cubicBezTo>
                        <a:pt x="1573" y="0"/>
                        <a:pt x="1405" y="53"/>
                        <a:pt x="1277" y="169"/>
                      </a:cubicBezTo>
                      <a:cubicBezTo>
                        <a:pt x="1" y="1294"/>
                        <a:pt x="3527" y="4637"/>
                        <a:pt x="4195" y="5640"/>
                      </a:cubicBezTo>
                      <a:cubicBezTo>
                        <a:pt x="4774" y="6471"/>
                        <a:pt x="4790" y="6843"/>
                        <a:pt x="4417" y="6843"/>
                      </a:cubicBezTo>
                      <a:cubicBezTo>
                        <a:pt x="4339" y="6843"/>
                        <a:pt x="4244" y="6827"/>
                        <a:pt x="4134" y="6795"/>
                      </a:cubicBezTo>
                      <a:lnTo>
                        <a:pt x="4134" y="6795"/>
                      </a:lnTo>
                      <a:cubicBezTo>
                        <a:pt x="6384" y="8224"/>
                        <a:pt x="9332" y="9744"/>
                        <a:pt x="10487" y="10473"/>
                      </a:cubicBezTo>
                      <a:cubicBezTo>
                        <a:pt x="10487" y="10473"/>
                        <a:pt x="9454" y="7312"/>
                        <a:pt x="8451" y="5579"/>
                      </a:cubicBezTo>
                      <a:cubicBezTo>
                        <a:pt x="7551" y="4025"/>
                        <a:pt x="3495" y="0"/>
                        <a:pt x="1771"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221"/>
                <p:cNvSpPr/>
                <p:nvPr/>
              </p:nvSpPr>
              <p:spPr>
                <a:xfrm>
                  <a:off x="6819938" y="2426982"/>
                  <a:ext cx="596650" cy="458486"/>
                </a:xfrm>
                <a:custGeom>
                  <a:rect b="b" l="l" r="r" t="t"/>
                  <a:pathLst>
                    <a:path extrusionOk="0" h="18301" w="23816">
                      <a:moveTo>
                        <a:pt x="22417" y="0"/>
                      </a:moveTo>
                      <a:cubicBezTo>
                        <a:pt x="21840" y="0"/>
                        <a:pt x="21015" y="348"/>
                        <a:pt x="19879" y="1191"/>
                      </a:cubicBezTo>
                      <a:cubicBezTo>
                        <a:pt x="15958" y="4049"/>
                        <a:pt x="12493" y="7210"/>
                        <a:pt x="12128" y="7240"/>
                      </a:cubicBezTo>
                      <a:cubicBezTo>
                        <a:pt x="12127" y="7240"/>
                        <a:pt x="12125" y="7240"/>
                        <a:pt x="12123" y="7240"/>
                      </a:cubicBezTo>
                      <a:cubicBezTo>
                        <a:pt x="11733" y="7240"/>
                        <a:pt x="4742" y="3775"/>
                        <a:pt x="4742" y="3775"/>
                      </a:cubicBezTo>
                      <a:lnTo>
                        <a:pt x="0" y="13350"/>
                      </a:lnTo>
                      <a:cubicBezTo>
                        <a:pt x="0" y="13350"/>
                        <a:pt x="8286" y="18301"/>
                        <a:pt x="12237" y="18301"/>
                      </a:cubicBezTo>
                      <a:cubicBezTo>
                        <a:pt x="12620" y="18301"/>
                        <a:pt x="12963" y="18254"/>
                        <a:pt x="13253" y="18152"/>
                      </a:cubicBezTo>
                      <a:cubicBezTo>
                        <a:pt x="16505" y="16967"/>
                        <a:pt x="22220" y="6906"/>
                        <a:pt x="23131" y="4049"/>
                      </a:cubicBezTo>
                      <a:cubicBezTo>
                        <a:pt x="23756" y="2047"/>
                        <a:pt x="23816" y="0"/>
                        <a:pt x="22417"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221"/>
                <p:cNvSpPr/>
                <p:nvPr/>
              </p:nvSpPr>
              <p:spPr>
                <a:xfrm>
                  <a:off x="6822224" y="2767466"/>
                  <a:ext cx="188119" cy="286350"/>
                </a:xfrm>
                <a:custGeom>
                  <a:rect b="b" l="l" r="r" t="t"/>
                  <a:pathLst>
                    <a:path extrusionOk="0" h="11430" w="7509">
                      <a:moveTo>
                        <a:pt x="5259" y="1"/>
                      </a:moveTo>
                      <a:lnTo>
                        <a:pt x="1" y="10214"/>
                      </a:lnTo>
                      <a:lnTo>
                        <a:pt x="2493" y="11429"/>
                      </a:lnTo>
                      <a:lnTo>
                        <a:pt x="7509" y="1065"/>
                      </a:lnTo>
                      <a:lnTo>
                        <a:pt x="5259"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221"/>
                <p:cNvSpPr/>
                <p:nvPr/>
              </p:nvSpPr>
              <p:spPr>
                <a:xfrm>
                  <a:off x="6854212" y="2545613"/>
                  <a:ext cx="105872" cy="213097"/>
                </a:xfrm>
                <a:custGeom>
                  <a:rect b="b" l="l" r="r" t="t"/>
                  <a:pathLst>
                    <a:path extrusionOk="0" h="8506" w="4226">
                      <a:moveTo>
                        <a:pt x="4177" y="0"/>
                      </a:moveTo>
                      <a:cubicBezTo>
                        <a:pt x="4170" y="0"/>
                        <a:pt x="4164" y="4"/>
                        <a:pt x="4164" y="13"/>
                      </a:cubicBezTo>
                      <a:cubicBezTo>
                        <a:pt x="3769" y="651"/>
                        <a:pt x="3435" y="1350"/>
                        <a:pt x="3100" y="2019"/>
                      </a:cubicBezTo>
                      <a:cubicBezTo>
                        <a:pt x="2736" y="2687"/>
                        <a:pt x="2371" y="3447"/>
                        <a:pt x="2006" y="4177"/>
                      </a:cubicBezTo>
                      <a:cubicBezTo>
                        <a:pt x="1307" y="5575"/>
                        <a:pt x="638" y="7004"/>
                        <a:pt x="0" y="8463"/>
                      </a:cubicBezTo>
                      <a:cubicBezTo>
                        <a:pt x="0" y="8484"/>
                        <a:pt x="30" y="8506"/>
                        <a:pt x="48" y="8506"/>
                      </a:cubicBezTo>
                      <a:cubicBezTo>
                        <a:pt x="56" y="8506"/>
                        <a:pt x="61" y="8502"/>
                        <a:pt x="61" y="8493"/>
                      </a:cubicBezTo>
                      <a:cubicBezTo>
                        <a:pt x="821" y="7125"/>
                        <a:pt x="1550" y="5727"/>
                        <a:pt x="2249" y="4298"/>
                      </a:cubicBezTo>
                      <a:cubicBezTo>
                        <a:pt x="2584" y="3599"/>
                        <a:pt x="2918" y="2900"/>
                        <a:pt x="3252" y="2171"/>
                      </a:cubicBezTo>
                      <a:cubicBezTo>
                        <a:pt x="3587" y="1472"/>
                        <a:pt x="3952" y="773"/>
                        <a:pt x="4225" y="43"/>
                      </a:cubicBezTo>
                      <a:cubicBezTo>
                        <a:pt x="4225" y="22"/>
                        <a:pt x="4195" y="0"/>
                        <a:pt x="417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21"/>
                <p:cNvSpPr/>
                <p:nvPr/>
              </p:nvSpPr>
              <p:spPr>
                <a:xfrm>
                  <a:off x="6975416" y="2754760"/>
                  <a:ext cx="305916" cy="118473"/>
                </a:xfrm>
                <a:custGeom>
                  <a:rect b="b" l="l" r="r" t="t"/>
                  <a:pathLst>
                    <a:path extrusionOk="0" h="4729" w="12211">
                      <a:moveTo>
                        <a:pt x="12143" y="0"/>
                      </a:moveTo>
                      <a:cubicBezTo>
                        <a:pt x="12137" y="0"/>
                        <a:pt x="12133" y="2"/>
                        <a:pt x="12128" y="7"/>
                      </a:cubicBezTo>
                      <a:cubicBezTo>
                        <a:pt x="11703" y="280"/>
                        <a:pt x="6809" y="4292"/>
                        <a:pt x="6566" y="4414"/>
                      </a:cubicBezTo>
                      <a:cubicBezTo>
                        <a:pt x="6520" y="4433"/>
                        <a:pt x="6472" y="4442"/>
                        <a:pt x="6422" y="4442"/>
                      </a:cubicBezTo>
                      <a:cubicBezTo>
                        <a:pt x="6238" y="4442"/>
                        <a:pt x="6028" y="4327"/>
                        <a:pt x="5836" y="4231"/>
                      </a:cubicBezTo>
                      <a:cubicBezTo>
                        <a:pt x="4924" y="3806"/>
                        <a:pt x="4013" y="3350"/>
                        <a:pt x="3101" y="2894"/>
                      </a:cubicBezTo>
                      <a:cubicBezTo>
                        <a:pt x="2067" y="2377"/>
                        <a:pt x="1095" y="1982"/>
                        <a:pt x="61" y="1466"/>
                      </a:cubicBezTo>
                      <a:cubicBezTo>
                        <a:pt x="0" y="1466"/>
                        <a:pt x="0" y="1496"/>
                        <a:pt x="31" y="1526"/>
                      </a:cubicBezTo>
                      <a:cubicBezTo>
                        <a:pt x="973" y="2043"/>
                        <a:pt x="1794" y="2529"/>
                        <a:pt x="2736" y="3016"/>
                      </a:cubicBezTo>
                      <a:cubicBezTo>
                        <a:pt x="3709" y="3502"/>
                        <a:pt x="4651" y="3988"/>
                        <a:pt x="5623" y="4444"/>
                      </a:cubicBezTo>
                      <a:cubicBezTo>
                        <a:pt x="5857" y="4572"/>
                        <a:pt x="6106" y="4729"/>
                        <a:pt x="6369" y="4729"/>
                      </a:cubicBezTo>
                      <a:cubicBezTo>
                        <a:pt x="6483" y="4729"/>
                        <a:pt x="6599" y="4700"/>
                        <a:pt x="6718" y="4627"/>
                      </a:cubicBezTo>
                      <a:cubicBezTo>
                        <a:pt x="7143" y="4323"/>
                        <a:pt x="11733" y="523"/>
                        <a:pt x="12159" y="67"/>
                      </a:cubicBezTo>
                      <a:cubicBezTo>
                        <a:pt x="12211" y="67"/>
                        <a:pt x="12173" y="0"/>
                        <a:pt x="1214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21"/>
                <p:cNvSpPr/>
                <p:nvPr/>
              </p:nvSpPr>
              <p:spPr>
                <a:xfrm>
                  <a:off x="6775767" y="2599229"/>
                  <a:ext cx="599306" cy="290158"/>
                </a:xfrm>
                <a:custGeom>
                  <a:rect b="b" l="l" r="r" t="t"/>
                  <a:pathLst>
                    <a:path extrusionOk="0" h="11582" w="23922">
                      <a:moveTo>
                        <a:pt x="23861" y="0"/>
                      </a:moveTo>
                      <a:cubicBezTo>
                        <a:pt x="23223" y="1003"/>
                        <a:pt x="22584" y="2006"/>
                        <a:pt x="21916" y="3009"/>
                      </a:cubicBezTo>
                      <a:cubicBezTo>
                        <a:pt x="21247" y="3982"/>
                        <a:pt x="20548" y="5016"/>
                        <a:pt x="19818" y="5988"/>
                      </a:cubicBezTo>
                      <a:cubicBezTo>
                        <a:pt x="19119" y="6961"/>
                        <a:pt x="18451" y="7842"/>
                        <a:pt x="17691" y="8724"/>
                      </a:cubicBezTo>
                      <a:cubicBezTo>
                        <a:pt x="17295" y="9180"/>
                        <a:pt x="16900" y="9605"/>
                        <a:pt x="16475" y="10031"/>
                      </a:cubicBezTo>
                      <a:cubicBezTo>
                        <a:pt x="16080" y="10456"/>
                        <a:pt x="15593" y="10791"/>
                        <a:pt x="15077" y="11034"/>
                      </a:cubicBezTo>
                      <a:cubicBezTo>
                        <a:pt x="14639" y="11195"/>
                        <a:pt x="14167" y="11269"/>
                        <a:pt x="13699" y="11269"/>
                      </a:cubicBezTo>
                      <a:cubicBezTo>
                        <a:pt x="13550" y="11269"/>
                        <a:pt x="13400" y="11261"/>
                        <a:pt x="13253" y="11247"/>
                      </a:cubicBezTo>
                      <a:cubicBezTo>
                        <a:pt x="12949" y="11216"/>
                        <a:pt x="12645" y="11186"/>
                        <a:pt x="12371" y="11125"/>
                      </a:cubicBezTo>
                      <a:cubicBezTo>
                        <a:pt x="11733" y="10973"/>
                        <a:pt x="11125" y="10791"/>
                        <a:pt x="10548" y="10608"/>
                      </a:cubicBezTo>
                      <a:cubicBezTo>
                        <a:pt x="8815" y="10031"/>
                        <a:pt x="7174" y="9301"/>
                        <a:pt x="5593" y="8450"/>
                      </a:cubicBezTo>
                      <a:cubicBezTo>
                        <a:pt x="5137" y="8207"/>
                        <a:pt x="4712" y="7964"/>
                        <a:pt x="4256" y="7751"/>
                      </a:cubicBezTo>
                      <a:cubicBezTo>
                        <a:pt x="3800" y="7508"/>
                        <a:pt x="3283" y="7234"/>
                        <a:pt x="2797" y="7022"/>
                      </a:cubicBezTo>
                      <a:cubicBezTo>
                        <a:pt x="2736" y="7113"/>
                        <a:pt x="2675" y="7234"/>
                        <a:pt x="2614" y="7326"/>
                      </a:cubicBezTo>
                      <a:cubicBezTo>
                        <a:pt x="2432" y="7204"/>
                        <a:pt x="213" y="6171"/>
                        <a:pt x="183" y="6171"/>
                      </a:cubicBezTo>
                      <a:cubicBezTo>
                        <a:pt x="274" y="5958"/>
                        <a:pt x="365" y="5775"/>
                        <a:pt x="426" y="5593"/>
                      </a:cubicBezTo>
                      <a:cubicBezTo>
                        <a:pt x="426" y="5557"/>
                        <a:pt x="426" y="5543"/>
                        <a:pt x="420" y="5543"/>
                      </a:cubicBezTo>
                      <a:cubicBezTo>
                        <a:pt x="415" y="5543"/>
                        <a:pt x="408" y="5550"/>
                        <a:pt x="395" y="5563"/>
                      </a:cubicBezTo>
                      <a:cubicBezTo>
                        <a:pt x="244" y="5775"/>
                        <a:pt x="122" y="6019"/>
                        <a:pt x="0" y="6262"/>
                      </a:cubicBezTo>
                      <a:cubicBezTo>
                        <a:pt x="0" y="6262"/>
                        <a:pt x="2552" y="7478"/>
                        <a:pt x="2613" y="7478"/>
                      </a:cubicBezTo>
                      <a:cubicBezTo>
                        <a:pt x="2614" y="7478"/>
                        <a:pt x="2614" y="7478"/>
                        <a:pt x="2614" y="7478"/>
                      </a:cubicBezTo>
                      <a:cubicBezTo>
                        <a:pt x="2645" y="7478"/>
                        <a:pt x="2827" y="7113"/>
                        <a:pt x="2827" y="7113"/>
                      </a:cubicBezTo>
                      <a:cubicBezTo>
                        <a:pt x="3253" y="7326"/>
                        <a:pt x="3648" y="7569"/>
                        <a:pt x="4043" y="7812"/>
                      </a:cubicBezTo>
                      <a:cubicBezTo>
                        <a:pt x="4469" y="8086"/>
                        <a:pt x="4864" y="8298"/>
                        <a:pt x="5289" y="8541"/>
                      </a:cubicBezTo>
                      <a:cubicBezTo>
                        <a:pt x="6110" y="8997"/>
                        <a:pt x="6961" y="9453"/>
                        <a:pt x="7812" y="9848"/>
                      </a:cubicBezTo>
                      <a:cubicBezTo>
                        <a:pt x="9453" y="10608"/>
                        <a:pt x="11247" y="11338"/>
                        <a:pt x="13070" y="11551"/>
                      </a:cubicBezTo>
                      <a:cubicBezTo>
                        <a:pt x="13243" y="11571"/>
                        <a:pt x="13412" y="11581"/>
                        <a:pt x="13579" y="11581"/>
                      </a:cubicBezTo>
                      <a:cubicBezTo>
                        <a:pt x="13915" y="11581"/>
                        <a:pt x="14246" y="11540"/>
                        <a:pt x="14590" y="11459"/>
                      </a:cubicBezTo>
                      <a:cubicBezTo>
                        <a:pt x="15745" y="11277"/>
                        <a:pt x="16566" y="10335"/>
                        <a:pt x="17295" y="9514"/>
                      </a:cubicBezTo>
                      <a:cubicBezTo>
                        <a:pt x="18906" y="7660"/>
                        <a:pt x="20396" y="5684"/>
                        <a:pt x="21733" y="3617"/>
                      </a:cubicBezTo>
                      <a:lnTo>
                        <a:pt x="22128" y="2979"/>
                      </a:lnTo>
                      <a:cubicBezTo>
                        <a:pt x="22615" y="2402"/>
                        <a:pt x="23101" y="1885"/>
                        <a:pt x="23618" y="1368"/>
                      </a:cubicBezTo>
                      <a:cubicBezTo>
                        <a:pt x="23642" y="1368"/>
                        <a:pt x="23628" y="1329"/>
                        <a:pt x="23605" y="1329"/>
                      </a:cubicBezTo>
                      <a:cubicBezTo>
                        <a:pt x="23600" y="1329"/>
                        <a:pt x="23593" y="1332"/>
                        <a:pt x="23587" y="1338"/>
                      </a:cubicBezTo>
                      <a:cubicBezTo>
                        <a:pt x="23253" y="1672"/>
                        <a:pt x="22888" y="1976"/>
                        <a:pt x="22554" y="2341"/>
                      </a:cubicBezTo>
                      <a:cubicBezTo>
                        <a:pt x="23040" y="1581"/>
                        <a:pt x="23496" y="821"/>
                        <a:pt x="23922" y="61"/>
                      </a:cubicBezTo>
                      <a:cubicBezTo>
                        <a:pt x="23922" y="31"/>
                        <a:pt x="23891" y="0"/>
                        <a:pt x="238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21"/>
                <p:cNvSpPr/>
                <p:nvPr/>
              </p:nvSpPr>
              <p:spPr>
                <a:xfrm>
                  <a:off x="7141307" y="2339543"/>
                  <a:ext cx="185063" cy="192178"/>
                </a:xfrm>
                <a:custGeom>
                  <a:rect b="b" l="l" r="r" t="t"/>
                  <a:pathLst>
                    <a:path extrusionOk="0" h="7671" w="7387">
                      <a:moveTo>
                        <a:pt x="6231" y="0"/>
                      </a:moveTo>
                      <a:lnTo>
                        <a:pt x="2128" y="4134"/>
                      </a:lnTo>
                      <a:lnTo>
                        <a:pt x="821" y="851"/>
                      </a:lnTo>
                      <a:lnTo>
                        <a:pt x="183" y="1794"/>
                      </a:lnTo>
                      <a:lnTo>
                        <a:pt x="0" y="6779"/>
                      </a:lnTo>
                      <a:lnTo>
                        <a:pt x="1976" y="4803"/>
                      </a:lnTo>
                      <a:lnTo>
                        <a:pt x="3313" y="7660"/>
                      </a:lnTo>
                      <a:cubicBezTo>
                        <a:pt x="3314" y="7667"/>
                        <a:pt x="3317" y="7670"/>
                        <a:pt x="3321" y="7670"/>
                      </a:cubicBezTo>
                      <a:cubicBezTo>
                        <a:pt x="3523" y="7670"/>
                        <a:pt x="7386" y="1338"/>
                        <a:pt x="7386" y="1338"/>
                      </a:cubicBezTo>
                      <a:lnTo>
                        <a:pt x="6231"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21"/>
                <p:cNvSpPr/>
                <p:nvPr/>
              </p:nvSpPr>
              <p:spPr>
                <a:xfrm>
                  <a:off x="7137499" y="2373467"/>
                  <a:ext cx="191151" cy="164845"/>
                </a:xfrm>
                <a:custGeom>
                  <a:rect b="b" l="l" r="r" t="t"/>
                  <a:pathLst>
                    <a:path extrusionOk="0" h="6580" w="7630">
                      <a:moveTo>
                        <a:pt x="7598" y="1"/>
                      </a:moveTo>
                      <a:cubicBezTo>
                        <a:pt x="7589" y="1"/>
                        <a:pt x="7579" y="4"/>
                        <a:pt x="7569" y="14"/>
                      </a:cubicBezTo>
                      <a:cubicBezTo>
                        <a:pt x="6809" y="987"/>
                        <a:pt x="4104" y="5121"/>
                        <a:pt x="3465" y="6185"/>
                      </a:cubicBezTo>
                      <a:cubicBezTo>
                        <a:pt x="3405" y="6002"/>
                        <a:pt x="2402" y="3905"/>
                        <a:pt x="2128" y="3449"/>
                      </a:cubicBezTo>
                      <a:cubicBezTo>
                        <a:pt x="2098" y="3449"/>
                        <a:pt x="365" y="5090"/>
                        <a:pt x="274" y="5151"/>
                      </a:cubicBezTo>
                      <a:cubicBezTo>
                        <a:pt x="274" y="4422"/>
                        <a:pt x="517" y="1291"/>
                        <a:pt x="365" y="501"/>
                      </a:cubicBezTo>
                      <a:cubicBezTo>
                        <a:pt x="352" y="475"/>
                        <a:pt x="339" y="465"/>
                        <a:pt x="329" y="465"/>
                      </a:cubicBezTo>
                      <a:cubicBezTo>
                        <a:pt x="314" y="465"/>
                        <a:pt x="304" y="483"/>
                        <a:pt x="304" y="501"/>
                      </a:cubicBezTo>
                      <a:cubicBezTo>
                        <a:pt x="213" y="1321"/>
                        <a:pt x="152" y="2142"/>
                        <a:pt x="122" y="2963"/>
                      </a:cubicBezTo>
                      <a:cubicBezTo>
                        <a:pt x="31" y="3844"/>
                        <a:pt x="0" y="4756"/>
                        <a:pt x="31" y="5668"/>
                      </a:cubicBezTo>
                      <a:cubicBezTo>
                        <a:pt x="31" y="5672"/>
                        <a:pt x="32" y="5674"/>
                        <a:pt x="36" y="5674"/>
                      </a:cubicBezTo>
                      <a:cubicBezTo>
                        <a:pt x="141" y="5674"/>
                        <a:pt x="1803" y="3924"/>
                        <a:pt x="2098" y="3571"/>
                      </a:cubicBezTo>
                      <a:cubicBezTo>
                        <a:pt x="2523" y="4604"/>
                        <a:pt x="2979" y="5607"/>
                        <a:pt x="3496" y="6580"/>
                      </a:cubicBezTo>
                      <a:cubicBezTo>
                        <a:pt x="3496" y="6580"/>
                        <a:pt x="3496" y="6580"/>
                        <a:pt x="3496" y="6580"/>
                      </a:cubicBezTo>
                      <a:cubicBezTo>
                        <a:pt x="3576" y="6580"/>
                        <a:pt x="7054" y="1136"/>
                        <a:pt x="7630" y="14"/>
                      </a:cubicBezTo>
                      <a:cubicBezTo>
                        <a:pt x="7630" y="14"/>
                        <a:pt x="7616" y="1"/>
                        <a:pt x="759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21"/>
                <p:cNvSpPr/>
                <p:nvPr/>
              </p:nvSpPr>
              <p:spPr>
                <a:xfrm>
                  <a:off x="6282276" y="4440578"/>
                  <a:ext cx="114866" cy="47474"/>
                </a:xfrm>
                <a:custGeom>
                  <a:rect b="b" l="l" r="r" t="t"/>
                  <a:pathLst>
                    <a:path extrusionOk="0" h="1895" w="4585">
                      <a:moveTo>
                        <a:pt x="247" y="1"/>
                      </a:moveTo>
                      <a:cubicBezTo>
                        <a:pt x="206" y="1"/>
                        <a:pt x="164" y="1"/>
                        <a:pt x="123" y="2"/>
                      </a:cubicBezTo>
                      <a:cubicBezTo>
                        <a:pt x="1" y="2"/>
                        <a:pt x="1" y="154"/>
                        <a:pt x="92" y="184"/>
                      </a:cubicBezTo>
                      <a:cubicBezTo>
                        <a:pt x="1612" y="610"/>
                        <a:pt x="3101" y="1187"/>
                        <a:pt x="4499" y="1886"/>
                      </a:cubicBezTo>
                      <a:cubicBezTo>
                        <a:pt x="4505" y="1892"/>
                        <a:pt x="4512" y="1895"/>
                        <a:pt x="4519" y="1895"/>
                      </a:cubicBezTo>
                      <a:cubicBezTo>
                        <a:pt x="4550" y="1895"/>
                        <a:pt x="4585" y="1850"/>
                        <a:pt x="4560" y="1826"/>
                      </a:cubicBezTo>
                      <a:cubicBezTo>
                        <a:pt x="3584" y="553"/>
                        <a:pt x="1800" y="1"/>
                        <a:pt x="2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728" name="Google Shape;3728;p221"/>
          <p:cNvSpPr txBox="1"/>
          <p:nvPr/>
        </p:nvSpPr>
        <p:spPr>
          <a:xfrm>
            <a:off x="2654375" y="1536375"/>
            <a:ext cx="1752300" cy="2844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nvGrpSpPr>
          <p:cNvPr id="3729" name="Google Shape;3729;p221"/>
          <p:cNvGrpSpPr/>
          <p:nvPr/>
        </p:nvGrpSpPr>
        <p:grpSpPr>
          <a:xfrm>
            <a:off x="2798376" y="1238586"/>
            <a:ext cx="1638748" cy="2844955"/>
            <a:chOff x="3979663" y="1936000"/>
            <a:chExt cx="1184665" cy="2468293"/>
          </a:xfrm>
        </p:grpSpPr>
        <p:sp>
          <p:nvSpPr>
            <p:cNvPr id="3730" name="Google Shape;3730;p221"/>
            <p:cNvSpPr/>
            <p:nvPr/>
          </p:nvSpPr>
          <p:spPr>
            <a:xfrm>
              <a:off x="4558294" y="3744458"/>
              <a:ext cx="493964" cy="542115"/>
            </a:xfrm>
            <a:custGeom>
              <a:rect b="b" l="l" r="r" t="t"/>
              <a:pathLst>
                <a:path extrusionOk="0" h="27055" w="24652">
                  <a:moveTo>
                    <a:pt x="5259" y="1"/>
                  </a:moveTo>
                  <a:cubicBezTo>
                    <a:pt x="5259" y="1"/>
                    <a:pt x="1429" y="13253"/>
                    <a:pt x="1277" y="14044"/>
                  </a:cubicBezTo>
                  <a:lnTo>
                    <a:pt x="1246" y="14165"/>
                  </a:lnTo>
                  <a:cubicBezTo>
                    <a:pt x="517" y="18086"/>
                    <a:pt x="0" y="21308"/>
                    <a:pt x="274" y="21582"/>
                  </a:cubicBezTo>
                  <a:cubicBezTo>
                    <a:pt x="1027" y="22304"/>
                    <a:pt x="22601" y="27054"/>
                    <a:pt x="23802" y="27054"/>
                  </a:cubicBezTo>
                  <a:cubicBezTo>
                    <a:pt x="23813" y="27054"/>
                    <a:pt x="23823" y="27054"/>
                    <a:pt x="23830" y="27053"/>
                  </a:cubicBezTo>
                  <a:cubicBezTo>
                    <a:pt x="24651" y="26962"/>
                    <a:pt x="24438" y="24591"/>
                    <a:pt x="23739" y="23740"/>
                  </a:cubicBezTo>
                  <a:cubicBezTo>
                    <a:pt x="23040" y="22858"/>
                    <a:pt x="15441" y="17235"/>
                    <a:pt x="15441" y="17235"/>
                  </a:cubicBezTo>
                  <a:lnTo>
                    <a:pt x="15502" y="16992"/>
                  </a:lnTo>
                  <a:lnTo>
                    <a:pt x="19970" y="3192"/>
                  </a:lnTo>
                  <a:lnTo>
                    <a:pt x="5259" y="1"/>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21"/>
            <p:cNvSpPr/>
            <p:nvPr/>
          </p:nvSpPr>
          <p:spPr>
            <a:xfrm>
              <a:off x="4558294" y="3989306"/>
              <a:ext cx="493964" cy="297276"/>
            </a:xfrm>
            <a:custGeom>
              <a:rect b="b" l="l" r="r" t="t"/>
              <a:pathLst>
                <a:path extrusionOk="0" h="14836" w="24652">
                  <a:moveTo>
                    <a:pt x="1794" y="1"/>
                  </a:moveTo>
                  <a:cubicBezTo>
                    <a:pt x="1611" y="548"/>
                    <a:pt x="1307" y="1733"/>
                    <a:pt x="1277" y="1855"/>
                  </a:cubicBezTo>
                  <a:cubicBezTo>
                    <a:pt x="1277" y="1885"/>
                    <a:pt x="1277" y="1916"/>
                    <a:pt x="1246" y="1946"/>
                  </a:cubicBezTo>
                  <a:cubicBezTo>
                    <a:pt x="517" y="5867"/>
                    <a:pt x="0" y="9089"/>
                    <a:pt x="274" y="9393"/>
                  </a:cubicBezTo>
                  <a:cubicBezTo>
                    <a:pt x="996" y="10086"/>
                    <a:pt x="22601" y="14835"/>
                    <a:pt x="23802" y="14835"/>
                  </a:cubicBezTo>
                  <a:cubicBezTo>
                    <a:pt x="23813" y="14835"/>
                    <a:pt x="23823" y="14835"/>
                    <a:pt x="23830" y="14834"/>
                  </a:cubicBezTo>
                  <a:cubicBezTo>
                    <a:pt x="24651" y="14743"/>
                    <a:pt x="24438" y="12402"/>
                    <a:pt x="23739" y="11521"/>
                  </a:cubicBezTo>
                  <a:cubicBezTo>
                    <a:pt x="23040" y="10670"/>
                    <a:pt x="15441" y="5046"/>
                    <a:pt x="15441" y="5046"/>
                  </a:cubicBezTo>
                  <a:lnTo>
                    <a:pt x="15502" y="4803"/>
                  </a:lnTo>
                  <a:lnTo>
                    <a:pt x="16019" y="3223"/>
                  </a:lnTo>
                  <a:lnTo>
                    <a:pt x="1794"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21"/>
            <p:cNvSpPr/>
            <p:nvPr/>
          </p:nvSpPr>
          <p:spPr>
            <a:xfrm>
              <a:off x="4558294" y="4025856"/>
              <a:ext cx="493964" cy="260708"/>
            </a:xfrm>
            <a:custGeom>
              <a:rect b="b" l="l" r="r" t="t"/>
              <a:pathLst>
                <a:path extrusionOk="0" h="13011" w="24652">
                  <a:moveTo>
                    <a:pt x="1277" y="1"/>
                  </a:moveTo>
                  <a:cubicBezTo>
                    <a:pt x="1277" y="31"/>
                    <a:pt x="1277" y="92"/>
                    <a:pt x="1277" y="122"/>
                  </a:cubicBezTo>
                  <a:cubicBezTo>
                    <a:pt x="1246" y="183"/>
                    <a:pt x="1246" y="244"/>
                    <a:pt x="1246" y="274"/>
                  </a:cubicBezTo>
                  <a:cubicBezTo>
                    <a:pt x="517" y="4134"/>
                    <a:pt x="0" y="7265"/>
                    <a:pt x="274" y="7539"/>
                  </a:cubicBezTo>
                  <a:cubicBezTo>
                    <a:pt x="578" y="7812"/>
                    <a:pt x="3982" y="8694"/>
                    <a:pt x="8146" y="9666"/>
                  </a:cubicBezTo>
                  <a:lnTo>
                    <a:pt x="11581" y="10457"/>
                  </a:lnTo>
                  <a:cubicBezTo>
                    <a:pt x="17347" y="11778"/>
                    <a:pt x="23262" y="13010"/>
                    <a:pt x="23813" y="13010"/>
                  </a:cubicBezTo>
                  <a:cubicBezTo>
                    <a:pt x="23819" y="13010"/>
                    <a:pt x="23825" y="13010"/>
                    <a:pt x="23830" y="13010"/>
                  </a:cubicBezTo>
                  <a:cubicBezTo>
                    <a:pt x="24651" y="12919"/>
                    <a:pt x="24438" y="10548"/>
                    <a:pt x="23739" y="9697"/>
                  </a:cubicBezTo>
                  <a:cubicBezTo>
                    <a:pt x="23040" y="8815"/>
                    <a:pt x="15441" y="3192"/>
                    <a:pt x="15441" y="3192"/>
                  </a:cubicBezTo>
                  <a:lnTo>
                    <a:pt x="15502" y="2949"/>
                  </a:lnTo>
                  <a:lnTo>
                    <a:pt x="1277"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21"/>
            <p:cNvSpPr/>
            <p:nvPr/>
          </p:nvSpPr>
          <p:spPr>
            <a:xfrm>
              <a:off x="4585686" y="4171435"/>
              <a:ext cx="450122" cy="98064"/>
            </a:xfrm>
            <a:custGeom>
              <a:rect b="b" l="l" r="r" t="t"/>
              <a:pathLst>
                <a:path extrusionOk="0" h="4894" w="22464">
                  <a:moveTo>
                    <a:pt x="31" y="0"/>
                  </a:moveTo>
                  <a:cubicBezTo>
                    <a:pt x="1" y="0"/>
                    <a:pt x="1" y="0"/>
                    <a:pt x="31" y="30"/>
                  </a:cubicBezTo>
                  <a:cubicBezTo>
                    <a:pt x="3679" y="1003"/>
                    <a:pt x="18664" y="4195"/>
                    <a:pt x="22372" y="4894"/>
                  </a:cubicBezTo>
                  <a:cubicBezTo>
                    <a:pt x="22463" y="4894"/>
                    <a:pt x="22463" y="4863"/>
                    <a:pt x="22403" y="4833"/>
                  </a:cubicBezTo>
                  <a:cubicBezTo>
                    <a:pt x="18694" y="3921"/>
                    <a:pt x="3740" y="608"/>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221"/>
            <p:cNvSpPr/>
            <p:nvPr/>
          </p:nvSpPr>
          <p:spPr>
            <a:xfrm>
              <a:off x="4808013" y="4082845"/>
              <a:ext cx="94417" cy="13686"/>
            </a:xfrm>
            <a:custGeom>
              <a:rect b="b" l="l" r="r" t="t"/>
              <a:pathLst>
                <a:path extrusionOk="0" h="683" w="4712">
                  <a:moveTo>
                    <a:pt x="2182" y="1"/>
                  </a:moveTo>
                  <a:cubicBezTo>
                    <a:pt x="1425" y="1"/>
                    <a:pt x="677" y="157"/>
                    <a:pt x="31" y="530"/>
                  </a:cubicBezTo>
                  <a:cubicBezTo>
                    <a:pt x="0" y="561"/>
                    <a:pt x="31" y="652"/>
                    <a:pt x="92" y="652"/>
                  </a:cubicBezTo>
                  <a:cubicBezTo>
                    <a:pt x="802" y="579"/>
                    <a:pt x="1513" y="542"/>
                    <a:pt x="2227" y="542"/>
                  </a:cubicBezTo>
                  <a:cubicBezTo>
                    <a:pt x="3009" y="542"/>
                    <a:pt x="3796" y="587"/>
                    <a:pt x="4590" y="682"/>
                  </a:cubicBezTo>
                  <a:cubicBezTo>
                    <a:pt x="4681" y="682"/>
                    <a:pt x="4712" y="530"/>
                    <a:pt x="4621" y="500"/>
                  </a:cubicBezTo>
                  <a:cubicBezTo>
                    <a:pt x="3883" y="195"/>
                    <a:pt x="3027" y="1"/>
                    <a:pt x="21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21"/>
            <p:cNvSpPr/>
            <p:nvPr/>
          </p:nvSpPr>
          <p:spPr>
            <a:xfrm>
              <a:off x="4826288" y="4100299"/>
              <a:ext cx="94417" cy="13886"/>
            </a:xfrm>
            <a:custGeom>
              <a:rect b="b" l="l" r="r" t="t"/>
              <a:pathLst>
                <a:path extrusionOk="0" h="693" w="4712">
                  <a:moveTo>
                    <a:pt x="2215" y="0"/>
                  </a:moveTo>
                  <a:cubicBezTo>
                    <a:pt x="1452" y="0"/>
                    <a:pt x="701" y="163"/>
                    <a:pt x="61" y="541"/>
                  </a:cubicBezTo>
                  <a:cubicBezTo>
                    <a:pt x="0" y="571"/>
                    <a:pt x="61" y="632"/>
                    <a:pt x="91" y="632"/>
                  </a:cubicBezTo>
                  <a:cubicBezTo>
                    <a:pt x="735" y="566"/>
                    <a:pt x="1385" y="535"/>
                    <a:pt x="2035" y="535"/>
                  </a:cubicBezTo>
                  <a:cubicBezTo>
                    <a:pt x="2889" y="535"/>
                    <a:pt x="3744" y="589"/>
                    <a:pt x="4590" y="693"/>
                  </a:cubicBezTo>
                  <a:cubicBezTo>
                    <a:pt x="4681" y="662"/>
                    <a:pt x="4712" y="541"/>
                    <a:pt x="4620" y="511"/>
                  </a:cubicBezTo>
                  <a:cubicBezTo>
                    <a:pt x="3891" y="193"/>
                    <a:pt x="3046" y="0"/>
                    <a:pt x="22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21"/>
            <p:cNvSpPr/>
            <p:nvPr/>
          </p:nvSpPr>
          <p:spPr>
            <a:xfrm>
              <a:off x="4844563" y="4117572"/>
              <a:ext cx="94837" cy="13746"/>
            </a:xfrm>
            <a:custGeom>
              <a:rect b="b" l="l" r="r" t="t"/>
              <a:pathLst>
                <a:path extrusionOk="0" h="686" w="4733">
                  <a:moveTo>
                    <a:pt x="2182" y="0"/>
                  </a:moveTo>
                  <a:cubicBezTo>
                    <a:pt x="1425" y="0"/>
                    <a:pt x="677" y="157"/>
                    <a:pt x="31" y="530"/>
                  </a:cubicBezTo>
                  <a:cubicBezTo>
                    <a:pt x="0" y="560"/>
                    <a:pt x="31" y="652"/>
                    <a:pt x="91" y="652"/>
                  </a:cubicBezTo>
                  <a:cubicBezTo>
                    <a:pt x="802" y="579"/>
                    <a:pt x="1513" y="541"/>
                    <a:pt x="2224" y="541"/>
                  </a:cubicBezTo>
                  <a:cubicBezTo>
                    <a:pt x="3002" y="541"/>
                    <a:pt x="3781" y="587"/>
                    <a:pt x="4560" y="682"/>
                  </a:cubicBezTo>
                  <a:cubicBezTo>
                    <a:pt x="4569" y="684"/>
                    <a:pt x="4578" y="685"/>
                    <a:pt x="4586" y="685"/>
                  </a:cubicBezTo>
                  <a:cubicBezTo>
                    <a:pt x="4689" y="685"/>
                    <a:pt x="4733" y="528"/>
                    <a:pt x="4620" y="500"/>
                  </a:cubicBezTo>
                  <a:cubicBezTo>
                    <a:pt x="3883" y="195"/>
                    <a:pt x="3027" y="0"/>
                    <a:pt x="21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21"/>
            <p:cNvSpPr/>
            <p:nvPr/>
          </p:nvSpPr>
          <p:spPr>
            <a:xfrm>
              <a:off x="4430388" y="2636560"/>
              <a:ext cx="601766" cy="1405090"/>
            </a:xfrm>
            <a:custGeom>
              <a:rect b="b" l="l" r="r" t="t"/>
              <a:pathLst>
                <a:path extrusionOk="0" h="70123" w="30032">
                  <a:moveTo>
                    <a:pt x="0" y="0"/>
                  </a:moveTo>
                  <a:cubicBezTo>
                    <a:pt x="0" y="0"/>
                    <a:pt x="13648" y="38907"/>
                    <a:pt x="13800" y="39758"/>
                  </a:cubicBezTo>
                  <a:cubicBezTo>
                    <a:pt x="13921" y="40426"/>
                    <a:pt x="8298" y="66202"/>
                    <a:pt x="8298" y="66202"/>
                  </a:cubicBezTo>
                  <a:lnTo>
                    <a:pt x="24256" y="70123"/>
                  </a:lnTo>
                  <a:cubicBezTo>
                    <a:pt x="24256" y="70123"/>
                    <a:pt x="30031" y="46353"/>
                    <a:pt x="29332" y="40548"/>
                  </a:cubicBezTo>
                  <a:cubicBezTo>
                    <a:pt x="28906" y="36931"/>
                    <a:pt x="13739" y="0"/>
                    <a:pt x="1373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21"/>
            <p:cNvSpPr/>
            <p:nvPr/>
          </p:nvSpPr>
          <p:spPr>
            <a:xfrm>
              <a:off x="4628328" y="3904043"/>
              <a:ext cx="285053" cy="69450"/>
            </a:xfrm>
            <a:custGeom>
              <a:rect b="b" l="l" r="r" t="t"/>
              <a:pathLst>
                <a:path extrusionOk="0" h="3466" w="14226">
                  <a:moveTo>
                    <a:pt x="31" y="0"/>
                  </a:moveTo>
                  <a:cubicBezTo>
                    <a:pt x="1" y="0"/>
                    <a:pt x="1" y="31"/>
                    <a:pt x="31" y="31"/>
                  </a:cubicBezTo>
                  <a:cubicBezTo>
                    <a:pt x="1095" y="487"/>
                    <a:pt x="9879" y="2675"/>
                    <a:pt x="14165" y="3466"/>
                  </a:cubicBezTo>
                  <a:cubicBezTo>
                    <a:pt x="14226" y="3466"/>
                    <a:pt x="14226" y="3374"/>
                    <a:pt x="14165" y="3374"/>
                  </a:cubicBezTo>
                  <a:cubicBezTo>
                    <a:pt x="11399" y="2493"/>
                    <a:pt x="1156" y="61"/>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221"/>
            <p:cNvSpPr/>
            <p:nvPr/>
          </p:nvSpPr>
          <p:spPr>
            <a:xfrm>
              <a:off x="4476056" y="2658381"/>
              <a:ext cx="285675" cy="1217699"/>
            </a:xfrm>
            <a:custGeom>
              <a:rect b="b" l="l" r="r" t="t"/>
              <a:pathLst>
                <a:path extrusionOk="0" h="60771" w="14257">
                  <a:moveTo>
                    <a:pt x="38" y="1"/>
                  </a:moveTo>
                  <a:cubicBezTo>
                    <a:pt x="21" y="1"/>
                    <a:pt x="1" y="18"/>
                    <a:pt x="1" y="36"/>
                  </a:cubicBezTo>
                  <a:cubicBezTo>
                    <a:pt x="1369" y="3926"/>
                    <a:pt x="2736" y="7817"/>
                    <a:pt x="4104" y="11708"/>
                  </a:cubicBezTo>
                  <a:cubicBezTo>
                    <a:pt x="5502" y="15568"/>
                    <a:pt x="6840" y="19489"/>
                    <a:pt x="8208" y="23349"/>
                  </a:cubicBezTo>
                  <a:cubicBezTo>
                    <a:pt x="9575" y="27240"/>
                    <a:pt x="10913" y="31131"/>
                    <a:pt x="12250" y="35052"/>
                  </a:cubicBezTo>
                  <a:cubicBezTo>
                    <a:pt x="12585" y="36024"/>
                    <a:pt x="12919" y="37027"/>
                    <a:pt x="13253" y="38000"/>
                  </a:cubicBezTo>
                  <a:cubicBezTo>
                    <a:pt x="13618" y="38912"/>
                    <a:pt x="13770" y="39884"/>
                    <a:pt x="13679" y="40857"/>
                  </a:cubicBezTo>
                  <a:cubicBezTo>
                    <a:pt x="13527" y="41891"/>
                    <a:pt x="13284" y="42894"/>
                    <a:pt x="13101" y="43897"/>
                  </a:cubicBezTo>
                  <a:cubicBezTo>
                    <a:pt x="12889" y="44930"/>
                    <a:pt x="12706" y="45903"/>
                    <a:pt x="12493" y="46936"/>
                  </a:cubicBezTo>
                  <a:cubicBezTo>
                    <a:pt x="11703" y="51009"/>
                    <a:pt x="10913" y="55082"/>
                    <a:pt x="10183" y="59186"/>
                  </a:cubicBezTo>
                  <a:cubicBezTo>
                    <a:pt x="10092" y="59702"/>
                    <a:pt x="10001" y="60219"/>
                    <a:pt x="9940" y="60736"/>
                  </a:cubicBezTo>
                  <a:cubicBezTo>
                    <a:pt x="9940" y="60753"/>
                    <a:pt x="9950" y="60771"/>
                    <a:pt x="9965" y="60771"/>
                  </a:cubicBezTo>
                  <a:cubicBezTo>
                    <a:pt x="9975" y="60771"/>
                    <a:pt x="9988" y="60762"/>
                    <a:pt x="10001" y="60736"/>
                  </a:cubicBezTo>
                  <a:cubicBezTo>
                    <a:pt x="10518" y="58699"/>
                    <a:pt x="10882" y="56632"/>
                    <a:pt x="11338" y="54596"/>
                  </a:cubicBezTo>
                  <a:cubicBezTo>
                    <a:pt x="11764" y="52559"/>
                    <a:pt x="12189" y="50493"/>
                    <a:pt x="12585" y="48426"/>
                  </a:cubicBezTo>
                  <a:cubicBezTo>
                    <a:pt x="13010" y="46389"/>
                    <a:pt x="13405" y="44383"/>
                    <a:pt x="13800" y="42347"/>
                  </a:cubicBezTo>
                  <a:cubicBezTo>
                    <a:pt x="14013" y="41374"/>
                    <a:pt x="14256" y="40432"/>
                    <a:pt x="14104" y="39459"/>
                  </a:cubicBezTo>
                  <a:cubicBezTo>
                    <a:pt x="13892" y="38517"/>
                    <a:pt x="13588" y="37574"/>
                    <a:pt x="13223" y="36663"/>
                  </a:cubicBezTo>
                  <a:cubicBezTo>
                    <a:pt x="11885" y="32741"/>
                    <a:pt x="10518" y="28820"/>
                    <a:pt x="9150" y="24899"/>
                  </a:cubicBezTo>
                  <a:cubicBezTo>
                    <a:pt x="7782" y="20978"/>
                    <a:pt x="6384" y="17088"/>
                    <a:pt x="4955" y="13197"/>
                  </a:cubicBezTo>
                  <a:cubicBezTo>
                    <a:pt x="3527" y="9307"/>
                    <a:pt x="2098" y="5385"/>
                    <a:pt x="639" y="1495"/>
                  </a:cubicBezTo>
                  <a:cubicBezTo>
                    <a:pt x="457" y="978"/>
                    <a:pt x="244" y="522"/>
                    <a:pt x="62" y="36"/>
                  </a:cubicBezTo>
                  <a:cubicBezTo>
                    <a:pt x="62" y="10"/>
                    <a:pt x="51" y="1"/>
                    <a:pt x="3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221"/>
            <p:cNvSpPr/>
            <p:nvPr/>
          </p:nvSpPr>
          <p:spPr>
            <a:xfrm>
              <a:off x="4240343" y="3944841"/>
              <a:ext cx="509794" cy="459440"/>
            </a:xfrm>
            <a:custGeom>
              <a:rect b="b" l="l" r="r" t="t"/>
              <a:pathLst>
                <a:path extrusionOk="0" h="22929" w="25442">
                  <a:moveTo>
                    <a:pt x="457" y="1"/>
                  </a:moveTo>
                  <a:cubicBezTo>
                    <a:pt x="457" y="1"/>
                    <a:pt x="1" y="13709"/>
                    <a:pt x="1" y="14530"/>
                  </a:cubicBezTo>
                  <a:lnTo>
                    <a:pt x="1" y="14652"/>
                  </a:lnTo>
                  <a:cubicBezTo>
                    <a:pt x="61" y="18633"/>
                    <a:pt x="183" y="21916"/>
                    <a:pt x="517" y="22129"/>
                  </a:cubicBezTo>
                  <a:cubicBezTo>
                    <a:pt x="1200" y="22568"/>
                    <a:pt x="15809" y="22928"/>
                    <a:pt x="21970" y="22928"/>
                  </a:cubicBezTo>
                  <a:cubicBezTo>
                    <a:pt x="23489" y="22928"/>
                    <a:pt x="24495" y="22906"/>
                    <a:pt x="24652" y="22858"/>
                  </a:cubicBezTo>
                  <a:cubicBezTo>
                    <a:pt x="25442" y="22615"/>
                    <a:pt x="24804" y="20336"/>
                    <a:pt x="23952" y="19636"/>
                  </a:cubicBezTo>
                  <a:cubicBezTo>
                    <a:pt x="23071" y="18907"/>
                    <a:pt x="14530" y="14895"/>
                    <a:pt x="14530" y="14895"/>
                  </a:cubicBezTo>
                  <a:lnTo>
                    <a:pt x="14530" y="14652"/>
                  </a:lnTo>
                  <a:lnTo>
                    <a:pt x="15168" y="214"/>
                  </a:lnTo>
                  <a:lnTo>
                    <a:pt x="457" y="1"/>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21"/>
            <p:cNvSpPr/>
            <p:nvPr/>
          </p:nvSpPr>
          <p:spPr>
            <a:xfrm>
              <a:off x="4240343" y="4204318"/>
              <a:ext cx="509794" cy="199974"/>
            </a:xfrm>
            <a:custGeom>
              <a:rect b="b" l="l" r="r" t="t"/>
              <a:pathLst>
                <a:path extrusionOk="0" h="9980" w="25442">
                  <a:moveTo>
                    <a:pt x="1" y="0"/>
                  </a:moveTo>
                  <a:lnTo>
                    <a:pt x="1" y="1581"/>
                  </a:lnTo>
                  <a:lnTo>
                    <a:pt x="1" y="1703"/>
                  </a:lnTo>
                  <a:cubicBezTo>
                    <a:pt x="31" y="5684"/>
                    <a:pt x="183" y="8967"/>
                    <a:pt x="487" y="9180"/>
                  </a:cubicBezTo>
                  <a:cubicBezTo>
                    <a:pt x="1170" y="9619"/>
                    <a:pt x="15798" y="9979"/>
                    <a:pt x="21967" y="9979"/>
                  </a:cubicBezTo>
                  <a:cubicBezTo>
                    <a:pt x="23488" y="9979"/>
                    <a:pt x="24495" y="9957"/>
                    <a:pt x="24652" y="9909"/>
                  </a:cubicBezTo>
                  <a:cubicBezTo>
                    <a:pt x="25442" y="9636"/>
                    <a:pt x="24773" y="7387"/>
                    <a:pt x="23922" y="6657"/>
                  </a:cubicBezTo>
                  <a:cubicBezTo>
                    <a:pt x="23071" y="5958"/>
                    <a:pt x="14499" y="1946"/>
                    <a:pt x="14499" y="1946"/>
                  </a:cubicBezTo>
                  <a:lnTo>
                    <a:pt x="14499" y="1703"/>
                  </a:lnTo>
                  <a:lnTo>
                    <a:pt x="14591" y="183"/>
                  </a:lnTo>
                  <a:lnTo>
                    <a:pt x="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221"/>
            <p:cNvSpPr/>
            <p:nvPr/>
          </p:nvSpPr>
          <p:spPr>
            <a:xfrm>
              <a:off x="4240343" y="4235998"/>
              <a:ext cx="509794" cy="168295"/>
            </a:xfrm>
            <a:custGeom>
              <a:rect b="b" l="l" r="r" t="t"/>
              <a:pathLst>
                <a:path extrusionOk="0" h="8399" w="25442">
                  <a:moveTo>
                    <a:pt x="1" y="0"/>
                  </a:moveTo>
                  <a:lnTo>
                    <a:pt x="1" y="122"/>
                  </a:lnTo>
                  <a:cubicBezTo>
                    <a:pt x="61" y="4103"/>
                    <a:pt x="183" y="7386"/>
                    <a:pt x="517" y="7599"/>
                  </a:cubicBezTo>
                  <a:cubicBezTo>
                    <a:pt x="1200" y="8038"/>
                    <a:pt x="15809" y="8398"/>
                    <a:pt x="21970" y="8398"/>
                  </a:cubicBezTo>
                  <a:cubicBezTo>
                    <a:pt x="23489" y="8398"/>
                    <a:pt x="24495" y="8376"/>
                    <a:pt x="24652" y="8328"/>
                  </a:cubicBezTo>
                  <a:cubicBezTo>
                    <a:pt x="25442" y="8085"/>
                    <a:pt x="24804" y="5806"/>
                    <a:pt x="23952" y="5076"/>
                  </a:cubicBezTo>
                  <a:cubicBezTo>
                    <a:pt x="23071" y="4377"/>
                    <a:pt x="14530" y="365"/>
                    <a:pt x="14530" y="365"/>
                  </a:cubicBezTo>
                  <a:lnTo>
                    <a:pt x="14530" y="122"/>
                  </a:lnTo>
                  <a:lnTo>
                    <a:pt x="1"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21"/>
            <p:cNvSpPr/>
            <p:nvPr/>
          </p:nvSpPr>
          <p:spPr>
            <a:xfrm>
              <a:off x="4271403" y="4377689"/>
              <a:ext cx="459861" cy="8837"/>
            </a:xfrm>
            <a:custGeom>
              <a:rect b="b" l="l" r="r" t="t"/>
              <a:pathLst>
                <a:path extrusionOk="0" h="441" w="22950">
                  <a:moveTo>
                    <a:pt x="3225" y="0"/>
                  </a:moveTo>
                  <a:cubicBezTo>
                    <a:pt x="1842" y="0"/>
                    <a:pt x="715" y="13"/>
                    <a:pt x="1" y="42"/>
                  </a:cubicBezTo>
                  <a:cubicBezTo>
                    <a:pt x="3493" y="267"/>
                    <a:pt x="16904" y="440"/>
                    <a:pt x="21852" y="440"/>
                  </a:cubicBezTo>
                  <a:cubicBezTo>
                    <a:pt x="22243" y="440"/>
                    <a:pt x="22582" y="439"/>
                    <a:pt x="22858" y="437"/>
                  </a:cubicBezTo>
                  <a:cubicBezTo>
                    <a:pt x="22950" y="437"/>
                    <a:pt x="22950" y="376"/>
                    <a:pt x="22858" y="376"/>
                  </a:cubicBezTo>
                  <a:cubicBezTo>
                    <a:pt x="19778" y="228"/>
                    <a:pt x="9149" y="0"/>
                    <a:pt x="32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21"/>
            <p:cNvSpPr/>
            <p:nvPr/>
          </p:nvSpPr>
          <p:spPr>
            <a:xfrm>
              <a:off x="4473731" y="4237000"/>
              <a:ext cx="93094" cy="22923"/>
            </a:xfrm>
            <a:custGeom>
              <a:rect b="b" l="l" r="r" t="t"/>
              <a:pathLst>
                <a:path extrusionOk="0" h="1144" w="4646">
                  <a:moveTo>
                    <a:pt x="3183" y="0"/>
                  </a:moveTo>
                  <a:cubicBezTo>
                    <a:pt x="2034" y="0"/>
                    <a:pt x="857" y="309"/>
                    <a:pt x="26" y="1075"/>
                  </a:cubicBezTo>
                  <a:cubicBezTo>
                    <a:pt x="1" y="1099"/>
                    <a:pt x="16" y="1144"/>
                    <a:pt x="55" y="1144"/>
                  </a:cubicBezTo>
                  <a:cubicBezTo>
                    <a:pt x="64" y="1144"/>
                    <a:pt x="75" y="1141"/>
                    <a:pt x="86" y="1135"/>
                  </a:cubicBezTo>
                  <a:cubicBezTo>
                    <a:pt x="1515" y="710"/>
                    <a:pt x="3004" y="436"/>
                    <a:pt x="4494" y="315"/>
                  </a:cubicBezTo>
                  <a:cubicBezTo>
                    <a:pt x="4615" y="315"/>
                    <a:pt x="4646" y="132"/>
                    <a:pt x="4494" y="132"/>
                  </a:cubicBezTo>
                  <a:cubicBezTo>
                    <a:pt x="4076" y="47"/>
                    <a:pt x="3632" y="0"/>
                    <a:pt x="31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221"/>
            <p:cNvSpPr/>
            <p:nvPr/>
          </p:nvSpPr>
          <p:spPr>
            <a:xfrm>
              <a:off x="4495052" y="4250726"/>
              <a:ext cx="92493" cy="23203"/>
            </a:xfrm>
            <a:custGeom>
              <a:rect b="b" l="l" r="r" t="t"/>
              <a:pathLst>
                <a:path extrusionOk="0" h="1158" w="4616">
                  <a:moveTo>
                    <a:pt x="3174" y="0"/>
                  </a:moveTo>
                  <a:cubicBezTo>
                    <a:pt x="2034" y="0"/>
                    <a:pt x="851" y="320"/>
                    <a:pt x="25" y="1058"/>
                  </a:cubicBezTo>
                  <a:cubicBezTo>
                    <a:pt x="1" y="1108"/>
                    <a:pt x="16" y="1158"/>
                    <a:pt x="56" y="1158"/>
                  </a:cubicBezTo>
                  <a:cubicBezTo>
                    <a:pt x="65" y="1158"/>
                    <a:pt x="75" y="1155"/>
                    <a:pt x="86" y="1150"/>
                  </a:cubicBezTo>
                  <a:cubicBezTo>
                    <a:pt x="1515" y="724"/>
                    <a:pt x="3004" y="450"/>
                    <a:pt x="4494" y="329"/>
                  </a:cubicBezTo>
                  <a:cubicBezTo>
                    <a:pt x="4615" y="298"/>
                    <a:pt x="4615" y="146"/>
                    <a:pt x="4494" y="146"/>
                  </a:cubicBezTo>
                  <a:cubicBezTo>
                    <a:pt x="4077" y="51"/>
                    <a:pt x="3629" y="0"/>
                    <a:pt x="31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221"/>
            <p:cNvSpPr/>
            <p:nvPr/>
          </p:nvSpPr>
          <p:spPr>
            <a:xfrm>
              <a:off x="4516253" y="4263791"/>
              <a:ext cx="92613" cy="23384"/>
            </a:xfrm>
            <a:custGeom>
              <a:rect b="b" l="l" r="r" t="t"/>
              <a:pathLst>
                <a:path extrusionOk="0" h="1167" w="4622">
                  <a:moveTo>
                    <a:pt x="3214" y="1"/>
                  </a:moveTo>
                  <a:cubicBezTo>
                    <a:pt x="2055" y="1"/>
                    <a:pt x="862" y="310"/>
                    <a:pt x="31" y="1075"/>
                  </a:cubicBezTo>
                  <a:cubicBezTo>
                    <a:pt x="1" y="1105"/>
                    <a:pt x="31" y="1166"/>
                    <a:pt x="92" y="1166"/>
                  </a:cubicBezTo>
                  <a:cubicBezTo>
                    <a:pt x="1521" y="710"/>
                    <a:pt x="3010" y="437"/>
                    <a:pt x="4499" y="315"/>
                  </a:cubicBezTo>
                  <a:cubicBezTo>
                    <a:pt x="4621" y="315"/>
                    <a:pt x="4621" y="163"/>
                    <a:pt x="4530" y="133"/>
                  </a:cubicBezTo>
                  <a:cubicBezTo>
                    <a:pt x="4112" y="48"/>
                    <a:pt x="3665" y="1"/>
                    <a:pt x="32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221"/>
            <p:cNvSpPr/>
            <p:nvPr/>
          </p:nvSpPr>
          <p:spPr>
            <a:xfrm>
              <a:off x="4228160" y="2636560"/>
              <a:ext cx="468377" cy="1552485"/>
            </a:xfrm>
            <a:custGeom>
              <a:rect b="b" l="l" r="r" t="t"/>
              <a:pathLst>
                <a:path extrusionOk="0" h="77479" w="23375">
                  <a:moveTo>
                    <a:pt x="5533" y="0"/>
                  </a:moveTo>
                  <a:cubicBezTo>
                    <a:pt x="5533" y="0"/>
                    <a:pt x="2189" y="8481"/>
                    <a:pt x="4226" y="14499"/>
                  </a:cubicBezTo>
                  <a:cubicBezTo>
                    <a:pt x="4408" y="15076"/>
                    <a:pt x="2524" y="38359"/>
                    <a:pt x="2554" y="41794"/>
                  </a:cubicBezTo>
                  <a:cubicBezTo>
                    <a:pt x="2584" y="43922"/>
                    <a:pt x="1" y="77296"/>
                    <a:pt x="1" y="77296"/>
                  </a:cubicBezTo>
                  <a:lnTo>
                    <a:pt x="16202" y="77479"/>
                  </a:lnTo>
                  <a:lnTo>
                    <a:pt x="18208" y="14499"/>
                  </a:lnTo>
                  <a:cubicBezTo>
                    <a:pt x="20579" y="13040"/>
                    <a:pt x="21186" y="13040"/>
                    <a:pt x="21186" y="13040"/>
                  </a:cubicBezTo>
                  <a:cubicBezTo>
                    <a:pt x="21308" y="12614"/>
                    <a:pt x="21430" y="12189"/>
                    <a:pt x="21551" y="11763"/>
                  </a:cubicBezTo>
                  <a:cubicBezTo>
                    <a:pt x="23071" y="6566"/>
                    <a:pt x="23375" y="0"/>
                    <a:pt x="2337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221"/>
            <p:cNvSpPr/>
            <p:nvPr/>
          </p:nvSpPr>
          <p:spPr>
            <a:xfrm>
              <a:off x="4248879" y="4123663"/>
              <a:ext cx="292968" cy="8756"/>
            </a:xfrm>
            <a:custGeom>
              <a:rect b="b" l="l" r="r" t="t"/>
              <a:pathLst>
                <a:path extrusionOk="0" h="437" w="14621">
                  <a:moveTo>
                    <a:pt x="4088" y="0"/>
                  </a:moveTo>
                  <a:cubicBezTo>
                    <a:pt x="2053" y="0"/>
                    <a:pt x="474" y="34"/>
                    <a:pt x="31" y="104"/>
                  </a:cubicBezTo>
                  <a:cubicBezTo>
                    <a:pt x="0" y="104"/>
                    <a:pt x="0" y="165"/>
                    <a:pt x="31" y="165"/>
                  </a:cubicBezTo>
                  <a:cubicBezTo>
                    <a:pt x="842" y="293"/>
                    <a:pt x="6381" y="436"/>
                    <a:pt x="10531" y="436"/>
                  </a:cubicBezTo>
                  <a:cubicBezTo>
                    <a:pt x="12287" y="436"/>
                    <a:pt x="13795" y="411"/>
                    <a:pt x="14590" y="348"/>
                  </a:cubicBezTo>
                  <a:cubicBezTo>
                    <a:pt x="14620" y="317"/>
                    <a:pt x="14620" y="287"/>
                    <a:pt x="14590" y="256"/>
                  </a:cubicBezTo>
                  <a:cubicBezTo>
                    <a:pt x="11783" y="88"/>
                    <a:pt x="7350" y="0"/>
                    <a:pt x="40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21"/>
            <p:cNvSpPr/>
            <p:nvPr/>
          </p:nvSpPr>
          <p:spPr>
            <a:xfrm>
              <a:off x="4552803" y="2930281"/>
              <a:ext cx="39614" cy="1108434"/>
            </a:xfrm>
            <a:custGeom>
              <a:rect b="b" l="l" r="r" t="t"/>
              <a:pathLst>
                <a:path extrusionOk="0" h="55318" w="1977">
                  <a:moveTo>
                    <a:pt x="1866" y="0"/>
                  </a:moveTo>
                  <a:cubicBezTo>
                    <a:pt x="1809" y="0"/>
                    <a:pt x="1748" y="38"/>
                    <a:pt x="1733" y="114"/>
                  </a:cubicBezTo>
                  <a:cubicBezTo>
                    <a:pt x="1520" y="4157"/>
                    <a:pt x="1338" y="7774"/>
                    <a:pt x="1186" y="11847"/>
                  </a:cubicBezTo>
                  <a:cubicBezTo>
                    <a:pt x="882" y="19051"/>
                    <a:pt x="639" y="26285"/>
                    <a:pt x="426" y="33489"/>
                  </a:cubicBezTo>
                  <a:cubicBezTo>
                    <a:pt x="274" y="40753"/>
                    <a:pt x="61" y="48018"/>
                    <a:pt x="1" y="55282"/>
                  </a:cubicBezTo>
                  <a:cubicBezTo>
                    <a:pt x="1" y="55300"/>
                    <a:pt x="31" y="55318"/>
                    <a:pt x="57" y="55318"/>
                  </a:cubicBezTo>
                  <a:cubicBezTo>
                    <a:pt x="75" y="55318"/>
                    <a:pt x="92" y="55308"/>
                    <a:pt x="92" y="55282"/>
                  </a:cubicBezTo>
                  <a:cubicBezTo>
                    <a:pt x="274" y="51209"/>
                    <a:pt x="396" y="47136"/>
                    <a:pt x="548" y="43063"/>
                  </a:cubicBezTo>
                  <a:cubicBezTo>
                    <a:pt x="791" y="35829"/>
                    <a:pt x="1034" y="28656"/>
                    <a:pt x="1277" y="21391"/>
                  </a:cubicBezTo>
                  <a:cubicBezTo>
                    <a:pt x="1520" y="14127"/>
                    <a:pt x="1794" y="7349"/>
                    <a:pt x="1976" y="114"/>
                  </a:cubicBezTo>
                  <a:cubicBezTo>
                    <a:pt x="1976" y="38"/>
                    <a:pt x="1923" y="0"/>
                    <a:pt x="186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21"/>
            <p:cNvSpPr/>
            <p:nvPr/>
          </p:nvSpPr>
          <p:spPr>
            <a:xfrm>
              <a:off x="4287854" y="2657760"/>
              <a:ext cx="89548" cy="1431098"/>
            </a:xfrm>
            <a:custGeom>
              <a:rect b="b" l="l" r="r" t="t"/>
              <a:pathLst>
                <a:path extrusionOk="0" h="71421" w="4469">
                  <a:moveTo>
                    <a:pt x="4043" y="1"/>
                  </a:moveTo>
                  <a:cubicBezTo>
                    <a:pt x="4002" y="1"/>
                    <a:pt x="3964" y="20"/>
                    <a:pt x="3952" y="67"/>
                  </a:cubicBezTo>
                  <a:cubicBezTo>
                    <a:pt x="3435" y="2468"/>
                    <a:pt x="2888" y="4930"/>
                    <a:pt x="2858" y="7392"/>
                  </a:cubicBezTo>
                  <a:cubicBezTo>
                    <a:pt x="2827" y="8578"/>
                    <a:pt x="2949" y="9793"/>
                    <a:pt x="3222" y="10948"/>
                  </a:cubicBezTo>
                  <a:cubicBezTo>
                    <a:pt x="3526" y="12195"/>
                    <a:pt x="4073" y="13319"/>
                    <a:pt x="4104" y="14596"/>
                  </a:cubicBezTo>
                  <a:cubicBezTo>
                    <a:pt x="4104" y="15781"/>
                    <a:pt x="4043" y="16936"/>
                    <a:pt x="3891" y="18122"/>
                  </a:cubicBezTo>
                  <a:cubicBezTo>
                    <a:pt x="3800" y="19307"/>
                    <a:pt x="3709" y="20493"/>
                    <a:pt x="3618" y="21678"/>
                  </a:cubicBezTo>
                  <a:cubicBezTo>
                    <a:pt x="3435" y="24049"/>
                    <a:pt x="3253" y="26420"/>
                    <a:pt x="3101" y="28760"/>
                  </a:cubicBezTo>
                  <a:cubicBezTo>
                    <a:pt x="2736" y="33502"/>
                    <a:pt x="2402" y="38244"/>
                    <a:pt x="2037" y="42985"/>
                  </a:cubicBezTo>
                  <a:cubicBezTo>
                    <a:pt x="1672" y="47697"/>
                    <a:pt x="1307" y="52438"/>
                    <a:pt x="973" y="57180"/>
                  </a:cubicBezTo>
                  <a:cubicBezTo>
                    <a:pt x="639" y="61922"/>
                    <a:pt x="244" y="66633"/>
                    <a:pt x="0" y="71375"/>
                  </a:cubicBezTo>
                  <a:cubicBezTo>
                    <a:pt x="0" y="71405"/>
                    <a:pt x="16" y="71420"/>
                    <a:pt x="31" y="71420"/>
                  </a:cubicBezTo>
                  <a:cubicBezTo>
                    <a:pt x="46" y="71420"/>
                    <a:pt x="61" y="71405"/>
                    <a:pt x="61" y="71375"/>
                  </a:cubicBezTo>
                  <a:cubicBezTo>
                    <a:pt x="578" y="66086"/>
                    <a:pt x="912" y="60797"/>
                    <a:pt x="1338" y="55478"/>
                  </a:cubicBezTo>
                  <a:cubicBezTo>
                    <a:pt x="2067" y="46055"/>
                    <a:pt x="2766" y="36633"/>
                    <a:pt x="3466" y="27210"/>
                  </a:cubicBezTo>
                  <a:cubicBezTo>
                    <a:pt x="3648" y="24900"/>
                    <a:pt x="3800" y="22590"/>
                    <a:pt x="3982" y="20250"/>
                  </a:cubicBezTo>
                  <a:cubicBezTo>
                    <a:pt x="4073" y="19064"/>
                    <a:pt x="4134" y="17879"/>
                    <a:pt x="4225" y="16693"/>
                  </a:cubicBezTo>
                  <a:cubicBezTo>
                    <a:pt x="4317" y="15599"/>
                    <a:pt x="4469" y="14444"/>
                    <a:pt x="4195" y="13380"/>
                  </a:cubicBezTo>
                  <a:cubicBezTo>
                    <a:pt x="3952" y="12316"/>
                    <a:pt x="3496" y="11313"/>
                    <a:pt x="3283" y="10249"/>
                  </a:cubicBezTo>
                  <a:cubicBezTo>
                    <a:pt x="3070" y="9125"/>
                    <a:pt x="3010" y="8000"/>
                    <a:pt x="3070" y="6875"/>
                  </a:cubicBezTo>
                  <a:cubicBezTo>
                    <a:pt x="3192" y="4596"/>
                    <a:pt x="3557" y="2347"/>
                    <a:pt x="4165" y="128"/>
                  </a:cubicBezTo>
                  <a:cubicBezTo>
                    <a:pt x="4183" y="53"/>
                    <a:pt x="4109" y="1"/>
                    <a:pt x="404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21"/>
            <p:cNvSpPr/>
            <p:nvPr/>
          </p:nvSpPr>
          <p:spPr>
            <a:xfrm>
              <a:off x="4373178" y="2685273"/>
              <a:ext cx="100468" cy="96320"/>
            </a:xfrm>
            <a:custGeom>
              <a:rect b="b" l="l" r="r" t="t"/>
              <a:pathLst>
                <a:path extrusionOk="0" h="4807" w="5014">
                  <a:moveTo>
                    <a:pt x="4922" y="1"/>
                  </a:moveTo>
                  <a:cubicBezTo>
                    <a:pt x="4922" y="31"/>
                    <a:pt x="4405" y="1581"/>
                    <a:pt x="4284" y="1855"/>
                  </a:cubicBezTo>
                  <a:cubicBezTo>
                    <a:pt x="4071" y="2402"/>
                    <a:pt x="3737" y="2888"/>
                    <a:pt x="3311" y="3284"/>
                  </a:cubicBezTo>
                  <a:cubicBezTo>
                    <a:pt x="2825" y="3648"/>
                    <a:pt x="2308" y="3952"/>
                    <a:pt x="1791" y="4195"/>
                  </a:cubicBezTo>
                  <a:cubicBezTo>
                    <a:pt x="1487" y="4317"/>
                    <a:pt x="1214" y="4408"/>
                    <a:pt x="910" y="4499"/>
                  </a:cubicBezTo>
                  <a:cubicBezTo>
                    <a:pt x="636" y="4591"/>
                    <a:pt x="302" y="4621"/>
                    <a:pt x="59" y="4712"/>
                  </a:cubicBezTo>
                  <a:cubicBezTo>
                    <a:pt x="9" y="4737"/>
                    <a:pt x="0" y="4781"/>
                    <a:pt x="30" y="4781"/>
                  </a:cubicBezTo>
                  <a:cubicBezTo>
                    <a:pt x="38" y="4781"/>
                    <a:pt x="47" y="4779"/>
                    <a:pt x="59" y="4773"/>
                  </a:cubicBezTo>
                  <a:cubicBezTo>
                    <a:pt x="175" y="4796"/>
                    <a:pt x="295" y="4806"/>
                    <a:pt x="417" y="4806"/>
                  </a:cubicBezTo>
                  <a:cubicBezTo>
                    <a:pt x="614" y="4806"/>
                    <a:pt x="813" y="4780"/>
                    <a:pt x="1001" y="4743"/>
                  </a:cubicBezTo>
                  <a:cubicBezTo>
                    <a:pt x="1305" y="4682"/>
                    <a:pt x="1639" y="4591"/>
                    <a:pt x="1943" y="4469"/>
                  </a:cubicBezTo>
                  <a:cubicBezTo>
                    <a:pt x="2551" y="4256"/>
                    <a:pt x="3129" y="3922"/>
                    <a:pt x="3615" y="3496"/>
                  </a:cubicBezTo>
                  <a:cubicBezTo>
                    <a:pt x="4101" y="3071"/>
                    <a:pt x="4436" y="2493"/>
                    <a:pt x="4618" y="1855"/>
                  </a:cubicBezTo>
                  <a:cubicBezTo>
                    <a:pt x="4709" y="1521"/>
                    <a:pt x="5013" y="214"/>
                    <a:pt x="501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221"/>
            <p:cNvSpPr/>
            <p:nvPr/>
          </p:nvSpPr>
          <p:spPr>
            <a:xfrm>
              <a:off x="4554767" y="2904913"/>
              <a:ext cx="92112" cy="43000"/>
            </a:xfrm>
            <a:custGeom>
              <a:rect b="b" l="l" r="r" t="t"/>
              <a:pathLst>
                <a:path extrusionOk="0" h="2146" w="4597">
                  <a:moveTo>
                    <a:pt x="4450" y="0"/>
                  </a:moveTo>
                  <a:cubicBezTo>
                    <a:pt x="4435" y="0"/>
                    <a:pt x="4418" y="4"/>
                    <a:pt x="4401" y="13"/>
                  </a:cubicBezTo>
                  <a:cubicBezTo>
                    <a:pt x="2881" y="560"/>
                    <a:pt x="1422" y="1259"/>
                    <a:pt x="55" y="2049"/>
                  </a:cubicBezTo>
                  <a:cubicBezTo>
                    <a:pt x="1" y="2049"/>
                    <a:pt x="19" y="2145"/>
                    <a:pt x="66" y="2145"/>
                  </a:cubicBezTo>
                  <a:cubicBezTo>
                    <a:pt x="72" y="2145"/>
                    <a:pt x="78" y="2144"/>
                    <a:pt x="85" y="2140"/>
                  </a:cubicBezTo>
                  <a:cubicBezTo>
                    <a:pt x="1544" y="1502"/>
                    <a:pt x="3064" y="894"/>
                    <a:pt x="4492" y="195"/>
                  </a:cubicBezTo>
                  <a:cubicBezTo>
                    <a:pt x="4597" y="143"/>
                    <a:pt x="4544" y="0"/>
                    <a:pt x="445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21"/>
            <p:cNvSpPr/>
            <p:nvPr/>
          </p:nvSpPr>
          <p:spPr>
            <a:xfrm>
              <a:off x="4583863" y="2702025"/>
              <a:ext cx="72496" cy="197169"/>
            </a:xfrm>
            <a:custGeom>
              <a:rect b="b" l="l" r="r" t="t"/>
              <a:pathLst>
                <a:path extrusionOk="0" h="9840" w="3618">
                  <a:moveTo>
                    <a:pt x="3390" y="1"/>
                  </a:moveTo>
                  <a:cubicBezTo>
                    <a:pt x="3367" y="1"/>
                    <a:pt x="3344" y="16"/>
                    <a:pt x="3344" y="46"/>
                  </a:cubicBezTo>
                  <a:cubicBezTo>
                    <a:pt x="3344" y="1779"/>
                    <a:pt x="3223" y="3329"/>
                    <a:pt x="3071" y="4970"/>
                  </a:cubicBezTo>
                  <a:cubicBezTo>
                    <a:pt x="3012" y="5704"/>
                    <a:pt x="2444" y="9606"/>
                    <a:pt x="1230" y="9606"/>
                  </a:cubicBezTo>
                  <a:cubicBezTo>
                    <a:pt x="1186" y="9606"/>
                    <a:pt x="1141" y="9601"/>
                    <a:pt x="1095" y="9591"/>
                  </a:cubicBezTo>
                  <a:cubicBezTo>
                    <a:pt x="882" y="9560"/>
                    <a:pt x="761" y="9317"/>
                    <a:pt x="700" y="9013"/>
                  </a:cubicBezTo>
                  <a:cubicBezTo>
                    <a:pt x="730" y="8557"/>
                    <a:pt x="761" y="8132"/>
                    <a:pt x="882" y="7706"/>
                  </a:cubicBezTo>
                  <a:cubicBezTo>
                    <a:pt x="1034" y="6825"/>
                    <a:pt x="1156" y="5943"/>
                    <a:pt x="1217" y="5062"/>
                  </a:cubicBezTo>
                  <a:cubicBezTo>
                    <a:pt x="1369" y="3390"/>
                    <a:pt x="1369" y="1748"/>
                    <a:pt x="1156" y="107"/>
                  </a:cubicBezTo>
                  <a:cubicBezTo>
                    <a:pt x="1156" y="77"/>
                    <a:pt x="1141" y="62"/>
                    <a:pt x="1125" y="62"/>
                  </a:cubicBezTo>
                  <a:cubicBezTo>
                    <a:pt x="1110" y="62"/>
                    <a:pt x="1095" y="77"/>
                    <a:pt x="1095" y="107"/>
                  </a:cubicBezTo>
                  <a:cubicBezTo>
                    <a:pt x="1125" y="2387"/>
                    <a:pt x="1004" y="4666"/>
                    <a:pt x="700" y="6946"/>
                  </a:cubicBezTo>
                  <a:cubicBezTo>
                    <a:pt x="548" y="8040"/>
                    <a:pt x="1" y="9651"/>
                    <a:pt x="1125" y="9834"/>
                  </a:cubicBezTo>
                  <a:cubicBezTo>
                    <a:pt x="1157" y="9838"/>
                    <a:pt x="1187" y="9840"/>
                    <a:pt x="1218" y="9840"/>
                  </a:cubicBezTo>
                  <a:cubicBezTo>
                    <a:pt x="2321" y="9840"/>
                    <a:pt x="3044" y="7230"/>
                    <a:pt x="3192" y="6490"/>
                  </a:cubicBezTo>
                  <a:cubicBezTo>
                    <a:pt x="3557" y="4363"/>
                    <a:pt x="3618" y="2204"/>
                    <a:pt x="3435" y="46"/>
                  </a:cubicBezTo>
                  <a:cubicBezTo>
                    <a:pt x="3435" y="16"/>
                    <a:pt x="3413" y="1"/>
                    <a:pt x="339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21"/>
            <p:cNvSpPr/>
            <p:nvPr/>
          </p:nvSpPr>
          <p:spPr>
            <a:xfrm>
              <a:off x="4597870" y="2894894"/>
              <a:ext cx="14407" cy="34124"/>
            </a:xfrm>
            <a:custGeom>
              <a:rect b="b" l="l" r="r" t="t"/>
              <a:pathLst>
                <a:path extrusionOk="0" h="1703" w="719">
                  <a:moveTo>
                    <a:pt x="567" y="1"/>
                  </a:moveTo>
                  <a:cubicBezTo>
                    <a:pt x="516" y="1"/>
                    <a:pt x="462" y="28"/>
                    <a:pt x="426" y="87"/>
                  </a:cubicBezTo>
                  <a:cubicBezTo>
                    <a:pt x="305" y="361"/>
                    <a:pt x="214" y="665"/>
                    <a:pt x="122" y="938"/>
                  </a:cubicBezTo>
                  <a:cubicBezTo>
                    <a:pt x="62" y="1181"/>
                    <a:pt x="1" y="1425"/>
                    <a:pt x="1" y="1668"/>
                  </a:cubicBezTo>
                  <a:cubicBezTo>
                    <a:pt x="1" y="1685"/>
                    <a:pt x="21" y="1703"/>
                    <a:pt x="44" y="1703"/>
                  </a:cubicBezTo>
                  <a:cubicBezTo>
                    <a:pt x="61" y="1703"/>
                    <a:pt x="79" y="1693"/>
                    <a:pt x="92" y="1668"/>
                  </a:cubicBezTo>
                  <a:cubicBezTo>
                    <a:pt x="244" y="1455"/>
                    <a:pt x="335" y="1242"/>
                    <a:pt x="396" y="999"/>
                  </a:cubicBezTo>
                  <a:cubicBezTo>
                    <a:pt x="518" y="725"/>
                    <a:pt x="609" y="452"/>
                    <a:pt x="700" y="178"/>
                  </a:cubicBezTo>
                  <a:cubicBezTo>
                    <a:pt x="719" y="67"/>
                    <a:pt x="647" y="1"/>
                    <a:pt x="5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21"/>
            <p:cNvSpPr/>
            <p:nvPr/>
          </p:nvSpPr>
          <p:spPr>
            <a:xfrm>
              <a:off x="4390792" y="1936000"/>
              <a:ext cx="394078" cy="423473"/>
            </a:xfrm>
            <a:custGeom>
              <a:rect b="b" l="l" r="r" t="t"/>
              <a:pathLst>
                <a:path extrusionOk="0" h="21134" w="19667">
                  <a:moveTo>
                    <a:pt x="11684" y="1"/>
                  </a:moveTo>
                  <a:cubicBezTo>
                    <a:pt x="11500" y="1"/>
                    <a:pt x="11313" y="12"/>
                    <a:pt x="11125" y="37"/>
                  </a:cubicBezTo>
                  <a:cubicBezTo>
                    <a:pt x="8116" y="462"/>
                    <a:pt x="5988" y="4748"/>
                    <a:pt x="5259" y="5660"/>
                  </a:cubicBezTo>
                  <a:cubicBezTo>
                    <a:pt x="4317" y="6845"/>
                    <a:pt x="2797" y="6177"/>
                    <a:pt x="1946" y="7332"/>
                  </a:cubicBezTo>
                  <a:cubicBezTo>
                    <a:pt x="1307" y="8183"/>
                    <a:pt x="1733" y="8882"/>
                    <a:pt x="1459" y="9459"/>
                  </a:cubicBezTo>
                  <a:cubicBezTo>
                    <a:pt x="1125" y="10310"/>
                    <a:pt x="0" y="10736"/>
                    <a:pt x="213" y="11861"/>
                  </a:cubicBezTo>
                  <a:cubicBezTo>
                    <a:pt x="426" y="12985"/>
                    <a:pt x="1216" y="13107"/>
                    <a:pt x="1459" y="13654"/>
                  </a:cubicBezTo>
                  <a:cubicBezTo>
                    <a:pt x="1733" y="14201"/>
                    <a:pt x="1581" y="15417"/>
                    <a:pt x="2158" y="16511"/>
                  </a:cubicBezTo>
                  <a:cubicBezTo>
                    <a:pt x="2766" y="17605"/>
                    <a:pt x="4681" y="17545"/>
                    <a:pt x="5320" y="18031"/>
                  </a:cubicBezTo>
                  <a:cubicBezTo>
                    <a:pt x="5988" y="18517"/>
                    <a:pt x="6110" y="20128"/>
                    <a:pt x="7812" y="20706"/>
                  </a:cubicBezTo>
                  <a:cubicBezTo>
                    <a:pt x="8095" y="20802"/>
                    <a:pt x="8360" y="20841"/>
                    <a:pt x="8607" y="20841"/>
                  </a:cubicBezTo>
                  <a:cubicBezTo>
                    <a:pt x="9785" y="20841"/>
                    <a:pt x="10561" y="19939"/>
                    <a:pt x="11026" y="19939"/>
                  </a:cubicBezTo>
                  <a:cubicBezTo>
                    <a:pt x="11050" y="19939"/>
                    <a:pt x="11073" y="19941"/>
                    <a:pt x="11095" y="19946"/>
                  </a:cubicBezTo>
                  <a:cubicBezTo>
                    <a:pt x="11598" y="20064"/>
                    <a:pt x="12245" y="21134"/>
                    <a:pt x="13289" y="21134"/>
                  </a:cubicBezTo>
                  <a:cubicBezTo>
                    <a:pt x="13317" y="21134"/>
                    <a:pt x="13346" y="21133"/>
                    <a:pt x="13374" y="21131"/>
                  </a:cubicBezTo>
                  <a:cubicBezTo>
                    <a:pt x="14438" y="21040"/>
                    <a:pt x="15107" y="19855"/>
                    <a:pt x="15715" y="19733"/>
                  </a:cubicBezTo>
                  <a:cubicBezTo>
                    <a:pt x="15809" y="19714"/>
                    <a:pt x="15909" y="19708"/>
                    <a:pt x="16014" y="19708"/>
                  </a:cubicBezTo>
                  <a:cubicBezTo>
                    <a:pt x="16238" y="19708"/>
                    <a:pt x="16481" y="19737"/>
                    <a:pt x="16732" y="19737"/>
                  </a:cubicBezTo>
                  <a:cubicBezTo>
                    <a:pt x="17122" y="19737"/>
                    <a:pt x="17529" y="19667"/>
                    <a:pt x="17903" y="19307"/>
                  </a:cubicBezTo>
                  <a:cubicBezTo>
                    <a:pt x="18694" y="18548"/>
                    <a:pt x="18299" y="17484"/>
                    <a:pt x="18511" y="16876"/>
                  </a:cubicBezTo>
                  <a:cubicBezTo>
                    <a:pt x="18785" y="16116"/>
                    <a:pt x="19666" y="15903"/>
                    <a:pt x="19666" y="14748"/>
                  </a:cubicBezTo>
                  <a:cubicBezTo>
                    <a:pt x="19636" y="13411"/>
                    <a:pt x="18268" y="12894"/>
                    <a:pt x="18268" y="11739"/>
                  </a:cubicBezTo>
                  <a:cubicBezTo>
                    <a:pt x="18299" y="10584"/>
                    <a:pt x="19119" y="5538"/>
                    <a:pt x="18329" y="3593"/>
                  </a:cubicBezTo>
                  <a:cubicBezTo>
                    <a:pt x="17508" y="1556"/>
                    <a:pt x="15563" y="1283"/>
                    <a:pt x="15137" y="1131"/>
                  </a:cubicBezTo>
                  <a:cubicBezTo>
                    <a:pt x="15137" y="1131"/>
                    <a:pt x="13530" y="1"/>
                    <a:pt x="116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21"/>
            <p:cNvSpPr/>
            <p:nvPr/>
          </p:nvSpPr>
          <p:spPr>
            <a:xfrm>
              <a:off x="4695337" y="2165739"/>
              <a:ext cx="100508" cy="171401"/>
            </a:xfrm>
            <a:custGeom>
              <a:rect b="b" l="l" r="r" t="t"/>
              <a:pathLst>
                <a:path extrusionOk="0" h="8554" w="5016">
                  <a:moveTo>
                    <a:pt x="3101" y="0"/>
                  </a:moveTo>
                  <a:lnTo>
                    <a:pt x="3101" y="0"/>
                  </a:lnTo>
                  <a:cubicBezTo>
                    <a:pt x="3131" y="274"/>
                    <a:pt x="3253" y="487"/>
                    <a:pt x="3405" y="700"/>
                  </a:cubicBezTo>
                  <a:lnTo>
                    <a:pt x="3860" y="1338"/>
                  </a:lnTo>
                  <a:cubicBezTo>
                    <a:pt x="4164" y="1733"/>
                    <a:pt x="4408" y="2159"/>
                    <a:pt x="4590" y="2645"/>
                  </a:cubicBezTo>
                  <a:cubicBezTo>
                    <a:pt x="4742" y="3101"/>
                    <a:pt x="4681" y="3587"/>
                    <a:pt x="4408" y="4013"/>
                  </a:cubicBezTo>
                  <a:cubicBezTo>
                    <a:pt x="4256" y="4195"/>
                    <a:pt x="4104" y="4377"/>
                    <a:pt x="3891" y="4529"/>
                  </a:cubicBezTo>
                  <a:cubicBezTo>
                    <a:pt x="3678" y="4681"/>
                    <a:pt x="3465" y="4864"/>
                    <a:pt x="3313" y="5077"/>
                  </a:cubicBezTo>
                  <a:cubicBezTo>
                    <a:pt x="3161" y="5320"/>
                    <a:pt x="3131" y="5624"/>
                    <a:pt x="3161" y="5897"/>
                  </a:cubicBezTo>
                  <a:cubicBezTo>
                    <a:pt x="3192" y="6171"/>
                    <a:pt x="3222" y="6414"/>
                    <a:pt x="3222" y="6657"/>
                  </a:cubicBezTo>
                  <a:cubicBezTo>
                    <a:pt x="3283" y="7143"/>
                    <a:pt x="3161" y="7630"/>
                    <a:pt x="2857" y="8025"/>
                  </a:cubicBezTo>
                  <a:cubicBezTo>
                    <a:pt x="2705" y="8177"/>
                    <a:pt x="2493" y="8298"/>
                    <a:pt x="2249" y="8359"/>
                  </a:cubicBezTo>
                  <a:cubicBezTo>
                    <a:pt x="2149" y="8372"/>
                    <a:pt x="2048" y="8379"/>
                    <a:pt x="1947" y="8379"/>
                  </a:cubicBezTo>
                  <a:cubicBezTo>
                    <a:pt x="1805" y="8379"/>
                    <a:pt x="1662" y="8364"/>
                    <a:pt x="1520" y="8329"/>
                  </a:cubicBezTo>
                  <a:cubicBezTo>
                    <a:pt x="1277" y="8298"/>
                    <a:pt x="1034" y="8207"/>
                    <a:pt x="760" y="8146"/>
                  </a:cubicBezTo>
                  <a:cubicBezTo>
                    <a:pt x="639" y="8116"/>
                    <a:pt x="509" y="8101"/>
                    <a:pt x="380" y="8101"/>
                  </a:cubicBezTo>
                  <a:cubicBezTo>
                    <a:pt x="251" y="8101"/>
                    <a:pt x="122" y="8116"/>
                    <a:pt x="0" y="8146"/>
                  </a:cubicBezTo>
                  <a:cubicBezTo>
                    <a:pt x="69" y="8139"/>
                    <a:pt x="135" y="8135"/>
                    <a:pt x="200" y="8135"/>
                  </a:cubicBezTo>
                  <a:cubicBezTo>
                    <a:pt x="395" y="8135"/>
                    <a:pt x="578" y="8169"/>
                    <a:pt x="760" y="8238"/>
                  </a:cubicBezTo>
                  <a:cubicBezTo>
                    <a:pt x="1003" y="8329"/>
                    <a:pt x="1246" y="8420"/>
                    <a:pt x="1490" y="8481"/>
                  </a:cubicBezTo>
                  <a:cubicBezTo>
                    <a:pt x="1690" y="8525"/>
                    <a:pt x="1890" y="8554"/>
                    <a:pt x="2078" y="8554"/>
                  </a:cubicBezTo>
                  <a:cubicBezTo>
                    <a:pt x="2147" y="8554"/>
                    <a:pt x="2215" y="8550"/>
                    <a:pt x="2280" y="8542"/>
                  </a:cubicBezTo>
                  <a:cubicBezTo>
                    <a:pt x="2584" y="8511"/>
                    <a:pt x="2827" y="8359"/>
                    <a:pt x="3009" y="8146"/>
                  </a:cubicBezTo>
                  <a:cubicBezTo>
                    <a:pt x="3374" y="7751"/>
                    <a:pt x="3556" y="7204"/>
                    <a:pt x="3496" y="6627"/>
                  </a:cubicBezTo>
                  <a:cubicBezTo>
                    <a:pt x="3496" y="6384"/>
                    <a:pt x="3465" y="6110"/>
                    <a:pt x="3465" y="5867"/>
                  </a:cubicBezTo>
                  <a:cubicBezTo>
                    <a:pt x="3435" y="5654"/>
                    <a:pt x="3465" y="5441"/>
                    <a:pt x="3556" y="5228"/>
                  </a:cubicBezTo>
                  <a:cubicBezTo>
                    <a:pt x="3800" y="4864"/>
                    <a:pt x="4347" y="4621"/>
                    <a:pt x="4651" y="4165"/>
                  </a:cubicBezTo>
                  <a:cubicBezTo>
                    <a:pt x="4955" y="3678"/>
                    <a:pt x="5015" y="3101"/>
                    <a:pt x="4803" y="2554"/>
                  </a:cubicBezTo>
                  <a:cubicBezTo>
                    <a:pt x="4590" y="2098"/>
                    <a:pt x="4316" y="1642"/>
                    <a:pt x="3982" y="1247"/>
                  </a:cubicBezTo>
                  <a:lnTo>
                    <a:pt x="3465" y="669"/>
                  </a:lnTo>
                  <a:cubicBezTo>
                    <a:pt x="3313" y="487"/>
                    <a:pt x="3161" y="244"/>
                    <a:pt x="31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21"/>
            <p:cNvSpPr/>
            <p:nvPr/>
          </p:nvSpPr>
          <p:spPr>
            <a:xfrm>
              <a:off x="4416361" y="1975095"/>
              <a:ext cx="133410" cy="150462"/>
            </a:xfrm>
            <a:custGeom>
              <a:rect b="b" l="l" r="r" t="t"/>
              <a:pathLst>
                <a:path extrusionOk="0" h="7509" w="6658">
                  <a:moveTo>
                    <a:pt x="6658" y="1"/>
                  </a:moveTo>
                  <a:cubicBezTo>
                    <a:pt x="6050" y="669"/>
                    <a:pt x="5442" y="1399"/>
                    <a:pt x="4925" y="2128"/>
                  </a:cubicBezTo>
                  <a:cubicBezTo>
                    <a:pt x="4621" y="2493"/>
                    <a:pt x="4348" y="2858"/>
                    <a:pt x="4044" y="3192"/>
                  </a:cubicBezTo>
                  <a:cubicBezTo>
                    <a:pt x="3892" y="3344"/>
                    <a:pt x="3740" y="3496"/>
                    <a:pt x="3557" y="3618"/>
                  </a:cubicBezTo>
                  <a:cubicBezTo>
                    <a:pt x="3496" y="3648"/>
                    <a:pt x="3466" y="3678"/>
                    <a:pt x="3436" y="3678"/>
                  </a:cubicBezTo>
                  <a:cubicBezTo>
                    <a:pt x="3375" y="3709"/>
                    <a:pt x="3344" y="3739"/>
                    <a:pt x="3284" y="3739"/>
                  </a:cubicBezTo>
                  <a:cubicBezTo>
                    <a:pt x="3193" y="3770"/>
                    <a:pt x="3071" y="3770"/>
                    <a:pt x="2949" y="3800"/>
                  </a:cubicBezTo>
                  <a:cubicBezTo>
                    <a:pt x="2493" y="3861"/>
                    <a:pt x="2037" y="3952"/>
                    <a:pt x="1582" y="4074"/>
                  </a:cubicBezTo>
                  <a:cubicBezTo>
                    <a:pt x="1126" y="4165"/>
                    <a:pt x="700" y="4438"/>
                    <a:pt x="366" y="4803"/>
                  </a:cubicBezTo>
                  <a:cubicBezTo>
                    <a:pt x="214" y="4986"/>
                    <a:pt x="92" y="5198"/>
                    <a:pt x="62" y="5441"/>
                  </a:cubicBezTo>
                  <a:cubicBezTo>
                    <a:pt x="1" y="5685"/>
                    <a:pt x="31" y="5928"/>
                    <a:pt x="92" y="6171"/>
                  </a:cubicBezTo>
                  <a:cubicBezTo>
                    <a:pt x="214" y="6596"/>
                    <a:pt x="275" y="7052"/>
                    <a:pt x="183" y="7508"/>
                  </a:cubicBezTo>
                  <a:cubicBezTo>
                    <a:pt x="305" y="7083"/>
                    <a:pt x="335" y="6596"/>
                    <a:pt x="244" y="6141"/>
                  </a:cubicBezTo>
                  <a:cubicBezTo>
                    <a:pt x="183" y="5928"/>
                    <a:pt x="183" y="5715"/>
                    <a:pt x="244" y="5502"/>
                  </a:cubicBezTo>
                  <a:cubicBezTo>
                    <a:pt x="275" y="5289"/>
                    <a:pt x="396" y="5107"/>
                    <a:pt x="548" y="4955"/>
                  </a:cubicBezTo>
                  <a:cubicBezTo>
                    <a:pt x="852" y="4621"/>
                    <a:pt x="1247" y="4408"/>
                    <a:pt x="1673" y="4317"/>
                  </a:cubicBezTo>
                  <a:cubicBezTo>
                    <a:pt x="2129" y="4226"/>
                    <a:pt x="2554" y="4134"/>
                    <a:pt x="3010" y="4104"/>
                  </a:cubicBezTo>
                  <a:cubicBezTo>
                    <a:pt x="3132" y="4074"/>
                    <a:pt x="3253" y="4043"/>
                    <a:pt x="3375" y="4013"/>
                  </a:cubicBezTo>
                  <a:cubicBezTo>
                    <a:pt x="3496" y="3982"/>
                    <a:pt x="3618" y="3922"/>
                    <a:pt x="3709" y="3861"/>
                  </a:cubicBezTo>
                  <a:cubicBezTo>
                    <a:pt x="3922" y="3709"/>
                    <a:pt x="4074" y="3557"/>
                    <a:pt x="4256" y="3375"/>
                  </a:cubicBezTo>
                  <a:cubicBezTo>
                    <a:pt x="4560" y="3010"/>
                    <a:pt x="4834" y="2645"/>
                    <a:pt x="5107" y="2280"/>
                  </a:cubicBezTo>
                  <a:lnTo>
                    <a:pt x="5867" y="1125"/>
                  </a:lnTo>
                  <a:cubicBezTo>
                    <a:pt x="6111" y="730"/>
                    <a:pt x="6384" y="365"/>
                    <a:pt x="66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21"/>
            <p:cNvSpPr/>
            <p:nvPr/>
          </p:nvSpPr>
          <p:spPr>
            <a:xfrm>
              <a:off x="4413315" y="2201668"/>
              <a:ext cx="88345" cy="98685"/>
            </a:xfrm>
            <a:custGeom>
              <a:rect b="b" l="l" r="r" t="t"/>
              <a:pathLst>
                <a:path extrusionOk="0" h="4925" w="4409">
                  <a:moveTo>
                    <a:pt x="1" y="1"/>
                  </a:moveTo>
                  <a:lnTo>
                    <a:pt x="1" y="1"/>
                  </a:lnTo>
                  <a:cubicBezTo>
                    <a:pt x="92" y="305"/>
                    <a:pt x="123" y="639"/>
                    <a:pt x="62" y="973"/>
                  </a:cubicBezTo>
                  <a:cubicBezTo>
                    <a:pt x="62" y="1277"/>
                    <a:pt x="31" y="1612"/>
                    <a:pt x="62" y="1946"/>
                  </a:cubicBezTo>
                  <a:cubicBezTo>
                    <a:pt x="62" y="2280"/>
                    <a:pt x="92" y="2615"/>
                    <a:pt x="153" y="2949"/>
                  </a:cubicBezTo>
                  <a:cubicBezTo>
                    <a:pt x="244" y="3314"/>
                    <a:pt x="396" y="3618"/>
                    <a:pt x="609" y="3891"/>
                  </a:cubicBezTo>
                  <a:cubicBezTo>
                    <a:pt x="1126" y="4378"/>
                    <a:pt x="1794" y="4621"/>
                    <a:pt x="2493" y="4621"/>
                  </a:cubicBezTo>
                  <a:cubicBezTo>
                    <a:pt x="2828" y="4651"/>
                    <a:pt x="3162" y="4651"/>
                    <a:pt x="3496" y="4682"/>
                  </a:cubicBezTo>
                  <a:cubicBezTo>
                    <a:pt x="3800" y="4682"/>
                    <a:pt x="4135" y="4773"/>
                    <a:pt x="4408" y="4925"/>
                  </a:cubicBezTo>
                  <a:cubicBezTo>
                    <a:pt x="4165" y="4712"/>
                    <a:pt x="3831" y="4591"/>
                    <a:pt x="3496" y="4530"/>
                  </a:cubicBezTo>
                  <a:cubicBezTo>
                    <a:pt x="3162" y="4469"/>
                    <a:pt x="2858" y="4439"/>
                    <a:pt x="2524" y="4408"/>
                  </a:cubicBezTo>
                  <a:cubicBezTo>
                    <a:pt x="1886" y="4317"/>
                    <a:pt x="1247" y="4165"/>
                    <a:pt x="822" y="3709"/>
                  </a:cubicBezTo>
                  <a:cubicBezTo>
                    <a:pt x="639" y="3466"/>
                    <a:pt x="518" y="3192"/>
                    <a:pt x="457" y="2888"/>
                  </a:cubicBezTo>
                  <a:cubicBezTo>
                    <a:pt x="366" y="2584"/>
                    <a:pt x="335" y="2250"/>
                    <a:pt x="305" y="1946"/>
                  </a:cubicBezTo>
                  <a:cubicBezTo>
                    <a:pt x="275" y="1612"/>
                    <a:pt x="275" y="1277"/>
                    <a:pt x="244" y="973"/>
                  </a:cubicBezTo>
                  <a:cubicBezTo>
                    <a:pt x="244" y="791"/>
                    <a:pt x="214" y="639"/>
                    <a:pt x="183" y="457"/>
                  </a:cubicBezTo>
                  <a:cubicBezTo>
                    <a:pt x="183" y="305"/>
                    <a:pt x="92" y="122"/>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21"/>
            <p:cNvSpPr/>
            <p:nvPr/>
          </p:nvSpPr>
          <p:spPr>
            <a:xfrm>
              <a:off x="4904238" y="2052443"/>
              <a:ext cx="190657" cy="221715"/>
            </a:xfrm>
            <a:custGeom>
              <a:rect b="b" l="l" r="r" t="t"/>
              <a:pathLst>
                <a:path extrusionOk="0" h="11065" w="9515">
                  <a:moveTo>
                    <a:pt x="4013" y="1"/>
                  </a:moveTo>
                  <a:cubicBezTo>
                    <a:pt x="3679" y="1"/>
                    <a:pt x="3405" y="183"/>
                    <a:pt x="3253" y="487"/>
                  </a:cubicBezTo>
                  <a:lnTo>
                    <a:pt x="153" y="10153"/>
                  </a:lnTo>
                  <a:cubicBezTo>
                    <a:pt x="1" y="10396"/>
                    <a:pt x="153" y="10700"/>
                    <a:pt x="457" y="10700"/>
                  </a:cubicBezTo>
                  <a:lnTo>
                    <a:pt x="5533" y="11065"/>
                  </a:lnTo>
                  <a:cubicBezTo>
                    <a:pt x="5837" y="11065"/>
                    <a:pt x="6141" y="10852"/>
                    <a:pt x="6293" y="10548"/>
                  </a:cubicBezTo>
                  <a:lnTo>
                    <a:pt x="9393" y="852"/>
                  </a:lnTo>
                  <a:cubicBezTo>
                    <a:pt x="9515" y="578"/>
                    <a:pt x="9393" y="335"/>
                    <a:pt x="9089" y="335"/>
                  </a:cubicBezTo>
                  <a:lnTo>
                    <a:pt x="4013"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21"/>
            <p:cNvSpPr/>
            <p:nvPr/>
          </p:nvSpPr>
          <p:spPr>
            <a:xfrm>
              <a:off x="4916421" y="2053064"/>
              <a:ext cx="190056" cy="221094"/>
            </a:xfrm>
            <a:custGeom>
              <a:rect b="b" l="l" r="r" t="t"/>
              <a:pathLst>
                <a:path extrusionOk="0" h="11034" w="9485">
                  <a:moveTo>
                    <a:pt x="3983" y="0"/>
                  </a:moveTo>
                  <a:cubicBezTo>
                    <a:pt x="3679" y="0"/>
                    <a:pt x="3375" y="183"/>
                    <a:pt x="3253" y="487"/>
                  </a:cubicBezTo>
                  <a:lnTo>
                    <a:pt x="153" y="10183"/>
                  </a:lnTo>
                  <a:cubicBezTo>
                    <a:pt x="1" y="10396"/>
                    <a:pt x="153" y="10700"/>
                    <a:pt x="426" y="10700"/>
                  </a:cubicBezTo>
                  <a:lnTo>
                    <a:pt x="5502" y="11034"/>
                  </a:lnTo>
                  <a:cubicBezTo>
                    <a:pt x="5837" y="11034"/>
                    <a:pt x="6110" y="10851"/>
                    <a:pt x="6262" y="10548"/>
                  </a:cubicBezTo>
                  <a:lnTo>
                    <a:pt x="9363" y="882"/>
                  </a:lnTo>
                  <a:cubicBezTo>
                    <a:pt x="9484" y="578"/>
                    <a:pt x="9363" y="335"/>
                    <a:pt x="9059" y="335"/>
                  </a:cubicBezTo>
                  <a:lnTo>
                    <a:pt x="3983" y="0"/>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21"/>
            <p:cNvSpPr/>
            <p:nvPr/>
          </p:nvSpPr>
          <p:spPr>
            <a:xfrm>
              <a:off x="4989081" y="2063985"/>
              <a:ext cx="20558" cy="17312"/>
            </a:xfrm>
            <a:custGeom>
              <a:rect b="b" l="l" r="r" t="t"/>
              <a:pathLst>
                <a:path extrusionOk="0" h="864" w="1026">
                  <a:moveTo>
                    <a:pt x="563" y="1"/>
                  </a:moveTo>
                  <a:cubicBezTo>
                    <a:pt x="219" y="1"/>
                    <a:pt x="0" y="408"/>
                    <a:pt x="235" y="701"/>
                  </a:cubicBezTo>
                  <a:cubicBezTo>
                    <a:pt x="325" y="814"/>
                    <a:pt x="448" y="864"/>
                    <a:pt x="569" y="864"/>
                  </a:cubicBezTo>
                  <a:cubicBezTo>
                    <a:pt x="776" y="864"/>
                    <a:pt x="976" y="719"/>
                    <a:pt x="995" y="489"/>
                  </a:cubicBezTo>
                  <a:cubicBezTo>
                    <a:pt x="1025" y="246"/>
                    <a:pt x="843" y="33"/>
                    <a:pt x="600" y="2"/>
                  </a:cubicBezTo>
                  <a:cubicBezTo>
                    <a:pt x="587" y="1"/>
                    <a:pt x="575" y="1"/>
                    <a:pt x="56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21"/>
            <p:cNvSpPr/>
            <p:nvPr/>
          </p:nvSpPr>
          <p:spPr>
            <a:xfrm>
              <a:off x="4612919" y="2258176"/>
              <a:ext cx="537165" cy="396482"/>
            </a:xfrm>
            <a:custGeom>
              <a:rect b="b" l="l" r="r" t="t"/>
              <a:pathLst>
                <a:path extrusionOk="0" h="19787" w="26808">
                  <a:moveTo>
                    <a:pt x="1203" y="0"/>
                  </a:moveTo>
                  <a:cubicBezTo>
                    <a:pt x="1" y="0"/>
                    <a:pt x="526" y="2254"/>
                    <a:pt x="1195" y="3989"/>
                  </a:cubicBezTo>
                  <a:cubicBezTo>
                    <a:pt x="3627" y="10312"/>
                    <a:pt x="10344" y="19400"/>
                    <a:pt x="13019" y="19613"/>
                  </a:cubicBezTo>
                  <a:cubicBezTo>
                    <a:pt x="13571" y="19667"/>
                    <a:pt x="14321" y="19786"/>
                    <a:pt x="15140" y="19786"/>
                  </a:cubicBezTo>
                  <a:cubicBezTo>
                    <a:pt x="16170" y="19786"/>
                    <a:pt x="17309" y="19597"/>
                    <a:pt x="18308" y="18853"/>
                  </a:cubicBezTo>
                  <a:cubicBezTo>
                    <a:pt x="22168" y="15935"/>
                    <a:pt x="25664" y="10069"/>
                    <a:pt x="26515" y="6634"/>
                  </a:cubicBezTo>
                  <a:cubicBezTo>
                    <a:pt x="26808" y="5569"/>
                    <a:pt x="22344" y="3035"/>
                    <a:pt x="20598" y="3035"/>
                  </a:cubicBezTo>
                  <a:cubicBezTo>
                    <a:pt x="20350" y="3035"/>
                    <a:pt x="20158" y="3086"/>
                    <a:pt x="20041" y="3199"/>
                  </a:cubicBezTo>
                  <a:cubicBezTo>
                    <a:pt x="17776" y="5403"/>
                    <a:pt x="15062" y="9826"/>
                    <a:pt x="14638" y="9826"/>
                  </a:cubicBezTo>
                  <a:cubicBezTo>
                    <a:pt x="14636" y="9826"/>
                    <a:pt x="14633" y="9826"/>
                    <a:pt x="14630" y="9825"/>
                  </a:cubicBezTo>
                  <a:cubicBezTo>
                    <a:pt x="13293" y="9613"/>
                    <a:pt x="7669" y="4688"/>
                    <a:pt x="4052" y="1649"/>
                  </a:cubicBezTo>
                  <a:cubicBezTo>
                    <a:pt x="2649" y="463"/>
                    <a:pt x="1748" y="0"/>
                    <a:pt x="1203"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21"/>
            <p:cNvSpPr/>
            <p:nvPr/>
          </p:nvSpPr>
          <p:spPr>
            <a:xfrm>
              <a:off x="5080877" y="2114381"/>
              <a:ext cx="78627" cy="148217"/>
            </a:xfrm>
            <a:custGeom>
              <a:rect b="b" l="l" r="r" t="t"/>
              <a:pathLst>
                <a:path extrusionOk="0" h="7397" w="3924">
                  <a:moveTo>
                    <a:pt x="3071" y="0"/>
                  </a:moveTo>
                  <a:cubicBezTo>
                    <a:pt x="2806" y="0"/>
                    <a:pt x="2474" y="161"/>
                    <a:pt x="2098" y="527"/>
                  </a:cubicBezTo>
                  <a:cubicBezTo>
                    <a:pt x="122" y="2472"/>
                    <a:pt x="1" y="5907"/>
                    <a:pt x="305" y="7123"/>
                  </a:cubicBezTo>
                  <a:lnTo>
                    <a:pt x="3800" y="7396"/>
                  </a:lnTo>
                  <a:cubicBezTo>
                    <a:pt x="3344" y="4843"/>
                    <a:pt x="2827" y="4266"/>
                    <a:pt x="3587" y="1895"/>
                  </a:cubicBezTo>
                  <a:cubicBezTo>
                    <a:pt x="3923" y="802"/>
                    <a:pt x="3664" y="0"/>
                    <a:pt x="3071"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21"/>
            <p:cNvSpPr/>
            <p:nvPr/>
          </p:nvSpPr>
          <p:spPr>
            <a:xfrm>
              <a:off x="4968201" y="2108229"/>
              <a:ext cx="196127" cy="304189"/>
            </a:xfrm>
            <a:custGeom>
              <a:rect b="b" l="l" r="r" t="t"/>
              <a:pathLst>
                <a:path extrusionOk="0" h="15181" w="9788">
                  <a:moveTo>
                    <a:pt x="1967" y="1"/>
                  </a:moveTo>
                  <a:cubicBezTo>
                    <a:pt x="1158" y="1"/>
                    <a:pt x="665" y="397"/>
                    <a:pt x="1703" y="1472"/>
                  </a:cubicBezTo>
                  <a:cubicBezTo>
                    <a:pt x="2888" y="2688"/>
                    <a:pt x="3982" y="3114"/>
                    <a:pt x="4529" y="3934"/>
                  </a:cubicBezTo>
                  <a:cubicBezTo>
                    <a:pt x="4529" y="3934"/>
                    <a:pt x="1763" y="4269"/>
                    <a:pt x="1216" y="5545"/>
                  </a:cubicBezTo>
                  <a:cubicBezTo>
                    <a:pt x="730" y="6639"/>
                    <a:pt x="335" y="7764"/>
                    <a:pt x="0" y="8919"/>
                  </a:cubicBezTo>
                  <a:cubicBezTo>
                    <a:pt x="213" y="9010"/>
                    <a:pt x="396" y="9102"/>
                    <a:pt x="608" y="9193"/>
                  </a:cubicBezTo>
                  <a:cubicBezTo>
                    <a:pt x="608" y="9193"/>
                    <a:pt x="213" y="10409"/>
                    <a:pt x="1004" y="12202"/>
                  </a:cubicBezTo>
                  <a:lnTo>
                    <a:pt x="8420" y="15181"/>
                  </a:lnTo>
                  <a:cubicBezTo>
                    <a:pt x="8420" y="15181"/>
                    <a:pt x="9788" y="11746"/>
                    <a:pt x="9575" y="8950"/>
                  </a:cubicBezTo>
                  <a:cubicBezTo>
                    <a:pt x="9423" y="7035"/>
                    <a:pt x="8633" y="2870"/>
                    <a:pt x="3466" y="348"/>
                  </a:cubicBezTo>
                  <a:cubicBezTo>
                    <a:pt x="3018" y="135"/>
                    <a:pt x="2439" y="1"/>
                    <a:pt x="1967"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21"/>
            <p:cNvSpPr/>
            <p:nvPr/>
          </p:nvSpPr>
          <p:spPr>
            <a:xfrm>
              <a:off x="4923134" y="2167723"/>
              <a:ext cx="229009" cy="146294"/>
            </a:xfrm>
            <a:custGeom>
              <a:rect b="b" l="l" r="r" t="t"/>
              <a:pathLst>
                <a:path extrusionOk="0" h="7301" w="11429">
                  <a:moveTo>
                    <a:pt x="2672" y="0"/>
                  </a:moveTo>
                  <a:cubicBezTo>
                    <a:pt x="1917" y="0"/>
                    <a:pt x="1333" y="183"/>
                    <a:pt x="1125" y="661"/>
                  </a:cubicBezTo>
                  <a:cubicBezTo>
                    <a:pt x="669" y="1664"/>
                    <a:pt x="2097" y="2242"/>
                    <a:pt x="2097" y="2242"/>
                  </a:cubicBezTo>
                  <a:cubicBezTo>
                    <a:pt x="2097" y="2242"/>
                    <a:pt x="2010" y="2234"/>
                    <a:pt x="1871" y="2234"/>
                  </a:cubicBezTo>
                  <a:cubicBezTo>
                    <a:pt x="1401" y="2234"/>
                    <a:pt x="347" y="2325"/>
                    <a:pt x="183" y="3123"/>
                  </a:cubicBezTo>
                  <a:cubicBezTo>
                    <a:pt x="0" y="4035"/>
                    <a:pt x="1125" y="4400"/>
                    <a:pt x="1125" y="4400"/>
                  </a:cubicBezTo>
                  <a:cubicBezTo>
                    <a:pt x="1125" y="4400"/>
                    <a:pt x="91" y="4491"/>
                    <a:pt x="91" y="5403"/>
                  </a:cubicBezTo>
                  <a:cubicBezTo>
                    <a:pt x="91" y="6528"/>
                    <a:pt x="2249" y="6133"/>
                    <a:pt x="3222" y="7288"/>
                  </a:cubicBezTo>
                  <a:cubicBezTo>
                    <a:pt x="3230" y="7296"/>
                    <a:pt x="3247" y="7300"/>
                    <a:pt x="3273" y="7300"/>
                  </a:cubicBezTo>
                  <a:cubicBezTo>
                    <a:pt x="3986" y="7300"/>
                    <a:pt x="11429" y="4187"/>
                    <a:pt x="11429" y="4187"/>
                  </a:cubicBezTo>
                  <a:cubicBezTo>
                    <a:pt x="10699" y="3488"/>
                    <a:pt x="9149" y="1999"/>
                    <a:pt x="7447" y="1239"/>
                  </a:cubicBezTo>
                  <a:cubicBezTo>
                    <a:pt x="6207" y="679"/>
                    <a:pt x="4124" y="0"/>
                    <a:pt x="2672"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221"/>
            <p:cNvSpPr/>
            <p:nvPr/>
          </p:nvSpPr>
          <p:spPr>
            <a:xfrm>
              <a:off x="4963933" y="2211627"/>
              <a:ext cx="96861" cy="24165"/>
            </a:xfrm>
            <a:custGeom>
              <a:rect b="b" l="l" r="r" t="t"/>
              <a:pathLst>
                <a:path extrusionOk="0" h="1206" w="4834">
                  <a:moveTo>
                    <a:pt x="624" y="0"/>
                  </a:moveTo>
                  <a:cubicBezTo>
                    <a:pt x="437" y="0"/>
                    <a:pt x="250" y="7"/>
                    <a:pt x="61" y="21"/>
                  </a:cubicBezTo>
                  <a:cubicBezTo>
                    <a:pt x="31" y="21"/>
                    <a:pt x="1" y="51"/>
                    <a:pt x="31" y="51"/>
                  </a:cubicBezTo>
                  <a:cubicBezTo>
                    <a:pt x="1672" y="233"/>
                    <a:pt x="3283" y="628"/>
                    <a:pt x="4834" y="1206"/>
                  </a:cubicBezTo>
                  <a:cubicBezTo>
                    <a:pt x="4834" y="1206"/>
                    <a:pt x="4834" y="1176"/>
                    <a:pt x="4834" y="1176"/>
                  </a:cubicBezTo>
                  <a:cubicBezTo>
                    <a:pt x="3539" y="420"/>
                    <a:pt x="2100" y="0"/>
                    <a:pt x="62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221"/>
            <p:cNvSpPr/>
            <p:nvPr/>
          </p:nvSpPr>
          <p:spPr>
            <a:xfrm>
              <a:off x="4945056" y="2254509"/>
              <a:ext cx="98084" cy="18455"/>
            </a:xfrm>
            <a:custGeom>
              <a:rect b="b" l="l" r="r" t="t"/>
              <a:pathLst>
                <a:path extrusionOk="0" h="921" w="4895">
                  <a:moveTo>
                    <a:pt x="888" y="0"/>
                  </a:moveTo>
                  <a:cubicBezTo>
                    <a:pt x="612" y="0"/>
                    <a:pt x="336" y="13"/>
                    <a:pt x="61" y="39"/>
                  </a:cubicBezTo>
                  <a:cubicBezTo>
                    <a:pt x="31" y="39"/>
                    <a:pt x="0" y="69"/>
                    <a:pt x="61" y="69"/>
                  </a:cubicBezTo>
                  <a:cubicBezTo>
                    <a:pt x="1677" y="159"/>
                    <a:pt x="3263" y="455"/>
                    <a:pt x="4820" y="899"/>
                  </a:cubicBezTo>
                  <a:lnTo>
                    <a:pt x="4820" y="899"/>
                  </a:lnTo>
                  <a:cubicBezTo>
                    <a:pt x="3592" y="306"/>
                    <a:pt x="2242" y="0"/>
                    <a:pt x="888" y="0"/>
                  </a:cubicBezTo>
                  <a:close/>
                  <a:moveTo>
                    <a:pt x="4820" y="899"/>
                  </a:moveTo>
                  <a:cubicBezTo>
                    <a:pt x="4835" y="906"/>
                    <a:pt x="4849" y="913"/>
                    <a:pt x="4864" y="920"/>
                  </a:cubicBezTo>
                  <a:lnTo>
                    <a:pt x="4894" y="920"/>
                  </a:lnTo>
                  <a:cubicBezTo>
                    <a:pt x="4869" y="913"/>
                    <a:pt x="4845" y="906"/>
                    <a:pt x="4820" y="899"/>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21"/>
            <p:cNvSpPr/>
            <p:nvPr/>
          </p:nvSpPr>
          <p:spPr>
            <a:xfrm>
              <a:off x="4593141" y="2239621"/>
              <a:ext cx="307455" cy="350656"/>
            </a:xfrm>
            <a:custGeom>
              <a:rect b="b" l="l" r="r" t="t"/>
              <a:pathLst>
                <a:path extrusionOk="0" h="17500" w="15344">
                  <a:moveTo>
                    <a:pt x="1428" y="0"/>
                  </a:moveTo>
                  <a:cubicBezTo>
                    <a:pt x="308" y="0"/>
                    <a:pt x="1" y="1222"/>
                    <a:pt x="997" y="3821"/>
                  </a:cubicBezTo>
                  <a:cubicBezTo>
                    <a:pt x="2760" y="8472"/>
                    <a:pt x="9690" y="17499"/>
                    <a:pt x="9690" y="17499"/>
                  </a:cubicBezTo>
                  <a:lnTo>
                    <a:pt x="15344" y="10447"/>
                  </a:lnTo>
                  <a:cubicBezTo>
                    <a:pt x="15344" y="10447"/>
                    <a:pt x="8930" y="5341"/>
                    <a:pt x="5435" y="2271"/>
                  </a:cubicBezTo>
                  <a:cubicBezTo>
                    <a:pt x="3745" y="784"/>
                    <a:pt x="2326" y="0"/>
                    <a:pt x="1428"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21"/>
            <p:cNvSpPr/>
            <p:nvPr/>
          </p:nvSpPr>
          <p:spPr>
            <a:xfrm>
              <a:off x="4593141" y="2239621"/>
              <a:ext cx="307455" cy="350656"/>
            </a:xfrm>
            <a:custGeom>
              <a:rect b="b" l="l" r="r" t="t"/>
              <a:pathLst>
                <a:path extrusionOk="0" h="17500" w="15344">
                  <a:moveTo>
                    <a:pt x="1428" y="0"/>
                  </a:moveTo>
                  <a:cubicBezTo>
                    <a:pt x="308" y="0"/>
                    <a:pt x="1" y="1222"/>
                    <a:pt x="997" y="3821"/>
                  </a:cubicBezTo>
                  <a:cubicBezTo>
                    <a:pt x="2760" y="8472"/>
                    <a:pt x="9690" y="17499"/>
                    <a:pt x="9690" y="17499"/>
                  </a:cubicBezTo>
                  <a:lnTo>
                    <a:pt x="15344" y="10447"/>
                  </a:lnTo>
                  <a:cubicBezTo>
                    <a:pt x="15344" y="10447"/>
                    <a:pt x="8930" y="5341"/>
                    <a:pt x="5435" y="2271"/>
                  </a:cubicBezTo>
                  <a:cubicBezTo>
                    <a:pt x="3745" y="784"/>
                    <a:pt x="2326" y="0"/>
                    <a:pt x="1428" y="0"/>
                  </a:cubicBezTo>
                  <a:close/>
                </a:path>
              </a:pathLst>
            </a:custGeom>
            <a:solidFill>
              <a:srgbClr val="263238">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21"/>
            <p:cNvSpPr/>
            <p:nvPr/>
          </p:nvSpPr>
          <p:spPr>
            <a:xfrm>
              <a:off x="4769640" y="2430686"/>
              <a:ext cx="98084" cy="123651"/>
            </a:xfrm>
            <a:custGeom>
              <a:rect b="b" l="l" r="r" t="t"/>
              <a:pathLst>
                <a:path extrusionOk="0" h="6171" w="4895">
                  <a:moveTo>
                    <a:pt x="4864" y="1"/>
                  </a:moveTo>
                  <a:cubicBezTo>
                    <a:pt x="3162" y="1976"/>
                    <a:pt x="1520" y="4013"/>
                    <a:pt x="0" y="6140"/>
                  </a:cubicBezTo>
                  <a:cubicBezTo>
                    <a:pt x="0" y="6171"/>
                    <a:pt x="31" y="6171"/>
                    <a:pt x="61" y="6171"/>
                  </a:cubicBezTo>
                  <a:cubicBezTo>
                    <a:pt x="1763" y="4195"/>
                    <a:pt x="3374" y="2128"/>
                    <a:pt x="489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21"/>
            <p:cNvSpPr/>
            <p:nvPr/>
          </p:nvSpPr>
          <p:spPr>
            <a:xfrm>
              <a:off x="4314646" y="2226035"/>
              <a:ext cx="441586" cy="466032"/>
            </a:xfrm>
            <a:custGeom>
              <a:rect b="b" l="l" r="r" t="t"/>
              <a:pathLst>
                <a:path extrusionOk="0" h="23258" w="22038">
                  <a:moveTo>
                    <a:pt x="14327" y="1"/>
                  </a:moveTo>
                  <a:cubicBezTo>
                    <a:pt x="13486" y="1"/>
                    <a:pt x="12577" y="362"/>
                    <a:pt x="11612" y="1216"/>
                  </a:cubicBezTo>
                  <a:cubicBezTo>
                    <a:pt x="6931" y="5320"/>
                    <a:pt x="1" y="21551"/>
                    <a:pt x="1" y="21551"/>
                  </a:cubicBezTo>
                  <a:cubicBezTo>
                    <a:pt x="7478" y="22951"/>
                    <a:pt x="13048" y="23258"/>
                    <a:pt x="16493" y="23258"/>
                  </a:cubicBezTo>
                  <a:cubicBezTo>
                    <a:pt x="19183" y="23258"/>
                    <a:pt x="20579" y="23071"/>
                    <a:pt x="20579" y="23071"/>
                  </a:cubicBezTo>
                  <a:lnTo>
                    <a:pt x="20275" y="15776"/>
                  </a:lnTo>
                  <a:cubicBezTo>
                    <a:pt x="20275" y="15776"/>
                    <a:pt x="22038" y="13800"/>
                    <a:pt x="21734" y="11855"/>
                  </a:cubicBezTo>
                  <a:cubicBezTo>
                    <a:pt x="21399" y="9484"/>
                    <a:pt x="17387" y="1672"/>
                    <a:pt x="17053" y="1338"/>
                  </a:cubicBezTo>
                  <a:cubicBezTo>
                    <a:pt x="16256" y="524"/>
                    <a:pt x="15341" y="1"/>
                    <a:pt x="14327"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21"/>
            <p:cNvSpPr/>
            <p:nvPr/>
          </p:nvSpPr>
          <p:spPr>
            <a:xfrm>
              <a:off x="4296992" y="2227858"/>
              <a:ext cx="438541" cy="457396"/>
            </a:xfrm>
            <a:custGeom>
              <a:rect b="b" l="l" r="r" t="t"/>
              <a:pathLst>
                <a:path extrusionOk="0" h="22827" w="21886">
                  <a:moveTo>
                    <a:pt x="15593" y="1"/>
                  </a:moveTo>
                  <a:cubicBezTo>
                    <a:pt x="15502" y="1"/>
                    <a:pt x="15411" y="92"/>
                    <a:pt x="15411" y="183"/>
                  </a:cubicBezTo>
                  <a:cubicBezTo>
                    <a:pt x="15411" y="290"/>
                    <a:pt x="15495" y="343"/>
                    <a:pt x="15578" y="343"/>
                  </a:cubicBezTo>
                  <a:cubicBezTo>
                    <a:pt x="15662" y="343"/>
                    <a:pt x="15745" y="290"/>
                    <a:pt x="15745" y="183"/>
                  </a:cubicBezTo>
                  <a:cubicBezTo>
                    <a:pt x="15745" y="92"/>
                    <a:pt x="15685" y="1"/>
                    <a:pt x="15593" y="1"/>
                  </a:cubicBezTo>
                  <a:close/>
                  <a:moveTo>
                    <a:pt x="12098" y="1460"/>
                  </a:moveTo>
                  <a:lnTo>
                    <a:pt x="11946" y="1612"/>
                  </a:lnTo>
                  <a:cubicBezTo>
                    <a:pt x="11916" y="1703"/>
                    <a:pt x="12007" y="1794"/>
                    <a:pt x="12098" y="1794"/>
                  </a:cubicBezTo>
                  <a:cubicBezTo>
                    <a:pt x="12189" y="1794"/>
                    <a:pt x="12250" y="1733"/>
                    <a:pt x="12280" y="1642"/>
                  </a:cubicBezTo>
                  <a:cubicBezTo>
                    <a:pt x="12280" y="1551"/>
                    <a:pt x="12189" y="1460"/>
                    <a:pt x="12098" y="1460"/>
                  </a:cubicBezTo>
                  <a:close/>
                  <a:moveTo>
                    <a:pt x="14343" y="1575"/>
                  </a:moveTo>
                  <a:cubicBezTo>
                    <a:pt x="14271" y="1575"/>
                    <a:pt x="14226" y="1654"/>
                    <a:pt x="14226" y="1733"/>
                  </a:cubicBezTo>
                  <a:cubicBezTo>
                    <a:pt x="14195" y="1825"/>
                    <a:pt x="14286" y="1916"/>
                    <a:pt x="14378" y="1916"/>
                  </a:cubicBezTo>
                  <a:cubicBezTo>
                    <a:pt x="14469" y="1916"/>
                    <a:pt x="14530" y="1825"/>
                    <a:pt x="14560" y="1733"/>
                  </a:cubicBezTo>
                  <a:cubicBezTo>
                    <a:pt x="14560" y="1642"/>
                    <a:pt x="14469" y="1581"/>
                    <a:pt x="14378" y="1581"/>
                  </a:cubicBezTo>
                  <a:cubicBezTo>
                    <a:pt x="14365" y="1577"/>
                    <a:pt x="14354" y="1575"/>
                    <a:pt x="14343" y="1575"/>
                  </a:cubicBezTo>
                  <a:close/>
                  <a:moveTo>
                    <a:pt x="16657" y="1673"/>
                  </a:moveTo>
                  <a:cubicBezTo>
                    <a:pt x="16566" y="1673"/>
                    <a:pt x="16475" y="1733"/>
                    <a:pt x="16475" y="1825"/>
                  </a:cubicBezTo>
                  <a:cubicBezTo>
                    <a:pt x="16475" y="1891"/>
                    <a:pt x="16502" y="1916"/>
                    <a:pt x="16539" y="1916"/>
                  </a:cubicBezTo>
                  <a:cubicBezTo>
                    <a:pt x="16654" y="1916"/>
                    <a:pt x="16864" y="1673"/>
                    <a:pt x="16657" y="1673"/>
                  </a:cubicBezTo>
                  <a:close/>
                  <a:moveTo>
                    <a:pt x="10867" y="2995"/>
                  </a:moveTo>
                  <a:cubicBezTo>
                    <a:pt x="10791" y="2995"/>
                    <a:pt x="10715" y="3040"/>
                    <a:pt x="10700" y="3132"/>
                  </a:cubicBezTo>
                  <a:cubicBezTo>
                    <a:pt x="10700" y="3223"/>
                    <a:pt x="10760" y="3284"/>
                    <a:pt x="10852" y="3284"/>
                  </a:cubicBezTo>
                  <a:cubicBezTo>
                    <a:pt x="10864" y="3288"/>
                    <a:pt x="10876" y="3289"/>
                    <a:pt x="10888" y="3289"/>
                  </a:cubicBezTo>
                  <a:cubicBezTo>
                    <a:pt x="10966" y="3289"/>
                    <a:pt x="11034" y="3211"/>
                    <a:pt x="11034" y="3132"/>
                  </a:cubicBezTo>
                  <a:cubicBezTo>
                    <a:pt x="11019" y="3040"/>
                    <a:pt x="10943" y="2995"/>
                    <a:pt x="10867" y="2995"/>
                  </a:cubicBezTo>
                  <a:close/>
                  <a:moveTo>
                    <a:pt x="13034" y="3135"/>
                  </a:moveTo>
                  <a:cubicBezTo>
                    <a:pt x="13002" y="3135"/>
                    <a:pt x="12979" y="3160"/>
                    <a:pt x="12979" y="3223"/>
                  </a:cubicBezTo>
                  <a:cubicBezTo>
                    <a:pt x="12979" y="3314"/>
                    <a:pt x="13040" y="3405"/>
                    <a:pt x="13131" y="3405"/>
                  </a:cubicBezTo>
                  <a:cubicBezTo>
                    <a:pt x="13342" y="3405"/>
                    <a:pt x="13139" y="3135"/>
                    <a:pt x="13034" y="3135"/>
                  </a:cubicBezTo>
                  <a:close/>
                  <a:moveTo>
                    <a:pt x="15441" y="3162"/>
                  </a:moveTo>
                  <a:cubicBezTo>
                    <a:pt x="15350" y="3162"/>
                    <a:pt x="15259" y="3253"/>
                    <a:pt x="15259" y="3344"/>
                  </a:cubicBezTo>
                  <a:cubicBezTo>
                    <a:pt x="15259" y="3435"/>
                    <a:pt x="15320" y="3496"/>
                    <a:pt x="15411" y="3496"/>
                  </a:cubicBezTo>
                  <a:cubicBezTo>
                    <a:pt x="15502" y="3496"/>
                    <a:pt x="15593" y="3435"/>
                    <a:pt x="15593" y="3344"/>
                  </a:cubicBezTo>
                  <a:cubicBezTo>
                    <a:pt x="15593" y="3253"/>
                    <a:pt x="15533" y="3162"/>
                    <a:pt x="15441" y="3162"/>
                  </a:cubicBezTo>
                  <a:close/>
                  <a:moveTo>
                    <a:pt x="17706" y="3299"/>
                  </a:moveTo>
                  <a:cubicBezTo>
                    <a:pt x="17630" y="3299"/>
                    <a:pt x="17554" y="3344"/>
                    <a:pt x="17539" y="3435"/>
                  </a:cubicBezTo>
                  <a:cubicBezTo>
                    <a:pt x="17554" y="3527"/>
                    <a:pt x="17630" y="3572"/>
                    <a:pt x="17706" y="3572"/>
                  </a:cubicBezTo>
                  <a:cubicBezTo>
                    <a:pt x="17782" y="3572"/>
                    <a:pt x="17858" y="3527"/>
                    <a:pt x="17873" y="3435"/>
                  </a:cubicBezTo>
                  <a:cubicBezTo>
                    <a:pt x="17858" y="3344"/>
                    <a:pt x="17782" y="3299"/>
                    <a:pt x="17706" y="3299"/>
                  </a:cubicBezTo>
                  <a:close/>
                  <a:moveTo>
                    <a:pt x="9605" y="4499"/>
                  </a:moveTo>
                  <a:lnTo>
                    <a:pt x="9453" y="4712"/>
                  </a:lnTo>
                  <a:cubicBezTo>
                    <a:pt x="9484" y="4803"/>
                    <a:pt x="9545" y="4834"/>
                    <a:pt x="9636" y="4864"/>
                  </a:cubicBezTo>
                  <a:cubicBezTo>
                    <a:pt x="9849" y="4834"/>
                    <a:pt x="9849" y="4499"/>
                    <a:pt x="9636" y="4499"/>
                  </a:cubicBezTo>
                  <a:close/>
                  <a:moveTo>
                    <a:pt x="11916" y="4591"/>
                  </a:moveTo>
                  <a:cubicBezTo>
                    <a:pt x="11855" y="4621"/>
                    <a:pt x="11794" y="4682"/>
                    <a:pt x="11794" y="4773"/>
                  </a:cubicBezTo>
                  <a:lnTo>
                    <a:pt x="11733" y="4773"/>
                  </a:lnTo>
                  <a:cubicBezTo>
                    <a:pt x="11748" y="4879"/>
                    <a:pt x="11832" y="4932"/>
                    <a:pt x="11912" y="4932"/>
                  </a:cubicBezTo>
                  <a:cubicBezTo>
                    <a:pt x="11992" y="4932"/>
                    <a:pt x="12068" y="4879"/>
                    <a:pt x="12068" y="4773"/>
                  </a:cubicBezTo>
                  <a:cubicBezTo>
                    <a:pt x="12098" y="4682"/>
                    <a:pt x="12007" y="4591"/>
                    <a:pt x="11916" y="4591"/>
                  </a:cubicBezTo>
                  <a:close/>
                  <a:moveTo>
                    <a:pt x="14215" y="4710"/>
                  </a:moveTo>
                  <a:cubicBezTo>
                    <a:pt x="14208" y="4710"/>
                    <a:pt x="14202" y="4711"/>
                    <a:pt x="14195" y="4712"/>
                  </a:cubicBezTo>
                  <a:cubicBezTo>
                    <a:pt x="14104" y="4742"/>
                    <a:pt x="14074" y="4803"/>
                    <a:pt x="14074" y="4894"/>
                  </a:cubicBezTo>
                  <a:lnTo>
                    <a:pt x="14013" y="4894"/>
                  </a:lnTo>
                  <a:cubicBezTo>
                    <a:pt x="14013" y="4986"/>
                    <a:pt x="14104" y="5046"/>
                    <a:pt x="14195" y="5046"/>
                  </a:cubicBezTo>
                  <a:cubicBezTo>
                    <a:pt x="14202" y="5048"/>
                    <a:pt x="14208" y="5048"/>
                    <a:pt x="14215" y="5048"/>
                  </a:cubicBezTo>
                  <a:cubicBezTo>
                    <a:pt x="14371" y="5048"/>
                    <a:pt x="14371" y="4710"/>
                    <a:pt x="14215" y="4710"/>
                  </a:cubicBezTo>
                  <a:close/>
                  <a:moveTo>
                    <a:pt x="16475" y="4834"/>
                  </a:moveTo>
                  <a:cubicBezTo>
                    <a:pt x="16384" y="4834"/>
                    <a:pt x="16323" y="4894"/>
                    <a:pt x="16323" y="4986"/>
                  </a:cubicBezTo>
                  <a:lnTo>
                    <a:pt x="16293" y="4986"/>
                  </a:lnTo>
                  <a:cubicBezTo>
                    <a:pt x="16293" y="5052"/>
                    <a:pt x="16319" y="5077"/>
                    <a:pt x="16356" y="5077"/>
                  </a:cubicBezTo>
                  <a:cubicBezTo>
                    <a:pt x="16471" y="5077"/>
                    <a:pt x="16682" y="4834"/>
                    <a:pt x="16475" y="4834"/>
                  </a:cubicBezTo>
                  <a:close/>
                  <a:moveTo>
                    <a:pt x="18755" y="4925"/>
                  </a:moveTo>
                  <a:cubicBezTo>
                    <a:pt x="18663" y="4925"/>
                    <a:pt x="18603" y="5016"/>
                    <a:pt x="18603" y="5107"/>
                  </a:cubicBezTo>
                  <a:lnTo>
                    <a:pt x="18572" y="5107"/>
                  </a:lnTo>
                  <a:cubicBezTo>
                    <a:pt x="18572" y="5198"/>
                    <a:pt x="18663" y="5259"/>
                    <a:pt x="18755" y="5259"/>
                  </a:cubicBezTo>
                  <a:cubicBezTo>
                    <a:pt x="18767" y="5263"/>
                    <a:pt x="18778" y="5265"/>
                    <a:pt x="18789" y="5265"/>
                  </a:cubicBezTo>
                  <a:cubicBezTo>
                    <a:pt x="18861" y="5265"/>
                    <a:pt x="18907" y="5186"/>
                    <a:pt x="18907" y="5107"/>
                  </a:cubicBezTo>
                  <a:cubicBezTo>
                    <a:pt x="18937" y="5016"/>
                    <a:pt x="18846" y="4925"/>
                    <a:pt x="18755" y="4925"/>
                  </a:cubicBezTo>
                  <a:close/>
                  <a:moveTo>
                    <a:pt x="8542" y="6110"/>
                  </a:moveTo>
                  <a:cubicBezTo>
                    <a:pt x="8542" y="6141"/>
                    <a:pt x="8542" y="6171"/>
                    <a:pt x="8542" y="6201"/>
                  </a:cubicBezTo>
                  <a:cubicBezTo>
                    <a:pt x="8511" y="6262"/>
                    <a:pt x="8450" y="6353"/>
                    <a:pt x="8359" y="6353"/>
                  </a:cubicBezTo>
                  <a:lnTo>
                    <a:pt x="8481" y="6353"/>
                  </a:lnTo>
                  <a:cubicBezTo>
                    <a:pt x="8542" y="6262"/>
                    <a:pt x="8602" y="6201"/>
                    <a:pt x="8542" y="6110"/>
                  </a:cubicBezTo>
                  <a:close/>
                  <a:moveTo>
                    <a:pt x="10639" y="6110"/>
                  </a:moveTo>
                  <a:cubicBezTo>
                    <a:pt x="10578" y="6171"/>
                    <a:pt x="10578" y="6232"/>
                    <a:pt x="10578" y="6293"/>
                  </a:cubicBezTo>
                  <a:lnTo>
                    <a:pt x="10457" y="6293"/>
                  </a:lnTo>
                  <a:cubicBezTo>
                    <a:pt x="10450" y="6347"/>
                    <a:pt x="10469" y="6368"/>
                    <a:pt x="10499" y="6368"/>
                  </a:cubicBezTo>
                  <a:cubicBezTo>
                    <a:pt x="10605" y="6368"/>
                    <a:pt x="10852" y="6110"/>
                    <a:pt x="10639" y="6110"/>
                  </a:cubicBezTo>
                  <a:close/>
                  <a:moveTo>
                    <a:pt x="12919" y="6232"/>
                  </a:moveTo>
                  <a:cubicBezTo>
                    <a:pt x="12858" y="6262"/>
                    <a:pt x="12858" y="6323"/>
                    <a:pt x="12858" y="6384"/>
                  </a:cubicBezTo>
                  <a:lnTo>
                    <a:pt x="12736" y="6384"/>
                  </a:lnTo>
                  <a:cubicBezTo>
                    <a:pt x="12729" y="6450"/>
                    <a:pt x="12752" y="6476"/>
                    <a:pt x="12787" y="6476"/>
                  </a:cubicBezTo>
                  <a:cubicBezTo>
                    <a:pt x="12897" y="6476"/>
                    <a:pt x="13126" y="6232"/>
                    <a:pt x="12919" y="6232"/>
                  </a:cubicBezTo>
                  <a:close/>
                  <a:moveTo>
                    <a:pt x="15183" y="6369"/>
                  </a:moveTo>
                  <a:cubicBezTo>
                    <a:pt x="15107" y="6369"/>
                    <a:pt x="15031" y="6414"/>
                    <a:pt x="15016" y="6505"/>
                  </a:cubicBezTo>
                  <a:cubicBezTo>
                    <a:pt x="15016" y="6597"/>
                    <a:pt x="15077" y="6657"/>
                    <a:pt x="15168" y="6657"/>
                  </a:cubicBezTo>
                  <a:cubicBezTo>
                    <a:pt x="15180" y="6661"/>
                    <a:pt x="15192" y="6663"/>
                    <a:pt x="15204" y="6663"/>
                  </a:cubicBezTo>
                  <a:cubicBezTo>
                    <a:pt x="15282" y="6663"/>
                    <a:pt x="15350" y="6584"/>
                    <a:pt x="15350" y="6505"/>
                  </a:cubicBezTo>
                  <a:cubicBezTo>
                    <a:pt x="15335" y="6414"/>
                    <a:pt x="15259" y="6369"/>
                    <a:pt x="15183" y="6369"/>
                  </a:cubicBezTo>
                  <a:close/>
                  <a:moveTo>
                    <a:pt x="17350" y="6509"/>
                  </a:moveTo>
                  <a:cubicBezTo>
                    <a:pt x="17318" y="6509"/>
                    <a:pt x="17296" y="6533"/>
                    <a:pt x="17296" y="6597"/>
                  </a:cubicBezTo>
                  <a:cubicBezTo>
                    <a:pt x="17296" y="6688"/>
                    <a:pt x="17356" y="6779"/>
                    <a:pt x="17448" y="6779"/>
                  </a:cubicBezTo>
                  <a:cubicBezTo>
                    <a:pt x="17658" y="6779"/>
                    <a:pt x="17455" y="6509"/>
                    <a:pt x="17350" y="6509"/>
                  </a:cubicBezTo>
                  <a:close/>
                  <a:moveTo>
                    <a:pt x="19758" y="6536"/>
                  </a:moveTo>
                  <a:cubicBezTo>
                    <a:pt x="19697" y="6566"/>
                    <a:pt x="19636" y="6627"/>
                    <a:pt x="19666" y="6718"/>
                  </a:cubicBezTo>
                  <a:lnTo>
                    <a:pt x="19575" y="6718"/>
                  </a:lnTo>
                  <a:cubicBezTo>
                    <a:pt x="19575" y="6809"/>
                    <a:pt x="19636" y="6870"/>
                    <a:pt x="19727" y="6870"/>
                  </a:cubicBezTo>
                  <a:cubicBezTo>
                    <a:pt x="19818" y="6870"/>
                    <a:pt x="19910" y="6809"/>
                    <a:pt x="19910" y="6718"/>
                  </a:cubicBezTo>
                  <a:cubicBezTo>
                    <a:pt x="19910" y="6627"/>
                    <a:pt x="19849" y="6536"/>
                    <a:pt x="19758" y="6536"/>
                  </a:cubicBezTo>
                  <a:close/>
                  <a:moveTo>
                    <a:pt x="9480" y="7706"/>
                  </a:moveTo>
                  <a:cubicBezTo>
                    <a:pt x="9400" y="7706"/>
                    <a:pt x="9317" y="7752"/>
                    <a:pt x="9301" y="7843"/>
                  </a:cubicBezTo>
                  <a:cubicBezTo>
                    <a:pt x="9317" y="7934"/>
                    <a:pt x="9400" y="7980"/>
                    <a:pt x="9480" y="7980"/>
                  </a:cubicBezTo>
                  <a:cubicBezTo>
                    <a:pt x="9560" y="7980"/>
                    <a:pt x="9636" y="7934"/>
                    <a:pt x="9636" y="7843"/>
                  </a:cubicBezTo>
                  <a:cubicBezTo>
                    <a:pt x="9636" y="7752"/>
                    <a:pt x="9560" y="7706"/>
                    <a:pt x="9480" y="7706"/>
                  </a:cubicBezTo>
                  <a:close/>
                  <a:moveTo>
                    <a:pt x="11764" y="7782"/>
                  </a:moveTo>
                  <a:cubicBezTo>
                    <a:pt x="11703" y="7812"/>
                    <a:pt x="11642" y="7873"/>
                    <a:pt x="11642" y="7934"/>
                  </a:cubicBezTo>
                  <a:lnTo>
                    <a:pt x="11581" y="7964"/>
                  </a:lnTo>
                  <a:cubicBezTo>
                    <a:pt x="11581" y="8056"/>
                    <a:pt x="11672" y="8116"/>
                    <a:pt x="11764" y="8116"/>
                  </a:cubicBezTo>
                  <a:cubicBezTo>
                    <a:pt x="11855" y="8116"/>
                    <a:pt x="11916" y="8056"/>
                    <a:pt x="11946" y="7964"/>
                  </a:cubicBezTo>
                  <a:cubicBezTo>
                    <a:pt x="11946" y="7873"/>
                    <a:pt x="11855" y="7782"/>
                    <a:pt x="11764" y="7782"/>
                  </a:cubicBezTo>
                  <a:close/>
                  <a:moveTo>
                    <a:pt x="14043" y="7873"/>
                  </a:moveTo>
                  <a:cubicBezTo>
                    <a:pt x="13982" y="7904"/>
                    <a:pt x="13922" y="7964"/>
                    <a:pt x="13922" y="8025"/>
                  </a:cubicBezTo>
                  <a:lnTo>
                    <a:pt x="13861" y="8056"/>
                  </a:lnTo>
                  <a:cubicBezTo>
                    <a:pt x="13876" y="8147"/>
                    <a:pt x="13960" y="8192"/>
                    <a:pt x="14039" y="8192"/>
                  </a:cubicBezTo>
                  <a:cubicBezTo>
                    <a:pt x="14119" y="8192"/>
                    <a:pt x="14195" y="8147"/>
                    <a:pt x="14195" y="8056"/>
                  </a:cubicBezTo>
                  <a:cubicBezTo>
                    <a:pt x="14226" y="7964"/>
                    <a:pt x="14134" y="7873"/>
                    <a:pt x="14043" y="7873"/>
                  </a:cubicBezTo>
                  <a:close/>
                  <a:moveTo>
                    <a:pt x="16323" y="7995"/>
                  </a:moveTo>
                  <a:cubicBezTo>
                    <a:pt x="16262" y="7995"/>
                    <a:pt x="16171" y="8056"/>
                    <a:pt x="16171" y="8147"/>
                  </a:cubicBezTo>
                  <a:lnTo>
                    <a:pt x="16141" y="8177"/>
                  </a:lnTo>
                  <a:cubicBezTo>
                    <a:pt x="16156" y="8268"/>
                    <a:pt x="16239" y="8314"/>
                    <a:pt x="16319" y="8314"/>
                  </a:cubicBezTo>
                  <a:cubicBezTo>
                    <a:pt x="16399" y="8314"/>
                    <a:pt x="16475" y="8268"/>
                    <a:pt x="16475" y="8177"/>
                  </a:cubicBezTo>
                  <a:cubicBezTo>
                    <a:pt x="16505" y="8056"/>
                    <a:pt x="16414" y="7995"/>
                    <a:pt x="16323" y="7995"/>
                  </a:cubicBezTo>
                  <a:close/>
                  <a:moveTo>
                    <a:pt x="18622" y="8115"/>
                  </a:moveTo>
                  <a:cubicBezTo>
                    <a:pt x="18616" y="8115"/>
                    <a:pt x="18609" y="8115"/>
                    <a:pt x="18603" y="8116"/>
                  </a:cubicBezTo>
                  <a:cubicBezTo>
                    <a:pt x="18511" y="8116"/>
                    <a:pt x="18451" y="8177"/>
                    <a:pt x="18451" y="8238"/>
                  </a:cubicBezTo>
                  <a:lnTo>
                    <a:pt x="18420" y="8268"/>
                  </a:lnTo>
                  <a:cubicBezTo>
                    <a:pt x="18420" y="8360"/>
                    <a:pt x="18511" y="8451"/>
                    <a:pt x="18603" y="8451"/>
                  </a:cubicBezTo>
                  <a:cubicBezTo>
                    <a:pt x="18609" y="8452"/>
                    <a:pt x="18616" y="8452"/>
                    <a:pt x="18622" y="8452"/>
                  </a:cubicBezTo>
                  <a:cubicBezTo>
                    <a:pt x="18778" y="8452"/>
                    <a:pt x="18778" y="8115"/>
                    <a:pt x="18622" y="8115"/>
                  </a:cubicBezTo>
                  <a:close/>
                  <a:moveTo>
                    <a:pt x="20882" y="8208"/>
                  </a:moveTo>
                  <a:cubicBezTo>
                    <a:pt x="20791" y="8208"/>
                    <a:pt x="20700" y="8268"/>
                    <a:pt x="20700" y="8390"/>
                  </a:cubicBezTo>
                  <a:cubicBezTo>
                    <a:pt x="20700" y="8447"/>
                    <a:pt x="20725" y="8469"/>
                    <a:pt x="20759" y="8469"/>
                  </a:cubicBezTo>
                  <a:cubicBezTo>
                    <a:pt x="20873" y="8469"/>
                    <a:pt x="21092" y="8231"/>
                    <a:pt x="20882" y="8208"/>
                  </a:cubicBezTo>
                  <a:close/>
                  <a:moveTo>
                    <a:pt x="10335" y="9271"/>
                  </a:moveTo>
                  <a:cubicBezTo>
                    <a:pt x="10335" y="9313"/>
                    <a:pt x="10363" y="9355"/>
                    <a:pt x="10401" y="9386"/>
                  </a:cubicBezTo>
                  <a:lnTo>
                    <a:pt x="10401" y="9386"/>
                  </a:lnTo>
                  <a:cubicBezTo>
                    <a:pt x="10437" y="9328"/>
                    <a:pt x="10435" y="9271"/>
                    <a:pt x="10335" y="9271"/>
                  </a:cubicBezTo>
                  <a:close/>
                  <a:moveTo>
                    <a:pt x="10401" y="9386"/>
                  </a:moveTo>
                  <a:cubicBezTo>
                    <a:pt x="10393" y="9399"/>
                    <a:pt x="10384" y="9411"/>
                    <a:pt x="10373" y="9423"/>
                  </a:cubicBezTo>
                  <a:lnTo>
                    <a:pt x="10457" y="9423"/>
                  </a:lnTo>
                  <a:cubicBezTo>
                    <a:pt x="10437" y="9414"/>
                    <a:pt x="10418" y="9401"/>
                    <a:pt x="10401" y="9386"/>
                  </a:cubicBezTo>
                  <a:close/>
                  <a:moveTo>
                    <a:pt x="8055" y="9180"/>
                  </a:moveTo>
                  <a:cubicBezTo>
                    <a:pt x="8055" y="9241"/>
                    <a:pt x="8116" y="9302"/>
                    <a:pt x="8177" y="9332"/>
                  </a:cubicBezTo>
                  <a:lnTo>
                    <a:pt x="7873" y="9332"/>
                  </a:lnTo>
                  <a:cubicBezTo>
                    <a:pt x="7873" y="9423"/>
                    <a:pt x="7964" y="9515"/>
                    <a:pt x="8055" y="9515"/>
                  </a:cubicBezTo>
                  <a:cubicBezTo>
                    <a:pt x="8146" y="9515"/>
                    <a:pt x="8207" y="9423"/>
                    <a:pt x="8207" y="9332"/>
                  </a:cubicBezTo>
                  <a:cubicBezTo>
                    <a:pt x="8238" y="9241"/>
                    <a:pt x="8146" y="9180"/>
                    <a:pt x="8055" y="9180"/>
                  </a:cubicBezTo>
                  <a:close/>
                  <a:moveTo>
                    <a:pt x="10153" y="9423"/>
                  </a:moveTo>
                  <a:cubicBezTo>
                    <a:pt x="10153" y="9490"/>
                    <a:pt x="10180" y="9515"/>
                    <a:pt x="10216" y="9515"/>
                  </a:cubicBezTo>
                  <a:cubicBezTo>
                    <a:pt x="10264" y="9515"/>
                    <a:pt x="10329" y="9473"/>
                    <a:pt x="10373" y="9423"/>
                  </a:cubicBezTo>
                  <a:close/>
                  <a:moveTo>
                    <a:pt x="12615" y="9393"/>
                  </a:moveTo>
                  <a:cubicBezTo>
                    <a:pt x="12615" y="9441"/>
                    <a:pt x="12633" y="9489"/>
                    <a:pt x="12671" y="9522"/>
                  </a:cubicBezTo>
                  <a:lnTo>
                    <a:pt x="12671" y="9522"/>
                  </a:lnTo>
                  <a:cubicBezTo>
                    <a:pt x="12717" y="9459"/>
                    <a:pt x="12722" y="9393"/>
                    <a:pt x="12615" y="9393"/>
                  </a:cubicBezTo>
                  <a:close/>
                  <a:moveTo>
                    <a:pt x="12671" y="9522"/>
                  </a:moveTo>
                  <a:lnTo>
                    <a:pt x="12671" y="9522"/>
                  </a:lnTo>
                  <a:cubicBezTo>
                    <a:pt x="12666" y="9530"/>
                    <a:pt x="12659" y="9537"/>
                    <a:pt x="12652" y="9545"/>
                  </a:cubicBezTo>
                  <a:lnTo>
                    <a:pt x="12706" y="9545"/>
                  </a:lnTo>
                  <a:cubicBezTo>
                    <a:pt x="12693" y="9539"/>
                    <a:pt x="12681" y="9531"/>
                    <a:pt x="12671" y="9522"/>
                  </a:cubicBezTo>
                  <a:close/>
                  <a:moveTo>
                    <a:pt x="14894" y="9484"/>
                  </a:moveTo>
                  <a:cubicBezTo>
                    <a:pt x="14894" y="9532"/>
                    <a:pt x="14913" y="9580"/>
                    <a:pt x="14951" y="9613"/>
                  </a:cubicBezTo>
                  <a:lnTo>
                    <a:pt x="14951" y="9613"/>
                  </a:lnTo>
                  <a:cubicBezTo>
                    <a:pt x="14997" y="9550"/>
                    <a:pt x="15002" y="9484"/>
                    <a:pt x="14894" y="9484"/>
                  </a:cubicBezTo>
                  <a:close/>
                  <a:moveTo>
                    <a:pt x="14951" y="9613"/>
                  </a:moveTo>
                  <a:cubicBezTo>
                    <a:pt x="14945" y="9621"/>
                    <a:pt x="14939" y="9629"/>
                    <a:pt x="14932" y="9636"/>
                  </a:cubicBezTo>
                  <a:lnTo>
                    <a:pt x="14985" y="9636"/>
                  </a:lnTo>
                  <a:cubicBezTo>
                    <a:pt x="14973" y="9630"/>
                    <a:pt x="14961" y="9622"/>
                    <a:pt x="14951" y="9613"/>
                  </a:cubicBezTo>
                  <a:close/>
                  <a:moveTo>
                    <a:pt x="12432" y="9545"/>
                  </a:moveTo>
                  <a:cubicBezTo>
                    <a:pt x="12432" y="9612"/>
                    <a:pt x="12459" y="9637"/>
                    <a:pt x="12496" y="9637"/>
                  </a:cubicBezTo>
                  <a:cubicBezTo>
                    <a:pt x="12544" y="9637"/>
                    <a:pt x="12608" y="9594"/>
                    <a:pt x="12652" y="9545"/>
                  </a:cubicBezTo>
                  <a:close/>
                  <a:moveTo>
                    <a:pt x="14712" y="9636"/>
                  </a:moveTo>
                  <a:cubicBezTo>
                    <a:pt x="14712" y="9703"/>
                    <a:pt x="14739" y="9728"/>
                    <a:pt x="14776" y="9728"/>
                  </a:cubicBezTo>
                  <a:cubicBezTo>
                    <a:pt x="14824" y="9728"/>
                    <a:pt x="14888" y="9686"/>
                    <a:pt x="14932" y="9636"/>
                  </a:cubicBezTo>
                  <a:close/>
                  <a:moveTo>
                    <a:pt x="17174" y="9606"/>
                  </a:moveTo>
                  <a:cubicBezTo>
                    <a:pt x="17174" y="9633"/>
                    <a:pt x="17199" y="9686"/>
                    <a:pt x="17226" y="9740"/>
                  </a:cubicBezTo>
                  <a:lnTo>
                    <a:pt x="17226" y="9740"/>
                  </a:lnTo>
                  <a:cubicBezTo>
                    <a:pt x="17276" y="9676"/>
                    <a:pt x="17285" y="9606"/>
                    <a:pt x="17174" y="9606"/>
                  </a:cubicBezTo>
                  <a:close/>
                  <a:moveTo>
                    <a:pt x="17226" y="9740"/>
                  </a:moveTo>
                  <a:lnTo>
                    <a:pt x="17226" y="9740"/>
                  </a:lnTo>
                  <a:cubicBezTo>
                    <a:pt x="17222" y="9746"/>
                    <a:pt x="17217" y="9752"/>
                    <a:pt x="17212" y="9758"/>
                  </a:cubicBezTo>
                  <a:lnTo>
                    <a:pt x="17235" y="9758"/>
                  </a:lnTo>
                  <a:cubicBezTo>
                    <a:pt x="17232" y="9752"/>
                    <a:pt x="17229" y="9746"/>
                    <a:pt x="17226" y="9740"/>
                  </a:cubicBezTo>
                  <a:close/>
                  <a:moveTo>
                    <a:pt x="16992" y="9758"/>
                  </a:moveTo>
                  <a:cubicBezTo>
                    <a:pt x="16992" y="9824"/>
                    <a:pt x="17019" y="9849"/>
                    <a:pt x="17055" y="9849"/>
                  </a:cubicBezTo>
                  <a:cubicBezTo>
                    <a:pt x="17103" y="9849"/>
                    <a:pt x="17168" y="9807"/>
                    <a:pt x="17212" y="9758"/>
                  </a:cubicBezTo>
                  <a:close/>
                  <a:moveTo>
                    <a:pt x="19454" y="9712"/>
                  </a:moveTo>
                  <a:cubicBezTo>
                    <a:pt x="19370" y="9712"/>
                    <a:pt x="19286" y="9758"/>
                    <a:pt x="19271" y="9849"/>
                  </a:cubicBezTo>
                  <a:cubicBezTo>
                    <a:pt x="19271" y="9955"/>
                    <a:pt x="19370" y="10009"/>
                    <a:pt x="19465" y="10009"/>
                  </a:cubicBezTo>
                  <a:cubicBezTo>
                    <a:pt x="19560" y="10009"/>
                    <a:pt x="19651" y="9955"/>
                    <a:pt x="19636" y="9849"/>
                  </a:cubicBezTo>
                  <a:cubicBezTo>
                    <a:pt x="19621" y="9758"/>
                    <a:pt x="19537" y="9712"/>
                    <a:pt x="19454" y="9712"/>
                  </a:cubicBezTo>
                  <a:close/>
                  <a:moveTo>
                    <a:pt x="21733" y="9819"/>
                  </a:moveTo>
                  <a:cubicBezTo>
                    <a:pt x="21733" y="9849"/>
                    <a:pt x="21733" y="9910"/>
                    <a:pt x="21764" y="9971"/>
                  </a:cubicBezTo>
                  <a:lnTo>
                    <a:pt x="21551" y="9971"/>
                  </a:lnTo>
                  <a:cubicBezTo>
                    <a:pt x="21551" y="10062"/>
                    <a:pt x="21642" y="10123"/>
                    <a:pt x="21733" y="10153"/>
                  </a:cubicBezTo>
                  <a:cubicBezTo>
                    <a:pt x="21794" y="10153"/>
                    <a:pt x="21885" y="10092"/>
                    <a:pt x="21885" y="10001"/>
                  </a:cubicBezTo>
                  <a:cubicBezTo>
                    <a:pt x="21885" y="9940"/>
                    <a:pt x="21855" y="9910"/>
                    <a:pt x="21825" y="9849"/>
                  </a:cubicBezTo>
                  <a:cubicBezTo>
                    <a:pt x="21794" y="9819"/>
                    <a:pt x="21764" y="9819"/>
                    <a:pt x="21733" y="9819"/>
                  </a:cubicBezTo>
                  <a:close/>
                  <a:moveTo>
                    <a:pt x="6915" y="10746"/>
                  </a:moveTo>
                  <a:cubicBezTo>
                    <a:pt x="6839" y="10746"/>
                    <a:pt x="6763" y="10791"/>
                    <a:pt x="6748" y="10882"/>
                  </a:cubicBezTo>
                  <a:cubicBezTo>
                    <a:pt x="6748" y="10974"/>
                    <a:pt x="6809" y="11034"/>
                    <a:pt x="6900" y="11065"/>
                  </a:cubicBezTo>
                  <a:cubicBezTo>
                    <a:pt x="6991" y="11065"/>
                    <a:pt x="7083" y="10974"/>
                    <a:pt x="7083" y="10882"/>
                  </a:cubicBezTo>
                  <a:cubicBezTo>
                    <a:pt x="7067" y="10791"/>
                    <a:pt x="6991" y="10746"/>
                    <a:pt x="6915" y="10746"/>
                  </a:cubicBezTo>
                  <a:close/>
                  <a:moveTo>
                    <a:pt x="9078" y="10890"/>
                  </a:moveTo>
                  <a:cubicBezTo>
                    <a:pt x="9049" y="10890"/>
                    <a:pt x="9028" y="10913"/>
                    <a:pt x="9028" y="10974"/>
                  </a:cubicBezTo>
                  <a:cubicBezTo>
                    <a:pt x="9028" y="11065"/>
                    <a:pt x="9089" y="11156"/>
                    <a:pt x="9180" y="11156"/>
                  </a:cubicBezTo>
                  <a:cubicBezTo>
                    <a:pt x="9188" y="11157"/>
                    <a:pt x="9196" y="11157"/>
                    <a:pt x="9203" y="11157"/>
                  </a:cubicBezTo>
                  <a:cubicBezTo>
                    <a:pt x="9377" y="11157"/>
                    <a:pt x="9178" y="10890"/>
                    <a:pt x="9078" y="10890"/>
                  </a:cubicBezTo>
                  <a:close/>
                  <a:moveTo>
                    <a:pt x="11490" y="10913"/>
                  </a:moveTo>
                  <a:cubicBezTo>
                    <a:pt x="11460" y="10974"/>
                    <a:pt x="11460" y="11034"/>
                    <a:pt x="11520" y="11095"/>
                  </a:cubicBezTo>
                  <a:lnTo>
                    <a:pt x="11308" y="11095"/>
                  </a:lnTo>
                  <a:cubicBezTo>
                    <a:pt x="11308" y="11186"/>
                    <a:pt x="11368" y="11247"/>
                    <a:pt x="11460" y="11278"/>
                  </a:cubicBezTo>
                  <a:cubicBezTo>
                    <a:pt x="11551" y="11278"/>
                    <a:pt x="11642" y="11186"/>
                    <a:pt x="11642" y="11095"/>
                  </a:cubicBezTo>
                  <a:cubicBezTo>
                    <a:pt x="11642" y="11004"/>
                    <a:pt x="11581" y="10913"/>
                    <a:pt x="11490" y="10913"/>
                  </a:cubicBezTo>
                  <a:close/>
                  <a:moveTo>
                    <a:pt x="13770" y="11004"/>
                  </a:moveTo>
                  <a:cubicBezTo>
                    <a:pt x="13739" y="11065"/>
                    <a:pt x="13739" y="11156"/>
                    <a:pt x="13800" y="11186"/>
                  </a:cubicBezTo>
                  <a:lnTo>
                    <a:pt x="13587" y="11186"/>
                  </a:lnTo>
                  <a:cubicBezTo>
                    <a:pt x="13602" y="11293"/>
                    <a:pt x="13678" y="11346"/>
                    <a:pt x="13754" y="11346"/>
                  </a:cubicBezTo>
                  <a:cubicBezTo>
                    <a:pt x="13830" y="11346"/>
                    <a:pt x="13906" y="11293"/>
                    <a:pt x="13922" y="11186"/>
                  </a:cubicBezTo>
                  <a:cubicBezTo>
                    <a:pt x="13922" y="11095"/>
                    <a:pt x="13861" y="11034"/>
                    <a:pt x="13770" y="11004"/>
                  </a:cubicBezTo>
                  <a:close/>
                  <a:moveTo>
                    <a:pt x="16049" y="11126"/>
                  </a:moveTo>
                  <a:cubicBezTo>
                    <a:pt x="16019" y="11186"/>
                    <a:pt x="16019" y="11247"/>
                    <a:pt x="16019" y="11308"/>
                  </a:cubicBezTo>
                  <a:lnTo>
                    <a:pt x="15867" y="11308"/>
                  </a:lnTo>
                  <a:cubicBezTo>
                    <a:pt x="15867" y="11399"/>
                    <a:pt x="15928" y="11460"/>
                    <a:pt x="16019" y="11460"/>
                  </a:cubicBezTo>
                  <a:cubicBezTo>
                    <a:pt x="16031" y="11464"/>
                    <a:pt x="16043" y="11466"/>
                    <a:pt x="16055" y="11466"/>
                  </a:cubicBezTo>
                  <a:cubicBezTo>
                    <a:pt x="16133" y="11466"/>
                    <a:pt x="16201" y="11387"/>
                    <a:pt x="16201" y="11308"/>
                  </a:cubicBezTo>
                  <a:cubicBezTo>
                    <a:pt x="16201" y="11217"/>
                    <a:pt x="16141" y="11156"/>
                    <a:pt x="16049" y="11126"/>
                  </a:cubicBezTo>
                  <a:close/>
                  <a:moveTo>
                    <a:pt x="18329" y="11217"/>
                  </a:moveTo>
                  <a:cubicBezTo>
                    <a:pt x="18268" y="11278"/>
                    <a:pt x="18268" y="11338"/>
                    <a:pt x="18299" y="11430"/>
                  </a:cubicBezTo>
                  <a:lnTo>
                    <a:pt x="18147" y="11399"/>
                  </a:lnTo>
                  <a:lnTo>
                    <a:pt x="18147" y="11399"/>
                  </a:lnTo>
                  <a:cubicBezTo>
                    <a:pt x="18162" y="11506"/>
                    <a:pt x="18238" y="11559"/>
                    <a:pt x="18314" y="11559"/>
                  </a:cubicBezTo>
                  <a:cubicBezTo>
                    <a:pt x="18390" y="11559"/>
                    <a:pt x="18466" y="11506"/>
                    <a:pt x="18481" y="11399"/>
                  </a:cubicBezTo>
                  <a:cubicBezTo>
                    <a:pt x="18481" y="11308"/>
                    <a:pt x="18420" y="11217"/>
                    <a:pt x="18329" y="11217"/>
                  </a:cubicBezTo>
                  <a:close/>
                  <a:moveTo>
                    <a:pt x="20609" y="11338"/>
                  </a:moveTo>
                  <a:cubicBezTo>
                    <a:pt x="20548" y="11369"/>
                    <a:pt x="20548" y="11460"/>
                    <a:pt x="20578" y="11521"/>
                  </a:cubicBezTo>
                  <a:lnTo>
                    <a:pt x="20426" y="11521"/>
                  </a:lnTo>
                  <a:cubicBezTo>
                    <a:pt x="20442" y="11612"/>
                    <a:pt x="20518" y="11657"/>
                    <a:pt x="20593" y="11657"/>
                  </a:cubicBezTo>
                  <a:cubicBezTo>
                    <a:pt x="20669" y="11657"/>
                    <a:pt x="20745" y="11612"/>
                    <a:pt x="20761" y="11521"/>
                  </a:cubicBezTo>
                  <a:cubicBezTo>
                    <a:pt x="20761" y="11430"/>
                    <a:pt x="20700" y="11338"/>
                    <a:pt x="20609" y="11338"/>
                  </a:cubicBezTo>
                  <a:close/>
                  <a:moveTo>
                    <a:pt x="5472" y="12189"/>
                  </a:moveTo>
                  <a:cubicBezTo>
                    <a:pt x="5419" y="12253"/>
                    <a:pt x="5421" y="12320"/>
                    <a:pt x="5453" y="12372"/>
                  </a:cubicBezTo>
                  <a:lnTo>
                    <a:pt x="5289" y="12372"/>
                  </a:lnTo>
                  <a:cubicBezTo>
                    <a:pt x="5304" y="12463"/>
                    <a:pt x="5380" y="12509"/>
                    <a:pt x="5456" y="12509"/>
                  </a:cubicBezTo>
                  <a:cubicBezTo>
                    <a:pt x="5503" y="12509"/>
                    <a:pt x="5549" y="12492"/>
                    <a:pt x="5582" y="12458"/>
                  </a:cubicBezTo>
                  <a:lnTo>
                    <a:pt x="5582" y="12458"/>
                  </a:lnTo>
                  <a:cubicBezTo>
                    <a:pt x="5593" y="12460"/>
                    <a:pt x="5604" y="12461"/>
                    <a:pt x="5616" y="12461"/>
                  </a:cubicBezTo>
                  <a:cubicBezTo>
                    <a:pt x="5672" y="12461"/>
                    <a:pt x="5730" y="12435"/>
                    <a:pt x="5776" y="12372"/>
                  </a:cubicBezTo>
                  <a:lnTo>
                    <a:pt x="5624" y="12372"/>
                  </a:lnTo>
                  <a:cubicBezTo>
                    <a:pt x="5624" y="12281"/>
                    <a:pt x="5563" y="12189"/>
                    <a:pt x="5472" y="12189"/>
                  </a:cubicBezTo>
                  <a:close/>
                  <a:moveTo>
                    <a:pt x="10031" y="12402"/>
                  </a:moveTo>
                  <a:lnTo>
                    <a:pt x="10031" y="12402"/>
                  </a:lnTo>
                  <a:cubicBezTo>
                    <a:pt x="10009" y="12468"/>
                    <a:pt x="10019" y="12526"/>
                    <a:pt x="10048" y="12568"/>
                  </a:cubicBezTo>
                  <a:lnTo>
                    <a:pt x="10048" y="12568"/>
                  </a:lnTo>
                  <a:cubicBezTo>
                    <a:pt x="10110" y="12499"/>
                    <a:pt x="10138" y="12416"/>
                    <a:pt x="10031" y="12402"/>
                  </a:cubicBezTo>
                  <a:close/>
                  <a:moveTo>
                    <a:pt x="10048" y="12568"/>
                  </a:moveTo>
                  <a:lnTo>
                    <a:pt x="10048" y="12568"/>
                  </a:lnTo>
                  <a:cubicBezTo>
                    <a:pt x="10043" y="12574"/>
                    <a:pt x="10037" y="12579"/>
                    <a:pt x="10032" y="12585"/>
                  </a:cubicBezTo>
                  <a:lnTo>
                    <a:pt x="10061" y="12585"/>
                  </a:lnTo>
                  <a:cubicBezTo>
                    <a:pt x="10056" y="12579"/>
                    <a:pt x="10052" y="12574"/>
                    <a:pt x="10048" y="12568"/>
                  </a:cubicBezTo>
                  <a:close/>
                  <a:moveTo>
                    <a:pt x="10061" y="12585"/>
                  </a:moveTo>
                  <a:cubicBezTo>
                    <a:pt x="10090" y="12615"/>
                    <a:pt x="10131" y="12633"/>
                    <a:pt x="10176" y="12633"/>
                  </a:cubicBezTo>
                  <a:cubicBezTo>
                    <a:pt x="10217" y="12633"/>
                    <a:pt x="10262" y="12619"/>
                    <a:pt x="10305" y="12585"/>
                  </a:cubicBezTo>
                  <a:close/>
                  <a:moveTo>
                    <a:pt x="7736" y="12334"/>
                  </a:moveTo>
                  <a:cubicBezTo>
                    <a:pt x="7645" y="12334"/>
                    <a:pt x="7554" y="12387"/>
                    <a:pt x="7569" y="12493"/>
                  </a:cubicBezTo>
                  <a:lnTo>
                    <a:pt x="7569" y="12463"/>
                  </a:lnTo>
                  <a:cubicBezTo>
                    <a:pt x="7569" y="12554"/>
                    <a:pt x="7630" y="12645"/>
                    <a:pt x="7721" y="12645"/>
                  </a:cubicBezTo>
                  <a:cubicBezTo>
                    <a:pt x="7812" y="12645"/>
                    <a:pt x="7903" y="12585"/>
                    <a:pt x="7903" y="12493"/>
                  </a:cubicBezTo>
                  <a:cubicBezTo>
                    <a:pt x="7918" y="12387"/>
                    <a:pt x="7827" y="12334"/>
                    <a:pt x="7736" y="12334"/>
                  </a:cubicBezTo>
                  <a:close/>
                  <a:moveTo>
                    <a:pt x="9849" y="12585"/>
                  </a:moveTo>
                  <a:cubicBezTo>
                    <a:pt x="9842" y="12641"/>
                    <a:pt x="9861" y="12663"/>
                    <a:pt x="9892" y="12663"/>
                  </a:cubicBezTo>
                  <a:cubicBezTo>
                    <a:pt x="9930" y="12663"/>
                    <a:pt x="9987" y="12629"/>
                    <a:pt x="10032" y="12585"/>
                  </a:cubicBezTo>
                  <a:close/>
                  <a:moveTo>
                    <a:pt x="14590" y="12615"/>
                  </a:moveTo>
                  <a:lnTo>
                    <a:pt x="14590" y="12615"/>
                  </a:lnTo>
                  <a:cubicBezTo>
                    <a:pt x="14579" y="12673"/>
                    <a:pt x="14594" y="12723"/>
                    <a:pt x="14624" y="12758"/>
                  </a:cubicBezTo>
                  <a:lnTo>
                    <a:pt x="14624" y="12758"/>
                  </a:lnTo>
                  <a:cubicBezTo>
                    <a:pt x="14673" y="12696"/>
                    <a:pt x="14686" y="12627"/>
                    <a:pt x="14590" y="12615"/>
                  </a:cubicBezTo>
                  <a:close/>
                  <a:moveTo>
                    <a:pt x="14624" y="12758"/>
                  </a:moveTo>
                  <a:lnTo>
                    <a:pt x="14624" y="12758"/>
                  </a:lnTo>
                  <a:cubicBezTo>
                    <a:pt x="14618" y="12766"/>
                    <a:pt x="14611" y="12774"/>
                    <a:pt x="14604" y="12781"/>
                  </a:cubicBezTo>
                  <a:lnTo>
                    <a:pt x="14604" y="12781"/>
                  </a:lnTo>
                  <a:lnTo>
                    <a:pt x="14653" y="12784"/>
                  </a:lnTo>
                  <a:lnTo>
                    <a:pt x="14653" y="12784"/>
                  </a:lnTo>
                  <a:cubicBezTo>
                    <a:pt x="14642" y="12777"/>
                    <a:pt x="14633" y="12768"/>
                    <a:pt x="14624" y="12758"/>
                  </a:cubicBezTo>
                  <a:close/>
                  <a:moveTo>
                    <a:pt x="14653" y="12784"/>
                  </a:moveTo>
                  <a:cubicBezTo>
                    <a:pt x="14681" y="12805"/>
                    <a:pt x="14717" y="12816"/>
                    <a:pt x="14753" y="12816"/>
                  </a:cubicBezTo>
                  <a:cubicBezTo>
                    <a:pt x="14780" y="12816"/>
                    <a:pt x="14808" y="12810"/>
                    <a:pt x="14834" y="12797"/>
                  </a:cubicBezTo>
                  <a:lnTo>
                    <a:pt x="14653" y="12784"/>
                  </a:lnTo>
                  <a:close/>
                  <a:moveTo>
                    <a:pt x="12311" y="12524"/>
                  </a:moveTo>
                  <a:cubicBezTo>
                    <a:pt x="12284" y="12591"/>
                    <a:pt x="12304" y="12652"/>
                    <a:pt x="12346" y="12691"/>
                  </a:cubicBezTo>
                  <a:lnTo>
                    <a:pt x="12346" y="12691"/>
                  </a:lnTo>
                  <a:lnTo>
                    <a:pt x="12128" y="12676"/>
                  </a:lnTo>
                  <a:lnTo>
                    <a:pt x="12128" y="12676"/>
                  </a:lnTo>
                  <a:cubicBezTo>
                    <a:pt x="12128" y="12767"/>
                    <a:pt x="12189" y="12858"/>
                    <a:pt x="12280" y="12858"/>
                  </a:cubicBezTo>
                  <a:cubicBezTo>
                    <a:pt x="12361" y="12858"/>
                    <a:pt x="12441" y="12811"/>
                    <a:pt x="12459" y="12738"/>
                  </a:cubicBezTo>
                  <a:lnTo>
                    <a:pt x="12459" y="12738"/>
                  </a:lnTo>
                  <a:cubicBezTo>
                    <a:pt x="12459" y="12738"/>
                    <a:pt x="12460" y="12738"/>
                    <a:pt x="12461" y="12738"/>
                  </a:cubicBezTo>
                  <a:cubicBezTo>
                    <a:pt x="12492" y="12738"/>
                    <a:pt x="12525" y="12728"/>
                    <a:pt x="12554" y="12706"/>
                  </a:cubicBezTo>
                  <a:lnTo>
                    <a:pt x="12463" y="12700"/>
                  </a:lnTo>
                  <a:lnTo>
                    <a:pt x="12463" y="12700"/>
                  </a:lnTo>
                  <a:cubicBezTo>
                    <a:pt x="12460" y="12611"/>
                    <a:pt x="12400" y="12524"/>
                    <a:pt x="12311" y="12524"/>
                  </a:cubicBezTo>
                  <a:close/>
                  <a:moveTo>
                    <a:pt x="14408" y="12767"/>
                  </a:moveTo>
                  <a:cubicBezTo>
                    <a:pt x="14400" y="12837"/>
                    <a:pt x="14424" y="12863"/>
                    <a:pt x="14460" y="12863"/>
                  </a:cubicBezTo>
                  <a:cubicBezTo>
                    <a:pt x="14502" y="12863"/>
                    <a:pt x="14561" y="12826"/>
                    <a:pt x="14604" y="12781"/>
                  </a:cubicBezTo>
                  <a:lnTo>
                    <a:pt x="14604" y="12781"/>
                  </a:lnTo>
                  <a:lnTo>
                    <a:pt x="14408" y="12767"/>
                  </a:lnTo>
                  <a:close/>
                  <a:moveTo>
                    <a:pt x="16870" y="12737"/>
                  </a:moveTo>
                  <a:cubicBezTo>
                    <a:pt x="16857" y="12788"/>
                    <a:pt x="16872" y="12835"/>
                    <a:pt x="16902" y="12869"/>
                  </a:cubicBezTo>
                  <a:lnTo>
                    <a:pt x="16902" y="12869"/>
                  </a:lnTo>
                  <a:cubicBezTo>
                    <a:pt x="16953" y="12804"/>
                    <a:pt x="16967" y="12737"/>
                    <a:pt x="16870" y="12737"/>
                  </a:cubicBezTo>
                  <a:close/>
                  <a:moveTo>
                    <a:pt x="16902" y="12869"/>
                  </a:moveTo>
                  <a:lnTo>
                    <a:pt x="16902" y="12869"/>
                  </a:lnTo>
                  <a:cubicBezTo>
                    <a:pt x="16893" y="12880"/>
                    <a:pt x="16883" y="12892"/>
                    <a:pt x="16872" y="12903"/>
                  </a:cubicBezTo>
                  <a:lnTo>
                    <a:pt x="16872" y="12903"/>
                  </a:lnTo>
                  <a:lnTo>
                    <a:pt x="16960" y="12909"/>
                  </a:lnTo>
                  <a:lnTo>
                    <a:pt x="16960" y="12909"/>
                  </a:lnTo>
                  <a:cubicBezTo>
                    <a:pt x="16938" y="12900"/>
                    <a:pt x="16918" y="12886"/>
                    <a:pt x="16902" y="12869"/>
                  </a:cubicBezTo>
                  <a:close/>
                  <a:moveTo>
                    <a:pt x="16960" y="12909"/>
                  </a:moveTo>
                  <a:cubicBezTo>
                    <a:pt x="16983" y="12919"/>
                    <a:pt x="17009" y="12925"/>
                    <a:pt x="17035" y="12925"/>
                  </a:cubicBezTo>
                  <a:cubicBezTo>
                    <a:pt x="17051" y="12925"/>
                    <a:pt x="17067" y="12923"/>
                    <a:pt x="17083" y="12919"/>
                  </a:cubicBezTo>
                  <a:lnTo>
                    <a:pt x="16960" y="12909"/>
                  </a:lnTo>
                  <a:close/>
                  <a:moveTo>
                    <a:pt x="19150" y="12828"/>
                  </a:moveTo>
                  <a:cubicBezTo>
                    <a:pt x="19137" y="12880"/>
                    <a:pt x="19151" y="12926"/>
                    <a:pt x="19182" y="12960"/>
                  </a:cubicBezTo>
                  <a:lnTo>
                    <a:pt x="19182" y="12960"/>
                  </a:lnTo>
                  <a:cubicBezTo>
                    <a:pt x="19232" y="12896"/>
                    <a:pt x="19247" y="12828"/>
                    <a:pt x="19150" y="12828"/>
                  </a:cubicBezTo>
                  <a:close/>
                  <a:moveTo>
                    <a:pt x="16688" y="12889"/>
                  </a:moveTo>
                  <a:lnTo>
                    <a:pt x="16688" y="12889"/>
                  </a:lnTo>
                  <a:cubicBezTo>
                    <a:pt x="16680" y="12955"/>
                    <a:pt x="16702" y="12980"/>
                    <a:pt x="16735" y="12980"/>
                  </a:cubicBezTo>
                  <a:cubicBezTo>
                    <a:pt x="16773" y="12980"/>
                    <a:pt x="16828" y="12946"/>
                    <a:pt x="16872" y="12903"/>
                  </a:cubicBezTo>
                  <a:lnTo>
                    <a:pt x="16872" y="12903"/>
                  </a:lnTo>
                  <a:lnTo>
                    <a:pt x="16688" y="12889"/>
                  </a:lnTo>
                  <a:close/>
                  <a:moveTo>
                    <a:pt x="19182" y="12960"/>
                  </a:moveTo>
                  <a:lnTo>
                    <a:pt x="19182" y="12960"/>
                  </a:lnTo>
                  <a:cubicBezTo>
                    <a:pt x="19173" y="12971"/>
                    <a:pt x="19163" y="12983"/>
                    <a:pt x="19151" y="12994"/>
                  </a:cubicBezTo>
                  <a:lnTo>
                    <a:pt x="19151" y="12994"/>
                  </a:lnTo>
                  <a:lnTo>
                    <a:pt x="19240" y="13001"/>
                  </a:lnTo>
                  <a:lnTo>
                    <a:pt x="19240" y="13001"/>
                  </a:lnTo>
                  <a:cubicBezTo>
                    <a:pt x="19218" y="12991"/>
                    <a:pt x="19198" y="12977"/>
                    <a:pt x="19182" y="12960"/>
                  </a:cubicBezTo>
                  <a:close/>
                  <a:moveTo>
                    <a:pt x="19240" y="13001"/>
                  </a:moveTo>
                  <a:cubicBezTo>
                    <a:pt x="19263" y="13011"/>
                    <a:pt x="19288" y="13016"/>
                    <a:pt x="19315" y="13016"/>
                  </a:cubicBezTo>
                  <a:cubicBezTo>
                    <a:pt x="19330" y="13016"/>
                    <a:pt x="19346" y="13014"/>
                    <a:pt x="19362" y="13010"/>
                  </a:cubicBezTo>
                  <a:lnTo>
                    <a:pt x="19240" y="13001"/>
                  </a:lnTo>
                  <a:close/>
                  <a:moveTo>
                    <a:pt x="21429" y="12949"/>
                  </a:moveTo>
                  <a:cubicBezTo>
                    <a:pt x="21415" y="12993"/>
                    <a:pt x="21435" y="13037"/>
                    <a:pt x="21470" y="13070"/>
                  </a:cubicBezTo>
                  <a:lnTo>
                    <a:pt x="21470" y="13070"/>
                  </a:lnTo>
                  <a:cubicBezTo>
                    <a:pt x="21513" y="13010"/>
                    <a:pt x="21521" y="12949"/>
                    <a:pt x="21429" y="12949"/>
                  </a:cubicBezTo>
                  <a:close/>
                  <a:moveTo>
                    <a:pt x="18967" y="12980"/>
                  </a:moveTo>
                  <a:cubicBezTo>
                    <a:pt x="18960" y="13046"/>
                    <a:pt x="18981" y="13071"/>
                    <a:pt x="19014" y="13071"/>
                  </a:cubicBezTo>
                  <a:cubicBezTo>
                    <a:pt x="19053" y="13071"/>
                    <a:pt x="19108" y="13037"/>
                    <a:pt x="19151" y="12994"/>
                  </a:cubicBezTo>
                  <a:lnTo>
                    <a:pt x="19151" y="12994"/>
                  </a:lnTo>
                  <a:lnTo>
                    <a:pt x="18967" y="12980"/>
                  </a:lnTo>
                  <a:close/>
                  <a:moveTo>
                    <a:pt x="21470" y="13070"/>
                  </a:moveTo>
                  <a:lnTo>
                    <a:pt x="21470" y="13070"/>
                  </a:lnTo>
                  <a:cubicBezTo>
                    <a:pt x="21459" y="13086"/>
                    <a:pt x="21445" y="13102"/>
                    <a:pt x="21430" y="13117"/>
                  </a:cubicBezTo>
                  <a:lnTo>
                    <a:pt x="21430" y="13117"/>
                  </a:lnTo>
                  <a:lnTo>
                    <a:pt x="21587" y="13130"/>
                  </a:lnTo>
                  <a:lnTo>
                    <a:pt x="21587" y="13130"/>
                  </a:lnTo>
                  <a:cubicBezTo>
                    <a:pt x="21546" y="13123"/>
                    <a:pt x="21502" y="13101"/>
                    <a:pt x="21470" y="13070"/>
                  </a:cubicBezTo>
                  <a:close/>
                  <a:moveTo>
                    <a:pt x="21587" y="13130"/>
                  </a:moveTo>
                  <a:lnTo>
                    <a:pt x="21587" y="13130"/>
                  </a:lnTo>
                  <a:cubicBezTo>
                    <a:pt x="21595" y="13131"/>
                    <a:pt x="21604" y="13132"/>
                    <a:pt x="21612" y="13132"/>
                  </a:cubicBezTo>
                  <a:lnTo>
                    <a:pt x="21587" y="13130"/>
                  </a:lnTo>
                  <a:close/>
                  <a:moveTo>
                    <a:pt x="21247" y="13101"/>
                  </a:moveTo>
                  <a:cubicBezTo>
                    <a:pt x="21240" y="13168"/>
                    <a:pt x="21261" y="13193"/>
                    <a:pt x="21294" y="13193"/>
                  </a:cubicBezTo>
                  <a:cubicBezTo>
                    <a:pt x="21333" y="13193"/>
                    <a:pt x="21387" y="13159"/>
                    <a:pt x="21430" y="13117"/>
                  </a:cubicBezTo>
                  <a:lnTo>
                    <a:pt x="21430" y="13117"/>
                  </a:lnTo>
                  <a:lnTo>
                    <a:pt x="21247" y="13101"/>
                  </a:lnTo>
                  <a:close/>
                  <a:moveTo>
                    <a:pt x="4347" y="13740"/>
                  </a:moveTo>
                  <a:cubicBezTo>
                    <a:pt x="4347" y="13798"/>
                    <a:pt x="4368" y="13849"/>
                    <a:pt x="4403" y="13883"/>
                  </a:cubicBezTo>
                  <a:lnTo>
                    <a:pt x="4403" y="13883"/>
                  </a:lnTo>
                  <a:cubicBezTo>
                    <a:pt x="4449" y="13821"/>
                    <a:pt x="4455" y="13752"/>
                    <a:pt x="4347" y="13740"/>
                  </a:cubicBezTo>
                  <a:close/>
                  <a:moveTo>
                    <a:pt x="4403" y="13883"/>
                  </a:moveTo>
                  <a:cubicBezTo>
                    <a:pt x="4396" y="13892"/>
                    <a:pt x="4389" y="13900"/>
                    <a:pt x="4381" y="13908"/>
                  </a:cubicBezTo>
                  <a:lnTo>
                    <a:pt x="4381" y="13908"/>
                  </a:lnTo>
                  <a:lnTo>
                    <a:pt x="4446" y="13913"/>
                  </a:lnTo>
                  <a:lnTo>
                    <a:pt x="4446" y="13913"/>
                  </a:lnTo>
                  <a:cubicBezTo>
                    <a:pt x="4430" y="13906"/>
                    <a:pt x="4415" y="13895"/>
                    <a:pt x="4403" y="13883"/>
                  </a:cubicBezTo>
                  <a:close/>
                  <a:moveTo>
                    <a:pt x="4446" y="13913"/>
                  </a:moveTo>
                  <a:cubicBezTo>
                    <a:pt x="4466" y="13923"/>
                    <a:pt x="4489" y="13928"/>
                    <a:pt x="4514" y="13928"/>
                  </a:cubicBezTo>
                  <a:cubicBezTo>
                    <a:pt x="4528" y="13928"/>
                    <a:pt x="4544" y="13926"/>
                    <a:pt x="4560" y="13922"/>
                  </a:cubicBezTo>
                  <a:lnTo>
                    <a:pt x="4446" y="13913"/>
                  </a:lnTo>
                  <a:close/>
                  <a:moveTo>
                    <a:pt x="6627" y="13861"/>
                  </a:moveTo>
                  <a:cubicBezTo>
                    <a:pt x="6627" y="13908"/>
                    <a:pt x="6651" y="13955"/>
                    <a:pt x="6687" y="13985"/>
                  </a:cubicBezTo>
                  <a:lnTo>
                    <a:pt x="6687" y="13985"/>
                  </a:lnTo>
                  <a:cubicBezTo>
                    <a:pt x="6729" y="13924"/>
                    <a:pt x="6731" y="13861"/>
                    <a:pt x="6627" y="13861"/>
                  </a:cubicBezTo>
                  <a:close/>
                  <a:moveTo>
                    <a:pt x="4165" y="13892"/>
                  </a:moveTo>
                  <a:cubicBezTo>
                    <a:pt x="4165" y="13961"/>
                    <a:pt x="4194" y="13988"/>
                    <a:pt x="4234" y="13988"/>
                  </a:cubicBezTo>
                  <a:cubicBezTo>
                    <a:pt x="4280" y="13988"/>
                    <a:pt x="4339" y="13952"/>
                    <a:pt x="4381" y="13908"/>
                  </a:cubicBezTo>
                  <a:lnTo>
                    <a:pt x="4381" y="13908"/>
                  </a:lnTo>
                  <a:lnTo>
                    <a:pt x="4165" y="13892"/>
                  </a:lnTo>
                  <a:close/>
                  <a:moveTo>
                    <a:pt x="6687" y="13985"/>
                  </a:moveTo>
                  <a:lnTo>
                    <a:pt x="6687" y="13985"/>
                  </a:lnTo>
                  <a:cubicBezTo>
                    <a:pt x="6680" y="13995"/>
                    <a:pt x="6673" y="14004"/>
                    <a:pt x="6665" y="14013"/>
                  </a:cubicBezTo>
                  <a:lnTo>
                    <a:pt x="6736" y="14013"/>
                  </a:lnTo>
                  <a:cubicBezTo>
                    <a:pt x="6718" y="14007"/>
                    <a:pt x="6701" y="13998"/>
                    <a:pt x="6687" y="13985"/>
                  </a:cubicBezTo>
                  <a:close/>
                  <a:moveTo>
                    <a:pt x="6736" y="14013"/>
                  </a:moveTo>
                  <a:cubicBezTo>
                    <a:pt x="6748" y="14017"/>
                    <a:pt x="6760" y="14019"/>
                    <a:pt x="6773" y="14019"/>
                  </a:cubicBezTo>
                  <a:cubicBezTo>
                    <a:pt x="6785" y="14019"/>
                    <a:pt x="6797" y="14017"/>
                    <a:pt x="6809" y="14013"/>
                  </a:cubicBezTo>
                  <a:close/>
                  <a:moveTo>
                    <a:pt x="8906" y="13952"/>
                  </a:moveTo>
                  <a:cubicBezTo>
                    <a:pt x="8906" y="14001"/>
                    <a:pt x="8932" y="14049"/>
                    <a:pt x="8970" y="14084"/>
                  </a:cubicBezTo>
                  <a:lnTo>
                    <a:pt x="8970" y="14084"/>
                  </a:lnTo>
                  <a:cubicBezTo>
                    <a:pt x="9009" y="14025"/>
                    <a:pt x="9008" y="13964"/>
                    <a:pt x="8906" y="13952"/>
                  </a:cubicBezTo>
                  <a:close/>
                  <a:moveTo>
                    <a:pt x="6444" y="14013"/>
                  </a:moveTo>
                  <a:cubicBezTo>
                    <a:pt x="6444" y="14080"/>
                    <a:pt x="6471" y="14105"/>
                    <a:pt x="6508" y="14105"/>
                  </a:cubicBezTo>
                  <a:cubicBezTo>
                    <a:pt x="6556" y="14105"/>
                    <a:pt x="6621" y="14063"/>
                    <a:pt x="6665" y="14013"/>
                  </a:cubicBezTo>
                  <a:close/>
                  <a:moveTo>
                    <a:pt x="8970" y="14084"/>
                  </a:moveTo>
                  <a:lnTo>
                    <a:pt x="8970" y="14084"/>
                  </a:lnTo>
                  <a:cubicBezTo>
                    <a:pt x="8961" y="14097"/>
                    <a:pt x="8951" y="14110"/>
                    <a:pt x="8939" y="14122"/>
                  </a:cubicBezTo>
                  <a:lnTo>
                    <a:pt x="8939" y="14122"/>
                  </a:lnTo>
                  <a:lnTo>
                    <a:pt x="9065" y="14133"/>
                  </a:lnTo>
                  <a:lnTo>
                    <a:pt x="9065" y="14133"/>
                  </a:lnTo>
                  <a:cubicBezTo>
                    <a:pt x="9031" y="14127"/>
                    <a:pt x="8997" y="14109"/>
                    <a:pt x="8970" y="14084"/>
                  </a:cubicBezTo>
                  <a:close/>
                  <a:moveTo>
                    <a:pt x="9065" y="14133"/>
                  </a:moveTo>
                  <a:cubicBezTo>
                    <a:pt x="9073" y="14134"/>
                    <a:pt x="9081" y="14135"/>
                    <a:pt x="9089" y="14135"/>
                  </a:cubicBezTo>
                  <a:lnTo>
                    <a:pt x="9065" y="14133"/>
                  </a:lnTo>
                  <a:close/>
                  <a:moveTo>
                    <a:pt x="8724" y="14104"/>
                  </a:moveTo>
                  <a:cubicBezTo>
                    <a:pt x="8724" y="14174"/>
                    <a:pt x="8754" y="14200"/>
                    <a:pt x="8793" y="14200"/>
                  </a:cubicBezTo>
                  <a:cubicBezTo>
                    <a:pt x="8838" y="14200"/>
                    <a:pt x="8897" y="14166"/>
                    <a:pt x="8939" y="14122"/>
                  </a:cubicBezTo>
                  <a:lnTo>
                    <a:pt x="8939" y="14122"/>
                  </a:lnTo>
                  <a:lnTo>
                    <a:pt x="8724" y="14104"/>
                  </a:lnTo>
                  <a:close/>
                  <a:moveTo>
                    <a:pt x="11171" y="14089"/>
                  </a:moveTo>
                  <a:cubicBezTo>
                    <a:pt x="11095" y="14089"/>
                    <a:pt x="11019" y="14135"/>
                    <a:pt x="11004" y="14226"/>
                  </a:cubicBezTo>
                  <a:cubicBezTo>
                    <a:pt x="11004" y="14317"/>
                    <a:pt x="11064" y="14408"/>
                    <a:pt x="11156" y="14408"/>
                  </a:cubicBezTo>
                  <a:cubicBezTo>
                    <a:pt x="11247" y="14408"/>
                    <a:pt x="11338" y="14317"/>
                    <a:pt x="11338" y="14226"/>
                  </a:cubicBezTo>
                  <a:cubicBezTo>
                    <a:pt x="11323" y="14135"/>
                    <a:pt x="11247" y="14089"/>
                    <a:pt x="11171" y="14089"/>
                  </a:cubicBezTo>
                  <a:close/>
                  <a:moveTo>
                    <a:pt x="15745" y="14287"/>
                  </a:moveTo>
                  <a:cubicBezTo>
                    <a:pt x="15745" y="14377"/>
                    <a:pt x="15805" y="14437"/>
                    <a:pt x="15894" y="14468"/>
                  </a:cubicBezTo>
                  <a:lnTo>
                    <a:pt x="15894" y="14468"/>
                  </a:lnTo>
                  <a:cubicBezTo>
                    <a:pt x="15896" y="14458"/>
                    <a:pt x="15897" y="14449"/>
                    <a:pt x="15897" y="14439"/>
                  </a:cubicBezTo>
                  <a:cubicBezTo>
                    <a:pt x="15897" y="14348"/>
                    <a:pt x="15837" y="14287"/>
                    <a:pt x="15745" y="14287"/>
                  </a:cubicBezTo>
                  <a:close/>
                  <a:moveTo>
                    <a:pt x="13342" y="14245"/>
                  </a:moveTo>
                  <a:cubicBezTo>
                    <a:pt x="13313" y="14245"/>
                    <a:pt x="13290" y="14266"/>
                    <a:pt x="13283" y="14317"/>
                  </a:cubicBezTo>
                  <a:cubicBezTo>
                    <a:pt x="13283" y="14408"/>
                    <a:pt x="13344" y="14499"/>
                    <a:pt x="13435" y="14499"/>
                  </a:cubicBezTo>
                  <a:cubicBezTo>
                    <a:pt x="13444" y="14500"/>
                    <a:pt x="13452" y="14501"/>
                    <a:pt x="13460" y="14501"/>
                  </a:cubicBezTo>
                  <a:cubicBezTo>
                    <a:pt x="13635" y="14501"/>
                    <a:pt x="13447" y="14245"/>
                    <a:pt x="13342" y="14245"/>
                  </a:cubicBezTo>
                  <a:close/>
                  <a:moveTo>
                    <a:pt x="15563" y="14439"/>
                  </a:moveTo>
                  <a:cubicBezTo>
                    <a:pt x="15563" y="14530"/>
                    <a:pt x="15624" y="14621"/>
                    <a:pt x="15715" y="14621"/>
                  </a:cubicBezTo>
                  <a:cubicBezTo>
                    <a:pt x="15796" y="14621"/>
                    <a:pt x="15877" y="14549"/>
                    <a:pt x="15894" y="14469"/>
                  </a:cubicBezTo>
                  <a:lnTo>
                    <a:pt x="15894" y="14469"/>
                  </a:lnTo>
                  <a:lnTo>
                    <a:pt x="15897" y="14469"/>
                  </a:lnTo>
                  <a:cubicBezTo>
                    <a:pt x="15896" y="14469"/>
                    <a:pt x="15895" y="14468"/>
                    <a:pt x="15894" y="14468"/>
                  </a:cubicBezTo>
                  <a:lnTo>
                    <a:pt x="15894" y="14468"/>
                  </a:lnTo>
                  <a:cubicBezTo>
                    <a:pt x="15894" y="14468"/>
                    <a:pt x="15894" y="14469"/>
                    <a:pt x="15894" y="14469"/>
                  </a:cubicBezTo>
                  <a:lnTo>
                    <a:pt x="15894" y="14469"/>
                  </a:lnTo>
                  <a:lnTo>
                    <a:pt x="15563" y="14439"/>
                  </a:lnTo>
                  <a:close/>
                  <a:moveTo>
                    <a:pt x="18025" y="14378"/>
                  </a:moveTo>
                  <a:cubicBezTo>
                    <a:pt x="18025" y="14469"/>
                    <a:pt x="18055" y="14530"/>
                    <a:pt x="18147" y="14560"/>
                  </a:cubicBezTo>
                  <a:lnTo>
                    <a:pt x="17843" y="14530"/>
                  </a:lnTo>
                  <a:lnTo>
                    <a:pt x="17843" y="14530"/>
                  </a:lnTo>
                  <a:cubicBezTo>
                    <a:pt x="17843" y="14621"/>
                    <a:pt x="17903" y="14712"/>
                    <a:pt x="17995" y="14712"/>
                  </a:cubicBezTo>
                  <a:cubicBezTo>
                    <a:pt x="18086" y="14712"/>
                    <a:pt x="18177" y="14651"/>
                    <a:pt x="18177" y="14560"/>
                  </a:cubicBezTo>
                  <a:cubicBezTo>
                    <a:pt x="18177" y="14469"/>
                    <a:pt x="18116" y="14378"/>
                    <a:pt x="18025" y="14378"/>
                  </a:cubicBezTo>
                  <a:close/>
                  <a:moveTo>
                    <a:pt x="20305" y="14499"/>
                  </a:moveTo>
                  <a:cubicBezTo>
                    <a:pt x="20305" y="14560"/>
                    <a:pt x="20335" y="14651"/>
                    <a:pt x="20426" y="14651"/>
                  </a:cubicBezTo>
                  <a:lnTo>
                    <a:pt x="20122" y="14651"/>
                  </a:lnTo>
                  <a:cubicBezTo>
                    <a:pt x="20122" y="14743"/>
                    <a:pt x="20183" y="14803"/>
                    <a:pt x="20305" y="14834"/>
                  </a:cubicBezTo>
                  <a:cubicBezTo>
                    <a:pt x="20396" y="14834"/>
                    <a:pt x="20457" y="14743"/>
                    <a:pt x="20457" y="14651"/>
                  </a:cubicBezTo>
                  <a:cubicBezTo>
                    <a:pt x="20457" y="14560"/>
                    <a:pt x="20396" y="14499"/>
                    <a:pt x="20305" y="14499"/>
                  </a:cubicBezTo>
                  <a:close/>
                  <a:moveTo>
                    <a:pt x="3040" y="15351"/>
                  </a:moveTo>
                  <a:lnTo>
                    <a:pt x="2918" y="15563"/>
                  </a:lnTo>
                  <a:cubicBezTo>
                    <a:pt x="2979" y="15563"/>
                    <a:pt x="3040" y="15503"/>
                    <a:pt x="3040" y="15411"/>
                  </a:cubicBezTo>
                  <a:cubicBezTo>
                    <a:pt x="3070" y="15411"/>
                    <a:pt x="3070" y="15381"/>
                    <a:pt x="3040" y="15351"/>
                  </a:cubicBezTo>
                  <a:close/>
                  <a:moveTo>
                    <a:pt x="5036" y="15427"/>
                  </a:moveTo>
                  <a:cubicBezTo>
                    <a:pt x="5006" y="15427"/>
                    <a:pt x="4985" y="15448"/>
                    <a:pt x="4985" y="15503"/>
                  </a:cubicBezTo>
                  <a:cubicBezTo>
                    <a:pt x="4985" y="15594"/>
                    <a:pt x="5046" y="15685"/>
                    <a:pt x="5137" y="15685"/>
                  </a:cubicBezTo>
                  <a:cubicBezTo>
                    <a:pt x="5350" y="15685"/>
                    <a:pt x="5140" y="15427"/>
                    <a:pt x="5036" y="15427"/>
                  </a:cubicBezTo>
                  <a:close/>
                  <a:moveTo>
                    <a:pt x="7417" y="15442"/>
                  </a:moveTo>
                  <a:cubicBezTo>
                    <a:pt x="7390" y="15510"/>
                    <a:pt x="7391" y="15572"/>
                    <a:pt x="7412" y="15624"/>
                  </a:cubicBezTo>
                  <a:lnTo>
                    <a:pt x="7265" y="15624"/>
                  </a:lnTo>
                  <a:cubicBezTo>
                    <a:pt x="7280" y="15715"/>
                    <a:pt x="7356" y="15761"/>
                    <a:pt x="7432" y="15761"/>
                  </a:cubicBezTo>
                  <a:cubicBezTo>
                    <a:pt x="7461" y="15761"/>
                    <a:pt x="7489" y="15754"/>
                    <a:pt x="7515" y="15742"/>
                  </a:cubicBezTo>
                  <a:lnTo>
                    <a:pt x="7515" y="15742"/>
                  </a:lnTo>
                  <a:cubicBezTo>
                    <a:pt x="7556" y="15766"/>
                    <a:pt x="7605" y="15780"/>
                    <a:pt x="7653" y="15780"/>
                  </a:cubicBezTo>
                  <a:cubicBezTo>
                    <a:pt x="7741" y="15780"/>
                    <a:pt x="7829" y="15734"/>
                    <a:pt x="7873" y="15624"/>
                  </a:cubicBezTo>
                  <a:lnTo>
                    <a:pt x="7599" y="15624"/>
                  </a:lnTo>
                  <a:cubicBezTo>
                    <a:pt x="7599" y="15533"/>
                    <a:pt x="7508" y="15442"/>
                    <a:pt x="7417" y="15442"/>
                  </a:cubicBezTo>
                  <a:close/>
                  <a:moveTo>
                    <a:pt x="9727" y="15533"/>
                  </a:moveTo>
                  <a:cubicBezTo>
                    <a:pt x="9691" y="15605"/>
                    <a:pt x="9689" y="15670"/>
                    <a:pt x="9709" y="15724"/>
                  </a:cubicBezTo>
                  <a:lnTo>
                    <a:pt x="9709" y="15724"/>
                  </a:lnTo>
                  <a:lnTo>
                    <a:pt x="9545" y="15715"/>
                  </a:lnTo>
                  <a:lnTo>
                    <a:pt x="9545" y="15715"/>
                  </a:lnTo>
                  <a:cubicBezTo>
                    <a:pt x="9560" y="15822"/>
                    <a:pt x="9636" y="15875"/>
                    <a:pt x="9712" y="15875"/>
                  </a:cubicBezTo>
                  <a:cubicBezTo>
                    <a:pt x="9746" y="15875"/>
                    <a:pt x="9781" y="15864"/>
                    <a:pt x="9810" y="15842"/>
                  </a:cubicBezTo>
                  <a:lnTo>
                    <a:pt x="9810" y="15842"/>
                  </a:lnTo>
                  <a:cubicBezTo>
                    <a:pt x="9851" y="15866"/>
                    <a:pt x="9899" y="15880"/>
                    <a:pt x="9947" y="15880"/>
                  </a:cubicBezTo>
                  <a:cubicBezTo>
                    <a:pt x="10030" y="15880"/>
                    <a:pt x="10111" y="15840"/>
                    <a:pt x="10153" y="15746"/>
                  </a:cubicBezTo>
                  <a:lnTo>
                    <a:pt x="9876" y="15732"/>
                  </a:lnTo>
                  <a:lnTo>
                    <a:pt x="9876" y="15732"/>
                  </a:lnTo>
                  <a:cubicBezTo>
                    <a:pt x="9877" y="15726"/>
                    <a:pt x="9878" y="15721"/>
                    <a:pt x="9879" y="15715"/>
                  </a:cubicBezTo>
                  <a:cubicBezTo>
                    <a:pt x="9879" y="15624"/>
                    <a:pt x="9818" y="15563"/>
                    <a:pt x="9727" y="15533"/>
                  </a:cubicBezTo>
                  <a:close/>
                  <a:moveTo>
                    <a:pt x="11992" y="15700"/>
                  </a:moveTo>
                  <a:cubicBezTo>
                    <a:pt x="11900" y="15700"/>
                    <a:pt x="11809" y="15746"/>
                    <a:pt x="11824" y="15837"/>
                  </a:cubicBezTo>
                  <a:cubicBezTo>
                    <a:pt x="11794" y="15928"/>
                    <a:pt x="11885" y="15989"/>
                    <a:pt x="11976" y="16019"/>
                  </a:cubicBezTo>
                  <a:cubicBezTo>
                    <a:pt x="12068" y="16019"/>
                    <a:pt x="12159" y="15928"/>
                    <a:pt x="12159" y="15837"/>
                  </a:cubicBezTo>
                  <a:cubicBezTo>
                    <a:pt x="12174" y="15746"/>
                    <a:pt x="12083" y="15700"/>
                    <a:pt x="11992" y="15700"/>
                  </a:cubicBezTo>
                  <a:close/>
                  <a:moveTo>
                    <a:pt x="14286" y="15776"/>
                  </a:moveTo>
                  <a:cubicBezTo>
                    <a:pt x="14252" y="15838"/>
                    <a:pt x="14247" y="15896"/>
                    <a:pt x="14262" y="15945"/>
                  </a:cubicBezTo>
                  <a:lnTo>
                    <a:pt x="14262" y="15945"/>
                  </a:lnTo>
                  <a:lnTo>
                    <a:pt x="14104" y="15928"/>
                  </a:lnTo>
                  <a:lnTo>
                    <a:pt x="14104" y="15928"/>
                  </a:lnTo>
                  <a:cubicBezTo>
                    <a:pt x="14097" y="15995"/>
                    <a:pt x="14118" y="16020"/>
                    <a:pt x="14151" y="16020"/>
                  </a:cubicBezTo>
                  <a:cubicBezTo>
                    <a:pt x="14184" y="16020"/>
                    <a:pt x="14228" y="15995"/>
                    <a:pt x="14268" y="15961"/>
                  </a:cubicBezTo>
                  <a:lnTo>
                    <a:pt x="14268" y="15961"/>
                  </a:lnTo>
                  <a:cubicBezTo>
                    <a:pt x="14303" y="16047"/>
                    <a:pt x="14400" y="16103"/>
                    <a:pt x="14495" y="16103"/>
                  </a:cubicBezTo>
                  <a:cubicBezTo>
                    <a:pt x="14569" y="16103"/>
                    <a:pt x="14642" y="16069"/>
                    <a:pt x="14682" y="15989"/>
                  </a:cubicBezTo>
                  <a:lnTo>
                    <a:pt x="14283" y="15947"/>
                  </a:lnTo>
                  <a:lnTo>
                    <a:pt x="14283" y="15947"/>
                  </a:lnTo>
                  <a:cubicBezTo>
                    <a:pt x="14358" y="15875"/>
                    <a:pt x="14404" y="15776"/>
                    <a:pt x="14286" y="15776"/>
                  </a:cubicBezTo>
                  <a:close/>
                  <a:moveTo>
                    <a:pt x="16536" y="15867"/>
                  </a:moveTo>
                  <a:cubicBezTo>
                    <a:pt x="16513" y="15936"/>
                    <a:pt x="16520" y="15998"/>
                    <a:pt x="16547" y="16050"/>
                  </a:cubicBezTo>
                  <a:lnTo>
                    <a:pt x="16384" y="16050"/>
                  </a:lnTo>
                  <a:cubicBezTo>
                    <a:pt x="16353" y="16141"/>
                    <a:pt x="16444" y="16232"/>
                    <a:pt x="16536" y="16232"/>
                  </a:cubicBezTo>
                  <a:cubicBezTo>
                    <a:pt x="16587" y="16232"/>
                    <a:pt x="16629" y="16203"/>
                    <a:pt x="16662" y="16160"/>
                  </a:cubicBezTo>
                  <a:lnTo>
                    <a:pt x="16662" y="16160"/>
                  </a:lnTo>
                  <a:cubicBezTo>
                    <a:pt x="16695" y="16176"/>
                    <a:pt x="16731" y="16185"/>
                    <a:pt x="16767" y="16185"/>
                  </a:cubicBezTo>
                  <a:cubicBezTo>
                    <a:pt x="16843" y="16185"/>
                    <a:pt x="16919" y="16145"/>
                    <a:pt x="16961" y="16050"/>
                  </a:cubicBezTo>
                  <a:lnTo>
                    <a:pt x="16718" y="16050"/>
                  </a:lnTo>
                  <a:cubicBezTo>
                    <a:pt x="16718" y="15958"/>
                    <a:pt x="16657" y="15898"/>
                    <a:pt x="16536" y="15867"/>
                  </a:cubicBezTo>
                  <a:close/>
                  <a:moveTo>
                    <a:pt x="18815" y="15989"/>
                  </a:moveTo>
                  <a:cubicBezTo>
                    <a:pt x="18793" y="16048"/>
                    <a:pt x="18798" y="16103"/>
                    <a:pt x="18819" y="16150"/>
                  </a:cubicBezTo>
                  <a:lnTo>
                    <a:pt x="18819" y="16150"/>
                  </a:lnTo>
                  <a:lnTo>
                    <a:pt x="18663" y="16141"/>
                  </a:lnTo>
                  <a:lnTo>
                    <a:pt x="18663" y="16141"/>
                  </a:lnTo>
                  <a:cubicBezTo>
                    <a:pt x="18656" y="16207"/>
                    <a:pt x="18677" y="16233"/>
                    <a:pt x="18710" y="16233"/>
                  </a:cubicBezTo>
                  <a:cubicBezTo>
                    <a:pt x="18744" y="16233"/>
                    <a:pt x="18791" y="16205"/>
                    <a:pt x="18829" y="16169"/>
                  </a:cubicBezTo>
                  <a:lnTo>
                    <a:pt x="18829" y="16169"/>
                  </a:lnTo>
                  <a:cubicBezTo>
                    <a:pt x="18871" y="16240"/>
                    <a:pt x="18953" y="16286"/>
                    <a:pt x="19034" y="16286"/>
                  </a:cubicBezTo>
                  <a:cubicBezTo>
                    <a:pt x="19102" y="16286"/>
                    <a:pt x="19170" y="16252"/>
                    <a:pt x="19210" y="16171"/>
                  </a:cubicBezTo>
                  <a:lnTo>
                    <a:pt x="18847" y="16151"/>
                  </a:lnTo>
                  <a:lnTo>
                    <a:pt x="18847" y="16151"/>
                  </a:lnTo>
                  <a:cubicBezTo>
                    <a:pt x="18912" y="16080"/>
                    <a:pt x="18942" y="15989"/>
                    <a:pt x="18815" y="15989"/>
                  </a:cubicBezTo>
                  <a:close/>
                  <a:moveTo>
                    <a:pt x="4013" y="16901"/>
                  </a:moveTo>
                  <a:cubicBezTo>
                    <a:pt x="3986" y="16961"/>
                    <a:pt x="3984" y="17016"/>
                    <a:pt x="3999" y="17062"/>
                  </a:cubicBezTo>
                  <a:lnTo>
                    <a:pt x="3999" y="17062"/>
                  </a:lnTo>
                  <a:lnTo>
                    <a:pt x="3830" y="17053"/>
                  </a:lnTo>
                  <a:lnTo>
                    <a:pt x="3830" y="17053"/>
                  </a:lnTo>
                  <a:cubicBezTo>
                    <a:pt x="3830" y="17144"/>
                    <a:pt x="3891" y="17235"/>
                    <a:pt x="3982" y="17235"/>
                  </a:cubicBezTo>
                  <a:cubicBezTo>
                    <a:pt x="4032" y="17235"/>
                    <a:pt x="4082" y="17217"/>
                    <a:pt x="4117" y="17185"/>
                  </a:cubicBezTo>
                  <a:lnTo>
                    <a:pt x="4117" y="17185"/>
                  </a:lnTo>
                  <a:cubicBezTo>
                    <a:pt x="4148" y="17198"/>
                    <a:pt x="4180" y="17205"/>
                    <a:pt x="4213" y="17205"/>
                  </a:cubicBezTo>
                  <a:cubicBezTo>
                    <a:pt x="4289" y="17205"/>
                    <a:pt x="4365" y="17168"/>
                    <a:pt x="4408" y="17083"/>
                  </a:cubicBezTo>
                  <a:lnTo>
                    <a:pt x="4164" y="17070"/>
                  </a:lnTo>
                  <a:lnTo>
                    <a:pt x="4164" y="17070"/>
                  </a:lnTo>
                  <a:cubicBezTo>
                    <a:pt x="4159" y="16984"/>
                    <a:pt x="4100" y="16901"/>
                    <a:pt x="4013" y="16901"/>
                  </a:cubicBezTo>
                  <a:close/>
                  <a:moveTo>
                    <a:pt x="6292" y="16992"/>
                  </a:moveTo>
                  <a:lnTo>
                    <a:pt x="6292" y="16992"/>
                  </a:lnTo>
                  <a:cubicBezTo>
                    <a:pt x="6262" y="17060"/>
                    <a:pt x="6264" y="17123"/>
                    <a:pt x="6286" y="17174"/>
                  </a:cubicBezTo>
                  <a:lnTo>
                    <a:pt x="6110" y="17174"/>
                  </a:lnTo>
                  <a:cubicBezTo>
                    <a:pt x="6110" y="17240"/>
                    <a:pt x="6136" y="17266"/>
                    <a:pt x="6173" y="17266"/>
                  </a:cubicBezTo>
                  <a:cubicBezTo>
                    <a:pt x="6211" y="17266"/>
                    <a:pt x="6259" y="17238"/>
                    <a:pt x="6299" y="17201"/>
                  </a:cubicBezTo>
                  <a:lnTo>
                    <a:pt x="6299" y="17201"/>
                  </a:lnTo>
                  <a:cubicBezTo>
                    <a:pt x="6340" y="17268"/>
                    <a:pt x="6417" y="17310"/>
                    <a:pt x="6494" y="17310"/>
                  </a:cubicBezTo>
                  <a:cubicBezTo>
                    <a:pt x="6569" y="17310"/>
                    <a:pt x="6645" y="17270"/>
                    <a:pt x="6687" y="17174"/>
                  </a:cubicBezTo>
                  <a:lnTo>
                    <a:pt x="6326" y="17174"/>
                  </a:lnTo>
                  <a:cubicBezTo>
                    <a:pt x="6391" y="17100"/>
                    <a:pt x="6416" y="17006"/>
                    <a:pt x="6292" y="16992"/>
                  </a:cubicBezTo>
                  <a:close/>
                  <a:moveTo>
                    <a:pt x="8572" y="17113"/>
                  </a:moveTo>
                  <a:cubicBezTo>
                    <a:pt x="8542" y="17173"/>
                    <a:pt x="8542" y="17228"/>
                    <a:pt x="8559" y="17275"/>
                  </a:cubicBezTo>
                  <a:lnTo>
                    <a:pt x="8559" y="17275"/>
                  </a:lnTo>
                  <a:lnTo>
                    <a:pt x="8390" y="17265"/>
                  </a:lnTo>
                  <a:lnTo>
                    <a:pt x="8390" y="17265"/>
                  </a:lnTo>
                  <a:cubicBezTo>
                    <a:pt x="8390" y="17332"/>
                    <a:pt x="8417" y="17357"/>
                    <a:pt x="8453" y="17357"/>
                  </a:cubicBezTo>
                  <a:cubicBezTo>
                    <a:pt x="8489" y="17357"/>
                    <a:pt x="8533" y="17334"/>
                    <a:pt x="8572" y="17302"/>
                  </a:cubicBezTo>
                  <a:lnTo>
                    <a:pt x="8572" y="17302"/>
                  </a:lnTo>
                  <a:cubicBezTo>
                    <a:pt x="8609" y="17368"/>
                    <a:pt x="8685" y="17411"/>
                    <a:pt x="8761" y="17411"/>
                  </a:cubicBezTo>
                  <a:cubicBezTo>
                    <a:pt x="8829" y="17411"/>
                    <a:pt x="8896" y="17377"/>
                    <a:pt x="8937" y="17296"/>
                  </a:cubicBezTo>
                  <a:lnTo>
                    <a:pt x="8599" y="17277"/>
                  </a:lnTo>
                  <a:lnTo>
                    <a:pt x="8599" y="17277"/>
                  </a:lnTo>
                  <a:cubicBezTo>
                    <a:pt x="8668" y="17206"/>
                    <a:pt x="8700" y="17113"/>
                    <a:pt x="8572" y="17113"/>
                  </a:cubicBezTo>
                  <a:close/>
                  <a:moveTo>
                    <a:pt x="10852" y="17205"/>
                  </a:moveTo>
                  <a:lnTo>
                    <a:pt x="10852" y="17205"/>
                  </a:lnTo>
                  <a:cubicBezTo>
                    <a:pt x="10818" y="17273"/>
                    <a:pt x="10822" y="17336"/>
                    <a:pt x="10848" y="17387"/>
                  </a:cubicBezTo>
                  <a:lnTo>
                    <a:pt x="10669" y="17387"/>
                  </a:lnTo>
                  <a:cubicBezTo>
                    <a:pt x="10669" y="17453"/>
                    <a:pt x="10696" y="17478"/>
                    <a:pt x="10732" y="17478"/>
                  </a:cubicBezTo>
                  <a:cubicBezTo>
                    <a:pt x="10771" y="17478"/>
                    <a:pt x="10821" y="17449"/>
                    <a:pt x="10862" y="17410"/>
                  </a:cubicBezTo>
                  <a:lnTo>
                    <a:pt x="10862" y="17410"/>
                  </a:lnTo>
                  <a:cubicBezTo>
                    <a:pt x="10903" y="17467"/>
                    <a:pt x="10972" y="17502"/>
                    <a:pt x="11041" y="17502"/>
                  </a:cubicBezTo>
                  <a:cubicBezTo>
                    <a:pt x="11108" y="17502"/>
                    <a:pt x="11176" y="17468"/>
                    <a:pt x="11216" y="17387"/>
                  </a:cubicBezTo>
                  <a:lnTo>
                    <a:pt x="10885" y="17387"/>
                  </a:lnTo>
                  <a:cubicBezTo>
                    <a:pt x="10950" y="17313"/>
                    <a:pt x="10975" y="17218"/>
                    <a:pt x="10852" y="17205"/>
                  </a:cubicBezTo>
                  <a:close/>
                  <a:moveTo>
                    <a:pt x="13131" y="17326"/>
                  </a:moveTo>
                  <a:cubicBezTo>
                    <a:pt x="13098" y="17385"/>
                    <a:pt x="13099" y="17442"/>
                    <a:pt x="13121" y="17488"/>
                  </a:cubicBezTo>
                  <a:lnTo>
                    <a:pt x="13121" y="17488"/>
                  </a:lnTo>
                  <a:lnTo>
                    <a:pt x="12949" y="17478"/>
                  </a:lnTo>
                  <a:lnTo>
                    <a:pt x="12949" y="17478"/>
                  </a:lnTo>
                  <a:cubicBezTo>
                    <a:pt x="12949" y="17545"/>
                    <a:pt x="12976" y="17570"/>
                    <a:pt x="13013" y="17570"/>
                  </a:cubicBezTo>
                  <a:cubicBezTo>
                    <a:pt x="13049" y="17570"/>
                    <a:pt x="13095" y="17545"/>
                    <a:pt x="13135" y="17512"/>
                  </a:cubicBezTo>
                  <a:lnTo>
                    <a:pt x="13135" y="17512"/>
                  </a:lnTo>
                  <a:cubicBezTo>
                    <a:pt x="13172" y="17567"/>
                    <a:pt x="13240" y="17603"/>
                    <a:pt x="13308" y="17603"/>
                  </a:cubicBezTo>
                  <a:cubicBezTo>
                    <a:pt x="13368" y="17603"/>
                    <a:pt x="13427" y="17576"/>
                    <a:pt x="13466" y="17509"/>
                  </a:cubicBezTo>
                  <a:lnTo>
                    <a:pt x="13158" y="17491"/>
                  </a:lnTo>
                  <a:lnTo>
                    <a:pt x="13158" y="17491"/>
                  </a:lnTo>
                  <a:cubicBezTo>
                    <a:pt x="13228" y="17419"/>
                    <a:pt x="13259" y="17326"/>
                    <a:pt x="13131" y="17326"/>
                  </a:cubicBezTo>
                  <a:close/>
                  <a:moveTo>
                    <a:pt x="15411" y="17417"/>
                  </a:moveTo>
                  <a:cubicBezTo>
                    <a:pt x="15376" y="17488"/>
                    <a:pt x="15379" y="17551"/>
                    <a:pt x="15404" y="17600"/>
                  </a:cubicBezTo>
                  <a:lnTo>
                    <a:pt x="15229" y="17600"/>
                  </a:lnTo>
                  <a:cubicBezTo>
                    <a:pt x="15229" y="17691"/>
                    <a:pt x="15289" y="17752"/>
                    <a:pt x="15381" y="17752"/>
                  </a:cubicBezTo>
                  <a:cubicBezTo>
                    <a:pt x="15393" y="17756"/>
                    <a:pt x="15405" y="17758"/>
                    <a:pt x="15417" y="17758"/>
                  </a:cubicBezTo>
                  <a:cubicBezTo>
                    <a:pt x="15461" y="17758"/>
                    <a:pt x="15503" y="17732"/>
                    <a:pt x="15530" y="17695"/>
                  </a:cubicBezTo>
                  <a:lnTo>
                    <a:pt x="15530" y="17695"/>
                  </a:lnTo>
                  <a:cubicBezTo>
                    <a:pt x="15545" y="17699"/>
                    <a:pt x="15561" y="17701"/>
                    <a:pt x="15578" y="17701"/>
                  </a:cubicBezTo>
                  <a:cubicBezTo>
                    <a:pt x="15641" y="17701"/>
                    <a:pt x="15705" y="17671"/>
                    <a:pt x="15745" y="17600"/>
                  </a:cubicBezTo>
                  <a:lnTo>
                    <a:pt x="15563" y="17600"/>
                  </a:lnTo>
                  <a:cubicBezTo>
                    <a:pt x="15563" y="17509"/>
                    <a:pt x="15502" y="17417"/>
                    <a:pt x="15411" y="17417"/>
                  </a:cubicBezTo>
                  <a:close/>
                  <a:moveTo>
                    <a:pt x="17571" y="17607"/>
                  </a:moveTo>
                  <a:cubicBezTo>
                    <a:pt x="17540" y="17607"/>
                    <a:pt x="17515" y="17631"/>
                    <a:pt x="17508" y="17691"/>
                  </a:cubicBezTo>
                  <a:cubicBezTo>
                    <a:pt x="17508" y="17782"/>
                    <a:pt x="17569" y="17873"/>
                    <a:pt x="17660" y="17873"/>
                  </a:cubicBezTo>
                  <a:cubicBezTo>
                    <a:pt x="17669" y="17874"/>
                    <a:pt x="17676" y="17875"/>
                    <a:pt x="17684" y="17875"/>
                  </a:cubicBezTo>
                  <a:cubicBezTo>
                    <a:pt x="17858" y="17875"/>
                    <a:pt x="17676" y="17607"/>
                    <a:pt x="17571" y="17607"/>
                  </a:cubicBezTo>
                  <a:close/>
                  <a:moveTo>
                    <a:pt x="19970" y="17630"/>
                  </a:moveTo>
                  <a:lnTo>
                    <a:pt x="19970" y="17630"/>
                  </a:lnTo>
                  <a:cubicBezTo>
                    <a:pt x="19932" y="17698"/>
                    <a:pt x="19936" y="17763"/>
                    <a:pt x="19964" y="17813"/>
                  </a:cubicBezTo>
                  <a:lnTo>
                    <a:pt x="19788" y="17813"/>
                  </a:lnTo>
                  <a:cubicBezTo>
                    <a:pt x="19788" y="17904"/>
                    <a:pt x="19849" y="17965"/>
                    <a:pt x="19940" y="17965"/>
                  </a:cubicBezTo>
                  <a:cubicBezTo>
                    <a:pt x="19952" y="17969"/>
                    <a:pt x="19964" y="17971"/>
                    <a:pt x="19976" y="17971"/>
                  </a:cubicBezTo>
                  <a:cubicBezTo>
                    <a:pt x="20022" y="17971"/>
                    <a:pt x="20065" y="17943"/>
                    <a:pt x="20092" y="17904"/>
                  </a:cubicBezTo>
                  <a:lnTo>
                    <a:pt x="20092" y="17904"/>
                  </a:lnTo>
                  <a:cubicBezTo>
                    <a:pt x="20103" y="17906"/>
                    <a:pt x="20113" y="17907"/>
                    <a:pt x="20124" y="17907"/>
                  </a:cubicBezTo>
                  <a:cubicBezTo>
                    <a:pt x="20180" y="17907"/>
                    <a:pt x="20236" y="17880"/>
                    <a:pt x="20274" y="17813"/>
                  </a:cubicBezTo>
                  <a:lnTo>
                    <a:pt x="20122" y="17813"/>
                  </a:lnTo>
                  <a:cubicBezTo>
                    <a:pt x="20122" y="17721"/>
                    <a:pt x="20062" y="17661"/>
                    <a:pt x="19970" y="17630"/>
                  </a:cubicBezTo>
                  <a:close/>
                  <a:moveTo>
                    <a:pt x="2426" y="18485"/>
                  </a:moveTo>
                  <a:cubicBezTo>
                    <a:pt x="2394" y="18485"/>
                    <a:pt x="2371" y="18509"/>
                    <a:pt x="2371" y="18572"/>
                  </a:cubicBezTo>
                  <a:cubicBezTo>
                    <a:pt x="2341" y="18664"/>
                    <a:pt x="2432" y="18724"/>
                    <a:pt x="2523" y="18724"/>
                  </a:cubicBezTo>
                  <a:cubicBezTo>
                    <a:pt x="2532" y="18725"/>
                    <a:pt x="2540" y="18726"/>
                    <a:pt x="2548" y="18726"/>
                  </a:cubicBezTo>
                  <a:cubicBezTo>
                    <a:pt x="2716" y="18726"/>
                    <a:pt x="2527" y="18485"/>
                    <a:pt x="2426" y="18485"/>
                  </a:cubicBezTo>
                  <a:close/>
                  <a:moveTo>
                    <a:pt x="4705" y="18576"/>
                  </a:moveTo>
                  <a:cubicBezTo>
                    <a:pt x="4674" y="18576"/>
                    <a:pt x="4651" y="18601"/>
                    <a:pt x="4651" y="18664"/>
                  </a:cubicBezTo>
                  <a:cubicBezTo>
                    <a:pt x="4621" y="18755"/>
                    <a:pt x="4712" y="18846"/>
                    <a:pt x="4803" y="18846"/>
                  </a:cubicBezTo>
                  <a:cubicBezTo>
                    <a:pt x="5013" y="18846"/>
                    <a:pt x="4810" y="18576"/>
                    <a:pt x="4705" y="18576"/>
                  </a:cubicBezTo>
                  <a:close/>
                  <a:moveTo>
                    <a:pt x="7083" y="18603"/>
                  </a:moveTo>
                  <a:lnTo>
                    <a:pt x="7083" y="18603"/>
                  </a:lnTo>
                  <a:cubicBezTo>
                    <a:pt x="7068" y="18670"/>
                    <a:pt x="7072" y="18732"/>
                    <a:pt x="7089" y="18785"/>
                  </a:cubicBezTo>
                  <a:lnTo>
                    <a:pt x="6931" y="18785"/>
                  </a:lnTo>
                  <a:cubicBezTo>
                    <a:pt x="6900" y="18876"/>
                    <a:pt x="6991" y="18937"/>
                    <a:pt x="7083" y="18937"/>
                  </a:cubicBezTo>
                  <a:cubicBezTo>
                    <a:pt x="7095" y="18941"/>
                    <a:pt x="7107" y="18943"/>
                    <a:pt x="7119" y="18943"/>
                  </a:cubicBezTo>
                  <a:cubicBezTo>
                    <a:pt x="7140" y="18943"/>
                    <a:pt x="7161" y="18937"/>
                    <a:pt x="7180" y="18927"/>
                  </a:cubicBezTo>
                  <a:lnTo>
                    <a:pt x="7180" y="18927"/>
                  </a:lnTo>
                  <a:cubicBezTo>
                    <a:pt x="7249" y="18991"/>
                    <a:pt x="7342" y="19027"/>
                    <a:pt x="7433" y="19027"/>
                  </a:cubicBezTo>
                  <a:cubicBezTo>
                    <a:pt x="7562" y="19027"/>
                    <a:pt x="7685" y="18954"/>
                    <a:pt x="7721" y="18785"/>
                  </a:cubicBezTo>
                  <a:lnTo>
                    <a:pt x="7265" y="18785"/>
                  </a:lnTo>
                  <a:cubicBezTo>
                    <a:pt x="7265" y="18694"/>
                    <a:pt x="7174" y="18633"/>
                    <a:pt x="7083" y="18603"/>
                  </a:cubicBezTo>
                  <a:close/>
                  <a:moveTo>
                    <a:pt x="9261" y="18801"/>
                  </a:moveTo>
                  <a:cubicBezTo>
                    <a:pt x="9231" y="18801"/>
                    <a:pt x="9210" y="18822"/>
                    <a:pt x="9210" y="18876"/>
                  </a:cubicBezTo>
                  <a:cubicBezTo>
                    <a:pt x="9210" y="18968"/>
                    <a:pt x="9271" y="19059"/>
                    <a:pt x="9362" y="19059"/>
                  </a:cubicBezTo>
                  <a:cubicBezTo>
                    <a:pt x="9575" y="19059"/>
                    <a:pt x="9365" y="18801"/>
                    <a:pt x="9261" y="18801"/>
                  </a:cubicBezTo>
                  <a:close/>
                  <a:moveTo>
                    <a:pt x="11642" y="18816"/>
                  </a:moveTo>
                  <a:cubicBezTo>
                    <a:pt x="11621" y="18885"/>
                    <a:pt x="11622" y="18948"/>
                    <a:pt x="11639" y="19004"/>
                  </a:cubicBezTo>
                  <a:lnTo>
                    <a:pt x="11639" y="19004"/>
                  </a:lnTo>
                  <a:lnTo>
                    <a:pt x="11490" y="18998"/>
                  </a:lnTo>
                  <a:lnTo>
                    <a:pt x="11490" y="18998"/>
                  </a:lnTo>
                  <a:cubicBezTo>
                    <a:pt x="11505" y="19089"/>
                    <a:pt x="11581" y="19135"/>
                    <a:pt x="11657" y="19135"/>
                  </a:cubicBezTo>
                  <a:cubicBezTo>
                    <a:pt x="11676" y="19135"/>
                    <a:pt x="11694" y="19132"/>
                    <a:pt x="11712" y="19127"/>
                  </a:cubicBezTo>
                  <a:lnTo>
                    <a:pt x="11712" y="19127"/>
                  </a:lnTo>
                  <a:cubicBezTo>
                    <a:pt x="11781" y="19198"/>
                    <a:pt x="11881" y="19239"/>
                    <a:pt x="11980" y="19239"/>
                  </a:cubicBezTo>
                  <a:cubicBezTo>
                    <a:pt x="12103" y="19239"/>
                    <a:pt x="12223" y="19176"/>
                    <a:pt x="12280" y="19028"/>
                  </a:cubicBezTo>
                  <a:lnTo>
                    <a:pt x="11822" y="19011"/>
                  </a:lnTo>
                  <a:lnTo>
                    <a:pt x="11822" y="19011"/>
                  </a:lnTo>
                  <a:cubicBezTo>
                    <a:pt x="11823" y="19007"/>
                    <a:pt x="11824" y="19002"/>
                    <a:pt x="11824" y="18998"/>
                  </a:cubicBezTo>
                  <a:cubicBezTo>
                    <a:pt x="11824" y="18907"/>
                    <a:pt x="11733" y="18816"/>
                    <a:pt x="11642" y="18816"/>
                  </a:cubicBezTo>
                  <a:close/>
                  <a:moveTo>
                    <a:pt x="13952" y="18907"/>
                  </a:moveTo>
                  <a:cubicBezTo>
                    <a:pt x="13927" y="18977"/>
                    <a:pt x="13923" y="19040"/>
                    <a:pt x="13933" y="19096"/>
                  </a:cubicBezTo>
                  <a:lnTo>
                    <a:pt x="13933" y="19096"/>
                  </a:lnTo>
                  <a:lnTo>
                    <a:pt x="13770" y="19089"/>
                  </a:lnTo>
                  <a:lnTo>
                    <a:pt x="13770" y="19089"/>
                  </a:lnTo>
                  <a:cubicBezTo>
                    <a:pt x="13785" y="19196"/>
                    <a:pt x="13861" y="19249"/>
                    <a:pt x="13937" y="19249"/>
                  </a:cubicBezTo>
                  <a:cubicBezTo>
                    <a:pt x="13960" y="19249"/>
                    <a:pt x="13983" y="19244"/>
                    <a:pt x="14004" y="19234"/>
                  </a:cubicBezTo>
                  <a:lnTo>
                    <a:pt x="14004" y="19234"/>
                  </a:lnTo>
                  <a:cubicBezTo>
                    <a:pt x="14066" y="19301"/>
                    <a:pt x="14158" y="19338"/>
                    <a:pt x="14251" y="19338"/>
                  </a:cubicBezTo>
                  <a:cubicBezTo>
                    <a:pt x="14375" y="19338"/>
                    <a:pt x="14501" y="19272"/>
                    <a:pt x="14560" y="19120"/>
                  </a:cubicBezTo>
                  <a:lnTo>
                    <a:pt x="14102" y="19102"/>
                  </a:lnTo>
                  <a:lnTo>
                    <a:pt x="14102" y="19102"/>
                  </a:lnTo>
                  <a:cubicBezTo>
                    <a:pt x="14103" y="19098"/>
                    <a:pt x="14103" y="19094"/>
                    <a:pt x="14104" y="19089"/>
                  </a:cubicBezTo>
                  <a:cubicBezTo>
                    <a:pt x="14104" y="18998"/>
                    <a:pt x="14043" y="18907"/>
                    <a:pt x="13952" y="18907"/>
                  </a:cubicBezTo>
                  <a:close/>
                  <a:moveTo>
                    <a:pt x="16217" y="19074"/>
                  </a:moveTo>
                  <a:cubicBezTo>
                    <a:pt x="16125" y="19074"/>
                    <a:pt x="16034" y="19120"/>
                    <a:pt x="16049" y="19211"/>
                  </a:cubicBezTo>
                  <a:cubicBezTo>
                    <a:pt x="16019" y="19302"/>
                    <a:pt x="16110" y="19363"/>
                    <a:pt x="16201" y="19363"/>
                  </a:cubicBezTo>
                  <a:cubicBezTo>
                    <a:pt x="16214" y="19367"/>
                    <a:pt x="16226" y="19369"/>
                    <a:pt x="16238" y="19369"/>
                  </a:cubicBezTo>
                  <a:cubicBezTo>
                    <a:pt x="16315" y="19369"/>
                    <a:pt x="16384" y="19290"/>
                    <a:pt x="16384" y="19211"/>
                  </a:cubicBezTo>
                  <a:cubicBezTo>
                    <a:pt x="16399" y="19120"/>
                    <a:pt x="16308" y="19074"/>
                    <a:pt x="16217" y="19074"/>
                  </a:cubicBezTo>
                  <a:close/>
                  <a:moveTo>
                    <a:pt x="18511" y="19150"/>
                  </a:moveTo>
                  <a:cubicBezTo>
                    <a:pt x="18492" y="19208"/>
                    <a:pt x="18490" y="19262"/>
                    <a:pt x="18500" y="19309"/>
                  </a:cubicBezTo>
                  <a:lnTo>
                    <a:pt x="18500" y="19309"/>
                  </a:lnTo>
                  <a:lnTo>
                    <a:pt x="18329" y="19302"/>
                  </a:lnTo>
                  <a:lnTo>
                    <a:pt x="18329" y="19302"/>
                  </a:lnTo>
                  <a:cubicBezTo>
                    <a:pt x="18322" y="19369"/>
                    <a:pt x="18343" y="19394"/>
                    <a:pt x="18376" y="19394"/>
                  </a:cubicBezTo>
                  <a:cubicBezTo>
                    <a:pt x="18412" y="19394"/>
                    <a:pt x="18462" y="19364"/>
                    <a:pt x="18504" y="19325"/>
                  </a:cubicBezTo>
                  <a:lnTo>
                    <a:pt x="18504" y="19325"/>
                  </a:lnTo>
                  <a:cubicBezTo>
                    <a:pt x="18540" y="19452"/>
                    <a:pt x="18668" y="19531"/>
                    <a:pt x="18794" y="19531"/>
                  </a:cubicBezTo>
                  <a:cubicBezTo>
                    <a:pt x="18904" y="19531"/>
                    <a:pt x="19012" y="19472"/>
                    <a:pt x="19059" y="19332"/>
                  </a:cubicBezTo>
                  <a:lnTo>
                    <a:pt x="18519" y="19310"/>
                  </a:lnTo>
                  <a:lnTo>
                    <a:pt x="18519" y="19310"/>
                  </a:lnTo>
                  <a:cubicBezTo>
                    <a:pt x="18587" y="19239"/>
                    <a:pt x="18623" y="19150"/>
                    <a:pt x="18511" y="19150"/>
                  </a:cubicBezTo>
                  <a:close/>
                  <a:moveTo>
                    <a:pt x="1429" y="19940"/>
                  </a:moveTo>
                  <a:cubicBezTo>
                    <a:pt x="1410" y="19998"/>
                    <a:pt x="1408" y="20051"/>
                    <a:pt x="1419" y="20099"/>
                  </a:cubicBezTo>
                  <a:lnTo>
                    <a:pt x="1419" y="20099"/>
                  </a:lnTo>
                  <a:lnTo>
                    <a:pt x="1247" y="20092"/>
                  </a:lnTo>
                  <a:lnTo>
                    <a:pt x="1247" y="20092"/>
                  </a:lnTo>
                  <a:cubicBezTo>
                    <a:pt x="1262" y="20199"/>
                    <a:pt x="1338" y="20252"/>
                    <a:pt x="1414" y="20252"/>
                  </a:cubicBezTo>
                  <a:cubicBezTo>
                    <a:pt x="1441" y="20252"/>
                    <a:pt x="1468" y="20245"/>
                    <a:pt x="1492" y="20232"/>
                  </a:cubicBezTo>
                  <a:lnTo>
                    <a:pt x="1492" y="20232"/>
                  </a:lnTo>
                  <a:cubicBezTo>
                    <a:pt x="1554" y="20296"/>
                    <a:pt x="1645" y="20335"/>
                    <a:pt x="1735" y="20335"/>
                  </a:cubicBezTo>
                  <a:cubicBezTo>
                    <a:pt x="1849" y="20335"/>
                    <a:pt x="1960" y="20272"/>
                    <a:pt x="2007" y="20123"/>
                  </a:cubicBezTo>
                  <a:lnTo>
                    <a:pt x="1579" y="20106"/>
                  </a:lnTo>
                  <a:lnTo>
                    <a:pt x="1579" y="20106"/>
                  </a:lnTo>
                  <a:cubicBezTo>
                    <a:pt x="1580" y="20101"/>
                    <a:pt x="1580" y="20097"/>
                    <a:pt x="1581" y="20092"/>
                  </a:cubicBezTo>
                  <a:cubicBezTo>
                    <a:pt x="1581" y="20001"/>
                    <a:pt x="1520" y="19940"/>
                    <a:pt x="1429" y="19940"/>
                  </a:cubicBezTo>
                  <a:close/>
                  <a:moveTo>
                    <a:pt x="3709" y="20062"/>
                  </a:moveTo>
                  <a:cubicBezTo>
                    <a:pt x="3689" y="20120"/>
                    <a:pt x="3687" y="20174"/>
                    <a:pt x="3697" y="20221"/>
                  </a:cubicBezTo>
                  <a:lnTo>
                    <a:pt x="3697" y="20221"/>
                  </a:lnTo>
                  <a:lnTo>
                    <a:pt x="3526" y="20214"/>
                  </a:lnTo>
                  <a:lnTo>
                    <a:pt x="3526" y="20214"/>
                  </a:lnTo>
                  <a:cubicBezTo>
                    <a:pt x="3526" y="20280"/>
                    <a:pt x="3551" y="20306"/>
                    <a:pt x="3586" y="20306"/>
                  </a:cubicBezTo>
                  <a:cubicBezTo>
                    <a:pt x="3621" y="20306"/>
                    <a:pt x="3666" y="20280"/>
                    <a:pt x="3704" y="20245"/>
                  </a:cubicBezTo>
                  <a:lnTo>
                    <a:pt x="3704" y="20245"/>
                  </a:lnTo>
                  <a:cubicBezTo>
                    <a:pt x="3743" y="20367"/>
                    <a:pt x="3868" y="20443"/>
                    <a:pt x="3991" y="20443"/>
                  </a:cubicBezTo>
                  <a:cubicBezTo>
                    <a:pt x="4101" y="20443"/>
                    <a:pt x="4209" y="20384"/>
                    <a:pt x="4256" y="20244"/>
                  </a:cubicBezTo>
                  <a:lnTo>
                    <a:pt x="3727" y="20222"/>
                  </a:lnTo>
                  <a:lnTo>
                    <a:pt x="3727" y="20222"/>
                  </a:lnTo>
                  <a:cubicBezTo>
                    <a:pt x="3791" y="20152"/>
                    <a:pt x="3820" y="20062"/>
                    <a:pt x="3709" y="20062"/>
                  </a:cubicBezTo>
                  <a:close/>
                  <a:moveTo>
                    <a:pt x="5988" y="20153"/>
                  </a:moveTo>
                  <a:lnTo>
                    <a:pt x="5988" y="20153"/>
                  </a:lnTo>
                  <a:cubicBezTo>
                    <a:pt x="5969" y="20211"/>
                    <a:pt x="5967" y="20265"/>
                    <a:pt x="5977" y="20312"/>
                  </a:cubicBezTo>
                  <a:lnTo>
                    <a:pt x="5977" y="20312"/>
                  </a:lnTo>
                  <a:lnTo>
                    <a:pt x="5806" y="20305"/>
                  </a:lnTo>
                  <a:lnTo>
                    <a:pt x="5806" y="20305"/>
                  </a:lnTo>
                  <a:cubicBezTo>
                    <a:pt x="5806" y="20375"/>
                    <a:pt x="5836" y="20401"/>
                    <a:pt x="5875" y="20401"/>
                  </a:cubicBezTo>
                  <a:cubicBezTo>
                    <a:pt x="5910" y="20401"/>
                    <a:pt x="5952" y="20381"/>
                    <a:pt x="5989" y="20352"/>
                  </a:cubicBezTo>
                  <a:lnTo>
                    <a:pt x="5989" y="20352"/>
                  </a:lnTo>
                  <a:cubicBezTo>
                    <a:pt x="6033" y="20465"/>
                    <a:pt x="6153" y="20534"/>
                    <a:pt x="6271" y="20534"/>
                  </a:cubicBezTo>
                  <a:cubicBezTo>
                    <a:pt x="6381" y="20534"/>
                    <a:pt x="6489" y="20475"/>
                    <a:pt x="6535" y="20335"/>
                  </a:cubicBezTo>
                  <a:lnTo>
                    <a:pt x="6029" y="20314"/>
                  </a:lnTo>
                  <a:lnTo>
                    <a:pt x="6029" y="20314"/>
                  </a:lnTo>
                  <a:cubicBezTo>
                    <a:pt x="6088" y="20248"/>
                    <a:pt x="6107" y="20166"/>
                    <a:pt x="5988" y="20153"/>
                  </a:cubicBezTo>
                  <a:close/>
                  <a:moveTo>
                    <a:pt x="8238" y="20275"/>
                  </a:moveTo>
                  <a:cubicBezTo>
                    <a:pt x="8218" y="20333"/>
                    <a:pt x="8216" y="20386"/>
                    <a:pt x="8226" y="20433"/>
                  </a:cubicBezTo>
                  <a:lnTo>
                    <a:pt x="8226" y="20433"/>
                  </a:lnTo>
                  <a:lnTo>
                    <a:pt x="8086" y="20427"/>
                  </a:lnTo>
                  <a:lnTo>
                    <a:pt x="8086" y="20427"/>
                  </a:lnTo>
                  <a:cubicBezTo>
                    <a:pt x="8086" y="20518"/>
                    <a:pt x="8146" y="20609"/>
                    <a:pt x="8238" y="20609"/>
                  </a:cubicBezTo>
                  <a:cubicBezTo>
                    <a:pt x="8271" y="20604"/>
                    <a:pt x="8299" y="20593"/>
                    <a:pt x="8322" y="20579"/>
                  </a:cubicBezTo>
                  <a:lnTo>
                    <a:pt x="8322" y="20579"/>
                  </a:lnTo>
                  <a:cubicBezTo>
                    <a:pt x="8377" y="20620"/>
                    <a:pt x="8447" y="20643"/>
                    <a:pt x="8517" y="20643"/>
                  </a:cubicBezTo>
                  <a:cubicBezTo>
                    <a:pt x="8628" y="20643"/>
                    <a:pt x="8738" y="20586"/>
                    <a:pt x="8785" y="20457"/>
                  </a:cubicBezTo>
                  <a:lnTo>
                    <a:pt x="8397" y="20440"/>
                  </a:lnTo>
                  <a:lnTo>
                    <a:pt x="8397" y="20440"/>
                  </a:lnTo>
                  <a:cubicBezTo>
                    <a:pt x="8396" y="20365"/>
                    <a:pt x="8343" y="20290"/>
                    <a:pt x="8238" y="20275"/>
                  </a:cubicBezTo>
                  <a:close/>
                  <a:moveTo>
                    <a:pt x="10548" y="20366"/>
                  </a:moveTo>
                  <a:cubicBezTo>
                    <a:pt x="10526" y="20424"/>
                    <a:pt x="10525" y="20478"/>
                    <a:pt x="10537" y="20525"/>
                  </a:cubicBezTo>
                  <a:lnTo>
                    <a:pt x="10537" y="20525"/>
                  </a:lnTo>
                  <a:lnTo>
                    <a:pt x="10365" y="20518"/>
                  </a:lnTo>
                  <a:lnTo>
                    <a:pt x="10365" y="20518"/>
                  </a:lnTo>
                  <a:cubicBezTo>
                    <a:pt x="10358" y="20584"/>
                    <a:pt x="10381" y="20610"/>
                    <a:pt x="10417" y="20610"/>
                  </a:cubicBezTo>
                  <a:cubicBezTo>
                    <a:pt x="10453" y="20610"/>
                    <a:pt x="10502" y="20583"/>
                    <a:pt x="10544" y="20548"/>
                  </a:cubicBezTo>
                  <a:lnTo>
                    <a:pt x="10544" y="20548"/>
                  </a:lnTo>
                  <a:cubicBezTo>
                    <a:pt x="10584" y="20657"/>
                    <a:pt x="10702" y="20726"/>
                    <a:pt x="10818" y="20726"/>
                  </a:cubicBezTo>
                  <a:cubicBezTo>
                    <a:pt x="10919" y="20726"/>
                    <a:pt x="11019" y="20673"/>
                    <a:pt x="11064" y="20548"/>
                  </a:cubicBezTo>
                  <a:lnTo>
                    <a:pt x="10567" y="20527"/>
                  </a:lnTo>
                  <a:lnTo>
                    <a:pt x="10567" y="20527"/>
                  </a:lnTo>
                  <a:cubicBezTo>
                    <a:pt x="10639" y="20456"/>
                    <a:pt x="10674" y="20366"/>
                    <a:pt x="10548" y="20366"/>
                  </a:cubicBezTo>
                  <a:close/>
                  <a:moveTo>
                    <a:pt x="12827" y="20487"/>
                  </a:moveTo>
                  <a:cubicBezTo>
                    <a:pt x="12807" y="20544"/>
                    <a:pt x="12804" y="20595"/>
                    <a:pt x="12813" y="20639"/>
                  </a:cubicBezTo>
                  <a:lnTo>
                    <a:pt x="12645" y="20639"/>
                  </a:lnTo>
                  <a:cubicBezTo>
                    <a:pt x="12638" y="20706"/>
                    <a:pt x="12661" y="20731"/>
                    <a:pt x="12696" y="20731"/>
                  </a:cubicBezTo>
                  <a:cubicBezTo>
                    <a:pt x="12732" y="20731"/>
                    <a:pt x="12780" y="20705"/>
                    <a:pt x="12822" y="20671"/>
                  </a:cubicBezTo>
                  <a:lnTo>
                    <a:pt x="12822" y="20671"/>
                  </a:lnTo>
                  <a:cubicBezTo>
                    <a:pt x="12858" y="20768"/>
                    <a:pt x="12958" y="20827"/>
                    <a:pt x="13061" y="20827"/>
                  </a:cubicBezTo>
                  <a:cubicBezTo>
                    <a:pt x="13163" y="20827"/>
                    <a:pt x="13266" y="20770"/>
                    <a:pt x="13314" y="20639"/>
                  </a:cubicBezTo>
                  <a:lnTo>
                    <a:pt x="12855" y="20639"/>
                  </a:lnTo>
                  <a:cubicBezTo>
                    <a:pt x="12921" y="20570"/>
                    <a:pt x="12948" y="20487"/>
                    <a:pt x="12827" y="20487"/>
                  </a:cubicBezTo>
                  <a:close/>
                  <a:moveTo>
                    <a:pt x="15092" y="20601"/>
                  </a:moveTo>
                  <a:cubicBezTo>
                    <a:pt x="15018" y="20601"/>
                    <a:pt x="14944" y="20652"/>
                    <a:pt x="14926" y="20753"/>
                  </a:cubicBezTo>
                  <a:lnTo>
                    <a:pt x="14926" y="20753"/>
                  </a:lnTo>
                  <a:cubicBezTo>
                    <a:pt x="14925" y="20746"/>
                    <a:pt x="14925" y="20738"/>
                    <a:pt x="14925" y="20731"/>
                  </a:cubicBezTo>
                  <a:lnTo>
                    <a:pt x="14925" y="20761"/>
                  </a:lnTo>
                  <a:cubicBezTo>
                    <a:pt x="14925" y="20758"/>
                    <a:pt x="14925" y="20756"/>
                    <a:pt x="14926" y="20753"/>
                  </a:cubicBezTo>
                  <a:lnTo>
                    <a:pt x="14926" y="20753"/>
                  </a:lnTo>
                  <a:cubicBezTo>
                    <a:pt x="14935" y="20836"/>
                    <a:pt x="14993" y="20913"/>
                    <a:pt x="15077" y="20913"/>
                  </a:cubicBezTo>
                  <a:cubicBezTo>
                    <a:pt x="15168" y="20913"/>
                    <a:pt x="15259" y="20852"/>
                    <a:pt x="15259" y="20761"/>
                  </a:cubicBezTo>
                  <a:cubicBezTo>
                    <a:pt x="15244" y="20655"/>
                    <a:pt x="15168" y="20601"/>
                    <a:pt x="15092" y="20601"/>
                  </a:cubicBezTo>
                  <a:close/>
                  <a:moveTo>
                    <a:pt x="17387" y="20700"/>
                  </a:moveTo>
                  <a:cubicBezTo>
                    <a:pt x="17365" y="20756"/>
                    <a:pt x="17363" y="20807"/>
                    <a:pt x="17375" y="20852"/>
                  </a:cubicBezTo>
                  <a:lnTo>
                    <a:pt x="17204" y="20852"/>
                  </a:lnTo>
                  <a:cubicBezTo>
                    <a:pt x="17197" y="20919"/>
                    <a:pt x="17220" y="20944"/>
                    <a:pt x="17256" y="20944"/>
                  </a:cubicBezTo>
                  <a:cubicBezTo>
                    <a:pt x="17292" y="20944"/>
                    <a:pt x="17342" y="20917"/>
                    <a:pt x="17385" y="20880"/>
                  </a:cubicBezTo>
                  <a:lnTo>
                    <a:pt x="17385" y="20880"/>
                  </a:lnTo>
                  <a:cubicBezTo>
                    <a:pt x="17424" y="20973"/>
                    <a:pt x="17525" y="21031"/>
                    <a:pt x="17624" y="21031"/>
                  </a:cubicBezTo>
                  <a:cubicBezTo>
                    <a:pt x="17717" y="21031"/>
                    <a:pt x="17808" y="20979"/>
                    <a:pt x="17843" y="20852"/>
                  </a:cubicBezTo>
                  <a:lnTo>
                    <a:pt x="17415" y="20852"/>
                  </a:lnTo>
                  <a:cubicBezTo>
                    <a:pt x="17480" y="20783"/>
                    <a:pt x="17507" y="20700"/>
                    <a:pt x="17387" y="20700"/>
                  </a:cubicBezTo>
                  <a:close/>
                  <a:moveTo>
                    <a:pt x="19666" y="20791"/>
                  </a:moveTo>
                  <a:cubicBezTo>
                    <a:pt x="19643" y="20850"/>
                    <a:pt x="19641" y="20904"/>
                    <a:pt x="19654" y="20951"/>
                  </a:cubicBezTo>
                  <a:lnTo>
                    <a:pt x="19654" y="20951"/>
                  </a:lnTo>
                  <a:lnTo>
                    <a:pt x="19484" y="20943"/>
                  </a:lnTo>
                  <a:lnTo>
                    <a:pt x="19484" y="20943"/>
                  </a:lnTo>
                  <a:cubicBezTo>
                    <a:pt x="19484" y="21035"/>
                    <a:pt x="19545" y="21126"/>
                    <a:pt x="19636" y="21126"/>
                  </a:cubicBezTo>
                  <a:cubicBezTo>
                    <a:pt x="19680" y="21126"/>
                    <a:pt x="19724" y="21112"/>
                    <a:pt x="19757" y="21087"/>
                  </a:cubicBezTo>
                  <a:lnTo>
                    <a:pt x="19757" y="21087"/>
                  </a:lnTo>
                  <a:cubicBezTo>
                    <a:pt x="19800" y="21115"/>
                    <a:pt x="19852" y="21130"/>
                    <a:pt x="19902" y="21130"/>
                  </a:cubicBezTo>
                  <a:cubicBezTo>
                    <a:pt x="19991" y="21130"/>
                    <a:pt x="20078" y="21084"/>
                    <a:pt x="20122" y="20974"/>
                  </a:cubicBezTo>
                  <a:lnTo>
                    <a:pt x="19818" y="20959"/>
                  </a:lnTo>
                  <a:lnTo>
                    <a:pt x="19818" y="20959"/>
                  </a:lnTo>
                  <a:cubicBezTo>
                    <a:pt x="19812" y="20873"/>
                    <a:pt x="19753" y="20791"/>
                    <a:pt x="19666" y="20791"/>
                  </a:cubicBezTo>
                  <a:close/>
                  <a:moveTo>
                    <a:pt x="31" y="21430"/>
                  </a:moveTo>
                  <a:lnTo>
                    <a:pt x="0" y="21460"/>
                  </a:lnTo>
                  <a:lnTo>
                    <a:pt x="92" y="21460"/>
                  </a:lnTo>
                  <a:cubicBezTo>
                    <a:pt x="61" y="21430"/>
                    <a:pt x="31" y="21430"/>
                    <a:pt x="31" y="21430"/>
                  </a:cubicBezTo>
                  <a:close/>
                  <a:moveTo>
                    <a:pt x="2098" y="21703"/>
                  </a:moveTo>
                  <a:lnTo>
                    <a:pt x="2098" y="21734"/>
                  </a:lnTo>
                  <a:cubicBezTo>
                    <a:pt x="2098" y="21728"/>
                    <a:pt x="2098" y="21723"/>
                    <a:pt x="2098" y="21717"/>
                  </a:cubicBezTo>
                  <a:lnTo>
                    <a:pt x="2098" y="21717"/>
                  </a:lnTo>
                  <a:cubicBezTo>
                    <a:pt x="2098" y="21713"/>
                    <a:pt x="2098" y="21708"/>
                    <a:pt x="2098" y="21703"/>
                  </a:cubicBezTo>
                  <a:close/>
                  <a:moveTo>
                    <a:pt x="2280" y="21551"/>
                  </a:moveTo>
                  <a:cubicBezTo>
                    <a:pt x="2193" y="21551"/>
                    <a:pt x="2106" y="21607"/>
                    <a:pt x="2098" y="21717"/>
                  </a:cubicBezTo>
                  <a:lnTo>
                    <a:pt x="2098" y="21717"/>
                  </a:lnTo>
                  <a:cubicBezTo>
                    <a:pt x="2103" y="21769"/>
                    <a:pt x="2131" y="21797"/>
                    <a:pt x="2159" y="21825"/>
                  </a:cubicBezTo>
                  <a:lnTo>
                    <a:pt x="2371" y="21855"/>
                  </a:lnTo>
                  <a:cubicBezTo>
                    <a:pt x="2402" y="21855"/>
                    <a:pt x="2432" y="21794"/>
                    <a:pt x="2462" y="21734"/>
                  </a:cubicBezTo>
                  <a:cubicBezTo>
                    <a:pt x="2462" y="21612"/>
                    <a:pt x="2371" y="21551"/>
                    <a:pt x="2280" y="21551"/>
                  </a:cubicBezTo>
                  <a:close/>
                  <a:moveTo>
                    <a:pt x="4545" y="21665"/>
                  </a:moveTo>
                  <a:cubicBezTo>
                    <a:pt x="4469" y="21665"/>
                    <a:pt x="4393" y="21718"/>
                    <a:pt x="4377" y="21825"/>
                  </a:cubicBezTo>
                  <a:cubicBezTo>
                    <a:pt x="4362" y="21916"/>
                    <a:pt x="4453" y="21962"/>
                    <a:pt x="4545" y="21962"/>
                  </a:cubicBezTo>
                  <a:cubicBezTo>
                    <a:pt x="4636" y="21962"/>
                    <a:pt x="4727" y="21916"/>
                    <a:pt x="4712" y="21825"/>
                  </a:cubicBezTo>
                  <a:cubicBezTo>
                    <a:pt x="4697" y="21718"/>
                    <a:pt x="4621" y="21665"/>
                    <a:pt x="4545" y="21665"/>
                  </a:cubicBezTo>
                  <a:close/>
                  <a:moveTo>
                    <a:pt x="6716" y="21844"/>
                  </a:moveTo>
                  <a:cubicBezTo>
                    <a:pt x="6686" y="21844"/>
                    <a:pt x="6664" y="21864"/>
                    <a:pt x="6657" y="21916"/>
                  </a:cubicBezTo>
                  <a:cubicBezTo>
                    <a:pt x="6657" y="22007"/>
                    <a:pt x="6718" y="22098"/>
                    <a:pt x="6839" y="22098"/>
                  </a:cubicBezTo>
                  <a:cubicBezTo>
                    <a:pt x="6847" y="22099"/>
                    <a:pt x="6855" y="22100"/>
                    <a:pt x="6861" y="22100"/>
                  </a:cubicBezTo>
                  <a:cubicBezTo>
                    <a:pt x="7014" y="22100"/>
                    <a:pt x="6822" y="21844"/>
                    <a:pt x="6716" y="21844"/>
                  </a:cubicBezTo>
                  <a:close/>
                  <a:moveTo>
                    <a:pt x="9119" y="21886"/>
                  </a:moveTo>
                  <a:cubicBezTo>
                    <a:pt x="9105" y="21943"/>
                    <a:pt x="9102" y="21995"/>
                    <a:pt x="9109" y="22043"/>
                  </a:cubicBezTo>
                  <a:lnTo>
                    <a:pt x="9109" y="22043"/>
                  </a:lnTo>
                  <a:lnTo>
                    <a:pt x="8937" y="22038"/>
                  </a:lnTo>
                  <a:lnTo>
                    <a:pt x="8937" y="22038"/>
                  </a:lnTo>
                  <a:cubicBezTo>
                    <a:pt x="8937" y="22104"/>
                    <a:pt x="8964" y="22129"/>
                    <a:pt x="9001" y="22129"/>
                  </a:cubicBezTo>
                  <a:cubicBezTo>
                    <a:pt x="9035" y="22129"/>
                    <a:pt x="9078" y="22108"/>
                    <a:pt x="9116" y="22077"/>
                  </a:cubicBezTo>
                  <a:lnTo>
                    <a:pt x="9116" y="22077"/>
                  </a:lnTo>
                  <a:cubicBezTo>
                    <a:pt x="9158" y="22251"/>
                    <a:pt x="9327" y="22354"/>
                    <a:pt x="9494" y="22354"/>
                  </a:cubicBezTo>
                  <a:cubicBezTo>
                    <a:pt x="9647" y="22354"/>
                    <a:pt x="9799" y="22267"/>
                    <a:pt x="9849" y="22068"/>
                  </a:cubicBezTo>
                  <a:lnTo>
                    <a:pt x="9150" y="22045"/>
                  </a:lnTo>
                  <a:lnTo>
                    <a:pt x="9150" y="22045"/>
                  </a:lnTo>
                  <a:cubicBezTo>
                    <a:pt x="9217" y="21974"/>
                    <a:pt x="9244" y="21886"/>
                    <a:pt x="9119" y="21886"/>
                  </a:cubicBezTo>
                  <a:close/>
                  <a:moveTo>
                    <a:pt x="13663" y="22091"/>
                  </a:moveTo>
                  <a:cubicBezTo>
                    <a:pt x="13572" y="22091"/>
                    <a:pt x="13481" y="22144"/>
                    <a:pt x="13496" y="22250"/>
                  </a:cubicBezTo>
                  <a:cubicBezTo>
                    <a:pt x="13511" y="22342"/>
                    <a:pt x="13587" y="22387"/>
                    <a:pt x="13663" y="22387"/>
                  </a:cubicBezTo>
                  <a:cubicBezTo>
                    <a:pt x="13739" y="22387"/>
                    <a:pt x="13815" y="22342"/>
                    <a:pt x="13830" y="22250"/>
                  </a:cubicBezTo>
                  <a:cubicBezTo>
                    <a:pt x="13846" y="22144"/>
                    <a:pt x="13754" y="22091"/>
                    <a:pt x="13663" y="22091"/>
                  </a:cubicBezTo>
                  <a:close/>
                  <a:moveTo>
                    <a:pt x="11399" y="21977"/>
                  </a:moveTo>
                  <a:cubicBezTo>
                    <a:pt x="11385" y="22034"/>
                    <a:pt x="11382" y="22086"/>
                    <a:pt x="11389" y="22135"/>
                  </a:cubicBezTo>
                  <a:lnTo>
                    <a:pt x="11389" y="22135"/>
                  </a:lnTo>
                  <a:lnTo>
                    <a:pt x="11216" y="22129"/>
                  </a:lnTo>
                  <a:lnTo>
                    <a:pt x="11216" y="22129"/>
                  </a:lnTo>
                  <a:cubicBezTo>
                    <a:pt x="11216" y="22220"/>
                    <a:pt x="11277" y="22311"/>
                    <a:pt x="11399" y="22311"/>
                  </a:cubicBezTo>
                  <a:cubicBezTo>
                    <a:pt x="11421" y="22311"/>
                    <a:pt x="11442" y="22307"/>
                    <a:pt x="11460" y="22300"/>
                  </a:cubicBezTo>
                  <a:lnTo>
                    <a:pt x="11460" y="22300"/>
                  </a:lnTo>
                  <a:cubicBezTo>
                    <a:pt x="11535" y="22393"/>
                    <a:pt x="11655" y="22445"/>
                    <a:pt x="11773" y="22445"/>
                  </a:cubicBezTo>
                  <a:cubicBezTo>
                    <a:pt x="11927" y="22445"/>
                    <a:pt x="12079" y="22358"/>
                    <a:pt x="12128" y="22159"/>
                  </a:cubicBezTo>
                  <a:lnTo>
                    <a:pt x="11550" y="22140"/>
                  </a:lnTo>
                  <a:lnTo>
                    <a:pt x="11550" y="22140"/>
                  </a:lnTo>
                  <a:cubicBezTo>
                    <a:pt x="11542" y="22056"/>
                    <a:pt x="11484" y="21977"/>
                    <a:pt x="11399" y="21977"/>
                  </a:cubicBezTo>
                  <a:close/>
                  <a:moveTo>
                    <a:pt x="15958" y="22159"/>
                  </a:moveTo>
                  <a:lnTo>
                    <a:pt x="15958" y="22159"/>
                  </a:lnTo>
                  <a:cubicBezTo>
                    <a:pt x="15941" y="22228"/>
                    <a:pt x="15940" y="22292"/>
                    <a:pt x="15952" y="22348"/>
                  </a:cubicBezTo>
                  <a:lnTo>
                    <a:pt x="15952" y="22348"/>
                  </a:lnTo>
                  <a:lnTo>
                    <a:pt x="15776" y="22342"/>
                  </a:lnTo>
                  <a:lnTo>
                    <a:pt x="15776" y="22342"/>
                  </a:lnTo>
                  <a:cubicBezTo>
                    <a:pt x="15791" y="22448"/>
                    <a:pt x="15867" y="22501"/>
                    <a:pt x="15943" y="22501"/>
                  </a:cubicBezTo>
                  <a:cubicBezTo>
                    <a:pt x="15968" y="22501"/>
                    <a:pt x="15992" y="22496"/>
                    <a:pt x="16015" y="22484"/>
                  </a:cubicBezTo>
                  <a:lnTo>
                    <a:pt x="16015" y="22484"/>
                  </a:lnTo>
                  <a:cubicBezTo>
                    <a:pt x="16088" y="22580"/>
                    <a:pt x="16207" y="22634"/>
                    <a:pt x="16325" y="22634"/>
                  </a:cubicBezTo>
                  <a:cubicBezTo>
                    <a:pt x="16468" y="22634"/>
                    <a:pt x="16609" y="22554"/>
                    <a:pt x="16657" y="22372"/>
                  </a:cubicBezTo>
                  <a:lnTo>
                    <a:pt x="16108" y="22353"/>
                  </a:lnTo>
                  <a:lnTo>
                    <a:pt x="16108" y="22353"/>
                  </a:lnTo>
                  <a:cubicBezTo>
                    <a:pt x="16109" y="22349"/>
                    <a:pt x="16110" y="22345"/>
                    <a:pt x="16110" y="22342"/>
                  </a:cubicBezTo>
                  <a:cubicBezTo>
                    <a:pt x="16141" y="22250"/>
                    <a:pt x="16049" y="22190"/>
                    <a:pt x="15958" y="22159"/>
                  </a:cubicBezTo>
                  <a:close/>
                  <a:moveTo>
                    <a:pt x="18238" y="22281"/>
                  </a:moveTo>
                  <a:lnTo>
                    <a:pt x="18238" y="22281"/>
                  </a:lnTo>
                  <a:cubicBezTo>
                    <a:pt x="18220" y="22348"/>
                    <a:pt x="18219" y="22409"/>
                    <a:pt x="18231" y="22463"/>
                  </a:cubicBezTo>
                  <a:lnTo>
                    <a:pt x="18055" y="22463"/>
                  </a:lnTo>
                  <a:cubicBezTo>
                    <a:pt x="18055" y="22529"/>
                    <a:pt x="18082" y="22554"/>
                    <a:pt x="18118" y="22554"/>
                  </a:cubicBezTo>
                  <a:cubicBezTo>
                    <a:pt x="18155" y="22554"/>
                    <a:pt x="18201" y="22529"/>
                    <a:pt x="18240" y="22494"/>
                  </a:cubicBezTo>
                  <a:lnTo>
                    <a:pt x="18240" y="22494"/>
                  </a:lnTo>
                  <a:cubicBezTo>
                    <a:pt x="18288" y="22641"/>
                    <a:pt x="18435" y="22727"/>
                    <a:pt x="18580" y="22727"/>
                  </a:cubicBezTo>
                  <a:cubicBezTo>
                    <a:pt x="18719" y="22727"/>
                    <a:pt x="18857" y="22647"/>
                    <a:pt x="18907" y="22463"/>
                  </a:cubicBezTo>
                  <a:lnTo>
                    <a:pt x="18271" y="22463"/>
                  </a:lnTo>
                  <a:cubicBezTo>
                    <a:pt x="18336" y="22389"/>
                    <a:pt x="18361" y="22294"/>
                    <a:pt x="18238" y="22281"/>
                  </a:cubicBezTo>
                  <a:close/>
                  <a:moveTo>
                    <a:pt x="20518" y="22402"/>
                  </a:moveTo>
                  <a:cubicBezTo>
                    <a:pt x="20501" y="22460"/>
                    <a:pt x="20499" y="22513"/>
                    <a:pt x="20508" y="22560"/>
                  </a:cubicBezTo>
                  <a:lnTo>
                    <a:pt x="20508" y="22560"/>
                  </a:lnTo>
                  <a:lnTo>
                    <a:pt x="20335" y="22554"/>
                  </a:lnTo>
                  <a:lnTo>
                    <a:pt x="20335" y="22554"/>
                  </a:lnTo>
                  <a:cubicBezTo>
                    <a:pt x="20335" y="22645"/>
                    <a:pt x="20396" y="22737"/>
                    <a:pt x="20487" y="22737"/>
                  </a:cubicBezTo>
                  <a:cubicBezTo>
                    <a:pt x="20538" y="22737"/>
                    <a:pt x="20568" y="22737"/>
                    <a:pt x="20594" y="22719"/>
                  </a:cubicBezTo>
                  <a:lnTo>
                    <a:pt x="20594" y="22719"/>
                  </a:lnTo>
                  <a:cubicBezTo>
                    <a:pt x="20664" y="22788"/>
                    <a:pt x="20766" y="22827"/>
                    <a:pt x="20866" y="22827"/>
                  </a:cubicBezTo>
                  <a:cubicBezTo>
                    <a:pt x="21003" y="22827"/>
                    <a:pt x="21138" y="22754"/>
                    <a:pt x="21186" y="22585"/>
                  </a:cubicBezTo>
                  <a:lnTo>
                    <a:pt x="20609" y="22564"/>
                  </a:lnTo>
                  <a:lnTo>
                    <a:pt x="20609" y="22564"/>
                  </a:lnTo>
                  <a:lnTo>
                    <a:pt x="20609" y="22433"/>
                  </a:lnTo>
                  <a:cubicBezTo>
                    <a:pt x="20578" y="22402"/>
                    <a:pt x="20548" y="22402"/>
                    <a:pt x="20518" y="224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21"/>
            <p:cNvSpPr/>
            <p:nvPr/>
          </p:nvSpPr>
          <p:spPr>
            <a:xfrm>
              <a:off x="3979663" y="3108001"/>
              <a:ext cx="484547" cy="365063"/>
            </a:xfrm>
            <a:custGeom>
              <a:rect b="b" l="l" r="r" t="t"/>
              <a:pathLst>
                <a:path extrusionOk="0" h="18219" w="24182">
                  <a:moveTo>
                    <a:pt x="10122" y="1"/>
                  </a:moveTo>
                  <a:cubicBezTo>
                    <a:pt x="6699" y="1"/>
                    <a:pt x="4431" y="4731"/>
                    <a:pt x="2888" y="7902"/>
                  </a:cubicBezTo>
                  <a:cubicBezTo>
                    <a:pt x="1246" y="11307"/>
                    <a:pt x="0" y="14620"/>
                    <a:pt x="4225" y="15349"/>
                  </a:cubicBezTo>
                  <a:lnTo>
                    <a:pt x="19940" y="18115"/>
                  </a:lnTo>
                  <a:cubicBezTo>
                    <a:pt x="20332" y="18185"/>
                    <a:pt x="20687" y="18219"/>
                    <a:pt x="21009" y="18219"/>
                  </a:cubicBezTo>
                  <a:cubicBezTo>
                    <a:pt x="24181" y="18219"/>
                    <a:pt x="24098" y="14974"/>
                    <a:pt x="23739" y="11580"/>
                  </a:cubicBezTo>
                  <a:cubicBezTo>
                    <a:pt x="23314" y="7811"/>
                    <a:pt x="22767" y="2157"/>
                    <a:pt x="18967" y="1489"/>
                  </a:cubicBezTo>
                  <a:lnTo>
                    <a:pt x="14894" y="759"/>
                  </a:lnTo>
                  <a:lnTo>
                    <a:pt x="10791" y="60"/>
                  </a:lnTo>
                  <a:cubicBezTo>
                    <a:pt x="10563" y="20"/>
                    <a:pt x="10340" y="1"/>
                    <a:pt x="10122"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21"/>
            <p:cNvSpPr/>
            <p:nvPr/>
          </p:nvSpPr>
          <p:spPr>
            <a:xfrm>
              <a:off x="3979663" y="3108001"/>
              <a:ext cx="484547" cy="365063"/>
            </a:xfrm>
            <a:custGeom>
              <a:rect b="b" l="l" r="r" t="t"/>
              <a:pathLst>
                <a:path extrusionOk="0" h="18219" w="24182">
                  <a:moveTo>
                    <a:pt x="10122" y="1"/>
                  </a:moveTo>
                  <a:cubicBezTo>
                    <a:pt x="6699" y="1"/>
                    <a:pt x="4431" y="4731"/>
                    <a:pt x="2888" y="7902"/>
                  </a:cubicBezTo>
                  <a:cubicBezTo>
                    <a:pt x="1246" y="11307"/>
                    <a:pt x="0" y="14620"/>
                    <a:pt x="4225" y="15349"/>
                  </a:cubicBezTo>
                  <a:lnTo>
                    <a:pt x="19940" y="18115"/>
                  </a:lnTo>
                  <a:cubicBezTo>
                    <a:pt x="20332" y="18185"/>
                    <a:pt x="20687" y="18219"/>
                    <a:pt x="21009" y="18219"/>
                  </a:cubicBezTo>
                  <a:cubicBezTo>
                    <a:pt x="24181" y="18219"/>
                    <a:pt x="24098" y="14974"/>
                    <a:pt x="23739" y="11580"/>
                  </a:cubicBezTo>
                  <a:cubicBezTo>
                    <a:pt x="23314" y="7811"/>
                    <a:pt x="22767" y="2157"/>
                    <a:pt x="18967" y="1489"/>
                  </a:cubicBezTo>
                  <a:lnTo>
                    <a:pt x="14894" y="759"/>
                  </a:lnTo>
                  <a:lnTo>
                    <a:pt x="10791" y="60"/>
                  </a:lnTo>
                  <a:cubicBezTo>
                    <a:pt x="10563" y="20"/>
                    <a:pt x="10340" y="1"/>
                    <a:pt x="10122" y="1"/>
                  </a:cubicBezTo>
                  <a:close/>
                </a:path>
              </a:pathLst>
            </a:custGeom>
            <a:solidFill>
              <a:srgbClr val="263238">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21"/>
            <p:cNvSpPr/>
            <p:nvPr/>
          </p:nvSpPr>
          <p:spPr>
            <a:xfrm>
              <a:off x="4329114" y="3149641"/>
              <a:ext cx="64120" cy="53320"/>
            </a:xfrm>
            <a:custGeom>
              <a:rect b="b" l="l" r="r" t="t"/>
              <a:pathLst>
                <a:path extrusionOk="0" h="2661" w="3200">
                  <a:moveTo>
                    <a:pt x="1464" y="0"/>
                  </a:moveTo>
                  <a:cubicBezTo>
                    <a:pt x="843" y="0"/>
                    <a:pt x="269" y="459"/>
                    <a:pt x="160" y="1113"/>
                  </a:cubicBezTo>
                  <a:cubicBezTo>
                    <a:pt x="0" y="1981"/>
                    <a:pt x="699" y="2660"/>
                    <a:pt x="1469" y="2660"/>
                  </a:cubicBezTo>
                  <a:cubicBezTo>
                    <a:pt x="1723" y="2660"/>
                    <a:pt x="1986" y="2586"/>
                    <a:pt x="2227" y="2420"/>
                  </a:cubicBezTo>
                  <a:cubicBezTo>
                    <a:pt x="3200" y="1721"/>
                    <a:pt x="2835" y="231"/>
                    <a:pt x="1680" y="19"/>
                  </a:cubicBezTo>
                  <a:cubicBezTo>
                    <a:pt x="1608" y="6"/>
                    <a:pt x="1536" y="0"/>
                    <a:pt x="14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21"/>
            <p:cNvSpPr/>
            <p:nvPr/>
          </p:nvSpPr>
          <p:spPr>
            <a:xfrm>
              <a:off x="4154919" y="3119183"/>
              <a:ext cx="64120" cy="53320"/>
            </a:xfrm>
            <a:custGeom>
              <a:rect b="b" l="l" r="r" t="t"/>
              <a:pathLst>
                <a:path extrusionOk="0" h="2661" w="3200">
                  <a:moveTo>
                    <a:pt x="1464" y="0"/>
                  </a:moveTo>
                  <a:cubicBezTo>
                    <a:pt x="842" y="0"/>
                    <a:pt x="269" y="456"/>
                    <a:pt x="160" y="1083"/>
                  </a:cubicBezTo>
                  <a:cubicBezTo>
                    <a:pt x="0" y="1975"/>
                    <a:pt x="700" y="2660"/>
                    <a:pt x="1471" y="2660"/>
                  </a:cubicBezTo>
                  <a:cubicBezTo>
                    <a:pt x="1725" y="2660"/>
                    <a:pt x="1986" y="2586"/>
                    <a:pt x="2227" y="2420"/>
                  </a:cubicBezTo>
                  <a:cubicBezTo>
                    <a:pt x="3200" y="1721"/>
                    <a:pt x="2865" y="201"/>
                    <a:pt x="1680" y="19"/>
                  </a:cubicBezTo>
                  <a:cubicBezTo>
                    <a:pt x="1608" y="6"/>
                    <a:pt x="1535" y="0"/>
                    <a:pt x="14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221"/>
            <p:cNvSpPr/>
            <p:nvPr/>
          </p:nvSpPr>
          <p:spPr>
            <a:xfrm>
              <a:off x="4338572" y="3158237"/>
              <a:ext cx="43101" cy="35907"/>
            </a:xfrm>
            <a:custGeom>
              <a:rect b="b" l="l" r="r" t="t"/>
              <a:pathLst>
                <a:path extrusionOk="0" h="1792" w="2151">
                  <a:moveTo>
                    <a:pt x="987" y="0"/>
                  </a:moveTo>
                  <a:cubicBezTo>
                    <a:pt x="564" y="0"/>
                    <a:pt x="195" y="312"/>
                    <a:pt x="114" y="745"/>
                  </a:cubicBezTo>
                  <a:cubicBezTo>
                    <a:pt x="0" y="1337"/>
                    <a:pt x="466" y="1792"/>
                    <a:pt x="988" y="1792"/>
                  </a:cubicBezTo>
                  <a:cubicBezTo>
                    <a:pt x="1163" y="1792"/>
                    <a:pt x="1344" y="1741"/>
                    <a:pt x="1512" y="1626"/>
                  </a:cubicBezTo>
                  <a:cubicBezTo>
                    <a:pt x="2150" y="1170"/>
                    <a:pt x="1938" y="167"/>
                    <a:pt x="1147" y="15"/>
                  </a:cubicBezTo>
                  <a:cubicBezTo>
                    <a:pt x="1093" y="5"/>
                    <a:pt x="1040" y="0"/>
                    <a:pt x="9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221"/>
            <p:cNvSpPr/>
            <p:nvPr/>
          </p:nvSpPr>
          <p:spPr>
            <a:xfrm>
              <a:off x="4164357" y="3127779"/>
              <a:ext cx="43121" cy="35927"/>
            </a:xfrm>
            <a:custGeom>
              <a:rect b="b" l="l" r="r" t="t"/>
              <a:pathLst>
                <a:path extrusionOk="0" h="1793" w="2152">
                  <a:moveTo>
                    <a:pt x="988" y="0"/>
                  </a:moveTo>
                  <a:cubicBezTo>
                    <a:pt x="565" y="0"/>
                    <a:pt x="196" y="313"/>
                    <a:pt x="115" y="745"/>
                  </a:cubicBezTo>
                  <a:cubicBezTo>
                    <a:pt x="1" y="1337"/>
                    <a:pt x="467" y="1792"/>
                    <a:pt x="989" y="1792"/>
                  </a:cubicBezTo>
                  <a:cubicBezTo>
                    <a:pt x="1164" y="1792"/>
                    <a:pt x="1345" y="1741"/>
                    <a:pt x="1513" y="1626"/>
                  </a:cubicBezTo>
                  <a:cubicBezTo>
                    <a:pt x="2151" y="1170"/>
                    <a:pt x="1938" y="137"/>
                    <a:pt x="1148" y="15"/>
                  </a:cubicBezTo>
                  <a:cubicBezTo>
                    <a:pt x="1094" y="5"/>
                    <a:pt x="1040" y="0"/>
                    <a:pt x="9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21"/>
            <p:cNvSpPr/>
            <p:nvPr/>
          </p:nvSpPr>
          <p:spPr>
            <a:xfrm>
              <a:off x="4173956" y="2957894"/>
              <a:ext cx="218068" cy="222196"/>
            </a:xfrm>
            <a:custGeom>
              <a:rect b="b" l="l" r="r" t="t"/>
              <a:pathLst>
                <a:path extrusionOk="0" h="11089" w="10883">
                  <a:moveTo>
                    <a:pt x="6030" y="1"/>
                  </a:moveTo>
                  <a:cubicBezTo>
                    <a:pt x="2116" y="1"/>
                    <a:pt x="91" y="8863"/>
                    <a:pt x="61" y="8980"/>
                  </a:cubicBezTo>
                  <a:cubicBezTo>
                    <a:pt x="0" y="9253"/>
                    <a:pt x="213" y="9527"/>
                    <a:pt x="487" y="9557"/>
                  </a:cubicBezTo>
                  <a:cubicBezTo>
                    <a:pt x="522" y="9565"/>
                    <a:pt x="558" y="9569"/>
                    <a:pt x="593" y="9569"/>
                  </a:cubicBezTo>
                  <a:cubicBezTo>
                    <a:pt x="828" y="9569"/>
                    <a:pt x="1038" y="9400"/>
                    <a:pt x="1064" y="9162"/>
                  </a:cubicBezTo>
                  <a:cubicBezTo>
                    <a:pt x="1429" y="7582"/>
                    <a:pt x="1976" y="6062"/>
                    <a:pt x="2645" y="4603"/>
                  </a:cubicBezTo>
                  <a:cubicBezTo>
                    <a:pt x="3416" y="2918"/>
                    <a:pt x="4616" y="992"/>
                    <a:pt x="6069" y="992"/>
                  </a:cubicBezTo>
                  <a:cubicBezTo>
                    <a:pt x="6163" y="992"/>
                    <a:pt x="6258" y="1000"/>
                    <a:pt x="6353" y="1016"/>
                  </a:cubicBezTo>
                  <a:cubicBezTo>
                    <a:pt x="9241" y="1533"/>
                    <a:pt x="9028" y="9010"/>
                    <a:pt x="8754" y="10500"/>
                  </a:cubicBezTo>
                  <a:cubicBezTo>
                    <a:pt x="8703" y="10876"/>
                    <a:pt x="8989" y="11089"/>
                    <a:pt x="9270" y="11089"/>
                  </a:cubicBezTo>
                  <a:cubicBezTo>
                    <a:pt x="9489" y="11089"/>
                    <a:pt x="9704" y="10961"/>
                    <a:pt x="9757" y="10682"/>
                  </a:cubicBezTo>
                  <a:cubicBezTo>
                    <a:pt x="9757" y="10560"/>
                    <a:pt x="10882" y="803"/>
                    <a:pt x="6505" y="43"/>
                  </a:cubicBezTo>
                  <a:cubicBezTo>
                    <a:pt x="6344" y="14"/>
                    <a:pt x="6186" y="1"/>
                    <a:pt x="6030" y="1"/>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21"/>
            <p:cNvSpPr/>
            <p:nvPr/>
          </p:nvSpPr>
          <p:spPr>
            <a:xfrm>
              <a:off x="4183694" y="2235152"/>
              <a:ext cx="406100" cy="598821"/>
            </a:xfrm>
            <a:custGeom>
              <a:rect b="b" l="l" r="r" t="t"/>
              <a:pathLst>
                <a:path extrusionOk="0" h="29885" w="20267">
                  <a:moveTo>
                    <a:pt x="18846" y="1"/>
                  </a:moveTo>
                  <a:cubicBezTo>
                    <a:pt x="18279" y="1"/>
                    <a:pt x="17494" y="236"/>
                    <a:pt x="16597" y="640"/>
                  </a:cubicBezTo>
                  <a:cubicBezTo>
                    <a:pt x="13831" y="1886"/>
                    <a:pt x="1429" y="10458"/>
                    <a:pt x="730" y="14379"/>
                  </a:cubicBezTo>
                  <a:cubicBezTo>
                    <a:pt x="1" y="18269"/>
                    <a:pt x="548" y="25534"/>
                    <a:pt x="761" y="27965"/>
                  </a:cubicBezTo>
                  <a:cubicBezTo>
                    <a:pt x="883" y="29353"/>
                    <a:pt x="3492" y="29884"/>
                    <a:pt x="6024" y="29884"/>
                  </a:cubicBezTo>
                  <a:cubicBezTo>
                    <a:pt x="8537" y="29884"/>
                    <a:pt x="10973" y="29361"/>
                    <a:pt x="10822" y="28634"/>
                  </a:cubicBezTo>
                  <a:cubicBezTo>
                    <a:pt x="10244" y="25868"/>
                    <a:pt x="9332" y="16719"/>
                    <a:pt x="9484" y="16233"/>
                  </a:cubicBezTo>
                  <a:cubicBezTo>
                    <a:pt x="9667" y="15716"/>
                    <a:pt x="17114" y="6020"/>
                    <a:pt x="18603" y="3649"/>
                  </a:cubicBezTo>
                  <a:cubicBezTo>
                    <a:pt x="20267" y="1020"/>
                    <a:pt x="20029" y="1"/>
                    <a:pt x="18846"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21"/>
            <p:cNvSpPr/>
            <p:nvPr/>
          </p:nvSpPr>
          <p:spPr>
            <a:xfrm>
              <a:off x="4168465" y="2784563"/>
              <a:ext cx="263132" cy="269985"/>
            </a:xfrm>
            <a:custGeom>
              <a:rect b="b" l="l" r="r" t="t"/>
              <a:pathLst>
                <a:path extrusionOk="0" h="13474" w="13132">
                  <a:moveTo>
                    <a:pt x="11247" y="0"/>
                  </a:moveTo>
                  <a:lnTo>
                    <a:pt x="1642" y="61"/>
                  </a:lnTo>
                  <a:cubicBezTo>
                    <a:pt x="1460" y="912"/>
                    <a:pt x="31" y="5137"/>
                    <a:pt x="31" y="6627"/>
                  </a:cubicBezTo>
                  <a:cubicBezTo>
                    <a:pt x="31" y="8146"/>
                    <a:pt x="1" y="10487"/>
                    <a:pt x="1308" y="11307"/>
                  </a:cubicBezTo>
                  <a:cubicBezTo>
                    <a:pt x="1675" y="11537"/>
                    <a:pt x="2094" y="11645"/>
                    <a:pt x="2526" y="11645"/>
                  </a:cubicBezTo>
                  <a:cubicBezTo>
                    <a:pt x="2666" y="11645"/>
                    <a:pt x="2808" y="11634"/>
                    <a:pt x="2949" y="11611"/>
                  </a:cubicBezTo>
                  <a:cubicBezTo>
                    <a:pt x="2949" y="11611"/>
                    <a:pt x="3721" y="12858"/>
                    <a:pt x="4590" y="12858"/>
                  </a:cubicBezTo>
                  <a:cubicBezTo>
                    <a:pt x="4600" y="12858"/>
                    <a:pt x="4611" y="12858"/>
                    <a:pt x="4621" y="12858"/>
                  </a:cubicBezTo>
                  <a:cubicBezTo>
                    <a:pt x="5168" y="12797"/>
                    <a:pt x="5685" y="12584"/>
                    <a:pt x="6141" y="12250"/>
                  </a:cubicBezTo>
                  <a:cubicBezTo>
                    <a:pt x="6141" y="12250"/>
                    <a:pt x="6697" y="13473"/>
                    <a:pt x="7543" y="13473"/>
                  </a:cubicBezTo>
                  <a:cubicBezTo>
                    <a:pt x="7582" y="13473"/>
                    <a:pt x="7621" y="13471"/>
                    <a:pt x="7661" y="13466"/>
                  </a:cubicBezTo>
                  <a:cubicBezTo>
                    <a:pt x="8147" y="13344"/>
                    <a:pt x="8603" y="13070"/>
                    <a:pt x="8937" y="12675"/>
                  </a:cubicBezTo>
                  <a:cubicBezTo>
                    <a:pt x="9238" y="13045"/>
                    <a:pt x="9679" y="13257"/>
                    <a:pt x="10127" y="13257"/>
                  </a:cubicBezTo>
                  <a:cubicBezTo>
                    <a:pt x="10268" y="13257"/>
                    <a:pt x="10410" y="13236"/>
                    <a:pt x="10548" y="13192"/>
                  </a:cubicBezTo>
                  <a:cubicBezTo>
                    <a:pt x="11673" y="12827"/>
                    <a:pt x="12676" y="9970"/>
                    <a:pt x="12858" y="8481"/>
                  </a:cubicBezTo>
                  <a:cubicBezTo>
                    <a:pt x="13132" y="6718"/>
                    <a:pt x="11247" y="0"/>
                    <a:pt x="11247"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21"/>
            <p:cNvSpPr/>
            <p:nvPr/>
          </p:nvSpPr>
          <p:spPr>
            <a:xfrm>
              <a:off x="4349012" y="2941603"/>
              <a:ext cx="20478" cy="96140"/>
            </a:xfrm>
            <a:custGeom>
              <a:rect b="b" l="l" r="r" t="t"/>
              <a:pathLst>
                <a:path extrusionOk="0" h="4798" w="1022">
                  <a:moveTo>
                    <a:pt x="984" y="1"/>
                  </a:moveTo>
                  <a:cubicBezTo>
                    <a:pt x="972" y="1"/>
                    <a:pt x="961" y="10"/>
                    <a:pt x="961" y="36"/>
                  </a:cubicBezTo>
                  <a:cubicBezTo>
                    <a:pt x="778" y="1616"/>
                    <a:pt x="262" y="3167"/>
                    <a:pt x="18" y="4747"/>
                  </a:cubicBezTo>
                  <a:cubicBezTo>
                    <a:pt x="1" y="4783"/>
                    <a:pt x="25" y="4797"/>
                    <a:pt x="47" y="4797"/>
                  </a:cubicBezTo>
                  <a:cubicBezTo>
                    <a:pt x="64" y="4797"/>
                    <a:pt x="79" y="4790"/>
                    <a:pt x="79" y="4778"/>
                  </a:cubicBezTo>
                  <a:cubicBezTo>
                    <a:pt x="687" y="3258"/>
                    <a:pt x="809" y="1647"/>
                    <a:pt x="1021" y="36"/>
                  </a:cubicBezTo>
                  <a:cubicBezTo>
                    <a:pt x="1021" y="18"/>
                    <a:pt x="1001" y="1"/>
                    <a:pt x="9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21"/>
            <p:cNvSpPr/>
            <p:nvPr/>
          </p:nvSpPr>
          <p:spPr>
            <a:xfrm>
              <a:off x="4291501" y="2935151"/>
              <a:ext cx="8556" cy="94677"/>
            </a:xfrm>
            <a:custGeom>
              <a:rect b="b" l="l" r="r" t="t"/>
              <a:pathLst>
                <a:path extrusionOk="0" h="4725" w="427">
                  <a:moveTo>
                    <a:pt x="396" y="1"/>
                  </a:moveTo>
                  <a:cubicBezTo>
                    <a:pt x="381" y="1"/>
                    <a:pt x="366" y="8"/>
                    <a:pt x="366" y="23"/>
                  </a:cubicBezTo>
                  <a:cubicBezTo>
                    <a:pt x="335" y="814"/>
                    <a:pt x="274" y="1604"/>
                    <a:pt x="214" y="2394"/>
                  </a:cubicBezTo>
                  <a:cubicBezTo>
                    <a:pt x="153" y="2759"/>
                    <a:pt x="122" y="3185"/>
                    <a:pt x="92" y="3580"/>
                  </a:cubicBezTo>
                  <a:cubicBezTo>
                    <a:pt x="1" y="3944"/>
                    <a:pt x="1" y="4309"/>
                    <a:pt x="1" y="4674"/>
                  </a:cubicBezTo>
                  <a:cubicBezTo>
                    <a:pt x="19" y="4710"/>
                    <a:pt x="47" y="4724"/>
                    <a:pt x="73" y="4724"/>
                  </a:cubicBezTo>
                  <a:cubicBezTo>
                    <a:pt x="92" y="4724"/>
                    <a:pt x="110" y="4717"/>
                    <a:pt x="122" y="4704"/>
                  </a:cubicBezTo>
                  <a:cubicBezTo>
                    <a:pt x="214" y="4340"/>
                    <a:pt x="274" y="3975"/>
                    <a:pt x="274" y="3580"/>
                  </a:cubicBezTo>
                  <a:cubicBezTo>
                    <a:pt x="305" y="3215"/>
                    <a:pt x="335" y="2789"/>
                    <a:pt x="366" y="2394"/>
                  </a:cubicBezTo>
                  <a:cubicBezTo>
                    <a:pt x="396" y="1604"/>
                    <a:pt x="426" y="814"/>
                    <a:pt x="426" y="23"/>
                  </a:cubicBezTo>
                  <a:cubicBezTo>
                    <a:pt x="426" y="8"/>
                    <a:pt x="411" y="1"/>
                    <a:pt x="39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221"/>
            <p:cNvSpPr/>
            <p:nvPr/>
          </p:nvSpPr>
          <p:spPr>
            <a:xfrm>
              <a:off x="4225114" y="2930882"/>
              <a:ext cx="7334" cy="85760"/>
            </a:xfrm>
            <a:custGeom>
              <a:rect b="b" l="l" r="r" t="t"/>
              <a:pathLst>
                <a:path extrusionOk="0" h="4280" w="366">
                  <a:moveTo>
                    <a:pt x="335" y="1"/>
                  </a:moveTo>
                  <a:cubicBezTo>
                    <a:pt x="320" y="1"/>
                    <a:pt x="305" y="8"/>
                    <a:pt x="305" y="24"/>
                  </a:cubicBezTo>
                  <a:cubicBezTo>
                    <a:pt x="274" y="753"/>
                    <a:pt x="183" y="1483"/>
                    <a:pt x="122" y="2212"/>
                  </a:cubicBezTo>
                  <a:cubicBezTo>
                    <a:pt x="122" y="2577"/>
                    <a:pt x="92" y="2942"/>
                    <a:pt x="62" y="3306"/>
                  </a:cubicBezTo>
                  <a:cubicBezTo>
                    <a:pt x="1" y="3610"/>
                    <a:pt x="31" y="3945"/>
                    <a:pt x="92" y="4279"/>
                  </a:cubicBezTo>
                  <a:lnTo>
                    <a:pt x="122" y="4279"/>
                  </a:lnTo>
                  <a:cubicBezTo>
                    <a:pt x="213" y="3945"/>
                    <a:pt x="244" y="3610"/>
                    <a:pt x="213" y="3276"/>
                  </a:cubicBezTo>
                  <a:cubicBezTo>
                    <a:pt x="213" y="2881"/>
                    <a:pt x="244" y="2547"/>
                    <a:pt x="274" y="2182"/>
                  </a:cubicBezTo>
                  <a:cubicBezTo>
                    <a:pt x="305" y="1483"/>
                    <a:pt x="305" y="753"/>
                    <a:pt x="365" y="24"/>
                  </a:cubicBezTo>
                  <a:cubicBezTo>
                    <a:pt x="365" y="8"/>
                    <a:pt x="350" y="1"/>
                    <a:pt x="3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221"/>
            <p:cNvSpPr/>
            <p:nvPr/>
          </p:nvSpPr>
          <p:spPr>
            <a:xfrm>
              <a:off x="4316489" y="2518995"/>
              <a:ext cx="57267" cy="43882"/>
            </a:xfrm>
            <a:custGeom>
              <a:rect b="b" l="l" r="r" t="t"/>
              <a:pathLst>
                <a:path extrusionOk="0" h="2190" w="2858">
                  <a:moveTo>
                    <a:pt x="0" y="1"/>
                  </a:moveTo>
                  <a:cubicBezTo>
                    <a:pt x="0" y="1"/>
                    <a:pt x="0" y="31"/>
                    <a:pt x="0" y="31"/>
                  </a:cubicBezTo>
                  <a:cubicBezTo>
                    <a:pt x="517" y="335"/>
                    <a:pt x="1003" y="700"/>
                    <a:pt x="1459" y="1095"/>
                  </a:cubicBezTo>
                  <a:cubicBezTo>
                    <a:pt x="1702" y="1277"/>
                    <a:pt x="1945" y="1460"/>
                    <a:pt x="2158" y="1642"/>
                  </a:cubicBezTo>
                  <a:cubicBezTo>
                    <a:pt x="2280" y="1764"/>
                    <a:pt x="2371" y="1855"/>
                    <a:pt x="2493" y="1946"/>
                  </a:cubicBezTo>
                  <a:cubicBezTo>
                    <a:pt x="2584" y="2037"/>
                    <a:pt x="2705" y="2129"/>
                    <a:pt x="2796" y="2189"/>
                  </a:cubicBezTo>
                  <a:cubicBezTo>
                    <a:pt x="2827" y="2189"/>
                    <a:pt x="2857" y="2159"/>
                    <a:pt x="2857" y="2129"/>
                  </a:cubicBezTo>
                  <a:cubicBezTo>
                    <a:pt x="2796" y="2007"/>
                    <a:pt x="2736" y="1885"/>
                    <a:pt x="2644" y="1794"/>
                  </a:cubicBezTo>
                  <a:cubicBezTo>
                    <a:pt x="2553" y="1673"/>
                    <a:pt x="2432" y="1551"/>
                    <a:pt x="2310" y="1460"/>
                  </a:cubicBezTo>
                  <a:cubicBezTo>
                    <a:pt x="2097" y="1217"/>
                    <a:pt x="1885" y="1034"/>
                    <a:pt x="1641" y="852"/>
                  </a:cubicBezTo>
                  <a:cubicBezTo>
                    <a:pt x="1125" y="487"/>
                    <a:pt x="578" y="21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21"/>
            <p:cNvSpPr/>
            <p:nvPr/>
          </p:nvSpPr>
          <p:spPr>
            <a:xfrm>
              <a:off x="4245212" y="2232948"/>
              <a:ext cx="358190" cy="306153"/>
            </a:xfrm>
            <a:custGeom>
              <a:rect b="b" l="l" r="r" t="t"/>
              <a:pathLst>
                <a:path extrusionOk="0" h="15279" w="17876">
                  <a:moveTo>
                    <a:pt x="15940" y="1"/>
                  </a:moveTo>
                  <a:cubicBezTo>
                    <a:pt x="15320" y="1"/>
                    <a:pt x="14459" y="217"/>
                    <a:pt x="13344" y="689"/>
                  </a:cubicBezTo>
                  <a:cubicBezTo>
                    <a:pt x="8755" y="2665"/>
                    <a:pt x="1" y="9869"/>
                    <a:pt x="1" y="9869"/>
                  </a:cubicBezTo>
                  <a:lnTo>
                    <a:pt x="7265" y="15279"/>
                  </a:lnTo>
                  <a:cubicBezTo>
                    <a:pt x="7265" y="15279"/>
                    <a:pt x="12098" y="8683"/>
                    <a:pt x="15047" y="5096"/>
                  </a:cubicBezTo>
                  <a:cubicBezTo>
                    <a:pt x="17464" y="2104"/>
                    <a:pt x="17876" y="1"/>
                    <a:pt x="15940"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21"/>
            <p:cNvSpPr/>
            <p:nvPr/>
          </p:nvSpPr>
          <p:spPr>
            <a:xfrm>
              <a:off x="4245212" y="2232948"/>
              <a:ext cx="358190" cy="306153"/>
            </a:xfrm>
            <a:custGeom>
              <a:rect b="b" l="l" r="r" t="t"/>
              <a:pathLst>
                <a:path extrusionOk="0" h="15279" w="17876">
                  <a:moveTo>
                    <a:pt x="15940" y="1"/>
                  </a:moveTo>
                  <a:cubicBezTo>
                    <a:pt x="15320" y="1"/>
                    <a:pt x="14459" y="217"/>
                    <a:pt x="13344" y="689"/>
                  </a:cubicBezTo>
                  <a:cubicBezTo>
                    <a:pt x="8755" y="2665"/>
                    <a:pt x="1" y="9869"/>
                    <a:pt x="1" y="9869"/>
                  </a:cubicBezTo>
                  <a:lnTo>
                    <a:pt x="7265" y="15279"/>
                  </a:lnTo>
                  <a:cubicBezTo>
                    <a:pt x="7265" y="15279"/>
                    <a:pt x="12098" y="8683"/>
                    <a:pt x="15047" y="5096"/>
                  </a:cubicBezTo>
                  <a:cubicBezTo>
                    <a:pt x="17464" y="2104"/>
                    <a:pt x="17876" y="1"/>
                    <a:pt x="15940" y="1"/>
                  </a:cubicBezTo>
                  <a:close/>
                </a:path>
              </a:pathLst>
            </a:custGeom>
            <a:solidFill>
              <a:srgbClr val="263238">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21"/>
            <p:cNvSpPr/>
            <p:nvPr/>
          </p:nvSpPr>
          <p:spPr>
            <a:xfrm>
              <a:off x="4279318" y="2412411"/>
              <a:ext cx="127939" cy="93214"/>
            </a:xfrm>
            <a:custGeom>
              <a:rect b="b" l="l" r="r" t="t"/>
              <a:pathLst>
                <a:path extrusionOk="0" h="4652" w="6385">
                  <a:moveTo>
                    <a:pt x="62" y="1"/>
                  </a:moveTo>
                  <a:cubicBezTo>
                    <a:pt x="31" y="1"/>
                    <a:pt x="1" y="31"/>
                    <a:pt x="31" y="31"/>
                  </a:cubicBezTo>
                  <a:cubicBezTo>
                    <a:pt x="2068" y="1672"/>
                    <a:pt x="4196" y="3223"/>
                    <a:pt x="6384" y="4651"/>
                  </a:cubicBezTo>
                  <a:cubicBezTo>
                    <a:pt x="4348" y="3010"/>
                    <a:pt x="2250" y="1460"/>
                    <a:pt x="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21"/>
            <p:cNvSpPr/>
            <p:nvPr/>
          </p:nvSpPr>
          <p:spPr>
            <a:xfrm>
              <a:off x="4582640" y="2129811"/>
              <a:ext cx="93816" cy="176090"/>
            </a:xfrm>
            <a:custGeom>
              <a:rect b="b" l="l" r="r" t="t"/>
              <a:pathLst>
                <a:path extrusionOk="0" h="8788" w="4682">
                  <a:moveTo>
                    <a:pt x="609" y="0"/>
                  </a:moveTo>
                  <a:cubicBezTo>
                    <a:pt x="609" y="0"/>
                    <a:pt x="487" y="851"/>
                    <a:pt x="335" y="1915"/>
                  </a:cubicBezTo>
                  <a:cubicBezTo>
                    <a:pt x="335" y="1945"/>
                    <a:pt x="335" y="2006"/>
                    <a:pt x="305" y="2037"/>
                  </a:cubicBezTo>
                  <a:cubicBezTo>
                    <a:pt x="305" y="2097"/>
                    <a:pt x="305" y="2158"/>
                    <a:pt x="305" y="2219"/>
                  </a:cubicBezTo>
                  <a:cubicBezTo>
                    <a:pt x="275" y="2371"/>
                    <a:pt x="244" y="2553"/>
                    <a:pt x="214" y="2705"/>
                  </a:cubicBezTo>
                  <a:cubicBezTo>
                    <a:pt x="214" y="2857"/>
                    <a:pt x="183" y="2948"/>
                    <a:pt x="183" y="3070"/>
                  </a:cubicBezTo>
                  <a:cubicBezTo>
                    <a:pt x="153" y="3222"/>
                    <a:pt x="153" y="3313"/>
                    <a:pt x="123" y="3465"/>
                  </a:cubicBezTo>
                  <a:cubicBezTo>
                    <a:pt x="31" y="4377"/>
                    <a:pt x="1" y="5289"/>
                    <a:pt x="31" y="6201"/>
                  </a:cubicBezTo>
                  <a:cubicBezTo>
                    <a:pt x="91" y="6558"/>
                    <a:pt x="1758" y="8787"/>
                    <a:pt x="3371" y="8787"/>
                  </a:cubicBezTo>
                  <a:cubicBezTo>
                    <a:pt x="3403" y="8787"/>
                    <a:pt x="3434" y="8786"/>
                    <a:pt x="3466" y="8784"/>
                  </a:cubicBezTo>
                  <a:cubicBezTo>
                    <a:pt x="4013" y="8784"/>
                    <a:pt x="3983" y="5836"/>
                    <a:pt x="3983" y="5836"/>
                  </a:cubicBezTo>
                  <a:lnTo>
                    <a:pt x="4044" y="5623"/>
                  </a:lnTo>
                  <a:lnTo>
                    <a:pt x="4682" y="2584"/>
                  </a:lnTo>
                  <a:lnTo>
                    <a:pt x="1126" y="304"/>
                  </a:lnTo>
                  <a:lnTo>
                    <a:pt x="609"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21"/>
            <p:cNvSpPr/>
            <p:nvPr/>
          </p:nvSpPr>
          <p:spPr>
            <a:xfrm>
              <a:off x="4589353" y="2129811"/>
              <a:ext cx="87103" cy="112691"/>
            </a:xfrm>
            <a:custGeom>
              <a:rect b="b" l="l" r="r" t="t"/>
              <a:pathLst>
                <a:path extrusionOk="0" h="5624" w="4347">
                  <a:moveTo>
                    <a:pt x="274" y="0"/>
                  </a:moveTo>
                  <a:cubicBezTo>
                    <a:pt x="274" y="0"/>
                    <a:pt x="152" y="882"/>
                    <a:pt x="0" y="1915"/>
                  </a:cubicBezTo>
                  <a:cubicBezTo>
                    <a:pt x="639" y="3648"/>
                    <a:pt x="1976" y="4985"/>
                    <a:pt x="3709" y="5623"/>
                  </a:cubicBezTo>
                  <a:lnTo>
                    <a:pt x="4347" y="2584"/>
                  </a:lnTo>
                  <a:lnTo>
                    <a:pt x="791" y="304"/>
                  </a:lnTo>
                  <a:lnTo>
                    <a:pt x="27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21"/>
            <p:cNvSpPr/>
            <p:nvPr/>
          </p:nvSpPr>
          <p:spPr>
            <a:xfrm>
              <a:off x="4565588" y="1961088"/>
              <a:ext cx="205845" cy="257141"/>
            </a:xfrm>
            <a:custGeom>
              <a:rect b="b" l="l" r="r" t="t"/>
              <a:pathLst>
                <a:path extrusionOk="0" h="12833" w="10273">
                  <a:moveTo>
                    <a:pt x="5115" y="0"/>
                  </a:moveTo>
                  <a:cubicBezTo>
                    <a:pt x="5092" y="0"/>
                    <a:pt x="5069" y="0"/>
                    <a:pt x="5047" y="1"/>
                  </a:cubicBezTo>
                  <a:cubicBezTo>
                    <a:pt x="2585" y="1"/>
                    <a:pt x="1" y="1611"/>
                    <a:pt x="305" y="7052"/>
                  </a:cubicBezTo>
                  <a:cubicBezTo>
                    <a:pt x="609" y="12493"/>
                    <a:pt x="4226" y="12797"/>
                    <a:pt x="5320" y="12827"/>
                  </a:cubicBezTo>
                  <a:cubicBezTo>
                    <a:pt x="5376" y="12830"/>
                    <a:pt x="5437" y="12832"/>
                    <a:pt x="5503" y="12832"/>
                  </a:cubicBezTo>
                  <a:cubicBezTo>
                    <a:pt x="6787" y="12832"/>
                    <a:pt x="9770" y="12168"/>
                    <a:pt x="10001" y="6992"/>
                  </a:cubicBezTo>
                  <a:cubicBezTo>
                    <a:pt x="10272" y="1602"/>
                    <a:pt x="7530" y="0"/>
                    <a:pt x="5115"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21"/>
            <p:cNvSpPr/>
            <p:nvPr/>
          </p:nvSpPr>
          <p:spPr>
            <a:xfrm>
              <a:off x="4725775" y="2061580"/>
              <a:ext cx="21340" cy="12203"/>
            </a:xfrm>
            <a:custGeom>
              <a:rect b="b" l="l" r="r" t="t"/>
              <a:pathLst>
                <a:path extrusionOk="0" h="609" w="1065">
                  <a:moveTo>
                    <a:pt x="368" y="1"/>
                  </a:moveTo>
                  <a:cubicBezTo>
                    <a:pt x="251" y="1"/>
                    <a:pt x="143" y="41"/>
                    <a:pt x="62" y="122"/>
                  </a:cubicBezTo>
                  <a:cubicBezTo>
                    <a:pt x="1" y="183"/>
                    <a:pt x="1" y="274"/>
                    <a:pt x="62" y="335"/>
                  </a:cubicBezTo>
                  <a:cubicBezTo>
                    <a:pt x="153" y="426"/>
                    <a:pt x="275" y="487"/>
                    <a:pt x="396" y="518"/>
                  </a:cubicBezTo>
                  <a:cubicBezTo>
                    <a:pt x="518" y="548"/>
                    <a:pt x="670" y="578"/>
                    <a:pt x="791" y="609"/>
                  </a:cubicBezTo>
                  <a:cubicBezTo>
                    <a:pt x="943" y="609"/>
                    <a:pt x="1065" y="426"/>
                    <a:pt x="974" y="305"/>
                  </a:cubicBezTo>
                  <a:cubicBezTo>
                    <a:pt x="852" y="153"/>
                    <a:pt x="700" y="62"/>
                    <a:pt x="548" y="31"/>
                  </a:cubicBezTo>
                  <a:cubicBezTo>
                    <a:pt x="487" y="11"/>
                    <a:pt x="427" y="1"/>
                    <a:pt x="3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21"/>
            <p:cNvSpPr/>
            <p:nvPr/>
          </p:nvSpPr>
          <p:spPr>
            <a:xfrm>
              <a:off x="4664277" y="2059596"/>
              <a:ext cx="21941" cy="11762"/>
            </a:xfrm>
            <a:custGeom>
              <a:rect b="b" l="l" r="r" t="t"/>
              <a:pathLst>
                <a:path extrusionOk="0" h="587" w="1095">
                  <a:moveTo>
                    <a:pt x="641" y="1"/>
                  </a:moveTo>
                  <a:cubicBezTo>
                    <a:pt x="610" y="1"/>
                    <a:pt x="578" y="3"/>
                    <a:pt x="547" y="9"/>
                  </a:cubicBezTo>
                  <a:cubicBezTo>
                    <a:pt x="395" y="39"/>
                    <a:pt x="213" y="130"/>
                    <a:pt x="91" y="252"/>
                  </a:cubicBezTo>
                  <a:cubicBezTo>
                    <a:pt x="0" y="373"/>
                    <a:pt x="91" y="586"/>
                    <a:pt x="274" y="586"/>
                  </a:cubicBezTo>
                  <a:cubicBezTo>
                    <a:pt x="395" y="556"/>
                    <a:pt x="517" y="556"/>
                    <a:pt x="638" y="525"/>
                  </a:cubicBezTo>
                  <a:cubicBezTo>
                    <a:pt x="790" y="525"/>
                    <a:pt x="912" y="465"/>
                    <a:pt x="1033" y="404"/>
                  </a:cubicBezTo>
                  <a:cubicBezTo>
                    <a:pt x="1094" y="313"/>
                    <a:pt x="1094" y="221"/>
                    <a:pt x="1033" y="161"/>
                  </a:cubicBezTo>
                  <a:cubicBezTo>
                    <a:pt x="933" y="60"/>
                    <a:pt x="790" y="1"/>
                    <a:pt x="6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21"/>
            <p:cNvSpPr/>
            <p:nvPr/>
          </p:nvSpPr>
          <p:spPr>
            <a:xfrm>
              <a:off x="4674617" y="2099352"/>
              <a:ext cx="9778" cy="18895"/>
            </a:xfrm>
            <a:custGeom>
              <a:rect b="b" l="l" r="r" t="t"/>
              <a:pathLst>
                <a:path extrusionOk="0" h="943" w="488">
                  <a:moveTo>
                    <a:pt x="426" y="0"/>
                  </a:moveTo>
                  <a:cubicBezTo>
                    <a:pt x="426" y="0"/>
                    <a:pt x="396" y="0"/>
                    <a:pt x="396" y="31"/>
                  </a:cubicBezTo>
                  <a:cubicBezTo>
                    <a:pt x="396" y="426"/>
                    <a:pt x="335" y="821"/>
                    <a:pt x="1" y="943"/>
                  </a:cubicBezTo>
                  <a:cubicBezTo>
                    <a:pt x="396" y="912"/>
                    <a:pt x="487" y="365"/>
                    <a:pt x="4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21"/>
            <p:cNvSpPr/>
            <p:nvPr/>
          </p:nvSpPr>
          <p:spPr>
            <a:xfrm>
              <a:off x="4663315" y="2091377"/>
              <a:ext cx="22662" cy="23865"/>
            </a:xfrm>
            <a:custGeom>
              <a:rect b="b" l="l" r="r" t="t"/>
              <a:pathLst>
                <a:path extrusionOk="0" h="1191" w="1131">
                  <a:moveTo>
                    <a:pt x="612" y="1"/>
                  </a:moveTo>
                  <a:cubicBezTo>
                    <a:pt x="45" y="1"/>
                    <a:pt x="1" y="1159"/>
                    <a:pt x="534" y="1189"/>
                  </a:cubicBezTo>
                  <a:cubicBezTo>
                    <a:pt x="548" y="1190"/>
                    <a:pt x="561" y="1191"/>
                    <a:pt x="574" y="1191"/>
                  </a:cubicBezTo>
                  <a:cubicBezTo>
                    <a:pt x="1084" y="1191"/>
                    <a:pt x="1130" y="62"/>
                    <a:pt x="656" y="3"/>
                  </a:cubicBezTo>
                  <a:cubicBezTo>
                    <a:pt x="641" y="2"/>
                    <a:pt x="627" y="1"/>
                    <a:pt x="6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21"/>
            <p:cNvSpPr/>
            <p:nvPr/>
          </p:nvSpPr>
          <p:spPr>
            <a:xfrm>
              <a:off x="4657564" y="2090816"/>
              <a:ext cx="15749" cy="11061"/>
            </a:xfrm>
            <a:custGeom>
              <a:rect b="b" l="l" r="r" t="t"/>
              <a:pathLst>
                <a:path extrusionOk="0" h="552" w="786">
                  <a:moveTo>
                    <a:pt x="1" y="1"/>
                  </a:moveTo>
                  <a:cubicBezTo>
                    <a:pt x="1" y="244"/>
                    <a:pt x="61" y="487"/>
                    <a:pt x="305" y="548"/>
                  </a:cubicBezTo>
                  <a:cubicBezTo>
                    <a:pt x="322" y="550"/>
                    <a:pt x="340" y="551"/>
                    <a:pt x="356" y="551"/>
                  </a:cubicBezTo>
                  <a:cubicBezTo>
                    <a:pt x="565" y="551"/>
                    <a:pt x="676" y="378"/>
                    <a:pt x="761" y="153"/>
                  </a:cubicBezTo>
                  <a:cubicBezTo>
                    <a:pt x="785" y="128"/>
                    <a:pt x="750" y="84"/>
                    <a:pt x="720" y="84"/>
                  </a:cubicBezTo>
                  <a:cubicBezTo>
                    <a:pt x="712" y="84"/>
                    <a:pt x="706" y="86"/>
                    <a:pt x="700" y="92"/>
                  </a:cubicBezTo>
                  <a:cubicBezTo>
                    <a:pt x="609" y="153"/>
                    <a:pt x="487" y="274"/>
                    <a:pt x="365" y="274"/>
                  </a:cubicBezTo>
                  <a:cubicBezTo>
                    <a:pt x="244" y="274"/>
                    <a:pt x="122" y="153"/>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21"/>
            <p:cNvSpPr/>
            <p:nvPr/>
          </p:nvSpPr>
          <p:spPr>
            <a:xfrm>
              <a:off x="4723952" y="2099954"/>
              <a:ext cx="8556" cy="20118"/>
            </a:xfrm>
            <a:custGeom>
              <a:rect b="b" l="l" r="r" t="t"/>
              <a:pathLst>
                <a:path extrusionOk="0" h="1004" w="427">
                  <a:moveTo>
                    <a:pt x="92" y="1"/>
                  </a:moveTo>
                  <a:lnTo>
                    <a:pt x="92" y="1"/>
                  </a:lnTo>
                  <a:cubicBezTo>
                    <a:pt x="1" y="365"/>
                    <a:pt x="31" y="943"/>
                    <a:pt x="426" y="1004"/>
                  </a:cubicBezTo>
                  <a:cubicBezTo>
                    <a:pt x="122" y="852"/>
                    <a:pt x="92" y="426"/>
                    <a:pt x="122" y="62"/>
                  </a:cubicBezTo>
                  <a:cubicBezTo>
                    <a:pt x="122" y="31"/>
                    <a:pt x="92" y="1"/>
                    <a:pt x="9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21"/>
            <p:cNvSpPr/>
            <p:nvPr/>
          </p:nvSpPr>
          <p:spPr>
            <a:xfrm>
              <a:off x="4721527" y="2093261"/>
              <a:ext cx="23764" cy="23764"/>
            </a:xfrm>
            <a:custGeom>
              <a:rect b="b" l="l" r="r" t="t"/>
              <a:pathLst>
                <a:path extrusionOk="0" h="1186" w="1186">
                  <a:moveTo>
                    <a:pt x="578" y="0"/>
                  </a:moveTo>
                  <a:cubicBezTo>
                    <a:pt x="61" y="0"/>
                    <a:pt x="0" y="1186"/>
                    <a:pt x="578" y="1186"/>
                  </a:cubicBezTo>
                  <a:cubicBezTo>
                    <a:pt x="1155" y="1186"/>
                    <a:pt x="1186" y="0"/>
                    <a:pt x="5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21"/>
            <p:cNvSpPr/>
            <p:nvPr/>
          </p:nvSpPr>
          <p:spPr>
            <a:xfrm>
              <a:off x="4736756" y="2093862"/>
              <a:ext cx="14026" cy="10440"/>
            </a:xfrm>
            <a:custGeom>
              <a:rect b="b" l="l" r="r" t="t"/>
              <a:pathLst>
                <a:path extrusionOk="0" h="521" w="700">
                  <a:moveTo>
                    <a:pt x="669" y="1"/>
                  </a:moveTo>
                  <a:cubicBezTo>
                    <a:pt x="578" y="122"/>
                    <a:pt x="456" y="244"/>
                    <a:pt x="365" y="244"/>
                  </a:cubicBezTo>
                  <a:cubicBezTo>
                    <a:pt x="243" y="244"/>
                    <a:pt x="152" y="122"/>
                    <a:pt x="61" y="31"/>
                  </a:cubicBezTo>
                  <a:cubicBezTo>
                    <a:pt x="31" y="31"/>
                    <a:pt x="0" y="92"/>
                    <a:pt x="0" y="122"/>
                  </a:cubicBezTo>
                  <a:cubicBezTo>
                    <a:pt x="57" y="321"/>
                    <a:pt x="167" y="520"/>
                    <a:pt x="355" y="520"/>
                  </a:cubicBezTo>
                  <a:cubicBezTo>
                    <a:pt x="368" y="520"/>
                    <a:pt x="382" y="519"/>
                    <a:pt x="395" y="517"/>
                  </a:cubicBezTo>
                  <a:cubicBezTo>
                    <a:pt x="608" y="457"/>
                    <a:pt x="699" y="244"/>
                    <a:pt x="6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21"/>
            <p:cNvSpPr/>
            <p:nvPr/>
          </p:nvSpPr>
          <p:spPr>
            <a:xfrm>
              <a:off x="4680709" y="2159047"/>
              <a:ext cx="14647" cy="7795"/>
            </a:xfrm>
            <a:custGeom>
              <a:rect b="b" l="l" r="r" t="t"/>
              <a:pathLst>
                <a:path extrusionOk="0" h="389" w="731">
                  <a:moveTo>
                    <a:pt x="1" y="0"/>
                  </a:moveTo>
                  <a:cubicBezTo>
                    <a:pt x="1" y="182"/>
                    <a:pt x="92" y="304"/>
                    <a:pt x="244" y="365"/>
                  </a:cubicBezTo>
                  <a:cubicBezTo>
                    <a:pt x="291" y="381"/>
                    <a:pt x="338" y="388"/>
                    <a:pt x="384" y="388"/>
                  </a:cubicBezTo>
                  <a:cubicBezTo>
                    <a:pt x="516" y="388"/>
                    <a:pt x="640" y="326"/>
                    <a:pt x="730" y="213"/>
                  </a:cubicBezTo>
                  <a:lnTo>
                    <a:pt x="730" y="213"/>
                  </a:lnTo>
                  <a:cubicBezTo>
                    <a:pt x="644" y="234"/>
                    <a:pt x="558" y="256"/>
                    <a:pt x="462" y="256"/>
                  </a:cubicBezTo>
                  <a:cubicBezTo>
                    <a:pt x="421" y="256"/>
                    <a:pt x="380" y="252"/>
                    <a:pt x="335" y="243"/>
                  </a:cubicBezTo>
                  <a:cubicBezTo>
                    <a:pt x="213" y="213"/>
                    <a:pt x="122" y="91"/>
                    <a:pt x="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21"/>
            <p:cNvSpPr/>
            <p:nvPr/>
          </p:nvSpPr>
          <p:spPr>
            <a:xfrm>
              <a:off x="4688023" y="2061280"/>
              <a:ext cx="38512" cy="90069"/>
            </a:xfrm>
            <a:custGeom>
              <a:rect b="b" l="l" r="r" t="t"/>
              <a:pathLst>
                <a:path extrusionOk="0" h="4495" w="1922">
                  <a:moveTo>
                    <a:pt x="1323" y="1"/>
                  </a:moveTo>
                  <a:cubicBezTo>
                    <a:pt x="1300" y="1"/>
                    <a:pt x="1277" y="16"/>
                    <a:pt x="1277" y="46"/>
                  </a:cubicBezTo>
                  <a:cubicBezTo>
                    <a:pt x="1338" y="1201"/>
                    <a:pt x="1611" y="2326"/>
                    <a:pt x="1672" y="3511"/>
                  </a:cubicBezTo>
                  <a:cubicBezTo>
                    <a:pt x="1490" y="3420"/>
                    <a:pt x="1277" y="3359"/>
                    <a:pt x="1095" y="3329"/>
                  </a:cubicBezTo>
                  <a:cubicBezTo>
                    <a:pt x="1034" y="3329"/>
                    <a:pt x="1155" y="4210"/>
                    <a:pt x="1155" y="4302"/>
                  </a:cubicBezTo>
                  <a:cubicBezTo>
                    <a:pt x="760" y="4302"/>
                    <a:pt x="365" y="4150"/>
                    <a:pt x="31" y="3906"/>
                  </a:cubicBezTo>
                  <a:cubicBezTo>
                    <a:pt x="31" y="3906"/>
                    <a:pt x="0" y="3906"/>
                    <a:pt x="0" y="3937"/>
                  </a:cubicBezTo>
                  <a:cubicBezTo>
                    <a:pt x="243" y="4287"/>
                    <a:pt x="629" y="4494"/>
                    <a:pt x="1031" y="4494"/>
                  </a:cubicBezTo>
                  <a:cubicBezTo>
                    <a:pt x="1083" y="4494"/>
                    <a:pt x="1134" y="4491"/>
                    <a:pt x="1186" y="4484"/>
                  </a:cubicBezTo>
                  <a:cubicBezTo>
                    <a:pt x="1277" y="4454"/>
                    <a:pt x="1338" y="4454"/>
                    <a:pt x="1338" y="4423"/>
                  </a:cubicBezTo>
                  <a:cubicBezTo>
                    <a:pt x="1338" y="4150"/>
                    <a:pt x="1338" y="3876"/>
                    <a:pt x="1307" y="3602"/>
                  </a:cubicBezTo>
                  <a:lnTo>
                    <a:pt x="1307" y="3602"/>
                  </a:lnTo>
                  <a:cubicBezTo>
                    <a:pt x="1379" y="3650"/>
                    <a:pt x="1731" y="3791"/>
                    <a:pt x="1865" y="3791"/>
                  </a:cubicBezTo>
                  <a:cubicBezTo>
                    <a:pt x="1902" y="3791"/>
                    <a:pt x="1922" y="3781"/>
                    <a:pt x="1915" y="3754"/>
                  </a:cubicBezTo>
                  <a:cubicBezTo>
                    <a:pt x="1855" y="2508"/>
                    <a:pt x="1672" y="1262"/>
                    <a:pt x="1368" y="46"/>
                  </a:cubicBezTo>
                  <a:cubicBezTo>
                    <a:pt x="1368" y="16"/>
                    <a:pt x="1345" y="1"/>
                    <a:pt x="132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221"/>
            <p:cNvSpPr/>
            <p:nvPr/>
          </p:nvSpPr>
          <p:spPr>
            <a:xfrm>
              <a:off x="4546110" y="1947161"/>
              <a:ext cx="224761" cy="157675"/>
            </a:xfrm>
            <a:custGeom>
              <a:rect b="b" l="l" r="r" t="t"/>
              <a:pathLst>
                <a:path extrusionOk="0" h="7869" w="11217">
                  <a:moveTo>
                    <a:pt x="6462" y="0"/>
                  </a:moveTo>
                  <a:cubicBezTo>
                    <a:pt x="6174" y="0"/>
                    <a:pt x="5883" y="29"/>
                    <a:pt x="5593" y="88"/>
                  </a:cubicBezTo>
                  <a:cubicBezTo>
                    <a:pt x="4164" y="361"/>
                    <a:pt x="3040" y="1638"/>
                    <a:pt x="3040" y="1638"/>
                  </a:cubicBezTo>
                  <a:cubicBezTo>
                    <a:pt x="3040" y="1638"/>
                    <a:pt x="1520" y="1911"/>
                    <a:pt x="943" y="3158"/>
                  </a:cubicBezTo>
                  <a:cubicBezTo>
                    <a:pt x="0" y="5285"/>
                    <a:pt x="1429" y="7869"/>
                    <a:pt x="1429" y="7869"/>
                  </a:cubicBezTo>
                  <a:cubicBezTo>
                    <a:pt x="2158" y="7687"/>
                    <a:pt x="2736" y="7109"/>
                    <a:pt x="2949" y="6349"/>
                  </a:cubicBezTo>
                  <a:cubicBezTo>
                    <a:pt x="7599" y="5984"/>
                    <a:pt x="8967" y="3036"/>
                    <a:pt x="8967" y="3036"/>
                  </a:cubicBezTo>
                  <a:cubicBezTo>
                    <a:pt x="10000" y="5407"/>
                    <a:pt x="10791" y="5772"/>
                    <a:pt x="10943" y="6136"/>
                  </a:cubicBezTo>
                  <a:cubicBezTo>
                    <a:pt x="10943" y="6136"/>
                    <a:pt x="11216" y="4039"/>
                    <a:pt x="10426" y="2458"/>
                  </a:cubicBezTo>
                  <a:cubicBezTo>
                    <a:pt x="9676" y="932"/>
                    <a:pt x="8111" y="0"/>
                    <a:pt x="64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221"/>
            <p:cNvSpPr/>
            <p:nvPr/>
          </p:nvSpPr>
          <p:spPr>
            <a:xfrm>
              <a:off x="4607628" y="2004331"/>
              <a:ext cx="119383" cy="68849"/>
            </a:xfrm>
            <a:custGeom>
              <a:rect b="b" l="l" r="r" t="t"/>
              <a:pathLst>
                <a:path extrusionOk="0" h="3436" w="5958">
                  <a:moveTo>
                    <a:pt x="5958" y="1"/>
                  </a:moveTo>
                  <a:lnTo>
                    <a:pt x="5958" y="1"/>
                  </a:lnTo>
                  <a:cubicBezTo>
                    <a:pt x="5745" y="578"/>
                    <a:pt x="5441" y="1095"/>
                    <a:pt x="5016" y="1551"/>
                  </a:cubicBezTo>
                  <a:cubicBezTo>
                    <a:pt x="4590" y="1976"/>
                    <a:pt x="4104" y="2341"/>
                    <a:pt x="3557" y="2615"/>
                  </a:cubicBezTo>
                  <a:cubicBezTo>
                    <a:pt x="3009" y="2888"/>
                    <a:pt x="2432" y="3071"/>
                    <a:pt x="1824" y="3192"/>
                  </a:cubicBezTo>
                  <a:cubicBezTo>
                    <a:pt x="1520" y="3253"/>
                    <a:pt x="1246" y="3314"/>
                    <a:pt x="912" y="3314"/>
                  </a:cubicBezTo>
                  <a:cubicBezTo>
                    <a:pt x="608" y="3344"/>
                    <a:pt x="304" y="3375"/>
                    <a:pt x="0" y="3375"/>
                  </a:cubicBezTo>
                  <a:cubicBezTo>
                    <a:pt x="304" y="3435"/>
                    <a:pt x="608" y="3435"/>
                    <a:pt x="942" y="3435"/>
                  </a:cubicBezTo>
                  <a:cubicBezTo>
                    <a:pt x="1246" y="3405"/>
                    <a:pt x="1550" y="3375"/>
                    <a:pt x="1854" y="3344"/>
                  </a:cubicBezTo>
                  <a:cubicBezTo>
                    <a:pt x="2158" y="3283"/>
                    <a:pt x="2462" y="3223"/>
                    <a:pt x="2766" y="3131"/>
                  </a:cubicBezTo>
                  <a:cubicBezTo>
                    <a:pt x="2918" y="3071"/>
                    <a:pt x="3070" y="3040"/>
                    <a:pt x="3222" y="2979"/>
                  </a:cubicBezTo>
                  <a:lnTo>
                    <a:pt x="3648" y="2797"/>
                  </a:lnTo>
                  <a:cubicBezTo>
                    <a:pt x="4195" y="2523"/>
                    <a:pt x="4712" y="2128"/>
                    <a:pt x="5137" y="1642"/>
                  </a:cubicBezTo>
                  <a:cubicBezTo>
                    <a:pt x="5532" y="1186"/>
                    <a:pt x="5806" y="609"/>
                    <a:pt x="59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21"/>
            <p:cNvSpPr/>
            <p:nvPr/>
          </p:nvSpPr>
          <p:spPr>
            <a:xfrm>
              <a:off x="4536352" y="2080276"/>
              <a:ext cx="54242" cy="70552"/>
            </a:xfrm>
            <a:custGeom>
              <a:rect b="b" l="l" r="r" t="t"/>
              <a:pathLst>
                <a:path extrusionOk="0" h="3521" w="2707">
                  <a:moveTo>
                    <a:pt x="1028" y="0"/>
                  </a:moveTo>
                  <a:cubicBezTo>
                    <a:pt x="958" y="0"/>
                    <a:pt x="889" y="13"/>
                    <a:pt x="822" y="40"/>
                  </a:cubicBezTo>
                  <a:cubicBezTo>
                    <a:pt x="1" y="344"/>
                    <a:pt x="578" y="2898"/>
                    <a:pt x="1430" y="3384"/>
                  </a:cubicBezTo>
                  <a:cubicBezTo>
                    <a:pt x="1573" y="3476"/>
                    <a:pt x="1738" y="3520"/>
                    <a:pt x="1902" y="3520"/>
                  </a:cubicBezTo>
                  <a:cubicBezTo>
                    <a:pt x="2224" y="3520"/>
                    <a:pt x="2545" y="3352"/>
                    <a:pt x="2706" y="3050"/>
                  </a:cubicBezTo>
                  <a:lnTo>
                    <a:pt x="2615" y="1560"/>
                  </a:lnTo>
                  <a:cubicBezTo>
                    <a:pt x="2615" y="1560"/>
                    <a:pt x="1797" y="0"/>
                    <a:pt x="1028"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21"/>
            <p:cNvSpPr/>
            <p:nvPr/>
          </p:nvSpPr>
          <p:spPr>
            <a:xfrm>
              <a:off x="4556450" y="2095685"/>
              <a:ext cx="26830" cy="45405"/>
            </a:xfrm>
            <a:custGeom>
              <a:rect b="b" l="l" r="r" t="t"/>
              <a:pathLst>
                <a:path extrusionOk="0" h="2266" w="1339">
                  <a:moveTo>
                    <a:pt x="1" y="1"/>
                  </a:moveTo>
                  <a:lnTo>
                    <a:pt x="1" y="31"/>
                  </a:lnTo>
                  <a:cubicBezTo>
                    <a:pt x="548" y="396"/>
                    <a:pt x="913" y="974"/>
                    <a:pt x="1004" y="1612"/>
                  </a:cubicBezTo>
                  <a:cubicBezTo>
                    <a:pt x="922" y="1428"/>
                    <a:pt x="744" y="1312"/>
                    <a:pt x="553" y="1312"/>
                  </a:cubicBezTo>
                  <a:cubicBezTo>
                    <a:pt x="460" y="1312"/>
                    <a:pt x="364" y="1340"/>
                    <a:pt x="275" y="1399"/>
                  </a:cubicBezTo>
                  <a:cubicBezTo>
                    <a:pt x="244" y="1399"/>
                    <a:pt x="275" y="1430"/>
                    <a:pt x="275" y="1430"/>
                  </a:cubicBezTo>
                  <a:cubicBezTo>
                    <a:pt x="317" y="1419"/>
                    <a:pt x="359" y="1414"/>
                    <a:pt x="401" y="1414"/>
                  </a:cubicBezTo>
                  <a:cubicBezTo>
                    <a:pt x="598" y="1414"/>
                    <a:pt x="777" y="1527"/>
                    <a:pt x="852" y="1703"/>
                  </a:cubicBezTo>
                  <a:cubicBezTo>
                    <a:pt x="974" y="1855"/>
                    <a:pt x="1034" y="2037"/>
                    <a:pt x="1095" y="2220"/>
                  </a:cubicBezTo>
                  <a:cubicBezTo>
                    <a:pt x="1110" y="2250"/>
                    <a:pt x="1141" y="2265"/>
                    <a:pt x="1167" y="2265"/>
                  </a:cubicBezTo>
                  <a:cubicBezTo>
                    <a:pt x="1194" y="2265"/>
                    <a:pt x="1217" y="2250"/>
                    <a:pt x="1217" y="2220"/>
                  </a:cubicBezTo>
                  <a:cubicBezTo>
                    <a:pt x="1338" y="1399"/>
                    <a:pt x="852" y="183"/>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6" name="Google Shape;3806;p221"/>
          <p:cNvSpPr txBox="1"/>
          <p:nvPr/>
        </p:nvSpPr>
        <p:spPr>
          <a:xfrm>
            <a:off x="408600" y="3084075"/>
            <a:ext cx="3982800" cy="1399800"/>
          </a:xfrm>
          <a:prstGeom prst="rect">
            <a:avLst/>
          </a:prstGeom>
          <a:solidFill>
            <a:srgbClr val="EFEFEF"/>
          </a:solid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Using non verbal cues instead of words</a:t>
            </a:r>
            <a:endParaRPr sz="1500">
              <a:solidFill>
                <a:schemeClr val="dk2"/>
              </a:solidFill>
              <a:latin typeface="Lato"/>
              <a:ea typeface="Lato"/>
              <a:cs typeface="Lato"/>
              <a:sym typeface="Lato"/>
            </a:endParaRPr>
          </a:p>
          <a:p>
            <a:pPr indent="-323850" lvl="0" marL="457200" rtl="0" algn="l">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Often used to accentuate, </a:t>
            </a:r>
            <a:r>
              <a:rPr lang="en" sz="1500">
                <a:solidFill>
                  <a:schemeClr val="dk2"/>
                </a:solidFill>
                <a:latin typeface="Lato"/>
                <a:ea typeface="Lato"/>
                <a:cs typeface="Lato"/>
                <a:sym typeface="Lato"/>
              </a:rPr>
              <a:t>emphasize</a:t>
            </a:r>
            <a:r>
              <a:rPr lang="en" sz="1500">
                <a:solidFill>
                  <a:schemeClr val="dk2"/>
                </a:solidFill>
                <a:latin typeface="Lato"/>
                <a:ea typeface="Lato"/>
                <a:cs typeface="Lato"/>
                <a:sym typeface="Lato"/>
              </a:rPr>
              <a:t> and soften the verbal message </a:t>
            </a:r>
            <a:endParaRPr sz="1500">
              <a:solidFill>
                <a:schemeClr val="dk2"/>
              </a:solidFill>
              <a:latin typeface="Lato"/>
              <a:ea typeface="Lato"/>
              <a:cs typeface="Lato"/>
              <a:sym typeface="Lato"/>
            </a:endParaRPr>
          </a:p>
        </p:txBody>
      </p:sp>
      <p:sp>
        <p:nvSpPr>
          <p:cNvPr id="3807" name="Google Shape;3807;p221"/>
          <p:cNvSpPr txBox="1"/>
          <p:nvPr/>
        </p:nvSpPr>
        <p:spPr>
          <a:xfrm>
            <a:off x="4618975" y="3084075"/>
            <a:ext cx="3726900" cy="1297200"/>
          </a:xfrm>
          <a:prstGeom prst="rect">
            <a:avLst/>
          </a:prstGeom>
          <a:solidFill>
            <a:srgbClr val="EFEFEF"/>
          </a:solid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Certain body language or non verbal cues used to regulate the </a:t>
            </a:r>
            <a:r>
              <a:rPr lang="en">
                <a:solidFill>
                  <a:schemeClr val="dk2"/>
                </a:solidFill>
                <a:latin typeface="Lato"/>
                <a:ea typeface="Lato"/>
                <a:cs typeface="Lato"/>
                <a:sym typeface="Lato"/>
              </a:rPr>
              <a:t>conversation</a:t>
            </a:r>
            <a:endParaRPr>
              <a:solidFill>
                <a:schemeClr val="dk2"/>
              </a:solidFill>
              <a:latin typeface="Lato"/>
              <a:ea typeface="Lato"/>
              <a:cs typeface="Lato"/>
              <a:sym typeface="Lato"/>
            </a:endParaRPr>
          </a:p>
          <a:p>
            <a:pPr indent="-317500" lvl="0" marL="457200" rtl="0" algn="l">
              <a:spcBef>
                <a:spcPts val="0"/>
              </a:spcBef>
              <a:spcAft>
                <a:spcPts val="0"/>
              </a:spcAft>
              <a:buSzPts val="1400"/>
              <a:buFont typeface="Lato"/>
              <a:buChar char="●"/>
            </a:pPr>
            <a:r>
              <a:rPr lang="en">
                <a:solidFill>
                  <a:schemeClr val="dk2"/>
                </a:solidFill>
                <a:latin typeface="Lato"/>
                <a:ea typeface="Lato"/>
                <a:cs typeface="Lato"/>
                <a:sym typeface="Lato"/>
              </a:rPr>
              <a:t>Using gestures to </a:t>
            </a:r>
            <a:r>
              <a:rPr lang="en">
                <a:solidFill>
                  <a:schemeClr val="dk2"/>
                </a:solidFill>
                <a:latin typeface="Lato"/>
                <a:ea typeface="Lato"/>
                <a:cs typeface="Lato"/>
                <a:sym typeface="Lato"/>
              </a:rPr>
              <a:t>emphasize</a:t>
            </a:r>
            <a:r>
              <a:rPr lang="en">
                <a:solidFill>
                  <a:schemeClr val="dk2"/>
                </a:solidFill>
                <a:latin typeface="Lato"/>
                <a:ea typeface="Lato"/>
                <a:cs typeface="Lato"/>
                <a:sym typeface="Lato"/>
              </a:rPr>
              <a:t> that you are done speaking or if the conversation is over</a:t>
            </a:r>
            <a:r>
              <a:rPr lang="en">
                <a:latin typeface="Lato"/>
                <a:ea typeface="Lato"/>
                <a:cs typeface="Lato"/>
                <a:sym typeface="Lato"/>
              </a:rPr>
              <a:t> </a:t>
            </a:r>
            <a:endParaRPr>
              <a:latin typeface="Lato"/>
              <a:ea typeface="Lato"/>
              <a:cs typeface="Lato"/>
              <a:sym typeface="Lato"/>
            </a:endParaRPr>
          </a:p>
        </p:txBody>
      </p:sp>
      <p:grpSp>
        <p:nvGrpSpPr>
          <p:cNvPr id="3808" name="Google Shape;3808;p221"/>
          <p:cNvGrpSpPr/>
          <p:nvPr/>
        </p:nvGrpSpPr>
        <p:grpSpPr>
          <a:xfrm>
            <a:off x="283502" y="473119"/>
            <a:ext cx="2514868" cy="645601"/>
            <a:chOff x="4411970" y="2726085"/>
            <a:chExt cx="643107" cy="193659"/>
          </a:xfrm>
        </p:grpSpPr>
        <p:sp>
          <p:nvSpPr>
            <p:cNvPr id="3809" name="Google Shape;3809;p22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2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22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221"/>
          <p:cNvGrpSpPr/>
          <p:nvPr/>
        </p:nvGrpSpPr>
        <p:grpSpPr>
          <a:xfrm>
            <a:off x="5224989" y="472894"/>
            <a:ext cx="2514868" cy="645601"/>
            <a:chOff x="4411970" y="2726085"/>
            <a:chExt cx="643107" cy="193659"/>
          </a:xfrm>
        </p:grpSpPr>
        <p:sp>
          <p:nvSpPr>
            <p:cNvPr id="3813" name="Google Shape;3813;p22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2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2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6" name="Google Shape;3816;p221"/>
          <p:cNvSpPr txBox="1"/>
          <p:nvPr/>
        </p:nvSpPr>
        <p:spPr>
          <a:xfrm>
            <a:off x="2724025" y="1536375"/>
            <a:ext cx="329400" cy="4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5"/>
                                        </p:tgtEl>
                                        <p:attrNameLst>
                                          <p:attrName>style.visibility</p:attrName>
                                        </p:attrNameLst>
                                      </p:cBhvr>
                                      <p:to>
                                        <p:strVal val="visible"/>
                                      </p:to>
                                    </p:set>
                                    <p:animEffect filter="fade" transition="in">
                                      <p:cBhvr>
                                        <p:cTn dur="1000"/>
                                        <p:tgtEl>
                                          <p:spTgt spid="3505"/>
                                        </p:tgtEl>
                                      </p:cBhvr>
                                    </p:animEffect>
                                  </p:childTnLst>
                                </p:cTn>
                              </p:par>
                              <p:par>
                                <p:cTn fill="hold" nodeType="withEffect" presetClass="entr" presetID="10" presetSubtype="0">
                                  <p:stCondLst>
                                    <p:cond delay="0"/>
                                  </p:stCondLst>
                                  <p:childTnLst>
                                    <p:set>
                                      <p:cBhvr>
                                        <p:cTn dur="1" fill="hold">
                                          <p:stCondLst>
                                            <p:cond delay="0"/>
                                          </p:stCondLst>
                                        </p:cTn>
                                        <p:tgtEl>
                                          <p:spTgt spid="3506"/>
                                        </p:tgtEl>
                                        <p:attrNameLst>
                                          <p:attrName>style.visibility</p:attrName>
                                        </p:attrNameLst>
                                      </p:cBhvr>
                                      <p:to>
                                        <p:strVal val="visible"/>
                                      </p:to>
                                    </p:set>
                                    <p:animEffect filter="fade" transition="in">
                                      <p:cBhvr>
                                        <p:cTn dur="1000"/>
                                        <p:tgtEl>
                                          <p:spTgt spid="3506"/>
                                        </p:tgtEl>
                                      </p:cBhvr>
                                    </p:animEffect>
                                  </p:childTnLst>
                                </p:cTn>
                              </p:par>
                              <p:par>
                                <p:cTn fill="hold" nodeType="withEffect" presetClass="entr" presetID="10" presetSubtype="0">
                                  <p:stCondLst>
                                    <p:cond delay="0"/>
                                  </p:stCondLst>
                                  <p:childTnLst>
                                    <p:set>
                                      <p:cBhvr>
                                        <p:cTn dur="1" fill="hold">
                                          <p:stCondLst>
                                            <p:cond delay="0"/>
                                          </p:stCondLst>
                                        </p:cTn>
                                        <p:tgtEl>
                                          <p:spTgt spid="3507"/>
                                        </p:tgtEl>
                                        <p:attrNameLst>
                                          <p:attrName>style.visibility</p:attrName>
                                        </p:attrNameLst>
                                      </p:cBhvr>
                                      <p:to>
                                        <p:strVal val="visible"/>
                                      </p:to>
                                    </p:set>
                                    <p:animEffect filter="fade" transition="in">
                                      <p:cBhvr>
                                        <p:cTn dur="1000"/>
                                        <p:tgtEl>
                                          <p:spTgt spid="3507"/>
                                        </p:tgtEl>
                                      </p:cBhvr>
                                    </p:animEffect>
                                  </p:childTnLst>
                                </p:cTn>
                              </p:par>
                              <p:par>
                                <p:cTn fill="hold" nodeType="withEffect" presetClass="entr" presetID="10" presetSubtype="0">
                                  <p:stCondLst>
                                    <p:cond delay="0"/>
                                  </p:stCondLst>
                                  <p:childTnLst>
                                    <p:set>
                                      <p:cBhvr>
                                        <p:cTn dur="1" fill="hold">
                                          <p:stCondLst>
                                            <p:cond delay="0"/>
                                          </p:stCondLst>
                                        </p:cTn>
                                        <p:tgtEl>
                                          <p:spTgt spid="3508"/>
                                        </p:tgtEl>
                                        <p:attrNameLst>
                                          <p:attrName>style.visibility</p:attrName>
                                        </p:attrNameLst>
                                      </p:cBhvr>
                                      <p:to>
                                        <p:strVal val="visible"/>
                                      </p:to>
                                    </p:set>
                                    <p:animEffect filter="fade" transition="in">
                                      <p:cBhvr>
                                        <p:cTn dur="1000"/>
                                        <p:tgtEl>
                                          <p:spTgt spid="3508"/>
                                        </p:tgtEl>
                                      </p:cBhvr>
                                    </p:animEffect>
                                  </p:childTnLst>
                                </p:cTn>
                              </p:par>
                              <p:par>
                                <p:cTn fill="hold" nodeType="withEffect" presetClass="entr" presetID="10" presetSubtype="0">
                                  <p:stCondLst>
                                    <p:cond delay="0"/>
                                  </p:stCondLst>
                                  <p:childTnLst>
                                    <p:set>
                                      <p:cBhvr>
                                        <p:cTn dur="1" fill="hold">
                                          <p:stCondLst>
                                            <p:cond delay="0"/>
                                          </p:stCondLst>
                                        </p:cTn>
                                        <p:tgtEl>
                                          <p:spTgt spid="3728"/>
                                        </p:tgtEl>
                                        <p:attrNameLst>
                                          <p:attrName>style.visibility</p:attrName>
                                        </p:attrNameLst>
                                      </p:cBhvr>
                                      <p:to>
                                        <p:strVal val="visible"/>
                                      </p:to>
                                    </p:set>
                                    <p:animEffect filter="fade" transition="in">
                                      <p:cBhvr>
                                        <p:cTn dur="1000"/>
                                        <p:tgtEl>
                                          <p:spTgt spid="3728"/>
                                        </p:tgtEl>
                                      </p:cBhvr>
                                    </p:animEffect>
                                  </p:childTnLst>
                                </p:cTn>
                              </p:par>
                              <p:par>
                                <p:cTn fill="hold" nodeType="withEffect" presetClass="entr" presetID="10" presetSubtype="0">
                                  <p:stCondLst>
                                    <p:cond delay="0"/>
                                  </p:stCondLst>
                                  <p:childTnLst>
                                    <p:set>
                                      <p:cBhvr>
                                        <p:cTn dur="1" fill="hold">
                                          <p:stCondLst>
                                            <p:cond delay="0"/>
                                          </p:stCondLst>
                                        </p:cTn>
                                        <p:tgtEl>
                                          <p:spTgt spid="3729"/>
                                        </p:tgtEl>
                                        <p:attrNameLst>
                                          <p:attrName>style.visibility</p:attrName>
                                        </p:attrNameLst>
                                      </p:cBhvr>
                                      <p:to>
                                        <p:strVal val="visible"/>
                                      </p:to>
                                    </p:set>
                                    <p:animEffect filter="fade" transition="in">
                                      <p:cBhvr>
                                        <p:cTn dur="1000"/>
                                        <p:tgtEl>
                                          <p:spTgt spid="3729"/>
                                        </p:tgtEl>
                                      </p:cBhvr>
                                    </p:animEffect>
                                  </p:childTnLst>
                                </p:cTn>
                              </p:par>
                              <p:par>
                                <p:cTn fill="hold" nodeType="withEffect" presetClass="entr" presetID="10" presetSubtype="0">
                                  <p:stCondLst>
                                    <p:cond delay="0"/>
                                  </p:stCondLst>
                                  <p:childTnLst>
                                    <p:set>
                                      <p:cBhvr>
                                        <p:cTn dur="1" fill="hold">
                                          <p:stCondLst>
                                            <p:cond delay="0"/>
                                          </p:stCondLst>
                                        </p:cTn>
                                        <p:tgtEl>
                                          <p:spTgt spid="3808"/>
                                        </p:tgtEl>
                                        <p:attrNameLst>
                                          <p:attrName>style.visibility</p:attrName>
                                        </p:attrNameLst>
                                      </p:cBhvr>
                                      <p:to>
                                        <p:strVal val="visible"/>
                                      </p:to>
                                    </p:set>
                                    <p:animEffect filter="fade" transition="in">
                                      <p:cBhvr>
                                        <p:cTn dur="1000"/>
                                        <p:tgtEl>
                                          <p:spTgt spid="3808"/>
                                        </p:tgtEl>
                                      </p:cBhvr>
                                    </p:animEffect>
                                  </p:childTnLst>
                                </p:cTn>
                              </p:par>
                              <p:par>
                                <p:cTn fill="hold" nodeType="withEffect" presetClass="entr" presetID="10" presetSubtype="0">
                                  <p:stCondLst>
                                    <p:cond delay="0"/>
                                  </p:stCondLst>
                                  <p:childTnLst>
                                    <p:set>
                                      <p:cBhvr>
                                        <p:cTn dur="1" fill="hold">
                                          <p:stCondLst>
                                            <p:cond delay="0"/>
                                          </p:stCondLst>
                                        </p:cTn>
                                        <p:tgtEl>
                                          <p:spTgt spid="3812"/>
                                        </p:tgtEl>
                                        <p:attrNameLst>
                                          <p:attrName>style.visibility</p:attrName>
                                        </p:attrNameLst>
                                      </p:cBhvr>
                                      <p:to>
                                        <p:strVal val="visible"/>
                                      </p:to>
                                    </p:set>
                                    <p:animEffect filter="fade" transition="in">
                                      <p:cBhvr>
                                        <p:cTn dur="1000"/>
                                        <p:tgtEl>
                                          <p:spTgt spid="3812"/>
                                        </p:tgtEl>
                                      </p:cBhvr>
                                    </p:animEffect>
                                  </p:childTnLst>
                                </p:cTn>
                              </p:par>
                              <p:par>
                                <p:cTn fill="hold" nodeType="withEffect" presetClass="entr" presetID="10" presetSubtype="0">
                                  <p:stCondLst>
                                    <p:cond delay="0"/>
                                  </p:stCondLst>
                                  <p:childTnLst>
                                    <p:set>
                                      <p:cBhvr>
                                        <p:cTn dur="1" fill="hold">
                                          <p:stCondLst>
                                            <p:cond delay="0"/>
                                          </p:stCondLst>
                                        </p:cTn>
                                        <p:tgtEl>
                                          <p:spTgt spid="3816"/>
                                        </p:tgtEl>
                                        <p:attrNameLst>
                                          <p:attrName>style.visibility</p:attrName>
                                        </p:attrNameLst>
                                      </p:cBhvr>
                                      <p:to>
                                        <p:strVal val="visible"/>
                                      </p:to>
                                    </p:set>
                                    <p:animEffect filter="fade" transition="in">
                                      <p:cBhvr>
                                        <p:cTn dur="1000"/>
                                        <p:tgtEl>
                                          <p:spTgt spid="38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06"/>
                                        </p:tgtEl>
                                        <p:attrNameLst>
                                          <p:attrName>style.visibility</p:attrName>
                                        </p:attrNameLst>
                                      </p:cBhvr>
                                      <p:to>
                                        <p:strVal val="visible"/>
                                      </p:to>
                                    </p:set>
                                    <p:anim calcmode="lin" valueType="num">
                                      <p:cBhvr additive="base">
                                        <p:cTn dur="1000"/>
                                        <p:tgtEl>
                                          <p:spTgt spid="380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807"/>
                                        </p:tgtEl>
                                        <p:attrNameLst>
                                          <p:attrName>style.visibility</p:attrName>
                                        </p:attrNameLst>
                                      </p:cBhvr>
                                      <p:to>
                                        <p:strVal val="visible"/>
                                      </p:to>
                                    </p:set>
                                    <p:anim calcmode="lin" valueType="num">
                                      <p:cBhvr additive="base">
                                        <p:cTn dur="1000"/>
                                        <p:tgtEl>
                                          <p:spTgt spid="380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0" name="Shape 3820"/>
        <p:cNvGrpSpPr/>
        <p:nvPr/>
      </p:nvGrpSpPr>
      <p:grpSpPr>
        <a:xfrm>
          <a:off x="0" y="0"/>
          <a:ext cx="0" cy="0"/>
          <a:chOff x="0" y="0"/>
          <a:chExt cx="0" cy="0"/>
        </a:xfrm>
      </p:grpSpPr>
      <p:sp>
        <p:nvSpPr>
          <p:cNvPr id="3821" name="Google Shape;3821;p222"/>
          <p:cNvSpPr txBox="1"/>
          <p:nvPr>
            <p:ph type="title"/>
          </p:nvPr>
        </p:nvSpPr>
        <p:spPr>
          <a:xfrm>
            <a:off x="6203350" y="1359375"/>
            <a:ext cx="2144100" cy="1965000"/>
          </a:xfrm>
          <a:prstGeom prst="rect">
            <a:avLst/>
          </a:prstGeom>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b="0" lang="en" sz="4500">
                <a:solidFill>
                  <a:srgbClr val="FFC000"/>
                </a:solidFill>
              </a:rPr>
              <a:t>03.</a:t>
            </a:r>
            <a:endParaRPr b="0" sz="4500">
              <a:solidFill>
                <a:srgbClr val="FFC000"/>
              </a:solidFill>
            </a:endParaRPr>
          </a:p>
          <a:p>
            <a:pPr indent="0" lvl="0" marL="0" rtl="0" algn="l">
              <a:lnSpc>
                <a:spcPct val="115000"/>
              </a:lnSpc>
              <a:spcBef>
                <a:spcPts val="0"/>
              </a:spcBef>
              <a:spcAft>
                <a:spcPts val="0"/>
              </a:spcAft>
              <a:buNone/>
            </a:pPr>
            <a:r>
              <a:rPr b="0" lang="en" sz="4500">
                <a:solidFill>
                  <a:srgbClr val="FFFFFF"/>
                </a:solidFill>
              </a:rPr>
              <a:t>LISTENING</a:t>
            </a:r>
            <a:endParaRPr b="0" sz="4500">
              <a:solidFill>
                <a:srgbClr val="FFFFFF"/>
              </a:solidFill>
            </a:endParaRPr>
          </a:p>
        </p:txBody>
      </p:sp>
      <p:sp>
        <p:nvSpPr>
          <p:cNvPr id="3822" name="Google Shape;3822;p222"/>
          <p:cNvSpPr/>
          <p:nvPr/>
        </p:nvSpPr>
        <p:spPr>
          <a:xfrm>
            <a:off x="0" y="0"/>
            <a:ext cx="418500" cy="261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3" name="Google Shape;3823;p222"/>
          <p:cNvGrpSpPr/>
          <p:nvPr/>
        </p:nvGrpSpPr>
        <p:grpSpPr>
          <a:xfrm>
            <a:off x="-12" y="2317190"/>
            <a:ext cx="5696700" cy="2747360"/>
            <a:chOff x="3457488" y="1598990"/>
            <a:chExt cx="5696700" cy="2747360"/>
          </a:xfrm>
        </p:grpSpPr>
        <p:cxnSp>
          <p:nvCxnSpPr>
            <p:cNvPr id="3824" name="Google Shape;3824;p222"/>
            <p:cNvCxnSpPr/>
            <p:nvPr/>
          </p:nvCxnSpPr>
          <p:spPr>
            <a:xfrm>
              <a:off x="3457488" y="4063525"/>
              <a:ext cx="5696700" cy="0"/>
            </a:xfrm>
            <a:prstGeom prst="straightConnector1">
              <a:avLst/>
            </a:prstGeom>
            <a:noFill/>
            <a:ln cap="flat" cmpd="sng" w="19050">
              <a:solidFill>
                <a:schemeClr val="dk2"/>
              </a:solidFill>
              <a:prstDash val="solid"/>
              <a:round/>
              <a:headEnd len="med" w="med" type="none"/>
              <a:tailEnd len="med" w="med" type="none"/>
            </a:ln>
          </p:spPr>
        </p:cxnSp>
        <p:grpSp>
          <p:nvGrpSpPr>
            <p:cNvPr id="3825" name="Google Shape;3825;p222"/>
            <p:cNvGrpSpPr/>
            <p:nvPr/>
          </p:nvGrpSpPr>
          <p:grpSpPr>
            <a:xfrm>
              <a:off x="4098463" y="1598990"/>
              <a:ext cx="4328375" cy="2747360"/>
              <a:chOff x="4098463" y="1598990"/>
              <a:chExt cx="4328375" cy="2747360"/>
            </a:xfrm>
          </p:grpSpPr>
          <p:sp>
            <p:nvSpPr>
              <p:cNvPr id="3826" name="Google Shape;3826;p222"/>
              <p:cNvSpPr/>
              <p:nvPr/>
            </p:nvSpPr>
            <p:spPr>
              <a:xfrm>
                <a:off x="7901738" y="2636925"/>
                <a:ext cx="78275" cy="66975"/>
              </a:xfrm>
              <a:custGeom>
                <a:rect b="b" l="l" r="r" t="t"/>
                <a:pathLst>
                  <a:path extrusionOk="0" h="2679" w="3131">
                    <a:moveTo>
                      <a:pt x="1794" y="1"/>
                    </a:moveTo>
                    <a:cubicBezTo>
                      <a:pt x="578" y="1"/>
                      <a:pt x="0" y="1460"/>
                      <a:pt x="821" y="2280"/>
                    </a:cubicBezTo>
                    <a:cubicBezTo>
                      <a:pt x="1096" y="2555"/>
                      <a:pt x="1435" y="2678"/>
                      <a:pt x="1767" y="2678"/>
                    </a:cubicBezTo>
                    <a:cubicBezTo>
                      <a:pt x="2463" y="2678"/>
                      <a:pt x="3131" y="2140"/>
                      <a:pt x="3131" y="1338"/>
                    </a:cubicBezTo>
                    <a:cubicBezTo>
                      <a:pt x="3131" y="609"/>
                      <a:pt x="2523" y="1"/>
                      <a:pt x="179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22"/>
              <p:cNvSpPr/>
              <p:nvPr/>
            </p:nvSpPr>
            <p:spPr>
              <a:xfrm>
                <a:off x="8038513" y="2636925"/>
                <a:ext cx="78300" cy="66975"/>
              </a:xfrm>
              <a:custGeom>
                <a:rect b="b" l="l" r="r" t="t"/>
                <a:pathLst>
                  <a:path extrusionOk="0" h="2679" w="3132">
                    <a:moveTo>
                      <a:pt x="1794" y="1"/>
                    </a:moveTo>
                    <a:cubicBezTo>
                      <a:pt x="578" y="1"/>
                      <a:pt x="0" y="1460"/>
                      <a:pt x="851" y="2280"/>
                    </a:cubicBezTo>
                    <a:cubicBezTo>
                      <a:pt x="1127" y="2555"/>
                      <a:pt x="1462" y="2678"/>
                      <a:pt x="1790" y="2678"/>
                    </a:cubicBezTo>
                    <a:cubicBezTo>
                      <a:pt x="2477" y="2678"/>
                      <a:pt x="3131" y="2140"/>
                      <a:pt x="3131" y="1338"/>
                    </a:cubicBezTo>
                    <a:cubicBezTo>
                      <a:pt x="3131" y="609"/>
                      <a:pt x="2523" y="1"/>
                      <a:pt x="1794"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222"/>
              <p:cNvSpPr/>
              <p:nvPr/>
            </p:nvSpPr>
            <p:spPr>
              <a:xfrm>
                <a:off x="8175288" y="2636925"/>
                <a:ext cx="79050" cy="66975"/>
              </a:xfrm>
              <a:custGeom>
                <a:rect b="b" l="l" r="r" t="t"/>
                <a:pathLst>
                  <a:path extrusionOk="0" h="2679" w="3162">
                    <a:moveTo>
                      <a:pt x="1794" y="1"/>
                    </a:moveTo>
                    <a:cubicBezTo>
                      <a:pt x="609" y="1"/>
                      <a:pt x="1" y="1460"/>
                      <a:pt x="852" y="2280"/>
                    </a:cubicBezTo>
                    <a:cubicBezTo>
                      <a:pt x="1127" y="2555"/>
                      <a:pt x="1465" y="2678"/>
                      <a:pt x="1798" y="2678"/>
                    </a:cubicBezTo>
                    <a:cubicBezTo>
                      <a:pt x="2494" y="2678"/>
                      <a:pt x="3162" y="2140"/>
                      <a:pt x="3162" y="1338"/>
                    </a:cubicBezTo>
                    <a:cubicBezTo>
                      <a:pt x="3162" y="609"/>
                      <a:pt x="2554" y="1"/>
                      <a:pt x="179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222"/>
              <p:cNvSpPr/>
              <p:nvPr/>
            </p:nvSpPr>
            <p:spPr>
              <a:xfrm>
                <a:off x="4619763" y="3677225"/>
                <a:ext cx="397450" cy="375400"/>
              </a:xfrm>
              <a:custGeom>
                <a:rect b="b" l="l" r="r" t="t"/>
                <a:pathLst>
                  <a:path extrusionOk="0" h="15016" w="15898">
                    <a:moveTo>
                      <a:pt x="14985" y="0"/>
                    </a:moveTo>
                    <a:lnTo>
                      <a:pt x="0" y="15016"/>
                    </a:lnTo>
                    <a:lnTo>
                      <a:pt x="8906" y="15016"/>
                    </a:lnTo>
                    <a:lnTo>
                      <a:pt x="15897" y="7994"/>
                    </a:lnTo>
                    <a:lnTo>
                      <a:pt x="1498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222"/>
              <p:cNvSpPr/>
              <p:nvPr/>
            </p:nvSpPr>
            <p:spPr>
              <a:xfrm>
                <a:off x="4400138" y="3481175"/>
                <a:ext cx="579825" cy="571450"/>
              </a:xfrm>
              <a:custGeom>
                <a:rect b="b" l="l" r="r" t="t"/>
                <a:pathLst>
                  <a:path extrusionOk="0" h="22858" w="23193">
                    <a:moveTo>
                      <a:pt x="22889" y="0"/>
                    </a:moveTo>
                    <a:lnTo>
                      <a:pt x="1" y="22858"/>
                    </a:lnTo>
                    <a:lnTo>
                      <a:pt x="3040" y="22858"/>
                    </a:lnTo>
                    <a:lnTo>
                      <a:pt x="23193" y="2705"/>
                    </a:lnTo>
                    <a:lnTo>
                      <a:pt x="22889"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222"/>
              <p:cNvSpPr/>
              <p:nvPr/>
            </p:nvSpPr>
            <p:spPr>
              <a:xfrm>
                <a:off x="4331763" y="3419625"/>
                <a:ext cx="635275" cy="633000"/>
              </a:xfrm>
              <a:custGeom>
                <a:rect b="b" l="l" r="r" t="t"/>
                <a:pathLst>
                  <a:path extrusionOk="0" h="25320" w="25411">
                    <a:moveTo>
                      <a:pt x="25350" y="0"/>
                    </a:moveTo>
                    <a:lnTo>
                      <a:pt x="0" y="25320"/>
                    </a:lnTo>
                    <a:lnTo>
                      <a:pt x="760" y="25320"/>
                    </a:lnTo>
                    <a:lnTo>
                      <a:pt x="25411" y="669"/>
                    </a:lnTo>
                    <a:lnTo>
                      <a:pt x="2535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222"/>
              <p:cNvSpPr/>
              <p:nvPr/>
            </p:nvSpPr>
            <p:spPr>
              <a:xfrm>
                <a:off x="7531663" y="3282825"/>
                <a:ext cx="255350" cy="255350"/>
              </a:xfrm>
              <a:custGeom>
                <a:rect b="b" l="l" r="r" t="t"/>
                <a:pathLst>
                  <a:path extrusionOk="0" h="10214" w="10214">
                    <a:moveTo>
                      <a:pt x="7174" y="1"/>
                    </a:moveTo>
                    <a:lnTo>
                      <a:pt x="396" y="6779"/>
                    </a:lnTo>
                    <a:lnTo>
                      <a:pt x="0" y="10214"/>
                    </a:lnTo>
                    <a:lnTo>
                      <a:pt x="0" y="10214"/>
                    </a:lnTo>
                    <a:lnTo>
                      <a:pt x="10213"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22"/>
              <p:cNvSpPr/>
              <p:nvPr/>
            </p:nvSpPr>
            <p:spPr>
              <a:xfrm>
                <a:off x="7505838" y="3282825"/>
                <a:ext cx="484075" cy="484075"/>
              </a:xfrm>
              <a:custGeom>
                <a:rect b="b" l="l" r="r" t="t"/>
                <a:pathLst>
                  <a:path extrusionOk="0" h="19363" w="19363">
                    <a:moveTo>
                      <a:pt x="18602" y="1"/>
                    </a:moveTo>
                    <a:lnTo>
                      <a:pt x="91" y="18481"/>
                    </a:lnTo>
                    <a:lnTo>
                      <a:pt x="0" y="19363"/>
                    </a:lnTo>
                    <a:lnTo>
                      <a:pt x="0" y="19363"/>
                    </a:lnTo>
                    <a:lnTo>
                      <a:pt x="19362"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222"/>
              <p:cNvSpPr/>
              <p:nvPr/>
            </p:nvSpPr>
            <p:spPr>
              <a:xfrm>
                <a:off x="4988238" y="2632375"/>
                <a:ext cx="1406575" cy="1147450"/>
              </a:xfrm>
              <a:custGeom>
                <a:rect b="b" l="l" r="r" t="t"/>
                <a:pathLst>
                  <a:path extrusionOk="0" h="45898" w="56263">
                    <a:moveTo>
                      <a:pt x="2973" y="1"/>
                    </a:moveTo>
                    <a:cubicBezTo>
                      <a:pt x="211" y="1"/>
                      <a:pt x="1" y="3400"/>
                      <a:pt x="1128" y="5654"/>
                    </a:cubicBezTo>
                    <a:cubicBezTo>
                      <a:pt x="7602" y="18754"/>
                      <a:pt x="17237" y="31885"/>
                      <a:pt x="19791" y="34317"/>
                    </a:cubicBezTo>
                    <a:cubicBezTo>
                      <a:pt x="26721" y="40974"/>
                      <a:pt x="45201" y="45746"/>
                      <a:pt x="50642" y="45898"/>
                    </a:cubicBezTo>
                    <a:cubicBezTo>
                      <a:pt x="50647" y="45898"/>
                      <a:pt x="50652" y="45898"/>
                      <a:pt x="50656" y="45898"/>
                    </a:cubicBezTo>
                    <a:cubicBezTo>
                      <a:pt x="53026" y="45898"/>
                      <a:pt x="56262" y="30332"/>
                      <a:pt x="54533" y="28511"/>
                    </a:cubicBezTo>
                    <a:cubicBezTo>
                      <a:pt x="52770" y="26688"/>
                      <a:pt x="29973" y="21733"/>
                      <a:pt x="28757" y="20791"/>
                    </a:cubicBezTo>
                    <a:cubicBezTo>
                      <a:pt x="27906" y="20122"/>
                      <a:pt x="17025" y="9788"/>
                      <a:pt x="9821" y="3648"/>
                    </a:cubicBezTo>
                    <a:cubicBezTo>
                      <a:pt x="6677" y="982"/>
                      <a:pt x="4457" y="1"/>
                      <a:pt x="2973"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222"/>
              <p:cNvSpPr/>
              <p:nvPr/>
            </p:nvSpPr>
            <p:spPr>
              <a:xfrm>
                <a:off x="4984338" y="2617075"/>
                <a:ext cx="1241100" cy="1138425"/>
              </a:xfrm>
              <a:custGeom>
                <a:rect b="b" l="l" r="r" t="t"/>
                <a:pathLst>
                  <a:path extrusionOk="0" h="45537" w="49644">
                    <a:moveTo>
                      <a:pt x="2589" y="0"/>
                    </a:moveTo>
                    <a:cubicBezTo>
                      <a:pt x="46" y="0"/>
                      <a:pt x="0" y="3198"/>
                      <a:pt x="1314" y="6874"/>
                    </a:cubicBezTo>
                    <a:cubicBezTo>
                      <a:pt x="3411" y="12740"/>
                      <a:pt x="14111" y="30522"/>
                      <a:pt x="19278" y="35506"/>
                    </a:cubicBezTo>
                    <a:cubicBezTo>
                      <a:pt x="24445" y="40461"/>
                      <a:pt x="43746" y="45537"/>
                      <a:pt x="43746" y="45537"/>
                    </a:cubicBezTo>
                    <a:lnTo>
                      <a:pt x="49643" y="26935"/>
                    </a:lnTo>
                    <a:cubicBezTo>
                      <a:pt x="49643" y="26935"/>
                      <a:pt x="30889" y="21889"/>
                      <a:pt x="29217" y="20643"/>
                    </a:cubicBezTo>
                    <a:cubicBezTo>
                      <a:pt x="27546" y="19366"/>
                      <a:pt x="19521" y="11585"/>
                      <a:pt x="10038" y="3986"/>
                    </a:cubicBezTo>
                    <a:cubicBezTo>
                      <a:pt x="6507" y="1137"/>
                      <a:pt x="4104" y="0"/>
                      <a:pt x="258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222"/>
              <p:cNvSpPr/>
              <p:nvPr/>
            </p:nvSpPr>
            <p:spPr>
              <a:xfrm>
                <a:off x="6073438" y="3281800"/>
                <a:ext cx="57000" cy="47525"/>
              </a:xfrm>
              <a:custGeom>
                <a:rect b="b" l="l" r="r" t="t"/>
                <a:pathLst>
                  <a:path extrusionOk="0" h="1901" w="2280">
                    <a:moveTo>
                      <a:pt x="1030" y="1"/>
                    </a:moveTo>
                    <a:cubicBezTo>
                      <a:pt x="982" y="1"/>
                      <a:pt x="932" y="4"/>
                      <a:pt x="882" y="11"/>
                    </a:cubicBezTo>
                    <a:cubicBezTo>
                      <a:pt x="365" y="103"/>
                      <a:pt x="0" y="589"/>
                      <a:pt x="91" y="1106"/>
                    </a:cubicBezTo>
                    <a:cubicBezTo>
                      <a:pt x="165" y="1604"/>
                      <a:pt x="597" y="1900"/>
                      <a:pt x="1034" y="1900"/>
                    </a:cubicBezTo>
                    <a:cubicBezTo>
                      <a:pt x="1317" y="1900"/>
                      <a:pt x="1602" y="1776"/>
                      <a:pt x="1793" y="1501"/>
                    </a:cubicBezTo>
                    <a:cubicBezTo>
                      <a:pt x="2280" y="872"/>
                      <a:pt x="1797" y="1"/>
                      <a:pt x="10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222"/>
              <p:cNvSpPr/>
              <p:nvPr/>
            </p:nvSpPr>
            <p:spPr>
              <a:xfrm>
                <a:off x="5955638" y="3247625"/>
                <a:ext cx="56250" cy="47675"/>
              </a:xfrm>
              <a:custGeom>
                <a:rect b="b" l="l" r="r" t="t"/>
                <a:pathLst>
                  <a:path extrusionOk="0" h="1907" w="2250">
                    <a:moveTo>
                      <a:pt x="1026" y="0"/>
                    </a:moveTo>
                    <a:cubicBezTo>
                      <a:pt x="979" y="0"/>
                      <a:pt x="931" y="3"/>
                      <a:pt x="882" y="11"/>
                    </a:cubicBezTo>
                    <a:cubicBezTo>
                      <a:pt x="335" y="102"/>
                      <a:pt x="1" y="588"/>
                      <a:pt x="62" y="1105"/>
                    </a:cubicBezTo>
                    <a:cubicBezTo>
                      <a:pt x="136" y="1609"/>
                      <a:pt x="577" y="1906"/>
                      <a:pt x="1020" y="1906"/>
                    </a:cubicBezTo>
                    <a:cubicBezTo>
                      <a:pt x="1298" y="1906"/>
                      <a:pt x="1576" y="1789"/>
                      <a:pt x="1764" y="1530"/>
                    </a:cubicBezTo>
                    <a:cubicBezTo>
                      <a:pt x="2250" y="873"/>
                      <a:pt x="1768" y="0"/>
                      <a:pt x="10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222"/>
              <p:cNvSpPr/>
              <p:nvPr/>
            </p:nvSpPr>
            <p:spPr>
              <a:xfrm>
                <a:off x="4984363" y="2617100"/>
                <a:ext cx="737250" cy="1023675"/>
              </a:xfrm>
              <a:custGeom>
                <a:rect b="b" l="l" r="r" t="t"/>
                <a:pathLst>
                  <a:path extrusionOk="0" h="40947" w="29490">
                    <a:moveTo>
                      <a:pt x="2596" y="0"/>
                    </a:moveTo>
                    <a:cubicBezTo>
                      <a:pt x="35" y="0"/>
                      <a:pt x="0" y="3173"/>
                      <a:pt x="1313" y="6873"/>
                    </a:cubicBezTo>
                    <a:cubicBezTo>
                      <a:pt x="3410" y="12739"/>
                      <a:pt x="14110" y="30551"/>
                      <a:pt x="19277" y="35505"/>
                    </a:cubicBezTo>
                    <a:cubicBezTo>
                      <a:pt x="21253" y="37390"/>
                      <a:pt x="25265" y="39305"/>
                      <a:pt x="29490" y="40946"/>
                    </a:cubicBezTo>
                    <a:lnTo>
                      <a:pt x="2742" y="3"/>
                    </a:lnTo>
                    <a:cubicBezTo>
                      <a:pt x="2692" y="1"/>
                      <a:pt x="2643" y="0"/>
                      <a:pt x="2596" y="0"/>
                    </a:cubicBezTo>
                    <a:close/>
                  </a:path>
                </a:pathLst>
              </a:custGeom>
              <a:solidFill>
                <a:srgbClr val="263238">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222"/>
              <p:cNvSpPr/>
              <p:nvPr/>
            </p:nvSpPr>
            <p:spPr>
              <a:xfrm>
                <a:off x="4236763" y="2573575"/>
                <a:ext cx="1233325" cy="1479050"/>
              </a:xfrm>
              <a:custGeom>
                <a:rect b="b" l="l" r="r" t="t"/>
                <a:pathLst>
                  <a:path extrusionOk="0" h="59162" w="49333">
                    <a:moveTo>
                      <a:pt x="29375" y="0"/>
                    </a:moveTo>
                    <a:cubicBezTo>
                      <a:pt x="28669" y="0"/>
                      <a:pt x="27952" y="46"/>
                      <a:pt x="27266" y="133"/>
                    </a:cubicBezTo>
                    <a:cubicBezTo>
                      <a:pt x="26506" y="225"/>
                      <a:pt x="25776" y="377"/>
                      <a:pt x="25047" y="589"/>
                    </a:cubicBezTo>
                    <a:lnTo>
                      <a:pt x="24986" y="589"/>
                    </a:lnTo>
                    <a:cubicBezTo>
                      <a:pt x="24408" y="772"/>
                      <a:pt x="23831" y="1045"/>
                      <a:pt x="23345" y="1410"/>
                    </a:cubicBezTo>
                    <a:cubicBezTo>
                      <a:pt x="15381" y="7763"/>
                      <a:pt x="1" y="58706"/>
                      <a:pt x="365" y="59162"/>
                    </a:cubicBezTo>
                    <a:lnTo>
                      <a:pt x="49120" y="59162"/>
                    </a:lnTo>
                    <a:cubicBezTo>
                      <a:pt x="49333" y="57368"/>
                      <a:pt x="39302" y="7702"/>
                      <a:pt x="34500" y="1471"/>
                    </a:cubicBezTo>
                    <a:cubicBezTo>
                      <a:pt x="33738" y="455"/>
                      <a:pt x="31608" y="0"/>
                      <a:pt x="2937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222"/>
              <p:cNvSpPr/>
              <p:nvPr/>
            </p:nvSpPr>
            <p:spPr>
              <a:xfrm>
                <a:off x="5000463" y="2790425"/>
                <a:ext cx="118575" cy="154275"/>
              </a:xfrm>
              <a:custGeom>
                <a:rect b="b" l="l" r="r" t="t"/>
                <a:pathLst>
                  <a:path extrusionOk="0" h="6171" w="4743">
                    <a:moveTo>
                      <a:pt x="2067" y="1"/>
                    </a:moveTo>
                    <a:lnTo>
                      <a:pt x="0" y="4043"/>
                    </a:lnTo>
                    <a:lnTo>
                      <a:pt x="1459" y="6171"/>
                    </a:lnTo>
                    <a:lnTo>
                      <a:pt x="4104" y="5836"/>
                    </a:lnTo>
                    <a:lnTo>
                      <a:pt x="4742" y="2919"/>
                    </a:lnTo>
                    <a:lnTo>
                      <a:pt x="206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222"/>
              <p:cNvSpPr/>
              <p:nvPr/>
            </p:nvSpPr>
            <p:spPr>
              <a:xfrm>
                <a:off x="5005013" y="2936325"/>
                <a:ext cx="211275" cy="996250"/>
              </a:xfrm>
              <a:custGeom>
                <a:rect b="b" l="l" r="r" t="t"/>
                <a:pathLst>
                  <a:path extrusionOk="0" h="39850" w="8451">
                    <a:moveTo>
                      <a:pt x="3922" y="0"/>
                    </a:moveTo>
                    <a:lnTo>
                      <a:pt x="1277" y="335"/>
                    </a:lnTo>
                    <a:lnTo>
                      <a:pt x="1" y="30031"/>
                    </a:lnTo>
                    <a:lnTo>
                      <a:pt x="5563" y="39849"/>
                    </a:lnTo>
                    <a:lnTo>
                      <a:pt x="8451" y="28785"/>
                    </a:lnTo>
                    <a:lnTo>
                      <a:pt x="392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222"/>
              <p:cNvSpPr/>
              <p:nvPr/>
            </p:nvSpPr>
            <p:spPr>
              <a:xfrm>
                <a:off x="4846213" y="2341275"/>
                <a:ext cx="291050" cy="435500"/>
              </a:xfrm>
              <a:custGeom>
                <a:rect b="b" l="l" r="r" t="t"/>
                <a:pathLst>
                  <a:path extrusionOk="0" h="17420" w="11642">
                    <a:moveTo>
                      <a:pt x="1336" y="0"/>
                    </a:moveTo>
                    <a:cubicBezTo>
                      <a:pt x="1262" y="0"/>
                      <a:pt x="1216" y="27"/>
                      <a:pt x="1216" y="94"/>
                    </a:cubicBezTo>
                    <a:cubicBezTo>
                      <a:pt x="1155" y="1766"/>
                      <a:pt x="973" y="3589"/>
                      <a:pt x="760" y="5231"/>
                    </a:cubicBezTo>
                    <a:cubicBezTo>
                      <a:pt x="395" y="7906"/>
                      <a:pt x="0" y="10094"/>
                      <a:pt x="122" y="10307"/>
                    </a:cubicBezTo>
                    <a:cubicBezTo>
                      <a:pt x="1672" y="13407"/>
                      <a:pt x="6778" y="17389"/>
                      <a:pt x="7538" y="17419"/>
                    </a:cubicBezTo>
                    <a:cubicBezTo>
                      <a:pt x="7545" y="17420"/>
                      <a:pt x="7551" y="17420"/>
                      <a:pt x="7558" y="17420"/>
                    </a:cubicBezTo>
                    <a:cubicBezTo>
                      <a:pt x="8833" y="17420"/>
                      <a:pt x="10638" y="11516"/>
                      <a:pt x="10456" y="10216"/>
                    </a:cubicBezTo>
                    <a:cubicBezTo>
                      <a:pt x="10456" y="10155"/>
                      <a:pt x="10456" y="10124"/>
                      <a:pt x="10456" y="10094"/>
                    </a:cubicBezTo>
                    <a:cubicBezTo>
                      <a:pt x="10395" y="9851"/>
                      <a:pt x="10395" y="9638"/>
                      <a:pt x="10395" y="9395"/>
                    </a:cubicBezTo>
                    <a:cubicBezTo>
                      <a:pt x="10487" y="6477"/>
                      <a:pt x="11642" y="3012"/>
                      <a:pt x="11642" y="3012"/>
                    </a:cubicBezTo>
                    <a:lnTo>
                      <a:pt x="4529" y="1036"/>
                    </a:lnTo>
                    <a:lnTo>
                      <a:pt x="2371" y="428"/>
                    </a:lnTo>
                    <a:cubicBezTo>
                      <a:pt x="2371" y="428"/>
                      <a:pt x="1632" y="0"/>
                      <a:pt x="1336"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222"/>
              <p:cNvSpPr/>
              <p:nvPr/>
            </p:nvSpPr>
            <p:spPr>
              <a:xfrm>
                <a:off x="4889513" y="2361100"/>
                <a:ext cx="247000" cy="235900"/>
              </a:xfrm>
              <a:custGeom>
                <a:rect b="b" l="l" r="r" t="t"/>
                <a:pathLst>
                  <a:path extrusionOk="0" h="9436" w="9880">
                    <a:moveTo>
                      <a:pt x="1" y="0"/>
                    </a:moveTo>
                    <a:cubicBezTo>
                      <a:pt x="1" y="0"/>
                      <a:pt x="578" y="9028"/>
                      <a:pt x="7630" y="9423"/>
                    </a:cubicBezTo>
                    <a:cubicBezTo>
                      <a:pt x="7737" y="9432"/>
                      <a:pt x="7844" y="9435"/>
                      <a:pt x="7950" y="9435"/>
                    </a:cubicBezTo>
                    <a:cubicBezTo>
                      <a:pt x="8208" y="9435"/>
                      <a:pt x="8466" y="9414"/>
                      <a:pt x="8724" y="9392"/>
                    </a:cubicBezTo>
                    <a:cubicBezTo>
                      <a:pt x="8724" y="9362"/>
                      <a:pt x="8724" y="9331"/>
                      <a:pt x="8724" y="9301"/>
                    </a:cubicBezTo>
                    <a:cubicBezTo>
                      <a:pt x="8663" y="9058"/>
                      <a:pt x="8663" y="8815"/>
                      <a:pt x="8663" y="8602"/>
                    </a:cubicBezTo>
                    <a:cubicBezTo>
                      <a:pt x="8755" y="5684"/>
                      <a:pt x="9879" y="2219"/>
                      <a:pt x="9879" y="2219"/>
                    </a:cubicBezTo>
                    <a:lnTo>
                      <a:pt x="2767" y="213"/>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222"/>
              <p:cNvSpPr/>
              <p:nvPr/>
            </p:nvSpPr>
            <p:spPr>
              <a:xfrm>
                <a:off x="4973863" y="2525225"/>
                <a:ext cx="25" cy="25"/>
              </a:xfrm>
              <a:custGeom>
                <a:rect b="b" l="l" r="r" t="t"/>
                <a:pathLst>
                  <a:path extrusionOk="0" fill="none" h="1" w="1">
                    <a:moveTo>
                      <a:pt x="1" y="0"/>
                    </a:moveTo>
                    <a:lnTo>
                      <a:pt x="1" y="0"/>
                    </a:lnTo>
                    <a:close/>
                  </a:path>
                </a:pathLst>
              </a:custGeom>
              <a:no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222"/>
              <p:cNvSpPr/>
              <p:nvPr/>
            </p:nvSpPr>
            <p:spPr>
              <a:xfrm>
                <a:off x="4808963" y="1881825"/>
                <a:ext cx="517525" cy="637750"/>
              </a:xfrm>
              <a:custGeom>
                <a:rect b="b" l="l" r="r" t="t"/>
                <a:pathLst>
                  <a:path extrusionOk="0" h="25510" w="20701">
                    <a:moveTo>
                      <a:pt x="10001" y="1"/>
                    </a:moveTo>
                    <a:cubicBezTo>
                      <a:pt x="6178" y="1"/>
                      <a:pt x="2166" y="2336"/>
                      <a:pt x="1065" y="6192"/>
                    </a:cubicBezTo>
                    <a:cubicBezTo>
                      <a:pt x="1" y="9931"/>
                      <a:pt x="2159" y="20660"/>
                      <a:pt x="4864" y="23001"/>
                    </a:cubicBezTo>
                    <a:cubicBezTo>
                      <a:pt x="6706" y="24613"/>
                      <a:pt x="9087" y="25509"/>
                      <a:pt x="11387" y="25509"/>
                    </a:cubicBezTo>
                    <a:cubicBezTo>
                      <a:pt x="13943" y="25509"/>
                      <a:pt x="16400" y="24401"/>
                      <a:pt x="17904" y="21937"/>
                    </a:cubicBezTo>
                    <a:cubicBezTo>
                      <a:pt x="20700" y="17408"/>
                      <a:pt x="17630" y="3487"/>
                      <a:pt x="14621" y="1390"/>
                    </a:cubicBezTo>
                    <a:cubicBezTo>
                      <a:pt x="13286" y="441"/>
                      <a:pt x="11661" y="1"/>
                      <a:pt x="10001"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222"/>
              <p:cNvSpPr/>
              <p:nvPr/>
            </p:nvSpPr>
            <p:spPr>
              <a:xfrm>
                <a:off x="5089363" y="2192250"/>
                <a:ext cx="20550" cy="51850"/>
              </a:xfrm>
              <a:custGeom>
                <a:rect b="b" l="l" r="r" t="t"/>
                <a:pathLst>
                  <a:path extrusionOk="0" h="2074" w="822">
                    <a:moveTo>
                      <a:pt x="453" y="0"/>
                    </a:moveTo>
                    <a:cubicBezTo>
                      <a:pt x="441" y="0"/>
                      <a:pt x="396" y="71"/>
                      <a:pt x="396" y="97"/>
                    </a:cubicBezTo>
                    <a:cubicBezTo>
                      <a:pt x="578" y="797"/>
                      <a:pt x="639" y="1648"/>
                      <a:pt x="31" y="2012"/>
                    </a:cubicBezTo>
                    <a:cubicBezTo>
                      <a:pt x="1" y="2012"/>
                      <a:pt x="31" y="2073"/>
                      <a:pt x="31" y="2073"/>
                    </a:cubicBezTo>
                    <a:cubicBezTo>
                      <a:pt x="821" y="1800"/>
                      <a:pt x="730" y="675"/>
                      <a:pt x="457" y="6"/>
                    </a:cubicBezTo>
                    <a:cubicBezTo>
                      <a:pt x="457" y="2"/>
                      <a:pt x="455" y="0"/>
                      <a:pt x="4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222"/>
              <p:cNvSpPr/>
              <p:nvPr/>
            </p:nvSpPr>
            <p:spPr>
              <a:xfrm>
                <a:off x="5052113" y="2177075"/>
                <a:ext cx="62425" cy="58775"/>
              </a:xfrm>
              <a:custGeom>
                <a:rect b="b" l="l" r="r" t="t"/>
                <a:pathLst>
                  <a:path extrusionOk="0" h="2351" w="2497">
                    <a:moveTo>
                      <a:pt x="1229" y="1"/>
                    </a:moveTo>
                    <a:cubicBezTo>
                      <a:pt x="1205" y="1"/>
                      <a:pt x="1181" y="2"/>
                      <a:pt x="1156" y="5"/>
                    </a:cubicBezTo>
                    <a:cubicBezTo>
                      <a:pt x="1" y="124"/>
                      <a:pt x="318" y="2350"/>
                      <a:pt x="1348" y="2350"/>
                    </a:cubicBezTo>
                    <a:cubicBezTo>
                      <a:pt x="1375" y="2350"/>
                      <a:pt x="1402" y="2349"/>
                      <a:pt x="1430" y="2346"/>
                    </a:cubicBezTo>
                    <a:cubicBezTo>
                      <a:pt x="2496" y="2227"/>
                      <a:pt x="2148" y="1"/>
                      <a:pt x="12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222"/>
              <p:cNvSpPr/>
              <p:nvPr/>
            </p:nvSpPr>
            <p:spPr>
              <a:xfrm>
                <a:off x="5205638" y="2178500"/>
                <a:ext cx="28900" cy="45100"/>
              </a:xfrm>
              <a:custGeom>
                <a:rect b="b" l="l" r="r" t="t"/>
                <a:pathLst>
                  <a:path extrusionOk="0" h="1804" w="1156">
                    <a:moveTo>
                      <a:pt x="36" y="1"/>
                    </a:moveTo>
                    <a:cubicBezTo>
                      <a:pt x="33" y="1"/>
                      <a:pt x="31" y="3"/>
                      <a:pt x="31" y="9"/>
                    </a:cubicBezTo>
                    <a:cubicBezTo>
                      <a:pt x="1" y="729"/>
                      <a:pt x="296" y="1803"/>
                      <a:pt x="1092" y="1803"/>
                    </a:cubicBezTo>
                    <a:cubicBezTo>
                      <a:pt x="1103" y="1803"/>
                      <a:pt x="1114" y="1803"/>
                      <a:pt x="1125" y="1802"/>
                    </a:cubicBezTo>
                    <a:cubicBezTo>
                      <a:pt x="1155" y="1802"/>
                      <a:pt x="1125" y="1772"/>
                      <a:pt x="1125" y="1772"/>
                    </a:cubicBezTo>
                    <a:cubicBezTo>
                      <a:pt x="426" y="1620"/>
                      <a:pt x="183" y="799"/>
                      <a:pt x="91" y="70"/>
                    </a:cubicBezTo>
                    <a:cubicBezTo>
                      <a:pt x="91" y="45"/>
                      <a:pt x="52" y="1"/>
                      <a:pt x="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222"/>
              <p:cNvSpPr/>
              <p:nvPr/>
            </p:nvSpPr>
            <p:spPr>
              <a:xfrm>
                <a:off x="5196938" y="2156875"/>
                <a:ext cx="61975" cy="58775"/>
              </a:xfrm>
              <a:custGeom>
                <a:rect b="b" l="l" r="r" t="t"/>
                <a:pathLst>
                  <a:path extrusionOk="0" h="2351" w="2479">
                    <a:moveTo>
                      <a:pt x="1106" y="1"/>
                    </a:moveTo>
                    <a:cubicBezTo>
                      <a:pt x="1048" y="1"/>
                      <a:pt x="988" y="8"/>
                      <a:pt x="926" y="23"/>
                    </a:cubicBezTo>
                    <a:cubicBezTo>
                      <a:pt x="1" y="225"/>
                      <a:pt x="340" y="2351"/>
                      <a:pt x="1316" y="2351"/>
                    </a:cubicBezTo>
                    <a:cubicBezTo>
                      <a:pt x="1367" y="2351"/>
                      <a:pt x="1419" y="2345"/>
                      <a:pt x="1473" y="2333"/>
                    </a:cubicBezTo>
                    <a:cubicBezTo>
                      <a:pt x="2478" y="2103"/>
                      <a:pt x="2099" y="1"/>
                      <a:pt x="11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222"/>
              <p:cNvSpPr/>
              <p:nvPr/>
            </p:nvSpPr>
            <p:spPr>
              <a:xfrm>
                <a:off x="5032238" y="2107600"/>
                <a:ext cx="64750" cy="47150"/>
              </a:xfrm>
              <a:custGeom>
                <a:rect b="b" l="l" r="r" t="t"/>
                <a:pathLst>
                  <a:path extrusionOk="0" h="1886" w="2590">
                    <a:moveTo>
                      <a:pt x="1763" y="0"/>
                    </a:moveTo>
                    <a:cubicBezTo>
                      <a:pt x="1519" y="0"/>
                      <a:pt x="1275" y="77"/>
                      <a:pt x="1070" y="231"/>
                    </a:cubicBezTo>
                    <a:cubicBezTo>
                      <a:pt x="644" y="413"/>
                      <a:pt x="310" y="748"/>
                      <a:pt x="128" y="1173"/>
                    </a:cubicBezTo>
                    <a:cubicBezTo>
                      <a:pt x="0" y="1529"/>
                      <a:pt x="299" y="1885"/>
                      <a:pt x="649" y="1885"/>
                    </a:cubicBezTo>
                    <a:cubicBezTo>
                      <a:pt x="717" y="1885"/>
                      <a:pt x="788" y="1872"/>
                      <a:pt x="857" y="1842"/>
                    </a:cubicBezTo>
                    <a:cubicBezTo>
                      <a:pt x="1131" y="1690"/>
                      <a:pt x="1435" y="1538"/>
                      <a:pt x="1708" y="1386"/>
                    </a:cubicBezTo>
                    <a:cubicBezTo>
                      <a:pt x="2043" y="1265"/>
                      <a:pt x="2316" y="1021"/>
                      <a:pt x="2498" y="748"/>
                    </a:cubicBezTo>
                    <a:cubicBezTo>
                      <a:pt x="2590" y="535"/>
                      <a:pt x="2498" y="292"/>
                      <a:pt x="2316" y="140"/>
                    </a:cubicBezTo>
                    <a:cubicBezTo>
                      <a:pt x="2143" y="47"/>
                      <a:pt x="1953" y="0"/>
                      <a:pt x="176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222"/>
              <p:cNvSpPr/>
              <p:nvPr/>
            </p:nvSpPr>
            <p:spPr>
              <a:xfrm>
                <a:off x="5184363" y="2088400"/>
                <a:ext cx="70675" cy="35625"/>
              </a:xfrm>
              <a:custGeom>
                <a:rect b="b" l="l" r="r" t="t"/>
                <a:pathLst>
                  <a:path extrusionOk="0" h="1425" w="2827">
                    <a:moveTo>
                      <a:pt x="1063" y="1"/>
                    </a:moveTo>
                    <a:cubicBezTo>
                      <a:pt x="714" y="1"/>
                      <a:pt x="368" y="156"/>
                      <a:pt x="122" y="452"/>
                    </a:cubicBezTo>
                    <a:cubicBezTo>
                      <a:pt x="0" y="634"/>
                      <a:pt x="31" y="878"/>
                      <a:pt x="183" y="1060"/>
                    </a:cubicBezTo>
                    <a:cubicBezTo>
                      <a:pt x="455" y="1223"/>
                      <a:pt x="752" y="1338"/>
                      <a:pt x="1052" y="1338"/>
                    </a:cubicBezTo>
                    <a:cubicBezTo>
                      <a:pt x="1086" y="1338"/>
                      <a:pt x="1121" y="1337"/>
                      <a:pt x="1155" y="1333"/>
                    </a:cubicBezTo>
                    <a:cubicBezTo>
                      <a:pt x="1490" y="1364"/>
                      <a:pt x="1793" y="1425"/>
                      <a:pt x="2128" y="1425"/>
                    </a:cubicBezTo>
                    <a:cubicBezTo>
                      <a:pt x="2614" y="1425"/>
                      <a:pt x="2827" y="878"/>
                      <a:pt x="2523" y="543"/>
                    </a:cubicBezTo>
                    <a:cubicBezTo>
                      <a:pt x="2189" y="209"/>
                      <a:pt x="1763" y="26"/>
                      <a:pt x="1307" y="26"/>
                    </a:cubicBezTo>
                    <a:cubicBezTo>
                      <a:pt x="1226" y="9"/>
                      <a:pt x="1145" y="1"/>
                      <a:pt x="106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222"/>
              <p:cNvSpPr/>
              <p:nvPr/>
            </p:nvSpPr>
            <p:spPr>
              <a:xfrm>
                <a:off x="5108588" y="2363825"/>
                <a:ext cx="38550" cy="14775"/>
              </a:xfrm>
              <a:custGeom>
                <a:rect b="b" l="l" r="r" t="t"/>
                <a:pathLst>
                  <a:path extrusionOk="0" h="591" w="1542">
                    <a:moveTo>
                      <a:pt x="51" y="0"/>
                    </a:moveTo>
                    <a:cubicBezTo>
                      <a:pt x="25" y="0"/>
                      <a:pt x="0" y="22"/>
                      <a:pt x="22" y="43"/>
                    </a:cubicBezTo>
                    <a:cubicBezTo>
                      <a:pt x="113" y="347"/>
                      <a:pt x="356" y="560"/>
                      <a:pt x="691" y="590"/>
                    </a:cubicBezTo>
                    <a:cubicBezTo>
                      <a:pt x="1055" y="590"/>
                      <a:pt x="1390" y="377"/>
                      <a:pt x="1542" y="73"/>
                    </a:cubicBezTo>
                    <a:cubicBezTo>
                      <a:pt x="1542" y="52"/>
                      <a:pt x="1542" y="30"/>
                      <a:pt x="1531" y="30"/>
                    </a:cubicBezTo>
                    <a:cubicBezTo>
                      <a:pt x="1527" y="30"/>
                      <a:pt x="1520" y="34"/>
                      <a:pt x="1511" y="43"/>
                    </a:cubicBezTo>
                    <a:cubicBezTo>
                      <a:pt x="1268" y="195"/>
                      <a:pt x="1025" y="286"/>
                      <a:pt x="751" y="347"/>
                    </a:cubicBezTo>
                    <a:cubicBezTo>
                      <a:pt x="478" y="347"/>
                      <a:pt x="265" y="134"/>
                      <a:pt x="83" y="13"/>
                    </a:cubicBezTo>
                    <a:cubicBezTo>
                      <a:pt x="74" y="4"/>
                      <a:pt x="62" y="0"/>
                      <a:pt x="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222"/>
              <p:cNvSpPr/>
              <p:nvPr/>
            </p:nvSpPr>
            <p:spPr>
              <a:xfrm>
                <a:off x="5116713" y="2306375"/>
                <a:ext cx="63100" cy="45050"/>
              </a:xfrm>
              <a:custGeom>
                <a:rect b="b" l="l" r="r" t="t"/>
                <a:pathLst>
                  <a:path extrusionOk="0" h="1802" w="2524">
                    <a:moveTo>
                      <a:pt x="183" y="1"/>
                    </a:moveTo>
                    <a:cubicBezTo>
                      <a:pt x="92" y="213"/>
                      <a:pt x="31" y="487"/>
                      <a:pt x="31" y="730"/>
                    </a:cubicBezTo>
                    <a:cubicBezTo>
                      <a:pt x="1" y="1186"/>
                      <a:pt x="92" y="1733"/>
                      <a:pt x="700" y="1794"/>
                    </a:cubicBezTo>
                    <a:cubicBezTo>
                      <a:pt x="746" y="1799"/>
                      <a:pt x="791" y="1802"/>
                      <a:pt x="837" y="1802"/>
                    </a:cubicBezTo>
                    <a:cubicBezTo>
                      <a:pt x="1064" y="1802"/>
                      <a:pt x="1288" y="1738"/>
                      <a:pt x="1490" y="1612"/>
                    </a:cubicBezTo>
                    <a:cubicBezTo>
                      <a:pt x="1916" y="1338"/>
                      <a:pt x="2281" y="973"/>
                      <a:pt x="2524" y="517"/>
                    </a:cubicBezTo>
                    <a:lnTo>
                      <a:pt x="2524" y="517"/>
                    </a:lnTo>
                    <a:cubicBezTo>
                      <a:pt x="2420" y="525"/>
                      <a:pt x="2317" y="529"/>
                      <a:pt x="2214" y="529"/>
                    </a:cubicBezTo>
                    <a:cubicBezTo>
                      <a:pt x="1498" y="529"/>
                      <a:pt x="794" y="346"/>
                      <a:pt x="1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222"/>
              <p:cNvSpPr/>
              <p:nvPr/>
            </p:nvSpPr>
            <p:spPr>
              <a:xfrm>
                <a:off x="5120163" y="2096625"/>
                <a:ext cx="105725" cy="231050"/>
              </a:xfrm>
              <a:custGeom>
                <a:rect b="b" l="l" r="r" t="t"/>
                <a:pathLst>
                  <a:path extrusionOk="0" h="9242" w="4229">
                    <a:moveTo>
                      <a:pt x="2011" y="0"/>
                    </a:moveTo>
                    <a:cubicBezTo>
                      <a:pt x="1968" y="0"/>
                      <a:pt x="1930" y="34"/>
                      <a:pt x="1930" y="93"/>
                    </a:cubicBezTo>
                    <a:cubicBezTo>
                      <a:pt x="2355" y="2403"/>
                      <a:pt x="3176" y="4652"/>
                      <a:pt x="3632" y="6992"/>
                    </a:cubicBezTo>
                    <a:cubicBezTo>
                      <a:pt x="3237" y="6871"/>
                      <a:pt x="2811" y="6810"/>
                      <a:pt x="2386" y="6810"/>
                    </a:cubicBezTo>
                    <a:cubicBezTo>
                      <a:pt x="2325" y="6840"/>
                      <a:pt x="2781" y="8421"/>
                      <a:pt x="2811" y="8695"/>
                    </a:cubicBezTo>
                    <a:lnTo>
                      <a:pt x="2811" y="8725"/>
                    </a:lnTo>
                    <a:cubicBezTo>
                      <a:pt x="2514" y="8802"/>
                      <a:pt x="2238" y="8839"/>
                      <a:pt x="1967" y="8839"/>
                    </a:cubicBezTo>
                    <a:cubicBezTo>
                      <a:pt x="1379" y="8839"/>
                      <a:pt x="814" y="8663"/>
                      <a:pt x="106" y="8330"/>
                    </a:cubicBezTo>
                    <a:cubicBezTo>
                      <a:pt x="90" y="8322"/>
                      <a:pt x="74" y="8318"/>
                      <a:pt x="60" y="8318"/>
                    </a:cubicBezTo>
                    <a:cubicBezTo>
                      <a:pt x="21" y="8318"/>
                      <a:pt x="1" y="8346"/>
                      <a:pt x="45" y="8391"/>
                    </a:cubicBezTo>
                    <a:cubicBezTo>
                      <a:pt x="501" y="8907"/>
                      <a:pt x="1170" y="9211"/>
                      <a:pt x="1869" y="9242"/>
                    </a:cubicBezTo>
                    <a:cubicBezTo>
                      <a:pt x="2173" y="9242"/>
                      <a:pt x="2477" y="9211"/>
                      <a:pt x="2781" y="9120"/>
                    </a:cubicBezTo>
                    <a:cubicBezTo>
                      <a:pt x="2842" y="9120"/>
                      <a:pt x="2872" y="9090"/>
                      <a:pt x="2933" y="9090"/>
                    </a:cubicBezTo>
                    <a:cubicBezTo>
                      <a:pt x="2994" y="9090"/>
                      <a:pt x="3024" y="9059"/>
                      <a:pt x="3085" y="9029"/>
                    </a:cubicBezTo>
                    <a:cubicBezTo>
                      <a:pt x="3176" y="8998"/>
                      <a:pt x="3206" y="8938"/>
                      <a:pt x="3206" y="8846"/>
                    </a:cubicBezTo>
                    <a:cubicBezTo>
                      <a:pt x="3206" y="8816"/>
                      <a:pt x="3206" y="8786"/>
                      <a:pt x="3206" y="8786"/>
                    </a:cubicBezTo>
                    <a:lnTo>
                      <a:pt x="3206" y="8695"/>
                    </a:lnTo>
                    <a:cubicBezTo>
                      <a:pt x="3115" y="8147"/>
                      <a:pt x="2933" y="7296"/>
                      <a:pt x="2933" y="7296"/>
                    </a:cubicBezTo>
                    <a:lnTo>
                      <a:pt x="2933" y="7296"/>
                    </a:lnTo>
                    <a:cubicBezTo>
                      <a:pt x="3078" y="7358"/>
                      <a:pt x="3646" y="7519"/>
                      <a:pt x="3975" y="7519"/>
                    </a:cubicBezTo>
                    <a:cubicBezTo>
                      <a:pt x="4128" y="7519"/>
                      <a:pt x="4229" y="7484"/>
                      <a:pt x="4210" y="7388"/>
                    </a:cubicBezTo>
                    <a:cubicBezTo>
                      <a:pt x="3693" y="4986"/>
                      <a:pt x="3085" y="2311"/>
                      <a:pt x="2082" y="32"/>
                    </a:cubicBezTo>
                    <a:cubicBezTo>
                      <a:pt x="2060" y="10"/>
                      <a:pt x="2035" y="0"/>
                      <a:pt x="20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222"/>
              <p:cNvSpPr/>
              <p:nvPr/>
            </p:nvSpPr>
            <p:spPr>
              <a:xfrm>
                <a:off x="4751413" y="1827450"/>
                <a:ext cx="555300" cy="418300"/>
              </a:xfrm>
              <a:custGeom>
                <a:rect b="b" l="l" r="r" t="t"/>
                <a:pathLst>
                  <a:path extrusionOk="0" h="16732" w="22212">
                    <a:moveTo>
                      <a:pt x="17244" y="1"/>
                    </a:moveTo>
                    <a:cubicBezTo>
                      <a:pt x="16702" y="1"/>
                      <a:pt x="16285" y="1224"/>
                      <a:pt x="16285" y="1224"/>
                    </a:cubicBezTo>
                    <a:cubicBezTo>
                      <a:pt x="16285" y="1224"/>
                      <a:pt x="14108" y="834"/>
                      <a:pt x="11485" y="834"/>
                    </a:cubicBezTo>
                    <a:cubicBezTo>
                      <a:pt x="10376" y="834"/>
                      <a:pt x="9186" y="904"/>
                      <a:pt x="8047" y="1103"/>
                    </a:cubicBezTo>
                    <a:cubicBezTo>
                      <a:pt x="4218" y="1771"/>
                      <a:pt x="2911" y="5935"/>
                      <a:pt x="2911" y="5935"/>
                    </a:cubicBezTo>
                    <a:cubicBezTo>
                      <a:pt x="2911" y="5935"/>
                      <a:pt x="904" y="6665"/>
                      <a:pt x="449" y="8215"/>
                    </a:cubicBezTo>
                    <a:cubicBezTo>
                      <a:pt x="0" y="9740"/>
                      <a:pt x="2903" y="16732"/>
                      <a:pt x="4532" y="16732"/>
                    </a:cubicBezTo>
                    <a:cubicBezTo>
                      <a:pt x="4559" y="16732"/>
                      <a:pt x="4586" y="16730"/>
                      <a:pt x="4613" y="16726"/>
                    </a:cubicBezTo>
                    <a:cubicBezTo>
                      <a:pt x="7166" y="16331"/>
                      <a:pt x="6984" y="11619"/>
                      <a:pt x="6984" y="11619"/>
                    </a:cubicBezTo>
                    <a:cubicBezTo>
                      <a:pt x="6984" y="11619"/>
                      <a:pt x="11269" y="10252"/>
                      <a:pt x="11452" y="6847"/>
                    </a:cubicBezTo>
                    <a:cubicBezTo>
                      <a:pt x="11452" y="6847"/>
                      <a:pt x="13763" y="7895"/>
                      <a:pt x="16214" y="7895"/>
                    </a:cubicBezTo>
                    <a:cubicBezTo>
                      <a:pt x="17205" y="7895"/>
                      <a:pt x="18219" y="7724"/>
                      <a:pt x="19111" y="7242"/>
                    </a:cubicBezTo>
                    <a:cubicBezTo>
                      <a:pt x="22212" y="5571"/>
                      <a:pt x="20996" y="1954"/>
                      <a:pt x="20510" y="1224"/>
                    </a:cubicBezTo>
                    <a:cubicBezTo>
                      <a:pt x="20423" y="1089"/>
                      <a:pt x="20302" y="1034"/>
                      <a:pt x="20160" y="1034"/>
                    </a:cubicBezTo>
                    <a:cubicBezTo>
                      <a:pt x="19503" y="1034"/>
                      <a:pt x="18412" y="2227"/>
                      <a:pt x="18412" y="2227"/>
                    </a:cubicBezTo>
                    <a:cubicBezTo>
                      <a:pt x="18412" y="2227"/>
                      <a:pt x="17896" y="160"/>
                      <a:pt x="17318" y="8"/>
                    </a:cubicBezTo>
                    <a:cubicBezTo>
                      <a:pt x="17293" y="3"/>
                      <a:pt x="17268" y="1"/>
                      <a:pt x="172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222"/>
              <p:cNvSpPr/>
              <p:nvPr/>
            </p:nvSpPr>
            <p:spPr>
              <a:xfrm>
                <a:off x="4897863" y="1972975"/>
                <a:ext cx="147500" cy="155600"/>
              </a:xfrm>
              <a:custGeom>
                <a:rect b="b" l="l" r="r" t="t"/>
                <a:pathLst>
                  <a:path extrusionOk="0" h="6224" w="5900">
                    <a:moveTo>
                      <a:pt x="5563" y="1"/>
                    </a:moveTo>
                    <a:cubicBezTo>
                      <a:pt x="5548" y="1"/>
                      <a:pt x="5533" y="8"/>
                      <a:pt x="5533" y="23"/>
                    </a:cubicBezTo>
                    <a:cubicBezTo>
                      <a:pt x="5503" y="3336"/>
                      <a:pt x="3588" y="5950"/>
                      <a:pt x="123" y="5981"/>
                    </a:cubicBezTo>
                    <a:cubicBezTo>
                      <a:pt x="31" y="5981"/>
                      <a:pt x="1" y="6133"/>
                      <a:pt x="123" y="6133"/>
                    </a:cubicBezTo>
                    <a:cubicBezTo>
                      <a:pt x="419" y="6195"/>
                      <a:pt x="706" y="6224"/>
                      <a:pt x="985" y="6224"/>
                    </a:cubicBezTo>
                    <a:cubicBezTo>
                      <a:pt x="3991" y="6224"/>
                      <a:pt x="5900" y="2805"/>
                      <a:pt x="5594" y="23"/>
                    </a:cubicBezTo>
                    <a:cubicBezTo>
                      <a:pt x="5594" y="8"/>
                      <a:pt x="5579" y="1"/>
                      <a:pt x="556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222"/>
              <p:cNvSpPr/>
              <p:nvPr/>
            </p:nvSpPr>
            <p:spPr>
              <a:xfrm>
                <a:off x="4739063" y="1973550"/>
                <a:ext cx="128825" cy="270125"/>
              </a:xfrm>
              <a:custGeom>
                <a:rect b="b" l="l" r="r" t="t"/>
                <a:pathLst>
                  <a:path extrusionOk="0" h="10805" w="5153">
                    <a:moveTo>
                      <a:pt x="3465" y="0"/>
                    </a:moveTo>
                    <a:cubicBezTo>
                      <a:pt x="1307" y="851"/>
                      <a:pt x="0" y="2462"/>
                      <a:pt x="669" y="4864"/>
                    </a:cubicBezTo>
                    <a:cubicBezTo>
                      <a:pt x="1246" y="6991"/>
                      <a:pt x="2857" y="9940"/>
                      <a:pt x="4985" y="10791"/>
                    </a:cubicBezTo>
                    <a:cubicBezTo>
                      <a:pt x="5005" y="10801"/>
                      <a:pt x="5023" y="10805"/>
                      <a:pt x="5039" y="10805"/>
                    </a:cubicBezTo>
                    <a:cubicBezTo>
                      <a:pt x="5122" y="10805"/>
                      <a:pt x="5153" y="10690"/>
                      <a:pt x="5076" y="10639"/>
                    </a:cubicBezTo>
                    <a:cubicBezTo>
                      <a:pt x="3283" y="9788"/>
                      <a:pt x="1976" y="7538"/>
                      <a:pt x="1246" y="5775"/>
                    </a:cubicBezTo>
                    <a:cubicBezTo>
                      <a:pt x="760" y="4620"/>
                      <a:pt x="395" y="3283"/>
                      <a:pt x="1034" y="2098"/>
                    </a:cubicBezTo>
                    <a:cubicBezTo>
                      <a:pt x="1581" y="1155"/>
                      <a:pt x="2614" y="669"/>
                      <a:pt x="3496" y="61"/>
                    </a:cubicBezTo>
                    <a:cubicBezTo>
                      <a:pt x="3526" y="61"/>
                      <a:pt x="3496" y="0"/>
                      <a:pt x="34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222"/>
              <p:cNvSpPr/>
              <p:nvPr/>
            </p:nvSpPr>
            <p:spPr>
              <a:xfrm>
                <a:off x="5127838" y="1856450"/>
                <a:ext cx="178875" cy="167550"/>
              </a:xfrm>
              <a:custGeom>
                <a:rect b="b" l="l" r="r" t="t"/>
                <a:pathLst>
                  <a:path extrusionOk="0" h="6702" w="7155">
                    <a:moveTo>
                      <a:pt x="5398" y="1"/>
                    </a:moveTo>
                    <a:cubicBezTo>
                      <a:pt x="5342" y="1"/>
                      <a:pt x="5286" y="80"/>
                      <a:pt x="5331" y="125"/>
                    </a:cubicBezTo>
                    <a:cubicBezTo>
                      <a:pt x="6334" y="1736"/>
                      <a:pt x="7033" y="3742"/>
                      <a:pt x="5422" y="5262"/>
                    </a:cubicBezTo>
                    <a:cubicBezTo>
                      <a:pt x="4569" y="6055"/>
                      <a:pt x="3316" y="6460"/>
                      <a:pt x="2100" y="6460"/>
                    </a:cubicBezTo>
                    <a:cubicBezTo>
                      <a:pt x="1452" y="6460"/>
                      <a:pt x="815" y="6345"/>
                      <a:pt x="255" y="6113"/>
                    </a:cubicBezTo>
                    <a:cubicBezTo>
                      <a:pt x="236" y="6105"/>
                      <a:pt x="218" y="6102"/>
                      <a:pt x="201" y="6102"/>
                    </a:cubicBezTo>
                    <a:cubicBezTo>
                      <a:pt x="77" y="6102"/>
                      <a:pt x="0" y="6272"/>
                      <a:pt x="133" y="6326"/>
                    </a:cubicBezTo>
                    <a:cubicBezTo>
                      <a:pt x="726" y="6577"/>
                      <a:pt x="1415" y="6702"/>
                      <a:pt x="2117" y="6702"/>
                    </a:cubicBezTo>
                    <a:cubicBezTo>
                      <a:pt x="3542" y="6702"/>
                      <a:pt x="5023" y="6188"/>
                      <a:pt x="5878" y="5171"/>
                    </a:cubicBezTo>
                    <a:cubicBezTo>
                      <a:pt x="7155" y="3651"/>
                      <a:pt x="6729" y="1371"/>
                      <a:pt x="5453" y="34"/>
                    </a:cubicBezTo>
                    <a:cubicBezTo>
                      <a:pt x="5437" y="10"/>
                      <a:pt x="5417" y="1"/>
                      <a:pt x="539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222"/>
              <p:cNvSpPr/>
              <p:nvPr/>
            </p:nvSpPr>
            <p:spPr>
              <a:xfrm>
                <a:off x="4980538" y="2141225"/>
                <a:ext cx="190175" cy="157625"/>
              </a:xfrm>
              <a:custGeom>
                <a:rect b="b" l="l" r="r" t="t"/>
                <a:pathLst>
                  <a:path extrusionOk="0" h="6305" w="7607">
                    <a:moveTo>
                      <a:pt x="4105" y="434"/>
                    </a:moveTo>
                    <a:cubicBezTo>
                      <a:pt x="5485" y="434"/>
                      <a:pt x="6667" y="1478"/>
                      <a:pt x="6785" y="2868"/>
                    </a:cubicBezTo>
                    <a:cubicBezTo>
                      <a:pt x="6937" y="4297"/>
                      <a:pt x="5934" y="5604"/>
                      <a:pt x="4536" y="5847"/>
                    </a:cubicBezTo>
                    <a:cubicBezTo>
                      <a:pt x="4397" y="5867"/>
                      <a:pt x="4259" y="5877"/>
                      <a:pt x="4122" y="5877"/>
                    </a:cubicBezTo>
                    <a:cubicBezTo>
                      <a:pt x="2851" y="5877"/>
                      <a:pt x="1710" y="5012"/>
                      <a:pt x="1436" y="3749"/>
                    </a:cubicBezTo>
                    <a:cubicBezTo>
                      <a:pt x="1101" y="2351"/>
                      <a:pt x="1922" y="953"/>
                      <a:pt x="3320" y="527"/>
                    </a:cubicBezTo>
                    <a:cubicBezTo>
                      <a:pt x="3533" y="467"/>
                      <a:pt x="3746" y="436"/>
                      <a:pt x="3989" y="436"/>
                    </a:cubicBezTo>
                    <a:cubicBezTo>
                      <a:pt x="4028" y="435"/>
                      <a:pt x="4067" y="434"/>
                      <a:pt x="4105" y="434"/>
                    </a:cubicBezTo>
                    <a:close/>
                    <a:moveTo>
                      <a:pt x="4075" y="1"/>
                    </a:moveTo>
                    <a:cubicBezTo>
                      <a:pt x="3124" y="1"/>
                      <a:pt x="2167" y="422"/>
                      <a:pt x="1527" y="1318"/>
                    </a:cubicBezTo>
                    <a:cubicBezTo>
                      <a:pt x="0" y="3413"/>
                      <a:pt x="1540" y="6305"/>
                      <a:pt x="4084" y="6305"/>
                    </a:cubicBezTo>
                    <a:cubicBezTo>
                      <a:pt x="4123" y="6305"/>
                      <a:pt x="4162" y="6304"/>
                      <a:pt x="4202" y="6303"/>
                    </a:cubicBezTo>
                    <a:cubicBezTo>
                      <a:pt x="4475" y="6303"/>
                      <a:pt x="4718" y="6242"/>
                      <a:pt x="4962" y="6181"/>
                    </a:cubicBezTo>
                    <a:cubicBezTo>
                      <a:pt x="6633" y="5695"/>
                      <a:pt x="7606" y="3932"/>
                      <a:pt x="7120" y="2260"/>
                    </a:cubicBezTo>
                    <a:cubicBezTo>
                      <a:pt x="6680" y="799"/>
                      <a:pt x="5383" y="1"/>
                      <a:pt x="407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222"/>
              <p:cNvSpPr/>
              <p:nvPr/>
            </p:nvSpPr>
            <p:spPr>
              <a:xfrm>
                <a:off x="5195763" y="2113650"/>
                <a:ext cx="126150" cy="157050"/>
              </a:xfrm>
              <a:custGeom>
                <a:rect b="b" l="l" r="r" t="t"/>
                <a:pathLst>
                  <a:path extrusionOk="0" h="6282" w="5046">
                    <a:moveTo>
                      <a:pt x="2189" y="415"/>
                    </a:moveTo>
                    <a:cubicBezTo>
                      <a:pt x="2675" y="415"/>
                      <a:pt x="3131" y="627"/>
                      <a:pt x="3465" y="992"/>
                    </a:cubicBezTo>
                    <a:cubicBezTo>
                      <a:pt x="3952" y="1478"/>
                      <a:pt x="4255" y="2117"/>
                      <a:pt x="4347" y="2816"/>
                    </a:cubicBezTo>
                    <a:cubicBezTo>
                      <a:pt x="4590" y="4305"/>
                      <a:pt x="3921" y="5643"/>
                      <a:pt x="2857" y="5825"/>
                    </a:cubicBezTo>
                    <a:cubicBezTo>
                      <a:pt x="2791" y="5835"/>
                      <a:pt x="2725" y="5839"/>
                      <a:pt x="2660" y="5839"/>
                    </a:cubicBezTo>
                    <a:cubicBezTo>
                      <a:pt x="1695" y="5839"/>
                      <a:pt x="775" y="4818"/>
                      <a:pt x="547" y="3424"/>
                    </a:cubicBezTo>
                    <a:cubicBezTo>
                      <a:pt x="426" y="2725"/>
                      <a:pt x="517" y="2026"/>
                      <a:pt x="821" y="1387"/>
                    </a:cubicBezTo>
                    <a:cubicBezTo>
                      <a:pt x="1064" y="901"/>
                      <a:pt x="1489" y="536"/>
                      <a:pt x="2037" y="415"/>
                    </a:cubicBezTo>
                    <a:close/>
                    <a:moveTo>
                      <a:pt x="2252" y="1"/>
                    </a:moveTo>
                    <a:cubicBezTo>
                      <a:pt x="2160" y="1"/>
                      <a:pt x="2068" y="7"/>
                      <a:pt x="1976" y="19"/>
                    </a:cubicBezTo>
                    <a:cubicBezTo>
                      <a:pt x="1307" y="141"/>
                      <a:pt x="730" y="597"/>
                      <a:pt x="456" y="1205"/>
                    </a:cubicBezTo>
                    <a:cubicBezTo>
                      <a:pt x="122" y="1934"/>
                      <a:pt x="0" y="2725"/>
                      <a:pt x="122" y="3485"/>
                    </a:cubicBezTo>
                    <a:cubicBezTo>
                      <a:pt x="392" y="5105"/>
                      <a:pt x="1492" y="6282"/>
                      <a:pt x="2690" y="6282"/>
                    </a:cubicBezTo>
                    <a:cubicBezTo>
                      <a:pt x="2705" y="6282"/>
                      <a:pt x="2720" y="6281"/>
                      <a:pt x="2736" y="6281"/>
                    </a:cubicBezTo>
                    <a:cubicBezTo>
                      <a:pt x="2796" y="6251"/>
                      <a:pt x="2888" y="6251"/>
                      <a:pt x="2948" y="6251"/>
                    </a:cubicBezTo>
                    <a:cubicBezTo>
                      <a:pt x="4225" y="6038"/>
                      <a:pt x="5046" y="4488"/>
                      <a:pt x="4772" y="2785"/>
                    </a:cubicBezTo>
                    <a:cubicBezTo>
                      <a:pt x="4651" y="1995"/>
                      <a:pt x="4316" y="1266"/>
                      <a:pt x="3769" y="688"/>
                    </a:cubicBezTo>
                    <a:cubicBezTo>
                      <a:pt x="3376" y="243"/>
                      <a:pt x="2825" y="1"/>
                      <a:pt x="225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222"/>
              <p:cNvSpPr/>
              <p:nvPr/>
            </p:nvSpPr>
            <p:spPr>
              <a:xfrm>
                <a:off x="5149388" y="2181225"/>
                <a:ext cx="57800" cy="26400"/>
              </a:xfrm>
              <a:custGeom>
                <a:rect b="b" l="l" r="r" t="t"/>
                <a:pathLst>
                  <a:path extrusionOk="0" h="1056" w="2312">
                    <a:moveTo>
                      <a:pt x="1496" y="0"/>
                    </a:moveTo>
                    <a:cubicBezTo>
                      <a:pt x="875" y="0"/>
                      <a:pt x="298" y="443"/>
                      <a:pt x="1" y="782"/>
                    </a:cubicBezTo>
                    <a:lnTo>
                      <a:pt x="335" y="1055"/>
                    </a:lnTo>
                    <a:cubicBezTo>
                      <a:pt x="335" y="1009"/>
                      <a:pt x="862" y="418"/>
                      <a:pt x="1476" y="418"/>
                    </a:cubicBezTo>
                    <a:cubicBezTo>
                      <a:pt x="1669" y="418"/>
                      <a:pt x="1871" y="477"/>
                      <a:pt x="2068" y="630"/>
                    </a:cubicBezTo>
                    <a:lnTo>
                      <a:pt x="2311" y="295"/>
                    </a:lnTo>
                    <a:cubicBezTo>
                      <a:pt x="2044" y="84"/>
                      <a:pt x="1766" y="0"/>
                      <a:pt x="149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222"/>
              <p:cNvSpPr/>
              <p:nvPr/>
            </p:nvSpPr>
            <p:spPr>
              <a:xfrm>
                <a:off x="4803638" y="2209100"/>
                <a:ext cx="207475" cy="72225"/>
              </a:xfrm>
              <a:custGeom>
                <a:rect b="b" l="l" r="r" t="t"/>
                <a:pathLst>
                  <a:path extrusionOk="0" h="2889" w="8299">
                    <a:moveTo>
                      <a:pt x="8269" y="1"/>
                    </a:moveTo>
                    <a:cubicBezTo>
                      <a:pt x="8025" y="31"/>
                      <a:pt x="2402" y="335"/>
                      <a:pt x="1521" y="639"/>
                    </a:cubicBezTo>
                    <a:cubicBezTo>
                      <a:pt x="639" y="943"/>
                      <a:pt x="62" y="2585"/>
                      <a:pt x="1" y="2767"/>
                    </a:cubicBezTo>
                    <a:lnTo>
                      <a:pt x="396" y="2889"/>
                    </a:lnTo>
                    <a:cubicBezTo>
                      <a:pt x="548" y="2463"/>
                      <a:pt x="1004" y="1247"/>
                      <a:pt x="1642" y="1034"/>
                    </a:cubicBezTo>
                    <a:cubicBezTo>
                      <a:pt x="2311" y="822"/>
                      <a:pt x="6688" y="518"/>
                      <a:pt x="8299" y="426"/>
                    </a:cubicBezTo>
                    <a:lnTo>
                      <a:pt x="8269"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222"/>
              <p:cNvSpPr/>
              <p:nvPr/>
            </p:nvSpPr>
            <p:spPr>
              <a:xfrm>
                <a:off x="4766413" y="2192075"/>
                <a:ext cx="159600" cy="170075"/>
              </a:xfrm>
              <a:custGeom>
                <a:rect b="b" l="l" r="r" t="t"/>
                <a:pathLst>
                  <a:path extrusionOk="0" h="6803" w="6384">
                    <a:moveTo>
                      <a:pt x="2146" y="0"/>
                    </a:moveTo>
                    <a:cubicBezTo>
                      <a:pt x="1936" y="0"/>
                      <a:pt x="1735" y="51"/>
                      <a:pt x="1551" y="165"/>
                    </a:cubicBezTo>
                    <a:cubicBezTo>
                      <a:pt x="1" y="1107"/>
                      <a:pt x="2007" y="6062"/>
                      <a:pt x="3891" y="6670"/>
                    </a:cubicBezTo>
                    <a:cubicBezTo>
                      <a:pt x="4121" y="6760"/>
                      <a:pt x="4357" y="6803"/>
                      <a:pt x="4588" y="6803"/>
                    </a:cubicBezTo>
                    <a:cubicBezTo>
                      <a:pt x="5369" y="6803"/>
                      <a:pt x="6102" y="6319"/>
                      <a:pt x="6384" y="5545"/>
                    </a:cubicBezTo>
                    <a:lnTo>
                      <a:pt x="5654" y="2627"/>
                    </a:lnTo>
                    <a:cubicBezTo>
                      <a:pt x="5654" y="2627"/>
                      <a:pt x="3660" y="0"/>
                      <a:pt x="2146"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222"/>
              <p:cNvSpPr/>
              <p:nvPr/>
            </p:nvSpPr>
            <p:spPr>
              <a:xfrm>
                <a:off x="4819613" y="2231150"/>
                <a:ext cx="81800" cy="104975"/>
              </a:xfrm>
              <a:custGeom>
                <a:rect b="b" l="l" r="r" t="t"/>
                <a:pathLst>
                  <a:path extrusionOk="0" h="4199" w="3272">
                    <a:moveTo>
                      <a:pt x="31" y="0"/>
                    </a:moveTo>
                    <a:cubicBezTo>
                      <a:pt x="0" y="0"/>
                      <a:pt x="0" y="61"/>
                      <a:pt x="31" y="61"/>
                    </a:cubicBezTo>
                    <a:cubicBezTo>
                      <a:pt x="1338" y="548"/>
                      <a:pt x="2067" y="1703"/>
                      <a:pt x="2614" y="2949"/>
                    </a:cubicBezTo>
                    <a:cubicBezTo>
                      <a:pt x="2351" y="2648"/>
                      <a:pt x="2053" y="2441"/>
                      <a:pt x="1714" y="2441"/>
                    </a:cubicBezTo>
                    <a:cubicBezTo>
                      <a:pt x="1504" y="2441"/>
                      <a:pt x="1277" y="2520"/>
                      <a:pt x="1034" y="2706"/>
                    </a:cubicBezTo>
                    <a:cubicBezTo>
                      <a:pt x="1003" y="2736"/>
                      <a:pt x="1034" y="2797"/>
                      <a:pt x="1064" y="2797"/>
                    </a:cubicBezTo>
                    <a:cubicBezTo>
                      <a:pt x="1204" y="2744"/>
                      <a:pt x="1346" y="2720"/>
                      <a:pt x="1486" y="2720"/>
                    </a:cubicBezTo>
                    <a:cubicBezTo>
                      <a:pt x="1830" y="2720"/>
                      <a:pt x="2155" y="2871"/>
                      <a:pt x="2371" y="3131"/>
                    </a:cubicBezTo>
                    <a:cubicBezTo>
                      <a:pt x="2614" y="3435"/>
                      <a:pt x="2827" y="3800"/>
                      <a:pt x="3009" y="4134"/>
                    </a:cubicBezTo>
                    <a:cubicBezTo>
                      <a:pt x="3043" y="4179"/>
                      <a:pt x="3089" y="4199"/>
                      <a:pt x="3132" y="4199"/>
                    </a:cubicBezTo>
                    <a:cubicBezTo>
                      <a:pt x="3206" y="4199"/>
                      <a:pt x="3272" y="4139"/>
                      <a:pt x="3253" y="4043"/>
                    </a:cubicBezTo>
                    <a:cubicBezTo>
                      <a:pt x="3192" y="2371"/>
                      <a:pt x="1824" y="92"/>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22"/>
              <p:cNvSpPr/>
              <p:nvPr/>
            </p:nvSpPr>
            <p:spPr>
              <a:xfrm>
                <a:off x="4797563" y="2558650"/>
                <a:ext cx="345775" cy="361475"/>
              </a:xfrm>
              <a:custGeom>
                <a:rect b="b" l="l" r="r" t="t"/>
                <a:pathLst>
                  <a:path extrusionOk="0" h="14459" w="13831">
                    <a:moveTo>
                      <a:pt x="2189" y="1"/>
                    </a:moveTo>
                    <a:lnTo>
                      <a:pt x="1" y="2524"/>
                    </a:lnTo>
                    <a:cubicBezTo>
                      <a:pt x="1" y="2524"/>
                      <a:pt x="7202" y="14458"/>
                      <a:pt x="7556" y="14458"/>
                    </a:cubicBezTo>
                    <a:cubicBezTo>
                      <a:pt x="7564" y="14458"/>
                      <a:pt x="7569" y="14452"/>
                      <a:pt x="7569" y="14439"/>
                    </a:cubicBezTo>
                    <a:lnTo>
                      <a:pt x="10153" y="9120"/>
                    </a:lnTo>
                    <a:lnTo>
                      <a:pt x="13831" y="12828"/>
                    </a:lnTo>
                    <a:lnTo>
                      <a:pt x="13831" y="12828"/>
                    </a:lnTo>
                    <a:lnTo>
                      <a:pt x="13557" y="3496"/>
                    </a:lnTo>
                    <a:lnTo>
                      <a:pt x="12433" y="1642"/>
                    </a:lnTo>
                    <a:lnTo>
                      <a:pt x="9879" y="7873"/>
                    </a:lnTo>
                    <a:lnTo>
                      <a:pt x="2189"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222"/>
              <p:cNvSpPr/>
              <p:nvPr/>
            </p:nvSpPr>
            <p:spPr>
              <a:xfrm>
                <a:off x="4805363" y="2637400"/>
                <a:ext cx="344825" cy="295900"/>
              </a:xfrm>
              <a:custGeom>
                <a:rect b="b" l="l" r="r" t="t"/>
                <a:pathLst>
                  <a:path extrusionOk="0" h="11836" w="13793">
                    <a:moveTo>
                      <a:pt x="80" y="0"/>
                    </a:moveTo>
                    <a:cubicBezTo>
                      <a:pt x="44" y="0"/>
                      <a:pt x="1" y="28"/>
                      <a:pt x="23" y="73"/>
                    </a:cubicBezTo>
                    <a:cubicBezTo>
                      <a:pt x="1085" y="2167"/>
                      <a:pt x="7086" y="11836"/>
                      <a:pt x="7196" y="11836"/>
                    </a:cubicBezTo>
                    <a:cubicBezTo>
                      <a:pt x="7196" y="11836"/>
                      <a:pt x="7196" y="11836"/>
                      <a:pt x="7196" y="11836"/>
                    </a:cubicBezTo>
                    <a:cubicBezTo>
                      <a:pt x="8200" y="10012"/>
                      <a:pt x="9081" y="8128"/>
                      <a:pt x="9871" y="6213"/>
                    </a:cubicBezTo>
                    <a:cubicBezTo>
                      <a:pt x="10432" y="6862"/>
                      <a:pt x="13541" y="10173"/>
                      <a:pt x="13723" y="10173"/>
                    </a:cubicBezTo>
                    <a:cubicBezTo>
                      <a:pt x="13729" y="10173"/>
                      <a:pt x="13732" y="10170"/>
                      <a:pt x="13732" y="10164"/>
                    </a:cubicBezTo>
                    <a:cubicBezTo>
                      <a:pt x="13792" y="8462"/>
                      <a:pt x="13762" y="6760"/>
                      <a:pt x="13640" y="5088"/>
                    </a:cubicBezTo>
                    <a:cubicBezTo>
                      <a:pt x="13549" y="3538"/>
                      <a:pt x="13488" y="1988"/>
                      <a:pt x="13306" y="438"/>
                    </a:cubicBezTo>
                    <a:cubicBezTo>
                      <a:pt x="13306" y="407"/>
                      <a:pt x="13283" y="392"/>
                      <a:pt x="13260" y="392"/>
                    </a:cubicBezTo>
                    <a:cubicBezTo>
                      <a:pt x="13238" y="392"/>
                      <a:pt x="13215" y="407"/>
                      <a:pt x="13215" y="438"/>
                    </a:cubicBezTo>
                    <a:cubicBezTo>
                      <a:pt x="12880" y="1927"/>
                      <a:pt x="13306" y="7824"/>
                      <a:pt x="13276" y="9222"/>
                    </a:cubicBezTo>
                    <a:cubicBezTo>
                      <a:pt x="13125" y="9071"/>
                      <a:pt x="9934" y="5999"/>
                      <a:pt x="9843" y="5999"/>
                    </a:cubicBezTo>
                    <a:cubicBezTo>
                      <a:pt x="9842" y="5999"/>
                      <a:pt x="9841" y="5999"/>
                      <a:pt x="9841" y="6000"/>
                    </a:cubicBezTo>
                    <a:cubicBezTo>
                      <a:pt x="9294" y="6851"/>
                      <a:pt x="7409" y="10742"/>
                      <a:pt x="7288" y="11076"/>
                    </a:cubicBezTo>
                    <a:cubicBezTo>
                      <a:pt x="6072" y="9100"/>
                      <a:pt x="1543" y="1897"/>
                      <a:pt x="114" y="12"/>
                    </a:cubicBezTo>
                    <a:cubicBezTo>
                      <a:pt x="106" y="4"/>
                      <a:pt x="94" y="0"/>
                      <a:pt x="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22"/>
              <p:cNvSpPr/>
              <p:nvPr/>
            </p:nvSpPr>
            <p:spPr>
              <a:xfrm>
                <a:off x="4554413" y="3488000"/>
                <a:ext cx="952150" cy="829825"/>
              </a:xfrm>
              <a:custGeom>
                <a:rect b="b" l="l" r="r" t="t"/>
                <a:pathLst>
                  <a:path extrusionOk="0" h="33193" w="38086">
                    <a:moveTo>
                      <a:pt x="37964" y="1"/>
                    </a:moveTo>
                    <a:lnTo>
                      <a:pt x="0" y="3770"/>
                    </a:lnTo>
                    <a:lnTo>
                      <a:pt x="122" y="33193"/>
                    </a:lnTo>
                    <a:lnTo>
                      <a:pt x="38086" y="29424"/>
                    </a:lnTo>
                    <a:lnTo>
                      <a:pt x="37964"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222"/>
              <p:cNvSpPr/>
              <p:nvPr/>
            </p:nvSpPr>
            <p:spPr>
              <a:xfrm>
                <a:off x="4553638" y="3469775"/>
                <a:ext cx="333625" cy="112475"/>
              </a:xfrm>
              <a:custGeom>
                <a:rect b="b" l="l" r="r" t="t"/>
                <a:pathLst>
                  <a:path extrusionOk="0" h="4499" w="13345">
                    <a:moveTo>
                      <a:pt x="12433" y="0"/>
                    </a:moveTo>
                    <a:lnTo>
                      <a:pt x="1" y="1246"/>
                    </a:lnTo>
                    <a:lnTo>
                      <a:pt x="31" y="4499"/>
                    </a:lnTo>
                    <a:lnTo>
                      <a:pt x="13344" y="3161"/>
                    </a:lnTo>
                    <a:lnTo>
                      <a:pt x="12433"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222"/>
              <p:cNvSpPr/>
              <p:nvPr/>
            </p:nvSpPr>
            <p:spPr>
              <a:xfrm>
                <a:off x="4554413" y="3488000"/>
                <a:ext cx="952150" cy="829825"/>
              </a:xfrm>
              <a:custGeom>
                <a:rect b="b" l="l" r="r" t="t"/>
                <a:pathLst>
                  <a:path extrusionOk="0" h="33193" w="38086">
                    <a:moveTo>
                      <a:pt x="37964" y="1"/>
                    </a:moveTo>
                    <a:lnTo>
                      <a:pt x="0" y="3770"/>
                    </a:lnTo>
                    <a:lnTo>
                      <a:pt x="122" y="33193"/>
                    </a:lnTo>
                    <a:lnTo>
                      <a:pt x="38086" y="29424"/>
                    </a:lnTo>
                    <a:lnTo>
                      <a:pt x="3796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222"/>
              <p:cNvSpPr/>
              <p:nvPr/>
            </p:nvSpPr>
            <p:spPr>
              <a:xfrm>
                <a:off x="4553638" y="3469775"/>
                <a:ext cx="333625" cy="112475"/>
              </a:xfrm>
              <a:custGeom>
                <a:rect b="b" l="l" r="r" t="t"/>
                <a:pathLst>
                  <a:path extrusionOk="0" h="4499" w="13345">
                    <a:moveTo>
                      <a:pt x="12433" y="0"/>
                    </a:moveTo>
                    <a:lnTo>
                      <a:pt x="1" y="1246"/>
                    </a:lnTo>
                    <a:lnTo>
                      <a:pt x="31" y="4499"/>
                    </a:lnTo>
                    <a:lnTo>
                      <a:pt x="13344" y="3161"/>
                    </a:lnTo>
                    <a:lnTo>
                      <a:pt x="12433" y="0"/>
                    </a:lnTo>
                    <a:close/>
                  </a:path>
                </a:pathLst>
              </a:custGeom>
              <a:solidFill>
                <a:srgbClr val="263238">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222"/>
              <p:cNvSpPr/>
              <p:nvPr/>
            </p:nvSpPr>
            <p:spPr>
              <a:xfrm>
                <a:off x="4460188" y="3494850"/>
                <a:ext cx="1045625" cy="819950"/>
              </a:xfrm>
              <a:custGeom>
                <a:rect b="b" l="l" r="r" t="t"/>
                <a:pathLst>
                  <a:path extrusionOk="0" h="32798" w="41825">
                    <a:moveTo>
                      <a:pt x="38998" y="0"/>
                    </a:moveTo>
                    <a:lnTo>
                      <a:pt x="0" y="3283"/>
                    </a:lnTo>
                    <a:lnTo>
                      <a:pt x="5228" y="32797"/>
                    </a:lnTo>
                    <a:lnTo>
                      <a:pt x="41825" y="29150"/>
                    </a:lnTo>
                    <a:lnTo>
                      <a:pt x="38998"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222"/>
              <p:cNvSpPr/>
              <p:nvPr/>
            </p:nvSpPr>
            <p:spPr>
              <a:xfrm>
                <a:off x="4427513" y="3510050"/>
                <a:ext cx="1078300" cy="807025"/>
              </a:xfrm>
              <a:custGeom>
                <a:rect b="b" l="l" r="r" t="t"/>
                <a:pathLst>
                  <a:path extrusionOk="0" h="32281" w="43132">
                    <a:moveTo>
                      <a:pt x="39454" y="0"/>
                    </a:moveTo>
                    <a:lnTo>
                      <a:pt x="0" y="3921"/>
                    </a:lnTo>
                    <a:lnTo>
                      <a:pt x="5593" y="32280"/>
                    </a:lnTo>
                    <a:lnTo>
                      <a:pt x="43132" y="28542"/>
                    </a:lnTo>
                    <a:lnTo>
                      <a:pt x="39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222"/>
              <p:cNvSpPr/>
              <p:nvPr/>
            </p:nvSpPr>
            <p:spPr>
              <a:xfrm>
                <a:off x="4414588" y="3530550"/>
                <a:ext cx="1089700" cy="788050"/>
              </a:xfrm>
              <a:custGeom>
                <a:rect b="b" l="l" r="r" t="t"/>
                <a:pathLst>
                  <a:path extrusionOk="0" h="31522" w="43588">
                    <a:moveTo>
                      <a:pt x="38025" y="1"/>
                    </a:moveTo>
                    <a:lnTo>
                      <a:pt x="0" y="3770"/>
                    </a:lnTo>
                    <a:lnTo>
                      <a:pt x="5563" y="31521"/>
                    </a:lnTo>
                    <a:lnTo>
                      <a:pt x="43588" y="27752"/>
                    </a:lnTo>
                    <a:lnTo>
                      <a:pt x="38025"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222"/>
              <p:cNvSpPr/>
              <p:nvPr/>
            </p:nvSpPr>
            <p:spPr>
              <a:xfrm>
                <a:off x="4134938" y="2665200"/>
                <a:ext cx="817200" cy="1572175"/>
              </a:xfrm>
              <a:custGeom>
                <a:rect b="b" l="l" r="r" t="t"/>
                <a:pathLst>
                  <a:path extrusionOk="0" h="62887" w="32688">
                    <a:moveTo>
                      <a:pt x="26095" y="1"/>
                    </a:moveTo>
                    <a:cubicBezTo>
                      <a:pt x="25207" y="1"/>
                      <a:pt x="23955" y="714"/>
                      <a:pt x="22342" y="2183"/>
                    </a:cubicBezTo>
                    <a:cubicBezTo>
                      <a:pt x="9363" y="13946"/>
                      <a:pt x="1" y="34250"/>
                      <a:pt x="305" y="39721"/>
                    </a:cubicBezTo>
                    <a:cubicBezTo>
                      <a:pt x="669" y="46925"/>
                      <a:pt x="13770" y="59296"/>
                      <a:pt x="22281" y="62852"/>
                    </a:cubicBezTo>
                    <a:cubicBezTo>
                      <a:pt x="22335" y="62875"/>
                      <a:pt x="22393" y="62887"/>
                      <a:pt x="22455" y="62887"/>
                    </a:cubicBezTo>
                    <a:cubicBezTo>
                      <a:pt x="24851" y="62887"/>
                      <a:pt x="32688" y="46111"/>
                      <a:pt x="29606" y="45192"/>
                    </a:cubicBezTo>
                    <a:cubicBezTo>
                      <a:pt x="26293" y="44220"/>
                      <a:pt x="18603" y="37259"/>
                      <a:pt x="18208" y="36925"/>
                    </a:cubicBezTo>
                    <a:cubicBezTo>
                      <a:pt x="17417" y="36256"/>
                      <a:pt x="23618" y="20815"/>
                      <a:pt x="26202" y="11453"/>
                    </a:cubicBezTo>
                    <a:cubicBezTo>
                      <a:pt x="28254" y="4012"/>
                      <a:pt x="28201" y="1"/>
                      <a:pt x="26095"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222"/>
              <p:cNvSpPr/>
              <p:nvPr/>
            </p:nvSpPr>
            <p:spPr>
              <a:xfrm>
                <a:off x="4571113" y="3779050"/>
                <a:ext cx="829075" cy="567300"/>
              </a:xfrm>
              <a:custGeom>
                <a:rect b="b" l="l" r="r" t="t"/>
                <a:pathLst>
                  <a:path extrusionOk="0" h="22692" w="33163">
                    <a:moveTo>
                      <a:pt x="10670" y="0"/>
                    </a:moveTo>
                    <a:lnTo>
                      <a:pt x="1" y="15624"/>
                    </a:lnTo>
                    <a:cubicBezTo>
                      <a:pt x="7783" y="21231"/>
                      <a:pt x="18178" y="22692"/>
                      <a:pt x="20969" y="22692"/>
                    </a:cubicBezTo>
                    <a:cubicBezTo>
                      <a:pt x="21143" y="22692"/>
                      <a:pt x="21287" y="22686"/>
                      <a:pt x="21399" y="22675"/>
                    </a:cubicBezTo>
                    <a:cubicBezTo>
                      <a:pt x="23071" y="22493"/>
                      <a:pt x="23892" y="22402"/>
                      <a:pt x="23892" y="22402"/>
                    </a:cubicBezTo>
                    <a:cubicBezTo>
                      <a:pt x="26871" y="22159"/>
                      <a:pt x="27934" y="20760"/>
                      <a:pt x="27934" y="20760"/>
                    </a:cubicBezTo>
                    <a:cubicBezTo>
                      <a:pt x="27934" y="20760"/>
                      <a:pt x="28549" y="20887"/>
                      <a:pt x="29322" y="20887"/>
                    </a:cubicBezTo>
                    <a:cubicBezTo>
                      <a:pt x="30401" y="20887"/>
                      <a:pt x="31790" y="20640"/>
                      <a:pt x="32251" y="19453"/>
                    </a:cubicBezTo>
                    <a:cubicBezTo>
                      <a:pt x="33163" y="17174"/>
                      <a:pt x="28056" y="16566"/>
                      <a:pt x="25442" y="14529"/>
                    </a:cubicBezTo>
                    <a:cubicBezTo>
                      <a:pt x="19454" y="9848"/>
                      <a:pt x="12281" y="1520"/>
                      <a:pt x="10670"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222"/>
              <p:cNvSpPr/>
              <p:nvPr/>
            </p:nvSpPr>
            <p:spPr>
              <a:xfrm>
                <a:off x="4959713" y="4129475"/>
                <a:ext cx="310525" cy="169350"/>
              </a:xfrm>
              <a:custGeom>
                <a:rect b="b" l="l" r="r" t="t"/>
                <a:pathLst>
                  <a:path extrusionOk="0" h="6774" w="12421">
                    <a:moveTo>
                      <a:pt x="119" y="1"/>
                    </a:moveTo>
                    <a:cubicBezTo>
                      <a:pt x="51" y="1"/>
                      <a:pt x="1" y="129"/>
                      <a:pt x="50" y="178"/>
                    </a:cubicBezTo>
                    <a:cubicBezTo>
                      <a:pt x="3454" y="3461"/>
                      <a:pt x="7710" y="5740"/>
                      <a:pt x="12330" y="6774"/>
                    </a:cubicBezTo>
                    <a:cubicBezTo>
                      <a:pt x="12390" y="6774"/>
                      <a:pt x="12421" y="6713"/>
                      <a:pt x="12360" y="6683"/>
                    </a:cubicBezTo>
                    <a:cubicBezTo>
                      <a:pt x="10080" y="5801"/>
                      <a:pt x="7801" y="5011"/>
                      <a:pt x="5643" y="3825"/>
                    </a:cubicBezTo>
                    <a:cubicBezTo>
                      <a:pt x="3697" y="2731"/>
                      <a:pt x="1965" y="1363"/>
                      <a:pt x="171" y="26"/>
                    </a:cubicBezTo>
                    <a:cubicBezTo>
                      <a:pt x="154" y="8"/>
                      <a:pt x="136" y="1"/>
                      <a:pt x="1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222"/>
              <p:cNvSpPr/>
              <p:nvPr/>
            </p:nvSpPr>
            <p:spPr>
              <a:xfrm>
                <a:off x="4875563" y="4209550"/>
                <a:ext cx="294375" cy="128800"/>
              </a:xfrm>
              <a:custGeom>
                <a:rect b="b" l="l" r="r" t="t"/>
                <a:pathLst>
                  <a:path extrusionOk="0" h="5152" w="11775">
                    <a:moveTo>
                      <a:pt x="139" y="1"/>
                    </a:moveTo>
                    <a:cubicBezTo>
                      <a:pt x="49" y="1"/>
                      <a:pt x="0" y="120"/>
                      <a:pt x="103" y="197"/>
                    </a:cubicBezTo>
                    <a:cubicBezTo>
                      <a:pt x="3446" y="2902"/>
                      <a:pt x="7489" y="4604"/>
                      <a:pt x="11744" y="5151"/>
                    </a:cubicBezTo>
                    <a:cubicBezTo>
                      <a:pt x="11775" y="5151"/>
                      <a:pt x="11775" y="5121"/>
                      <a:pt x="11744" y="5121"/>
                    </a:cubicBezTo>
                    <a:cubicBezTo>
                      <a:pt x="5209" y="3328"/>
                      <a:pt x="2018" y="1230"/>
                      <a:pt x="194" y="14"/>
                    </a:cubicBezTo>
                    <a:cubicBezTo>
                      <a:pt x="175" y="5"/>
                      <a:pt x="156" y="1"/>
                      <a:pt x="1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222"/>
              <p:cNvSpPr/>
              <p:nvPr/>
            </p:nvSpPr>
            <p:spPr>
              <a:xfrm>
                <a:off x="4837838" y="3779050"/>
                <a:ext cx="508400" cy="279975"/>
              </a:xfrm>
              <a:custGeom>
                <a:rect b="b" l="l" r="r" t="t"/>
                <a:pathLst>
                  <a:path extrusionOk="0" h="11199" w="20336">
                    <a:moveTo>
                      <a:pt x="1" y="0"/>
                    </a:moveTo>
                    <a:lnTo>
                      <a:pt x="1" y="0"/>
                    </a:lnTo>
                    <a:cubicBezTo>
                      <a:pt x="1551" y="1520"/>
                      <a:pt x="4925" y="5471"/>
                      <a:pt x="7934" y="8450"/>
                    </a:cubicBezTo>
                    <a:cubicBezTo>
                      <a:pt x="7596" y="7868"/>
                      <a:pt x="7652" y="7541"/>
                      <a:pt x="8153" y="7541"/>
                    </a:cubicBezTo>
                    <a:cubicBezTo>
                      <a:pt x="8463" y="7541"/>
                      <a:pt x="8944" y="7666"/>
                      <a:pt x="9606" y="7933"/>
                    </a:cubicBezTo>
                    <a:cubicBezTo>
                      <a:pt x="10991" y="8459"/>
                      <a:pt x="15228" y="11198"/>
                      <a:pt x="17600" y="11198"/>
                    </a:cubicBezTo>
                    <a:cubicBezTo>
                      <a:pt x="18247" y="11198"/>
                      <a:pt x="18755" y="10995"/>
                      <a:pt x="19028" y="10487"/>
                    </a:cubicBezTo>
                    <a:cubicBezTo>
                      <a:pt x="20335" y="8146"/>
                      <a:pt x="11278" y="2310"/>
                      <a:pt x="8238" y="1398"/>
                    </a:cubicBezTo>
                    <a:cubicBezTo>
                      <a:pt x="5198" y="456"/>
                      <a:pt x="1" y="0"/>
                      <a:pt x="1"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222"/>
              <p:cNvSpPr/>
              <p:nvPr/>
            </p:nvSpPr>
            <p:spPr>
              <a:xfrm>
                <a:off x="4098463" y="2636475"/>
                <a:ext cx="751425" cy="1565850"/>
              </a:xfrm>
              <a:custGeom>
                <a:rect b="b" l="l" r="r" t="t"/>
                <a:pathLst>
                  <a:path extrusionOk="0" h="62634" w="30057">
                    <a:moveTo>
                      <a:pt x="28055" y="1"/>
                    </a:moveTo>
                    <a:cubicBezTo>
                      <a:pt x="26692" y="1"/>
                      <a:pt x="24339" y="1753"/>
                      <a:pt x="20670" y="5915"/>
                    </a:cubicBezTo>
                    <a:cubicBezTo>
                      <a:pt x="11612" y="16159"/>
                      <a:pt x="1" y="33423"/>
                      <a:pt x="609" y="40840"/>
                    </a:cubicBezTo>
                    <a:cubicBezTo>
                      <a:pt x="1217" y="48226"/>
                      <a:pt x="19211" y="62634"/>
                      <a:pt x="19211" y="62634"/>
                    </a:cubicBezTo>
                    <a:lnTo>
                      <a:pt x="29545" y="45278"/>
                    </a:lnTo>
                    <a:cubicBezTo>
                      <a:pt x="29545" y="45278"/>
                      <a:pt x="19879" y="38499"/>
                      <a:pt x="19819" y="37831"/>
                    </a:cubicBezTo>
                    <a:cubicBezTo>
                      <a:pt x="19788" y="37162"/>
                      <a:pt x="26627" y="18438"/>
                      <a:pt x="28694" y="9259"/>
                    </a:cubicBezTo>
                    <a:cubicBezTo>
                      <a:pt x="29924" y="3780"/>
                      <a:pt x="30056" y="1"/>
                      <a:pt x="2805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22"/>
              <p:cNvSpPr/>
              <p:nvPr/>
            </p:nvSpPr>
            <p:spPr>
              <a:xfrm>
                <a:off x="4594688" y="3006175"/>
                <a:ext cx="185425" cy="571525"/>
              </a:xfrm>
              <a:custGeom>
                <a:rect b="b" l="l" r="r" t="t"/>
                <a:pathLst>
                  <a:path extrusionOk="0" h="22861" w="7417">
                    <a:moveTo>
                      <a:pt x="7376" y="0"/>
                    </a:moveTo>
                    <a:cubicBezTo>
                      <a:pt x="7365" y="0"/>
                      <a:pt x="7356" y="10"/>
                      <a:pt x="7356" y="33"/>
                    </a:cubicBezTo>
                    <a:cubicBezTo>
                      <a:pt x="6140" y="2890"/>
                      <a:pt x="5167" y="5869"/>
                      <a:pt x="4195" y="8818"/>
                    </a:cubicBezTo>
                    <a:cubicBezTo>
                      <a:pt x="3192" y="11766"/>
                      <a:pt x="2280" y="14775"/>
                      <a:pt x="1398" y="17784"/>
                    </a:cubicBezTo>
                    <a:cubicBezTo>
                      <a:pt x="882" y="19456"/>
                      <a:pt x="395" y="21128"/>
                      <a:pt x="0" y="22860"/>
                    </a:cubicBezTo>
                    <a:lnTo>
                      <a:pt x="61" y="22860"/>
                    </a:lnTo>
                    <a:cubicBezTo>
                      <a:pt x="608" y="21371"/>
                      <a:pt x="1094" y="19882"/>
                      <a:pt x="1611" y="18392"/>
                    </a:cubicBezTo>
                    <a:cubicBezTo>
                      <a:pt x="2097" y="16903"/>
                      <a:pt x="2584" y="15413"/>
                      <a:pt x="3070" y="13924"/>
                    </a:cubicBezTo>
                    <a:cubicBezTo>
                      <a:pt x="3830" y="11553"/>
                      <a:pt x="4590" y="9182"/>
                      <a:pt x="5350" y="6781"/>
                    </a:cubicBezTo>
                    <a:cubicBezTo>
                      <a:pt x="5684" y="6356"/>
                      <a:pt x="5958" y="5869"/>
                      <a:pt x="6170" y="5353"/>
                    </a:cubicBezTo>
                    <a:cubicBezTo>
                      <a:pt x="6535" y="4684"/>
                      <a:pt x="6809" y="3954"/>
                      <a:pt x="7143" y="3255"/>
                    </a:cubicBezTo>
                    <a:lnTo>
                      <a:pt x="7113" y="3255"/>
                    </a:lnTo>
                    <a:cubicBezTo>
                      <a:pt x="6748" y="3894"/>
                      <a:pt x="6353" y="4532"/>
                      <a:pt x="5988" y="5231"/>
                    </a:cubicBezTo>
                    <a:cubicBezTo>
                      <a:pt x="5897" y="5444"/>
                      <a:pt x="5775" y="5656"/>
                      <a:pt x="5654" y="5869"/>
                    </a:cubicBezTo>
                    <a:cubicBezTo>
                      <a:pt x="5745" y="5626"/>
                      <a:pt x="5836" y="5353"/>
                      <a:pt x="5927" y="5079"/>
                    </a:cubicBezTo>
                    <a:cubicBezTo>
                      <a:pt x="6444" y="3407"/>
                      <a:pt x="6961" y="1735"/>
                      <a:pt x="7417" y="64"/>
                    </a:cubicBezTo>
                    <a:cubicBezTo>
                      <a:pt x="7417" y="26"/>
                      <a:pt x="7393" y="0"/>
                      <a:pt x="73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222"/>
              <p:cNvSpPr/>
              <p:nvPr/>
            </p:nvSpPr>
            <p:spPr>
              <a:xfrm>
                <a:off x="4527463" y="4077025"/>
                <a:ext cx="57350" cy="47525"/>
              </a:xfrm>
              <a:custGeom>
                <a:rect b="b" l="l" r="r" t="t"/>
                <a:pathLst>
                  <a:path extrusionOk="0" h="1901" w="2294">
                    <a:moveTo>
                      <a:pt x="1090" y="1"/>
                    </a:moveTo>
                    <a:cubicBezTo>
                      <a:pt x="693" y="1"/>
                      <a:pt x="341" y="257"/>
                      <a:pt x="197" y="665"/>
                    </a:cubicBezTo>
                    <a:cubicBezTo>
                      <a:pt x="0" y="1302"/>
                      <a:pt x="497" y="1900"/>
                      <a:pt x="1095" y="1900"/>
                    </a:cubicBezTo>
                    <a:cubicBezTo>
                      <a:pt x="1238" y="1900"/>
                      <a:pt x="1387" y="1866"/>
                      <a:pt x="1534" y="1790"/>
                    </a:cubicBezTo>
                    <a:cubicBezTo>
                      <a:pt x="2294" y="1425"/>
                      <a:pt x="2203" y="300"/>
                      <a:pt x="1412" y="57"/>
                    </a:cubicBezTo>
                    <a:cubicBezTo>
                      <a:pt x="1304" y="19"/>
                      <a:pt x="1195" y="1"/>
                      <a:pt x="109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222"/>
              <p:cNvSpPr/>
              <p:nvPr/>
            </p:nvSpPr>
            <p:spPr>
              <a:xfrm>
                <a:off x="4437038" y="3993425"/>
                <a:ext cx="57350" cy="47525"/>
              </a:xfrm>
              <a:custGeom>
                <a:rect b="b" l="l" r="r" t="t"/>
                <a:pathLst>
                  <a:path extrusionOk="0" h="1901" w="2294">
                    <a:moveTo>
                      <a:pt x="1089" y="1"/>
                    </a:moveTo>
                    <a:cubicBezTo>
                      <a:pt x="693" y="1"/>
                      <a:pt x="341" y="257"/>
                      <a:pt x="197" y="665"/>
                    </a:cubicBezTo>
                    <a:cubicBezTo>
                      <a:pt x="0" y="1303"/>
                      <a:pt x="516" y="1901"/>
                      <a:pt x="1106" y="1901"/>
                    </a:cubicBezTo>
                    <a:cubicBezTo>
                      <a:pt x="1247" y="1901"/>
                      <a:pt x="1393" y="1866"/>
                      <a:pt x="1534" y="1790"/>
                    </a:cubicBezTo>
                    <a:cubicBezTo>
                      <a:pt x="2294" y="1425"/>
                      <a:pt x="2203" y="301"/>
                      <a:pt x="1412" y="58"/>
                    </a:cubicBezTo>
                    <a:cubicBezTo>
                      <a:pt x="1304" y="19"/>
                      <a:pt x="1195" y="1"/>
                      <a:pt x="10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222"/>
              <p:cNvSpPr/>
              <p:nvPr/>
            </p:nvSpPr>
            <p:spPr>
              <a:xfrm>
                <a:off x="4280088" y="3924175"/>
                <a:ext cx="167200" cy="164925"/>
              </a:xfrm>
              <a:custGeom>
                <a:rect b="b" l="l" r="r" t="t"/>
                <a:pathLst>
                  <a:path extrusionOk="0" h="6597" w="6688">
                    <a:moveTo>
                      <a:pt x="0" y="1"/>
                    </a:moveTo>
                    <a:cubicBezTo>
                      <a:pt x="973" y="1217"/>
                      <a:pt x="2037" y="2402"/>
                      <a:pt x="3192" y="3496"/>
                    </a:cubicBezTo>
                    <a:cubicBezTo>
                      <a:pt x="4256" y="4621"/>
                      <a:pt x="5441" y="5654"/>
                      <a:pt x="6687" y="6597"/>
                    </a:cubicBezTo>
                    <a:cubicBezTo>
                      <a:pt x="6140" y="6019"/>
                      <a:pt x="5593" y="5442"/>
                      <a:pt x="5046" y="4894"/>
                    </a:cubicBezTo>
                    <a:cubicBezTo>
                      <a:pt x="4529" y="4347"/>
                      <a:pt x="3952" y="3770"/>
                      <a:pt x="3405" y="3223"/>
                    </a:cubicBezTo>
                    <a:cubicBezTo>
                      <a:pt x="2310" y="2128"/>
                      <a:pt x="1186" y="103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222"/>
              <p:cNvSpPr/>
              <p:nvPr/>
            </p:nvSpPr>
            <p:spPr>
              <a:xfrm>
                <a:off x="7589413" y="1792550"/>
                <a:ext cx="707475" cy="1104625"/>
              </a:xfrm>
              <a:custGeom>
                <a:rect b="b" l="l" r="r" t="t"/>
                <a:pathLst>
                  <a:path extrusionOk="0" h="44185" w="28299">
                    <a:moveTo>
                      <a:pt x="8034" y="0"/>
                    </a:moveTo>
                    <a:cubicBezTo>
                      <a:pt x="3498" y="0"/>
                      <a:pt x="692" y="4681"/>
                      <a:pt x="1" y="6967"/>
                    </a:cubicBezTo>
                    <a:lnTo>
                      <a:pt x="3374" y="8851"/>
                    </a:lnTo>
                    <a:cubicBezTo>
                      <a:pt x="3374" y="8851"/>
                      <a:pt x="4712" y="6420"/>
                      <a:pt x="6748" y="6328"/>
                    </a:cubicBezTo>
                    <a:cubicBezTo>
                      <a:pt x="6774" y="6327"/>
                      <a:pt x="6800" y="6326"/>
                      <a:pt x="6825" y="6326"/>
                    </a:cubicBezTo>
                    <a:cubicBezTo>
                      <a:pt x="8845" y="6326"/>
                      <a:pt x="11172" y="11044"/>
                      <a:pt x="10062" y="20949"/>
                    </a:cubicBezTo>
                    <a:cubicBezTo>
                      <a:pt x="8391" y="36155"/>
                      <a:pt x="13706" y="44184"/>
                      <a:pt x="20293" y="44184"/>
                    </a:cubicBezTo>
                    <a:cubicBezTo>
                      <a:pt x="20658" y="44184"/>
                      <a:pt x="21027" y="44160"/>
                      <a:pt x="21399" y="44110"/>
                    </a:cubicBezTo>
                    <a:cubicBezTo>
                      <a:pt x="27721" y="43259"/>
                      <a:pt x="28299" y="34232"/>
                      <a:pt x="21642" y="24444"/>
                    </a:cubicBezTo>
                    <a:cubicBezTo>
                      <a:pt x="17964" y="19003"/>
                      <a:pt x="18268" y="2803"/>
                      <a:pt x="10092" y="310"/>
                    </a:cubicBezTo>
                    <a:cubicBezTo>
                      <a:pt x="9371" y="97"/>
                      <a:pt x="8685" y="0"/>
                      <a:pt x="80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222"/>
              <p:cNvSpPr/>
              <p:nvPr/>
            </p:nvSpPr>
            <p:spPr>
              <a:xfrm>
                <a:off x="7597763" y="1771550"/>
                <a:ext cx="455200" cy="398825"/>
              </a:xfrm>
              <a:custGeom>
                <a:rect b="b" l="l" r="r" t="t"/>
                <a:pathLst>
                  <a:path extrusionOk="0" h="15953" w="18208">
                    <a:moveTo>
                      <a:pt x="8137" y="1"/>
                    </a:moveTo>
                    <a:cubicBezTo>
                      <a:pt x="7051" y="1"/>
                      <a:pt x="5986" y="283"/>
                      <a:pt x="5016" y="816"/>
                    </a:cubicBezTo>
                    <a:cubicBezTo>
                      <a:pt x="3861" y="1454"/>
                      <a:pt x="2828" y="2366"/>
                      <a:pt x="2007" y="3430"/>
                    </a:cubicBezTo>
                    <a:cubicBezTo>
                      <a:pt x="1217" y="4463"/>
                      <a:pt x="548" y="5618"/>
                      <a:pt x="1" y="6804"/>
                    </a:cubicBezTo>
                    <a:cubicBezTo>
                      <a:pt x="335" y="6257"/>
                      <a:pt x="700" y="5709"/>
                      <a:pt x="1065" y="5162"/>
                    </a:cubicBezTo>
                    <a:cubicBezTo>
                      <a:pt x="1460" y="4615"/>
                      <a:pt x="1855" y="4129"/>
                      <a:pt x="2281" y="3643"/>
                    </a:cubicBezTo>
                    <a:cubicBezTo>
                      <a:pt x="3132" y="2670"/>
                      <a:pt x="4135" y="1880"/>
                      <a:pt x="5290" y="1302"/>
                    </a:cubicBezTo>
                    <a:cubicBezTo>
                      <a:pt x="6150" y="884"/>
                      <a:pt x="7082" y="661"/>
                      <a:pt x="8030" y="661"/>
                    </a:cubicBezTo>
                    <a:cubicBezTo>
                      <a:pt x="8321" y="661"/>
                      <a:pt x="8614" y="682"/>
                      <a:pt x="8907" y="725"/>
                    </a:cubicBezTo>
                    <a:cubicBezTo>
                      <a:pt x="10123" y="907"/>
                      <a:pt x="11308" y="1363"/>
                      <a:pt x="12342" y="2092"/>
                    </a:cubicBezTo>
                    <a:cubicBezTo>
                      <a:pt x="13375" y="2822"/>
                      <a:pt x="14226" y="3764"/>
                      <a:pt x="14834" y="4858"/>
                    </a:cubicBezTo>
                    <a:cubicBezTo>
                      <a:pt x="15503" y="5953"/>
                      <a:pt x="16019" y="7138"/>
                      <a:pt x="16445" y="8354"/>
                    </a:cubicBezTo>
                    <a:cubicBezTo>
                      <a:pt x="17205" y="10816"/>
                      <a:pt x="17813" y="13369"/>
                      <a:pt x="18208" y="15953"/>
                    </a:cubicBezTo>
                    <a:cubicBezTo>
                      <a:pt x="18086" y="13308"/>
                      <a:pt x="17691" y="10725"/>
                      <a:pt x="16992" y="8171"/>
                    </a:cubicBezTo>
                    <a:cubicBezTo>
                      <a:pt x="16627" y="6895"/>
                      <a:pt x="16080" y="5679"/>
                      <a:pt x="15442" y="4524"/>
                    </a:cubicBezTo>
                    <a:cubicBezTo>
                      <a:pt x="14773" y="3339"/>
                      <a:pt x="13861" y="2305"/>
                      <a:pt x="12767" y="1515"/>
                    </a:cubicBezTo>
                    <a:cubicBezTo>
                      <a:pt x="11642" y="725"/>
                      <a:pt x="10335" y="208"/>
                      <a:pt x="8968" y="56"/>
                    </a:cubicBezTo>
                    <a:cubicBezTo>
                      <a:pt x="8690" y="19"/>
                      <a:pt x="8413" y="1"/>
                      <a:pt x="81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222"/>
              <p:cNvSpPr/>
              <p:nvPr/>
            </p:nvSpPr>
            <p:spPr>
              <a:xfrm>
                <a:off x="7797613" y="2177950"/>
                <a:ext cx="378475" cy="722500"/>
              </a:xfrm>
              <a:custGeom>
                <a:rect b="b" l="l" r="r" t="t"/>
                <a:pathLst>
                  <a:path extrusionOk="0" h="28900" w="15139">
                    <a:moveTo>
                      <a:pt x="2220" y="1"/>
                    </a:moveTo>
                    <a:lnTo>
                      <a:pt x="2220" y="1"/>
                    </a:lnTo>
                    <a:cubicBezTo>
                      <a:pt x="1977" y="1581"/>
                      <a:pt x="1642" y="3162"/>
                      <a:pt x="1338" y="4712"/>
                    </a:cubicBezTo>
                    <a:cubicBezTo>
                      <a:pt x="1065" y="6293"/>
                      <a:pt x="791" y="7873"/>
                      <a:pt x="578" y="9484"/>
                    </a:cubicBezTo>
                    <a:cubicBezTo>
                      <a:pt x="183" y="12645"/>
                      <a:pt x="1" y="15928"/>
                      <a:pt x="609" y="19120"/>
                    </a:cubicBezTo>
                    <a:cubicBezTo>
                      <a:pt x="913" y="20761"/>
                      <a:pt x="1521" y="22311"/>
                      <a:pt x="2402" y="23679"/>
                    </a:cubicBezTo>
                    <a:cubicBezTo>
                      <a:pt x="2615" y="24044"/>
                      <a:pt x="2858" y="24378"/>
                      <a:pt x="3162" y="24682"/>
                    </a:cubicBezTo>
                    <a:lnTo>
                      <a:pt x="3557" y="25138"/>
                    </a:lnTo>
                    <a:lnTo>
                      <a:pt x="3983" y="25594"/>
                    </a:lnTo>
                    <a:cubicBezTo>
                      <a:pt x="4560" y="26171"/>
                      <a:pt x="5199" y="26688"/>
                      <a:pt x="5867" y="27144"/>
                    </a:cubicBezTo>
                    <a:cubicBezTo>
                      <a:pt x="6566" y="27600"/>
                      <a:pt x="7296" y="27995"/>
                      <a:pt x="8056" y="28299"/>
                    </a:cubicBezTo>
                    <a:cubicBezTo>
                      <a:pt x="8816" y="28573"/>
                      <a:pt x="9606" y="28755"/>
                      <a:pt x="10427" y="28846"/>
                    </a:cubicBezTo>
                    <a:cubicBezTo>
                      <a:pt x="10750" y="28882"/>
                      <a:pt x="11069" y="28899"/>
                      <a:pt x="11387" y="28899"/>
                    </a:cubicBezTo>
                    <a:cubicBezTo>
                      <a:pt x="11876" y="28899"/>
                      <a:pt x="12361" y="28859"/>
                      <a:pt x="12858" y="28785"/>
                    </a:cubicBezTo>
                    <a:cubicBezTo>
                      <a:pt x="13649" y="28694"/>
                      <a:pt x="14439" y="28421"/>
                      <a:pt x="15138" y="27995"/>
                    </a:cubicBezTo>
                    <a:lnTo>
                      <a:pt x="15138" y="27995"/>
                    </a:lnTo>
                    <a:cubicBezTo>
                      <a:pt x="14773" y="28177"/>
                      <a:pt x="14378" y="28329"/>
                      <a:pt x="13983" y="28421"/>
                    </a:cubicBezTo>
                    <a:cubicBezTo>
                      <a:pt x="13618" y="28481"/>
                      <a:pt x="13223" y="28573"/>
                      <a:pt x="12828" y="28603"/>
                    </a:cubicBezTo>
                    <a:cubicBezTo>
                      <a:pt x="12565" y="28623"/>
                      <a:pt x="12301" y="28633"/>
                      <a:pt x="12038" y="28633"/>
                    </a:cubicBezTo>
                    <a:cubicBezTo>
                      <a:pt x="11511" y="28633"/>
                      <a:pt x="10984" y="28593"/>
                      <a:pt x="10457" y="28512"/>
                    </a:cubicBezTo>
                    <a:cubicBezTo>
                      <a:pt x="8907" y="28238"/>
                      <a:pt x="7448" y="27600"/>
                      <a:pt x="6202" y="26658"/>
                    </a:cubicBezTo>
                    <a:cubicBezTo>
                      <a:pt x="4925" y="25746"/>
                      <a:pt x="3861" y="24621"/>
                      <a:pt x="2980" y="23314"/>
                    </a:cubicBezTo>
                    <a:cubicBezTo>
                      <a:pt x="2159" y="21977"/>
                      <a:pt x="1612" y="20518"/>
                      <a:pt x="1338" y="18968"/>
                    </a:cubicBezTo>
                    <a:cubicBezTo>
                      <a:pt x="1065" y="17417"/>
                      <a:pt x="913" y="15837"/>
                      <a:pt x="943" y="14287"/>
                    </a:cubicBezTo>
                    <a:cubicBezTo>
                      <a:pt x="913" y="12706"/>
                      <a:pt x="1004" y="11095"/>
                      <a:pt x="1186" y="9515"/>
                    </a:cubicBezTo>
                    <a:cubicBezTo>
                      <a:pt x="1338" y="7934"/>
                      <a:pt x="1551" y="6353"/>
                      <a:pt x="1734" y="4773"/>
                    </a:cubicBezTo>
                    <a:cubicBezTo>
                      <a:pt x="1916" y="3192"/>
                      <a:pt x="2159" y="1581"/>
                      <a:pt x="22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222"/>
              <p:cNvSpPr/>
              <p:nvPr/>
            </p:nvSpPr>
            <p:spPr>
              <a:xfrm>
                <a:off x="7575738" y="1920100"/>
                <a:ext cx="143650" cy="102100"/>
              </a:xfrm>
              <a:custGeom>
                <a:rect b="b" l="l" r="r" t="t"/>
                <a:pathLst>
                  <a:path extrusionOk="0" h="4084" w="5746">
                    <a:moveTo>
                      <a:pt x="1120" y="0"/>
                    </a:moveTo>
                    <a:cubicBezTo>
                      <a:pt x="1085" y="0"/>
                      <a:pt x="1056" y="4"/>
                      <a:pt x="1034" y="11"/>
                    </a:cubicBezTo>
                    <a:cubicBezTo>
                      <a:pt x="548" y="132"/>
                      <a:pt x="0" y="1105"/>
                      <a:pt x="31" y="1865"/>
                    </a:cubicBezTo>
                    <a:lnTo>
                      <a:pt x="4134" y="4084"/>
                    </a:lnTo>
                    <a:cubicBezTo>
                      <a:pt x="4134" y="4084"/>
                      <a:pt x="5745" y="3263"/>
                      <a:pt x="5441" y="2351"/>
                    </a:cubicBezTo>
                    <a:cubicBezTo>
                      <a:pt x="5151" y="1452"/>
                      <a:pt x="1847" y="0"/>
                      <a:pt x="11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222"/>
              <p:cNvSpPr/>
              <p:nvPr/>
            </p:nvSpPr>
            <p:spPr>
              <a:xfrm>
                <a:off x="6126363" y="2643875"/>
                <a:ext cx="1562100" cy="831025"/>
              </a:xfrm>
              <a:custGeom>
                <a:rect b="b" l="l" r="r" t="t"/>
                <a:pathLst>
                  <a:path extrusionOk="0" h="33241" w="62484">
                    <a:moveTo>
                      <a:pt x="60065" y="0"/>
                    </a:moveTo>
                    <a:cubicBezTo>
                      <a:pt x="59263" y="0"/>
                      <a:pt x="58204" y="364"/>
                      <a:pt x="56912" y="1151"/>
                    </a:cubicBezTo>
                    <a:cubicBezTo>
                      <a:pt x="49282" y="5863"/>
                      <a:pt x="38522" y="14890"/>
                      <a:pt x="33355" y="16045"/>
                    </a:cubicBezTo>
                    <a:cubicBezTo>
                      <a:pt x="33278" y="16061"/>
                      <a:pt x="33194" y="16069"/>
                      <a:pt x="33103" y="16069"/>
                    </a:cubicBezTo>
                    <a:cubicBezTo>
                      <a:pt x="30271" y="16069"/>
                      <a:pt x="20701" y="8466"/>
                      <a:pt x="16637" y="4373"/>
                    </a:cubicBezTo>
                    <a:cubicBezTo>
                      <a:pt x="16436" y="4174"/>
                      <a:pt x="16158" y="4082"/>
                      <a:pt x="15819" y="4082"/>
                    </a:cubicBezTo>
                    <a:cubicBezTo>
                      <a:pt x="11920" y="4082"/>
                      <a:pt x="0" y="16353"/>
                      <a:pt x="4783" y="19206"/>
                    </a:cubicBezTo>
                    <a:cubicBezTo>
                      <a:pt x="6654" y="20305"/>
                      <a:pt x="25642" y="33240"/>
                      <a:pt x="34225" y="33240"/>
                    </a:cubicBezTo>
                    <a:cubicBezTo>
                      <a:pt x="34427" y="33240"/>
                      <a:pt x="34623" y="33233"/>
                      <a:pt x="34814" y="33219"/>
                    </a:cubicBezTo>
                    <a:cubicBezTo>
                      <a:pt x="42717" y="32611"/>
                      <a:pt x="58644" y="10726"/>
                      <a:pt x="60802" y="6075"/>
                    </a:cubicBezTo>
                    <a:cubicBezTo>
                      <a:pt x="62484" y="2363"/>
                      <a:pt x="62110" y="0"/>
                      <a:pt x="60065"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222"/>
              <p:cNvSpPr/>
              <p:nvPr/>
            </p:nvSpPr>
            <p:spPr>
              <a:xfrm>
                <a:off x="5887263" y="2507500"/>
                <a:ext cx="662650" cy="634775"/>
              </a:xfrm>
              <a:custGeom>
                <a:rect b="b" l="l" r="r" t="t"/>
                <a:pathLst>
                  <a:path extrusionOk="0" h="25391" w="26506">
                    <a:moveTo>
                      <a:pt x="11279" y="0"/>
                    </a:moveTo>
                    <a:cubicBezTo>
                      <a:pt x="11178" y="0"/>
                      <a:pt x="11076" y="13"/>
                      <a:pt x="10973" y="41"/>
                    </a:cubicBezTo>
                    <a:cubicBezTo>
                      <a:pt x="9301" y="466"/>
                      <a:pt x="10578" y="3080"/>
                      <a:pt x="10578" y="3080"/>
                    </a:cubicBezTo>
                    <a:cubicBezTo>
                      <a:pt x="10578" y="3080"/>
                      <a:pt x="9423" y="1064"/>
                      <a:pt x="8143" y="1064"/>
                    </a:cubicBezTo>
                    <a:cubicBezTo>
                      <a:pt x="7883" y="1064"/>
                      <a:pt x="7618" y="1148"/>
                      <a:pt x="7356" y="1348"/>
                    </a:cubicBezTo>
                    <a:cubicBezTo>
                      <a:pt x="5806" y="2533"/>
                      <a:pt x="7082" y="5451"/>
                      <a:pt x="7082" y="5451"/>
                    </a:cubicBezTo>
                    <a:cubicBezTo>
                      <a:pt x="7082" y="5451"/>
                      <a:pt x="5740" y="3817"/>
                      <a:pt x="4441" y="3817"/>
                    </a:cubicBezTo>
                    <a:cubicBezTo>
                      <a:pt x="4116" y="3817"/>
                      <a:pt x="3794" y="3919"/>
                      <a:pt x="3496" y="4175"/>
                    </a:cubicBezTo>
                    <a:cubicBezTo>
                      <a:pt x="2037" y="5482"/>
                      <a:pt x="3496" y="8217"/>
                      <a:pt x="3496" y="8217"/>
                    </a:cubicBezTo>
                    <a:cubicBezTo>
                      <a:pt x="3496" y="8217"/>
                      <a:pt x="2731" y="7384"/>
                      <a:pt x="1912" y="7384"/>
                    </a:cubicBezTo>
                    <a:cubicBezTo>
                      <a:pt x="1647" y="7384"/>
                      <a:pt x="1377" y="7470"/>
                      <a:pt x="1125" y="7700"/>
                    </a:cubicBezTo>
                    <a:cubicBezTo>
                      <a:pt x="0" y="8764"/>
                      <a:pt x="3313" y="14843"/>
                      <a:pt x="4742" y="16880"/>
                    </a:cubicBezTo>
                    <a:cubicBezTo>
                      <a:pt x="7447" y="20740"/>
                      <a:pt x="14712" y="24783"/>
                      <a:pt x="15593" y="25391"/>
                    </a:cubicBezTo>
                    <a:lnTo>
                      <a:pt x="26505" y="14904"/>
                    </a:lnTo>
                    <a:cubicBezTo>
                      <a:pt x="26505" y="14904"/>
                      <a:pt x="17265" y="7001"/>
                      <a:pt x="16809" y="6545"/>
                    </a:cubicBezTo>
                    <a:cubicBezTo>
                      <a:pt x="14933" y="4698"/>
                      <a:pt x="13194" y="0"/>
                      <a:pt x="11279"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222"/>
              <p:cNvSpPr/>
              <p:nvPr/>
            </p:nvSpPr>
            <p:spPr>
              <a:xfrm>
                <a:off x="6149763" y="2581425"/>
                <a:ext cx="149075" cy="194250"/>
              </a:xfrm>
              <a:custGeom>
                <a:rect b="b" l="l" r="r" t="t"/>
                <a:pathLst>
                  <a:path extrusionOk="0" h="7770" w="5963">
                    <a:moveTo>
                      <a:pt x="85" y="1"/>
                    </a:moveTo>
                    <a:cubicBezTo>
                      <a:pt x="38" y="1"/>
                      <a:pt x="1" y="55"/>
                      <a:pt x="17" y="154"/>
                    </a:cubicBezTo>
                    <a:cubicBezTo>
                      <a:pt x="777" y="4166"/>
                      <a:pt x="2601" y="5686"/>
                      <a:pt x="5823" y="7753"/>
                    </a:cubicBezTo>
                    <a:cubicBezTo>
                      <a:pt x="5840" y="7765"/>
                      <a:pt x="5857" y="7769"/>
                      <a:pt x="5872" y="7769"/>
                    </a:cubicBezTo>
                    <a:cubicBezTo>
                      <a:pt x="5933" y="7769"/>
                      <a:pt x="5963" y="7686"/>
                      <a:pt x="5914" y="7661"/>
                    </a:cubicBezTo>
                    <a:cubicBezTo>
                      <a:pt x="2783" y="5260"/>
                      <a:pt x="1567" y="3862"/>
                      <a:pt x="199" y="123"/>
                    </a:cubicBezTo>
                    <a:cubicBezTo>
                      <a:pt x="172" y="40"/>
                      <a:pt x="125" y="1"/>
                      <a:pt x="8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222"/>
              <p:cNvSpPr/>
              <p:nvPr/>
            </p:nvSpPr>
            <p:spPr>
              <a:xfrm>
                <a:off x="6061788" y="2640750"/>
                <a:ext cx="159475" cy="205675"/>
              </a:xfrm>
              <a:custGeom>
                <a:rect b="b" l="l" r="r" t="t"/>
                <a:pathLst>
                  <a:path extrusionOk="0" h="8227" w="6379">
                    <a:moveTo>
                      <a:pt x="109" y="1"/>
                    </a:moveTo>
                    <a:cubicBezTo>
                      <a:pt x="52" y="1"/>
                      <a:pt x="1" y="94"/>
                      <a:pt x="41" y="212"/>
                    </a:cubicBezTo>
                    <a:cubicBezTo>
                      <a:pt x="1287" y="4194"/>
                      <a:pt x="3050" y="5775"/>
                      <a:pt x="6272" y="8206"/>
                    </a:cubicBezTo>
                    <a:cubicBezTo>
                      <a:pt x="6286" y="8221"/>
                      <a:pt x="6301" y="8227"/>
                      <a:pt x="6314" y="8227"/>
                    </a:cubicBezTo>
                    <a:cubicBezTo>
                      <a:pt x="6355" y="8227"/>
                      <a:pt x="6379" y="8169"/>
                      <a:pt x="6332" y="8146"/>
                    </a:cubicBezTo>
                    <a:cubicBezTo>
                      <a:pt x="3293" y="5380"/>
                      <a:pt x="1956" y="3860"/>
                      <a:pt x="193" y="91"/>
                    </a:cubicBezTo>
                    <a:cubicBezTo>
                      <a:pt x="171" y="27"/>
                      <a:pt x="139" y="1"/>
                      <a:pt x="1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222"/>
              <p:cNvSpPr/>
              <p:nvPr/>
            </p:nvSpPr>
            <p:spPr>
              <a:xfrm>
                <a:off x="5974063" y="2712700"/>
                <a:ext cx="172100" cy="195650"/>
              </a:xfrm>
              <a:custGeom>
                <a:rect b="b" l="l" r="r" t="t"/>
                <a:pathLst>
                  <a:path extrusionOk="0" h="7826" w="6884">
                    <a:moveTo>
                      <a:pt x="50" y="1"/>
                    </a:moveTo>
                    <a:cubicBezTo>
                      <a:pt x="10" y="1"/>
                      <a:pt x="1" y="80"/>
                      <a:pt x="54" y="222"/>
                    </a:cubicBezTo>
                    <a:cubicBezTo>
                      <a:pt x="1391" y="3626"/>
                      <a:pt x="3124" y="5784"/>
                      <a:pt x="6741" y="7821"/>
                    </a:cubicBezTo>
                    <a:cubicBezTo>
                      <a:pt x="6751" y="7824"/>
                      <a:pt x="6760" y="7826"/>
                      <a:pt x="6769" y="7826"/>
                    </a:cubicBezTo>
                    <a:cubicBezTo>
                      <a:pt x="6844" y="7826"/>
                      <a:pt x="6883" y="7723"/>
                      <a:pt x="6802" y="7669"/>
                    </a:cubicBezTo>
                    <a:cubicBezTo>
                      <a:pt x="3519" y="5389"/>
                      <a:pt x="2121" y="3657"/>
                      <a:pt x="176" y="131"/>
                    </a:cubicBezTo>
                    <a:cubicBezTo>
                      <a:pt x="125" y="42"/>
                      <a:pt x="79" y="1"/>
                      <a:pt x="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222"/>
              <p:cNvSpPr/>
              <p:nvPr/>
            </p:nvSpPr>
            <p:spPr>
              <a:xfrm>
                <a:off x="6258088" y="2557975"/>
                <a:ext cx="370075" cy="405275"/>
              </a:xfrm>
              <a:custGeom>
                <a:rect b="b" l="l" r="r" t="t"/>
                <a:pathLst>
                  <a:path extrusionOk="0" h="16211" w="14803">
                    <a:moveTo>
                      <a:pt x="2234" y="1"/>
                    </a:moveTo>
                    <a:cubicBezTo>
                      <a:pt x="1882" y="1"/>
                      <a:pt x="1614" y="93"/>
                      <a:pt x="1459" y="301"/>
                    </a:cubicBezTo>
                    <a:cubicBezTo>
                      <a:pt x="0" y="2308"/>
                      <a:pt x="3739" y="5955"/>
                      <a:pt x="5836" y="7505"/>
                    </a:cubicBezTo>
                    <a:cubicBezTo>
                      <a:pt x="5836" y="7505"/>
                      <a:pt x="2402" y="12156"/>
                      <a:pt x="4560" y="15347"/>
                    </a:cubicBezTo>
                    <a:cubicBezTo>
                      <a:pt x="4965" y="15962"/>
                      <a:pt x="5589" y="16210"/>
                      <a:pt x="6332" y="16210"/>
                    </a:cubicBezTo>
                    <a:cubicBezTo>
                      <a:pt x="9487" y="16210"/>
                      <a:pt x="14803" y="11730"/>
                      <a:pt x="14803" y="11730"/>
                    </a:cubicBezTo>
                    <a:cubicBezTo>
                      <a:pt x="14803" y="11730"/>
                      <a:pt x="12766" y="7201"/>
                      <a:pt x="11429" y="5408"/>
                    </a:cubicBezTo>
                    <a:cubicBezTo>
                      <a:pt x="10245" y="3855"/>
                      <a:pt x="4503" y="1"/>
                      <a:pt x="2234"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222"/>
              <p:cNvSpPr/>
              <p:nvPr/>
            </p:nvSpPr>
            <p:spPr>
              <a:xfrm>
                <a:off x="6274788" y="2582400"/>
                <a:ext cx="136050" cy="360650"/>
              </a:xfrm>
              <a:custGeom>
                <a:rect b="b" l="l" r="r" t="t"/>
                <a:pathLst>
                  <a:path extrusionOk="0" h="14426" w="5442">
                    <a:moveTo>
                      <a:pt x="567" y="1"/>
                    </a:moveTo>
                    <a:cubicBezTo>
                      <a:pt x="563" y="1"/>
                      <a:pt x="563" y="8"/>
                      <a:pt x="578" y="24"/>
                    </a:cubicBezTo>
                    <a:cubicBezTo>
                      <a:pt x="578" y="8"/>
                      <a:pt x="571" y="1"/>
                      <a:pt x="567" y="1"/>
                    </a:cubicBezTo>
                    <a:close/>
                    <a:moveTo>
                      <a:pt x="578" y="24"/>
                    </a:moveTo>
                    <a:lnTo>
                      <a:pt x="578" y="24"/>
                    </a:lnTo>
                    <a:cubicBezTo>
                      <a:pt x="1" y="2942"/>
                      <a:pt x="2797" y="4917"/>
                      <a:pt x="4773" y="6589"/>
                    </a:cubicBezTo>
                    <a:cubicBezTo>
                      <a:pt x="3193" y="8717"/>
                      <a:pt x="2220" y="12030"/>
                      <a:pt x="3618" y="14401"/>
                    </a:cubicBezTo>
                    <a:cubicBezTo>
                      <a:pt x="3627" y="14418"/>
                      <a:pt x="3644" y="14426"/>
                      <a:pt x="3662" y="14426"/>
                    </a:cubicBezTo>
                    <a:cubicBezTo>
                      <a:pt x="3707" y="14426"/>
                      <a:pt x="3761" y="14383"/>
                      <a:pt x="3740" y="14340"/>
                    </a:cubicBezTo>
                    <a:cubicBezTo>
                      <a:pt x="2737" y="11999"/>
                      <a:pt x="3983" y="8747"/>
                      <a:pt x="5290" y="6711"/>
                    </a:cubicBezTo>
                    <a:cubicBezTo>
                      <a:pt x="5411" y="6619"/>
                      <a:pt x="5442" y="6407"/>
                      <a:pt x="5320" y="6315"/>
                    </a:cubicBezTo>
                    <a:cubicBezTo>
                      <a:pt x="3405" y="4674"/>
                      <a:pt x="548" y="2820"/>
                      <a:pt x="578" y="24"/>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222"/>
              <p:cNvSpPr/>
              <p:nvPr/>
            </p:nvSpPr>
            <p:spPr>
              <a:xfrm>
                <a:off x="6417663" y="2635425"/>
                <a:ext cx="1292250" cy="852900"/>
              </a:xfrm>
              <a:custGeom>
                <a:rect b="b" l="l" r="r" t="t"/>
                <a:pathLst>
                  <a:path extrusionOk="0" h="34116" w="51690">
                    <a:moveTo>
                      <a:pt x="48450" y="0"/>
                    </a:moveTo>
                    <a:cubicBezTo>
                      <a:pt x="47438" y="0"/>
                      <a:pt x="46174" y="450"/>
                      <a:pt x="44895" y="1246"/>
                    </a:cubicBezTo>
                    <a:cubicBezTo>
                      <a:pt x="40797" y="3796"/>
                      <a:pt x="23178" y="15410"/>
                      <a:pt x="21830" y="15410"/>
                    </a:cubicBezTo>
                    <a:cubicBezTo>
                      <a:pt x="21828" y="15410"/>
                      <a:pt x="21826" y="15410"/>
                      <a:pt x="21824" y="15410"/>
                    </a:cubicBezTo>
                    <a:cubicBezTo>
                      <a:pt x="20517" y="15350"/>
                      <a:pt x="12098" y="9301"/>
                      <a:pt x="12098" y="9301"/>
                    </a:cubicBezTo>
                    <a:lnTo>
                      <a:pt x="0" y="27751"/>
                    </a:lnTo>
                    <a:cubicBezTo>
                      <a:pt x="0" y="27751"/>
                      <a:pt x="15565" y="34116"/>
                      <a:pt x="23578" y="34116"/>
                    </a:cubicBezTo>
                    <a:cubicBezTo>
                      <a:pt x="23779" y="34116"/>
                      <a:pt x="23974" y="34112"/>
                      <a:pt x="24165" y="34104"/>
                    </a:cubicBezTo>
                    <a:cubicBezTo>
                      <a:pt x="31977" y="33769"/>
                      <a:pt x="46445" y="12675"/>
                      <a:pt x="48907" y="7720"/>
                    </a:cubicBezTo>
                    <a:cubicBezTo>
                      <a:pt x="51690" y="2197"/>
                      <a:pt x="50685" y="0"/>
                      <a:pt x="4845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222"/>
              <p:cNvSpPr/>
              <p:nvPr/>
            </p:nvSpPr>
            <p:spPr>
              <a:xfrm>
                <a:off x="6692738" y="3250150"/>
                <a:ext cx="14475" cy="82850"/>
              </a:xfrm>
              <a:custGeom>
                <a:rect b="b" l="l" r="r" t="t"/>
                <a:pathLst>
                  <a:path extrusionOk="0" h="3314" w="579">
                    <a:moveTo>
                      <a:pt x="517" y="1"/>
                    </a:moveTo>
                    <a:cubicBezTo>
                      <a:pt x="305" y="518"/>
                      <a:pt x="183" y="1065"/>
                      <a:pt x="92" y="1612"/>
                    </a:cubicBezTo>
                    <a:cubicBezTo>
                      <a:pt x="1" y="2189"/>
                      <a:pt x="1" y="2736"/>
                      <a:pt x="61" y="3314"/>
                    </a:cubicBezTo>
                    <a:cubicBezTo>
                      <a:pt x="274" y="2797"/>
                      <a:pt x="396" y="2250"/>
                      <a:pt x="487" y="1673"/>
                    </a:cubicBezTo>
                    <a:cubicBezTo>
                      <a:pt x="548" y="1126"/>
                      <a:pt x="578" y="548"/>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222"/>
              <p:cNvSpPr/>
              <p:nvPr/>
            </p:nvSpPr>
            <p:spPr>
              <a:xfrm>
                <a:off x="7296088" y="3157450"/>
                <a:ext cx="15225" cy="82850"/>
              </a:xfrm>
              <a:custGeom>
                <a:rect b="b" l="l" r="r" t="t"/>
                <a:pathLst>
                  <a:path extrusionOk="0" h="3314" w="609">
                    <a:moveTo>
                      <a:pt x="518" y="1"/>
                    </a:moveTo>
                    <a:cubicBezTo>
                      <a:pt x="305" y="517"/>
                      <a:pt x="153" y="1064"/>
                      <a:pt x="92" y="1642"/>
                    </a:cubicBezTo>
                    <a:cubicBezTo>
                      <a:pt x="1" y="2189"/>
                      <a:pt x="1" y="2767"/>
                      <a:pt x="62" y="3314"/>
                    </a:cubicBezTo>
                    <a:cubicBezTo>
                      <a:pt x="457" y="2250"/>
                      <a:pt x="609" y="1125"/>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222"/>
              <p:cNvSpPr/>
              <p:nvPr/>
            </p:nvSpPr>
            <p:spPr>
              <a:xfrm>
                <a:off x="7248213" y="2876750"/>
                <a:ext cx="82850" cy="13550"/>
              </a:xfrm>
              <a:custGeom>
                <a:rect b="b" l="l" r="r" t="t"/>
                <a:pathLst>
                  <a:path extrusionOk="0" h="542" w="3314">
                    <a:moveTo>
                      <a:pt x="752" y="1"/>
                    </a:moveTo>
                    <a:cubicBezTo>
                      <a:pt x="499" y="1"/>
                      <a:pt x="247" y="16"/>
                      <a:pt x="1" y="43"/>
                    </a:cubicBezTo>
                    <a:cubicBezTo>
                      <a:pt x="518" y="256"/>
                      <a:pt x="1065" y="377"/>
                      <a:pt x="1612" y="469"/>
                    </a:cubicBezTo>
                    <a:cubicBezTo>
                      <a:pt x="1930" y="519"/>
                      <a:pt x="2238" y="541"/>
                      <a:pt x="2548" y="541"/>
                    </a:cubicBezTo>
                    <a:cubicBezTo>
                      <a:pt x="2801" y="541"/>
                      <a:pt x="3054" y="526"/>
                      <a:pt x="3314" y="499"/>
                    </a:cubicBezTo>
                    <a:cubicBezTo>
                      <a:pt x="2797" y="286"/>
                      <a:pt x="2220" y="165"/>
                      <a:pt x="1673" y="73"/>
                    </a:cubicBezTo>
                    <a:cubicBezTo>
                      <a:pt x="1371" y="23"/>
                      <a:pt x="1061" y="1"/>
                      <a:pt x="7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222"/>
              <p:cNvSpPr/>
              <p:nvPr/>
            </p:nvSpPr>
            <p:spPr>
              <a:xfrm>
                <a:off x="6761888" y="3036175"/>
                <a:ext cx="82850" cy="13425"/>
              </a:xfrm>
              <a:custGeom>
                <a:rect b="b" l="l" r="r" t="t"/>
                <a:pathLst>
                  <a:path extrusionOk="0" h="537" w="3314">
                    <a:moveTo>
                      <a:pt x="611" y="1"/>
                    </a:moveTo>
                    <a:cubicBezTo>
                      <a:pt x="405" y="1"/>
                      <a:pt x="201" y="8"/>
                      <a:pt x="1" y="19"/>
                    </a:cubicBezTo>
                    <a:cubicBezTo>
                      <a:pt x="517" y="231"/>
                      <a:pt x="1064" y="383"/>
                      <a:pt x="1642" y="444"/>
                    </a:cubicBezTo>
                    <a:cubicBezTo>
                      <a:pt x="1995" y="503"/>
                      <a:pt x="2349" y="537"/>
                      <a:pt x="2710" y="537"/>
                    </a:cubicBezTo>
                    <a:cubicBezTo>
                      <a:pt x="2908" y="537"/>
                      <a:pt x="3109" y="527"/>
                      <a:pt x="3314" y="505"/>
                    </a:cubicBezTo>
                    <a:cubicBezTo>
                      <a:pt x="2797" y="292"/>
                      <a:pt x="2250" y="140"/>
                      <a:pt x="1672" y="80"/>
                    </a:cubicBezTo>
                    <a:cubicBezTo>
                      <a:pt x="1326" y="22"/>
                      <a:pt x="966" y="1"/>
                      <a:pt x="6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222"/>
              <p:cNvSpPr/>
              <p:nvPr/>
            </p:nvSpPr>
            <p:spPr>
              <a:xfrm>
                <a:off x="6911588" y="3477375"/>
                <a:ext cx="3825" cy="2300"/>
              </a:xfrm>
              <a:custGeom>
                <a:rect b="b" l="l" r="r" t="t"/>
                <a:pathLst>
                  <a:path extrusionOk="0" h="92" w="153">
                    <a:moveTo>
                      <a:pt x="153" y="0"/>
                    </a:moveTo>
                    <a:lnTo>
                      <a:pt x="1" y="91"/>
                    </a:lnTo>
                    <a:lnTo>
                      <a:pt x="92" y="91"/>
                    </a:lnTo>
                    <a:cubicBezTo>
                      <a:pt x="122" y="61"/>
                      <a:pt x="153" y="31"/>
                      <a:pt x="1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222"/>
              <p:cNvSpPr/>
              <p:nvPr/>
            </p:nvSpPr>
            <p:spPr>
              <a:xfrm>
                <a:off x="6572688" y="3116425"/>
                <a:ext cx="66875" cy="50925"/>
              </a:xfrm>
              <a:custGeom>
                <a:rect b="b" l="l" r="r" t="t"/>
                <a:pathLst>
                  <a:path extrusionOk="0" h="2037" w="2675">
                    <a:moveTo>
                      <a:pt x="2675" y="0"/>
                    </a:moveTo>
                    <a:lnTo>
                      <a:pt x="2675" y="0"/>
                    </a:lnTo>
                    <a:cubicBezTo>
                      <a:pt x="1641" y="487"/>
                      <a:pt x="730" y="1155"/>
                      <a:pt x="0" y="2037"/>
                    </a:cubicBezTo>
                    <a:cubicBezTo>
                      <a:pt x="517" y="1794"/>
                      <a:pt x="1003" y="1520"/>
                      <a:pt x="1429" y="1186"/>
                    </a:cubicBezTo>
                    <a:cubicBezTo>
                      <a:pt x="1885" y="851"/>
                      <a:pt x="2310" y="456"/>
                      <a:pt x="2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222"/>
              <p:cNvSpPr/>
              <p:nvPr/>
            </p:nvSpPr>
            <p:spPr>
              <a:xfrm>
                <a:off x="7078013" y="3011550"/>
                <a:ext cx="66900" cy="50950"/>
              </a:xfrm>
              <a:custGeom>
                <a:rect b="b" l="l" r="r" t="t"/>
                <a:pathLst>
                  <a:path extrusionOk="0" h="2038" w="2676">
                    <a:moveTo>
                      <a:pt x="2675" y="1"/>
                    </a:moveTo>
                    <a:lnTo>
                      <a:pt x="2675" y="1"/>
                    </a:lnTo>
                    <a:cubicBezTo>
                      <a:pt x="2158" y="244"/>
                      <a:pt x="1672" y="517"/>
                      <a:pt x="1246" y="882"/>
                    </a:cubicBezTo>
                    <a:cubicBezTo>
                      <a:pt x="791" y="1216"/>
                      <a:pt x="365" y="1581"/>
                      <a:pt x="0" y="2037"/>
                    </a:cubicBezTo>
                    <a:cubicBezTo>
                      <a:pt x="517" y="1794"/>
                      <a:pt x="1003" y="1520"/>
                      <a:pt x="1459" y="1186"/>
                    </a:cubicBezTo>
                    <a:cubicBezTo>
                      <a:pt x="1915" y="852"/>
                      <a:pt x="2341" y="457"/>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222"/>
              <p:cNvSpPr/>
              <p:nvPr/>
            </p:nvSpPr>
            <p:spPr>
              <a:xfrm>
                <a:off x="6910838" y="3206850"/>
                <a:ext cx="50175" cy="66900"/>
              </a:xfrm>
              <a:custGeom>
                <a:rect b="b" l="l" r="r" t="t"/>
                <a:pathLst>
                  <a:path extrusionOk="0" h="2676" w="2007">
                    <a:moveTo>
                      <a:pt x="0" y="0"/>
                    </a:moveTo>
                    <a:lnTo>
                      <a:pt x="0" y="0"/>
                    </a:lnTo>
                    <a:cubicBezTo>
                      <a:pt x="456" y="1034"/>
                      <a:pt x="1155" y="1946"/>
                      <a:pt x="2006" y="2675"/>
                    </a:cubicBezTo>
                    <a:cubicBezTo>
                      <a:pt x="1550" y="1642"/>
                      <a:pt x="851" y="73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22"/>
              <p:cNvSpPr/>
              <p:nvPr/>
            </p:nvSpPr>
            <p:spPr>
              <a:xfrm>
                <a:off x="7390313" y="2990275"/>
                <a:ext cx="50950" cy="66900"/>
              </a:xfrm>
              <a:custGeom>
                <a:rect b="b" l="l" r="r" t="t"/>
                <a:pathLst>
                  <a:path extrusionOk="0" h="2676" w="2038">
                    <a:moveTo>
                      <a:pt x="1" y="1"/>
                    </a:moveTo>
                    <a:lnTo>
                      <a:pt x="1" y="1"/>
                    </a:lnTo>
                    <a:cubicBezTo>
                      <a:pt x="244" y="517"/>
                      <a:pt x="518" y="1004"/>
                      <a:pt x="882" y="1460"/>
                    </a:cubicBezTo>
                    <a:cubicBezTo>
                      <a:pt x="1217" y="1916"/>
                      <a:pt x="1581" y="2311"/>
                      <a:pt x="2037" y="2675"/>
                    </a:cubicBezTo>
                    <a:cubicBezTo>
                      <a:pt x="1551" y="1642"/>
                      <a:pt x="882" y="730"/>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222"/>
              <p:cNvSpPr/>
              <p:nvPr/>
            </p:nvSpPr>
            <p:spPr>
              <a:xfrm>
                <a:off x="6537713" y="2939775"/>
                <a:ext cx="249525" cy="404175"/>
              </a:xfrm>
              <a:custGeom>
                <a:rect b="b" l="l" r="r" t="t"/>
                <a:pathLst>
                  <a:path extrusionOk="0" h="16167" w="9981">
                    <a:moveTo>
                      <a:pt x="9846" y="1"/>
                    </a:moveTo>
                    <a:cubicBezTo>
                      <a:pt x="9812" y="1"/>
                      <a:pt x="9778" y="14"/>
                      <a:pt x="9758" y="45"/>
                    </a:cubicBezTo>
                    <a:cubicBezTo>
                      <a:pt x="8147" y="2720"/>
                      <a:pt x="6384" y="5364"/>
                      <a:pt x="4743" y="8039"/>
                    </a:cubicBezTo>
                    <a:cubicBezTo>
                      <a:pt x="3132" y="10683"/>
                      <a:pt x="1460" y="13358"/>
                      <a:pt x="1" y="16094"/>
                    </a:cubicBezTo>
                    <a:cubicBezTo>
                      <a:pt x="1" y="16138"/>
                      <a:pt x="33" y="16166"/>
                      <a:pt x="63" y="16166"/>
                    </a:cubicBezTo>
                    <a:cubicBezTo>
                      <a:pt x="74" y="16166"/>
                      <a:pt x="84" y="16163"/>
                      <a:pt x="92" y="16155"/>
                    </a:cubicBezTo>
                    <a:cubicBezTo>
                      <a:pt x="1946" y="13662"/>
                      <a:pt x="3709" y="11048"/>
                      <a:pt x="5290" y="8373"/>
                    </a:cubicBezTo>
                    <a:cubicBezTo>
                      <a:pt x="6931" y="5668"/>
                      <a:pt x="8420" y="2902"/>
                      <a:pt x="9940" y="136"/>
                    </a:cubicBezTo>
                    <a:cubicBezTo>
                      <a:pt x="9981" y="55"/>
                      <a:pt x="9913" y="1"/>
                      <a:pt x="984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222"/>
              <p:cNvSpPr/>
              <p:nvPr/>
            </p:nvSpPr>
            <p:spPr>
              <a:xfrm>
                <a:off x="6850788" y="2635300"/>
                <a:ext cx="859850" cy="852900"/>
              </a:xfrm>
              <a:custGeom>
                <a:rect b="b" l="l" r="r" t="t"/>
                <a:pathLst>
                  <a:path extrusionOk="0" h="34116" w="34394">
                    <a:moveTo>
                      <a:pt x="31099" y="0"/>
                    </a:moveTo>
                    <a:cubicBezTo>
                      <a:pt x="31038" y="0"/>
                      <a:pt x="30976" y="2"/>
                      <a:pt x="30913" y="5"/>
                    </a:cubicBezTo>
                    <a:cubicBezTo>
                      <a:pt x="23041" y="8485"/>
                      <a:pt x="6080" y="26814"/>
                      <a:pt x="1" y="33288"/>
                    </a:cubicBezTo>
                    <a:cubicBezTo>
                      <a:pt x="2354" y="33792"/>
                      <a:pt x="4578" y="34116"/>
                      <a:pt x="6388" y="34116"/>
                    </a:cubicBezTo>
                    <a:cubicBezTo>
                      <a:pt x="6542" y="34116"/>
                      <a:pt x="6692" y="34113"/>
                      <a:pt x="6840" y="34109"/>
                    </a:cubicBezTo>
                    <a:cubicBezTo>
                      <a:pt x="14652" y="33774"/>
                      <a:pt x="29120" y="12680"/>
                      <a:pt x="31582" y="7725"/>
                    </a:cubicBezTo>
                    <a:cubicBezTo>
                      <a:pt x="34393" y="2192"/>
                      <a:pt x="33344" y="0"/>
                      <a:pt x="31099" y="0"/>
                    </a:cubicBezTo>
                    <a:close/>
                  </a:path>
                </a:pathLst>
              </a:custGeom>
              <a:solidFill>
                <a:srgbClr val="263238">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222"/>
              <p:cNvSpPr/>
              <p:nvPr/>
            </p:nvSpPr>
            <p:spPr>
              <a:xfrm>
                <a:off x="7183638" y="2656875"/>
                <a:ext cx="1243200" cy="1395750"/>
              </a:xfrm>
              <a:custGeom>
                <a:rect b="b" l="l" r="r" t="t"/>
                <a:pathLst>
                  <a:path extrusionOk="0" h="55830" w="49728">
                    <a:moveTo>
                      <a:pt x="17648" y="0"/>
                    </a:moveTo>
                    <a:cubicBezTo>
                      <a:pt x="15023" y="0"/>
                      <a:pt x="12118" y="1076"/>
                      <a:pt x="10304" y="3488"/>
                    </a:cubicBezTo>
                    <a:cubicBezTo>
                      <a:pt x="7751" y="6923"/>
                      <a:pt x="639" y="20480"/>
                      <a:pt x="335" y="25373"/>
                    </a:cubicBezTo>
                    <a:cubicBezTo>
                      <a:pt x="0" y="30267"/>
                      <a:pt x="3830" y="35100"/>
                      <a:pt x="3830" y="35100"/>
                    </a:cubicBezTo>
                    <a:lnTo>
                      <a:pt x="3860" y="55830"/>
                    </a:lnTo>
                    <a:lnTo>
                      <a:pt x="49728" y="55830"/>
                    </a:lnTo>
                    <a:cubicBezTo>
                      <a:pt x="49728" y="55830"/>
                      <a:pt x="31885" y="10692"/>
                      <a:pt x="22402" y="1604"/>
                    </a:cubicBezTo>
                    <a:cubicBezTo>
                      <a:pt x="21315" y="568"/>
                      <a:pt x="19555" y="0"/>
                      <a:pt x="17648"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222"/>
              <p:cNvSpPr/>
              <p:nvPr/>
            </p:nvSpPr>
            <p:spPr>
              <a:xfrm>
                <a:off x="7425288" y="3546525"/>
                <a:ext cx="14450" cy="82850"/>
              </a:xfrm>
              <a:custGeom>
                <a:rect b="b" l="l" r="r" t="t"/>
                <a:pathLst>
                  <a:path extrusionOk="0" h="3314" w="578">
                    <a:moveTo>
                      <a:pt x="517" y="0"/>
                    </a:moveTo>
                    <a:cubicBezTo>
                      <a:pt x="304" y="517"/>
                      <a:pt x="182" y="1094"/>
                      <a:pt x="91" y="1642"/>
                    </a:cubicBezTo>
                    <a:cubicBezTo>
                      <a:pt x="30" y="2189"/>
                      <a:pt x="0" y="2766"/>
                      <a:pt x="61" y="3313"/>
                    </a:cubicBezTo>
                    <a:cubicBezTo>
                      <a:pt x="274" y="2797"/>
                      <a:pt x="395" y="2249"/>
                      <a:pt x="486" y="1702"/>
                    </a:cubicBezTo>
                    <a:cubicBezTo>
                      <a:pt x="578" y="1125"/>
                      <a:pt x="578" y="578"/>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222"/>
              <p:cNvSpPr/>
              <p:nvPr/>
            </p:nvSpPr>
            <p:spPr>
              <a:xfrm>
                <a:off x="8213288" y="3758525"/>
                <a:ext cx="14450" cy="83625"/>
              </a:xfrm>
              <a:custGeom>
                <a:rect b="b" l="l" r="r" t="t"/>
                <a:pathLst>
                  <a:path extrusionOk="0" h="3345" w="578">
                    <a:moveTo>
                      <a:pt x="517" y="1"/>
                    </a:moveTo>
                    <a:cubicBezTo>
                      <a:pt x="304" y="517"/>
                      <a:pt x="183" y="1095"/>
                      <a:pt x="122" y="1642"/>
                    </a:cubicBezTo>
                    <a:cubicBezTo>
                      <a:pt x="0" y="2189"/>
                      <a:pt x="0" y="2767"/>
                      <a:pt x="61" y="3344"/>
                    </a:cubicBezTo>
                    <a:cubicBezTo>
                      <a:pt x="274" y="2827"/>
                      <a:pt x="396" y="2250"/>
                      <a:pt x="487" y="1703"/>
                    </a:cubicBezTo>
                    <a:cubicBezTo>
                      <a:pt x="578" y="1125"/>
                      <a:pt x="578" y="578"/>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222"/>
              <p:cNvSpPr/>
              <p:nvPr/>
            </p:nvSpPr>
            <p:spPr>
              <a:xfrm>
                <a:off x="7718588" y="3944700"/>
                <a:ext cx="14475" cy="82850"/>
              </a:xfrm>
              <a:custGeom>
                <a:rect b="b" l="l" r="r" t="t"/>
                <a:pathLst>
                  <a:path extrusionOk="0" h="3314" w="579">
                    <a:moveTo>
                      <a:pt x="518" y="0"/>
                    </a:moveTo>
                    <a:lnTo>
                      <a:pt x="518" y="0"/>
                    </a:lnTo>
                    <a:cubicBezTo>
                      <a:pt x="305" y="517"/>
                      <a:pt x="153" y="1064"/>
                      <a:pt x="92" y="1642"/>
                    </a:cubicBezTo>
                    <a:cubicBezTo>
                      <a:pt x="1" y="2189"/>
                      <a:pt x="1" y="2766"/>
                      <a:pt x="62" y="3314"/>
                    </a:cubicBezTo>
                    <a:cubicBezTo>
                      <a:pt x="274" y="2797"/>
                      <a:pt x="396" y="2250"/>
                      <a:pt x="487" y="1672"/>
                    </a:cubicBezTo>
                    <a:cubicBezTo>
                      <a:pt x="548" y="1125"/>
                      <a:pt x="578" y="548"/>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222"/>
              <p:cNvSpPr/>
              <p:nvPr/>
            </p:nvSpPr>
            <p:spPr>
              <a:xfrm>
                <a:off x="7604613" y="3092850"/>
                <a:ext cx="15225" cy="82875"/>
              </a:xfrm>
              <a:custGeom>
                <a:rect b="b" l="l" r="r" t="t"/>
                <a:pathLst>
                  <a:path extrusionOk="0" h="3315" w="609">
                    <a:moveTo>
                      <a:pt x="517" y="1"/>
                    </a:moveTo>
                    <a:cubicBezTo>
                      <a:pt x="304" y="518"/>
                      <a:pt x="152" y="1065"/>
                      <a:pt x="92" y="1642"/>
                    </a:cubicBezTo>
                    <a:cubicBezTo>
                      <a:pt x="0" y="2189"/>
                      <a:pt x="0" y="2767"/>
                      <a:pt x="61" y="3314"/>
                    </a:cubicBezTo>
                    <a:cubicBezTo>
                      <a:pt x="456" y="2281"/>
                      <a:pt x="608" y="1126"/>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22"/>
              <p:cNvSpPr/>
              <p:nvPr/>
            </p:nvSpPr>
            <p:spPr>
              <a:xfrm>
                <a:off x="7909338" y="3435575"/>
                <a:ext cx="15975" cy="83600"/>
              </a:xfrm>
              <a:custGeom>
                <a:rect b="b" l="l" r="r" t="t"/>
                <a:pathLst>
                  <a:path extrusionOk="0" h="3344" w="639">
                    <a:moveTo>
                      <a:pt x="517" y="0"/>
                    </a:moveTo>
                    <a:lnTo>
                      <a:pt x="517" y="0"/>
                    </a:lnTo>
                    <a:cubicBezTo>
                      <a:pt x="304" y="517"/>
                      <a:pt x="183" y="1095"/>
                      <a:pt x="122" y="1642"/>
                    </a:cubicBezTo>
                    <a:cubicBezTo>
                      <a:pt x="31" y="2189"/>
                      <a:pt x="0" y="2766"/>
                      <a:pt x="61" y="3344"/>
                    </a:cubicBezTo>
                    <a:cubicBezTo>
                      <a:pt x="456" y="2280"/>
                      <a:pt x="638" y="1125"/>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22"/>
              <p:cNvSpPr/>
              <p:nvPr/>
            </p:nvSpPr>
            <p:spPr>
              <a:xfrm>
                <a:off x="7296088" y="3157450"/>
                <a:ext cx="15225" cy="82850"/>
              </a:xfrm>
              <a:custGeom>
                <a:rect b="b" l="l" r="r" t="t"/>
                <a:pathLst>
                  <a:path extrusionOk="0" h="3314" w="609">
                    <a:moveTo>
                      <a:pt x="518" y="1"/>
                    </a:moveTo>
                    <a:cubicBezTo>
                      <a:pt x="305" y="517"/>
                      <a:pt x="153" y="1064"/>
                      <a:pt x="92" y="1642"/>
                    </a:cubicBezTo>
                    <a:cubicBezTo>
                      <a:pt x="1" y="2189"/>
                      <a:pt x="1" y="2767"/>
                      <a:pt x="62" y="3314"/>
                    </a:cubicBezTo>
                    <a:cubicBezTo>
                      <a:pt x="457" y="2250"/>
                      <a:pt x="609" y="1125"/>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22"/>
              <p:cNvSpPr/>
              <p:nvPr/>
            </p:nvSpPr>
            <p:spPr>
              <a:xfrm>
                <a:off x="7617538" y="3565225"/>
                <a:ext cx="82850" cy="13100"/>
              </a:xfrm>
              <a:custGeom>
                <a:rect b="b" l="l" r="r" t="t"/>
                <a:pathLst>
                  <a:path extrusionOk="0" h="524" w="3314">
                    <a:moveTo>
                      <a:pt x="754" y="0"/>
                    </a:moveTo>
                    <a:cubicBezTo>
                      <a:pt x="498" y="0"/>
                      <a:pt x="246" y="15"/>
                      <a:pt x="0" y="42"/>
                    </a:cubicBezTo>
                    <a:cubicBezTo>
                      <a:pt x="865" y="363"/>
                      <a:pt x="1769" y="524"/>
                      <a:pt x="2681" y="524"/>
                    </a:cubicBezTo>
                    <a:cubicBezTo>
                      <a:pt x="2892" y="524"/>
                      <a:pt x="3102" y="515"/>
                      <a:pt x="3313" y="498"/>
                    </a:cubicBezTo>
                    <a:cubicBezTo>
                      <a:pt x="2797" y="286"/>
                      <a:pt x="2249" y="164"/>
                      <a:pt x="1702" y="73"/>
                    </a:cubicBezTo>
                    <a:cubicBezTo>
                      <a:pt x="1384" y="23"/>
                      <a:pt x="1066" y="0"/>
                      <a:pt x="7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22"/>
              <p:cNvSpPr/>
              <p:nvPr/>
            </p:nvSpPr>
            <p:spPr>
              <a:xfrm>
                <a:off x="7963288" y="3237375"/>
                <a:ext cx="82850" cy="13275"/>
              </a:xfrm>
              <a:custGeom>
                <a:rect b="b" l="l" r="r" t="t"/>
                <a:pathLst>
                  <a:path extrusionOk="0" h="531" w="3314">
                    <a:moveTo>
                      <a:pt x="625" y="0"/>
                    </a:moveTo>
                    <a:cubicBezTo>
                      <a:pt x="417" y="0"/>
                      <a:pt x="209" y="9"/>
                      <a:pt x="0" y="26"/>
                    </a:cubicBezTo>
                    <a:cubicBezTo>
                      <a:pt x="517" y="238"/>
                      <a:pt x="1064" y="390"/>
                      <a:pt x="1642" y="451"/>
                    </a:cubicBezTo>
                    <a:cubicBezTo>
                      <a:pt x="1988" y="509"/>
                      <a:pt x="2348" y="530"/>
                      <a:pt x="2703" y="530"/>
                    </a:cubicBezTo>
                    <a:cubicBezTo>
                      <a:pt x="2909" y="530"/>
                      <a:pt x="3113" y="523"/>
                      <a:pt x="3313" y="512"/>
                    </a:cubicBezTo>
                    <a:cubicBezTo>
                      <a:pt x="2447" y="165"/>
                      <a:pt x="1540" y="0"/>
                      <a:pt x="6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22"/>
              <p:cNvSpPr/>
              <p:nvPr/>
            </p:nvSpPr>
            <p:spPr>
              <a:xfrm>
                <a:off x="7346238" y="3950750"/>
                <a:ext cx="82875" cy="13275"/>
              </a:xfrm>
              <a:custGeom>
                <a:rect b="b" l="l" r="r" t="t"/>
                <a:pathLst>
                  <a:path extrusionOk="0" h="531" w="3315">
                    <a:moveTo>
                      <a:pt x="606" y="0"/>
                    </a:moveTo>
                    <a:cubicBezTo>
                      <a:pt x="406" y="0"/>
                      <a:pt x="206" y="10"/>
                      <a:pt x="1" y="32"/>
                    </a:cubicBezTo>
                    <a:cubicBezTo>
                      <a:pt x="518" y="245"/>
                      <a:pt x="1095" y="397"/>
                      <a:pt x="1642" y="458"/>
                    </a:cubicBezTo>
                    <a:cubicBezTo>
                      <a:pt x="1943" y="508"/>
                      <a:pt x="2254" y="530"/>
                      <a:pt x="2563" y="530"/>
                    </a:cubicBezTo>
                    <a:cubicBezTo>
                      <a:pt x="2816" y="530"/>
                      <a:pt x="3068" y="515"/>
                      <a:pt x="3314" y="488"/>
                    </a:cubicBezTo>
                    <a:cubicBezTo>
                      <a:pt x="2797" y="275"/>
                      <a:pt x="2250" y="154"/>
                      <a:pt x="1703" y="93"/>
                    </a:cubicBezTo>
                    <a:cubicBezTo>
                      <a:pt x="1330" y="34"/>
                      <a:pt x="970" y="0"/>
                      <a:pt x="6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222"/>
              <p:cNvSpPr/>
              <p:nvPr/>
            </p:nvSpPr>
            <p:spPr>
              <a:xfrm>
                <a:off x="7989888" y="3666875"/>
                <a:ext cx="82850" cy="13425"/>
              </a:xfrm>
              <a:custGeom>
                <a:rect b="b" l="l" r="r" t="t"/>
                <a:pathLst>
                  <a:path extrusionOk="0" h="537" w="3314">
                    <a:moveTo>
                      <a:pt x="610" y="1"/>
                    </a:moveTo>
                    <a:cubicBezTo>
                      <a:pt x="405" y="1"/>
                      <a:pt x="200" y="8"/>
                      <a:pt x="0" y="19"/>
                    </a:cubicBezTo>
                    <a:cubicBezTo>
                      <a:pt x="517" y="232"/>
                      <a:pt x="1064" y="384"/>
                      <a:pt x="1611" y="445"/>
                    </a:cubicBezTo>
                    <a:cubicBezTo>
                      <a:pt x="1984" y="503"/>
                      <a:pt x="2344" y="537"/>
                      <a:pt x="2708" y="537"/>
                    </a:cubicBezTo>
                    <a:cubicBezTo>
                      <a:pt x="2908" y="537"/>
                      <a:pt x="3109" y="527"/>
                      <a:pt x="3313" y="505"/>
                    </a:cubicBezTo>
                    <a:cubicBezTo>
                      <a:pt x="2766" y="293"/>
                      <a:pt x="2219" y="141"/>
                      <a:pt x="1672" y="80"/>
                    </a:cubicBezTo>
                    <a:cubicBezTo>
                      <a:pt x="1325" y="22"/>
                      <a:pt x="966" y="1"/>
                      <a:pt x="6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222"/>
              <p:cNvSpPr/>
              <p:nvPr/>
            </p:nvSpPr>
            <p:spPr>
              <a:xfrm>
                <a:off x="7530138" y="3784350"/>
                <a:ext cx="66900" cy="50950"/>
              </a:xfrm>
              <a:custGeom>
                <a:rect b="b" l="l" r="r" t="t"/>
                <a:pathLst>
                  <a:path extrusionOk="0" h="2038" w="2676">
                    <a:moveTo>
                      <a:pt x="2675" y="1"/>
                    </a:moveTo>
                    <a:lnTo>
                      <a:pt x="2675" y="1"/>
                    </a:lnTo>
                    <a:cubicBezTo>
                      <a:pt x="2159" y="244"/>
                      <a:pt x="1672" y="518"/>
                      <a:pt x="1217" y="882"/>
                    </a:cubicBezTo>
                    <a:cubicBezTo>
                      <a:pt x="761" y="1186"/>
                      <a:pt x="335" y="1582"/>
                      <a:pt x="1" y="2037"/>
                    </a:cubicBezTo>
                    <a:cubicBezTo>
                      <a:pt x="1034" y="1551"/>
                      <a:pt x="1946" y="882"/>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222"/>
              <p:cNvSpPr/>
              <p:nvPr/>
            </p:nvSpPr>
            <p:spPr>
              <a:xfrm>
                <a:off x="7963288" y="3867200"/>
                <a:ext cx="66900" cy="50925"/>
              </a:xfrm>
              <a:custGeom>
                <a:rect b="b" l="l" r="r" t="t"/>
                <a:pathLst>
                  <a:path extrusionOk="0" h="2037" w="2676">
                    <a:moveTo>
                      <a:pt x="2675" y="0"/>
                    </a:moveTo>
                    <a:lnTo>
                      <a:pt x="2675" y="0"/>
                    </a:lnTo>
                    <a:cubicBezTo>
                      <a:pt x="2158" y="213"/>
                      <a:pt x="1672" y="517"/>
                      <a:pt x="1216" y="851"/>
                    </a:cubicBezTo>
                    <a:cubicBezTo>
                      <a:pt x="760" y="1186"/>
                      <a:pt x="365" y="1581"/>
                      <a:pt x="0" y="2037"/>
                    </a:cubicBezTo>
                    <a:lnTo>
                      <a:pt x="31" y="2037"/>
                    </a:lnTo>
                    <a:cubicBezTo>
                      <a:pt x="1034" y="1550"/>
                      <a:pt x="1946" y="882"/>
                      <a:pt x="2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222"/>
              <p:cNvSpPr/>
              <p:nvPr/>
            </p:nvSpPr>
            <p:spPr>
              <a:xfrm>
                <a:off x="8078013" y="3462175"/>
                <a:ext cx="66900" cy="50175"/>
              </a:xfrm>
              <a:custGeom>
                <a:rect b="b" l="l" r="r" t="t"/>
                <a:pathLst>
                  <a:path extrusionOk="0" h="2007" w="2676">
                    <a:moveTo>
                      <a:pt x="2676" y="0"/>
                    </a:moveTo>
                    <a:cubicBezTo>
                      <a:pt x="2159" y="213"/>
                      <a:pt x="1673" y="487"/>
                      <a:pt x="1217" y="851"/>
                    </a:cubicBezTo>
                    <a:cubicBezTo>
                      <a:pt x="761" y="1186"/>
                      <a:pt x="366" y="1581"/>
                      <a:pt x="1" y="2006"/>
                    </a:cubicBezTo>
                    <a:cubicBezTo>
                      <a:pt x="518" y="1794"/>
                      <a:pt x="1004" y="1490"/>
                      <a:pt x="1460" y="1155"/>
                    </a:cubicBezTo>
                    <a:cubicBezTo>
                      <a:pt x="1916" y="821"/>
                      <a:pt x="2311" y="426"/>
                      <a:pt x="26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222"/>
              <p:cNvSpPr/>
              <p:nvPr/>
            </p:nvSpPr>
            <p:spPr>
              <a:xfrm>
                <a:off x="7393363" y="3316275"/>
                <a:ext cx="66900" cy="50175"/>
              </a:xfrm>
              <a:custGeom>
                <a:rect b="b" l="l" r="r" t="t"/>
                <a:pathLst>
                  <a:path extrusionOk="0" h="2007" w="2676">
                    <a:moveTo>
                      <a:pt x="2675" y="0"/>
                    </a:moveTo>
                    <a:cubicBezTo>
                      <a:pt x="2159" y="213"/>
                      <a:pt x="1672" y="517"/>
                      <a:pt x="1247" y="851"/>
                    </a:cubicBezTo>
                    <a:cubicBezTo>
                      <a:pt x="791" y="1186"/>
                      <a:pt x="365" y="1581"/>
                      <a:pt x="0" y="2006"/>
                    </a:cubicBezTo>
                    <a:cubicBezTo>
                      <a:pt x="517" y="1794"/>
                      <a:pt x="1004" y="1490"/>
                      <a:pt x="1459" y="1155"/>
                    </a:cubicBezTo>
                    <a:cubicBezTo>
                      <a:pt x="1915" y="821"/>
                      <a:pt x="2341" y="426"/>
                      <a:pt x="2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222"/>
              <p:cNvSpPr/>
              <p:nvPr/>
            </p:nvSpPr>
            <p:spPr>
              <a:xfrm>
                <a:off x="7837138" y="3036625"/>
                <a:ext cx="66900" cy="50950"/>
              </a:xfrm>
              <a:custGeom>
                <a:rect b="b" l="l" r="r" t="t"/>
                <a:pathLst>
                  <a:path extrusionOk="0" h="2038" w="2676">
                    <a:moveTo>
                      <a:pt x="2675" y="1"/>
                    </a:moveTo>
                    <a:lnTo>
                      <a:pt x="2675" y="1"/>
                    </a:lnTo>
                    <a:cubicBezTo>
                      <a:pt x="2159" y="213"/>
                      <a:pt x="1672" y="517"/>
                      <a:pt x="1216" y="852"/>
                    </a:cubicBezTo>
                    <a:cubicBezTo>
                      <a:pt x="760" y="1186"/>
                      <a:pt x="335" y="1581"/>
                      <a:pt x="1" y="2037"/>
                    </a:cubicBezTo>
                    <a:cubicBezTo>
                      <a:pt x="517" y="1794"/>
                      <a:pt x="1004" y="1520"/>
                      <a:pt x="1429" y="1156"/>
                    </a:cubicBezTo>
                    <a:cubicBezTo>
                      <a:pt x="1885" y="821"/>
                      <a:pt x="2311" y="426"/>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22"/>
              <p:cNvSpPr/>
              <p:nvPr/>
            </p:nvSpPr>
            <p:spPr>
              <a:xfrm>
                <a:off x="7280138" y="3700775"/>
                <a:ext cx="29650" cy="28150"/>
              </a:xfrm>
              <a:custGeom>
                <a:rect b="b" l="l" r="r" t="t"/>
                <a:pathLst>
                  <a:path extrusionOk="0" h="1126" w="1186">
                    <a:moveTo>
                      <a:pt x="1186" y="0"/>
                    </a:moveTo>
                    <a:lnTo>
                      <a:pt x="1186" y="0"/>
                    </a:lnTo>
                    <a:cubicBezTo>
                      <a:pt x="760" y="152"/>
                      <a:pt x="365" y="396"/>
                      <a:pt x="0" y="669"/>
                    </a:cubicBezTo>
                    <a:lnTo>
                      <a:pt x="0" y="1125"/>
                    </a:lnTo>
                    <a:cubicBezTo>
                      <a:pt x="426" y="791"/>
                      <a:pt x="852" y="426"/>
                      <a:pt x="11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222"/>
              <p:cNvSpPr/>
              <p:nvPr/>
            </p:nvSpPr>
            <p:spPr>
              <a:xfrm>
                <a:off x="7611463" y="2858050"/>
                <a:ext cx="66875" cy="50950"/>
              </a:xfrm>
              <a:custGeom>
                <a:rect b="b" l="l" r="r" t="t"/>
                <a:pathLst>
                  <a:path extrusionOk="0" h="2038" w="2675">
                    <a:moveTo>
                      <a:pt x="2675" y="1"/>
                    </a:moveTo>
                    <a:lnTo>
                      <a:pt x="2675" y="1"/>
                    </a:lnTo>
                    <a:cubicBezTo>
                      <a:pt x="2128" y="244"/>
                      <a:pt x="1641" y="517"/>
                      <a:pt x="1216" y="882"/>
                    </a:cubicBezTo>
                    <a:cubicBezTo>
                      <a:pt x="760" y="1217"/>
                      <a:pt x="334" y="1581"/>
                      <a:pt x="0" y="2037"/>
                    </a:cubicBezTo>
                    <a:cubicBezTo>
                      <a:pt x="1033" y="1551"/>
                      <a:pt x="1945" y="882"/>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22"/>
              <p:cNvSpPr/>
              <p:nvPr/>
            </p:nvSpPr>
            <p:spPr>
              <a:xfrm>
                <a:off x="7233013" y="3424175"/>
                <a:ext cx="50950" cy="66900"/>
              </a:xfrm>
              <a:custGeom>
                <a:rect b="b" l="l" r="r" t="t"/>
                <a:pathLst>
                  <a:path extrusionOk="0" h="2676" w="2038">
                    <a:moveTo>
                      <a:pt x="1" y="0"/>
                    </a:moveTo>
                    <a:lnTo>
                      <a:pt x="1" y="31"/>
                    </a:lnTo>
                    <a:cubicBezTo>
                      <a:pt x="457" y="1064"/>
                      <a:pt x="1156" y="1976"/>
                      <a:pt x="2037" y="2675"/>
                    </a:cubicBezTo>
                    <a:cubicBezTo>
                      <a:pt x="1794" y="2159"/>
                      <a:pt x="1521" y="1672"/>
                      <a:pt x="1156" y="1247"/>
                    </a:cubicBezTo>
                    <a:cubicBezTo>
                      <a:pt x="822" y="791"/>
                      <a:pt x="426" y="365"/>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222"/>
              <p:cNvSpPr/>
              <p:nvPr/>
            </p:nvSpPr>
            <p:spPr>
              <a:xfrm>
                <a:off x="7390313" y="2990275"/>
                <a:ext cx="50950" cy="66900"/>
              </a:xfrm>
              <a:custGeom>
                <a:rect b="b" l="l" r="r" t="t"/>
                <a:pathLst>
                  <a:path extrusionOk="0" h="2676" w="2038">
                    <a:moveTo>
                      <a:pt x="1" y="1"/>
                    </a:moveTo>
                    <a:lnTo>
                      <a:pt x="1" y="1"/>
                    </a:lnTo>
                    <a:cubicBezTo>
                      <a:pt x="244" y="517"/>
                      <a:pt x="518" y="1004"/>
                      <a:pt x="882" y="1460"/>
                    </a:cubicBezTo>
                    <a:cubicBezTo>
                      <a:pt x="1217" y="1916"/>
                      <a:pt x="1581" y="2311"/>
                      <a:pt x="2037" y="2675"/>
                    </a:cubicBezTo>
                    <a:cubicBezTo>
                      <a:pt x="1551" y="1642"/>
                      <a:pt x="882" y="730"/>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22"/>
              <p:cNvSpPr/>
              <p:nvPr/>
            </p:nvSpPr>
            <p:spPr>
              <a:xfrm>
                <a:off x="7788513" y="3692425"/>
                <a:ext cx="50175" cy="66125"/>
              </a:xfrm>
              <a:custGeom>
                <a:rect b="b" l="l" r="r" t="t"/>
                <a:pathLst>
                  <a:path extrusionOk="0" h="2645" w="2007">
                    <a:moveTo>
                      <a:pt x="0" y="0"/>
                    </a:moveTo>
                    <a:cubicBezTo>
                      <a:pt x="243" y="517"/>
                      <a:pt x="517" y="1003"/>
                      <a:pt x="882" y="1429"/>
                    </a:cubicBezTo>
                    <a:cubicBezTo>
                      <a:pt x="1216" y="1885"/>
                      <a:pt x="1581" y="2280"/>
                      <a:pt x="2006" y="2645"/>
                    </a:cubicBezTo>
                    <a:cubicBezTo>
                      <a:pt x="1550" y="1611"/>
                      <a:pt x="851" y="73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222"/>
              <p:cNvSpPr/>
              <p:nvPr/>
            </p:nvSpPr>
            <p:spPr>
              <a:xfrm>
                <a:off x="8201138" y="3967500"/>
                <a:ext cx="50175" cy="66900"/>
              </a:xfrm>
              <a:custGeom>
                <a:rect b="b" l="l" r="r" t="t"/>
                <a:pathLst>
                  <a:path extrusionOk="0" h="2676" w="2007">
                    <a:moveTo>
                      <a:pt x="0" y="0"/>
                    </a:moveTo>
                    <a:cubicBezTo>
                      <a:pt x="213" y="517"/>
                      <a:pt x="486" y="1003"/>
                      <a:pt x="851" y="1459"/>
                    </a:cubicBezTo>
                    <a:cubicBezTo>
                      <a:pt x="1186" y="1915"/>
                      <a:pt x="1581" y="2341"/>
                      <a:pt x="2006" y="2675"/>
                    </a:cubicBezTo>
                    <a:cubicBezTo>
                      <a:pt x="1793" y="2158"/>
                      <a:pt x="1489" y="1672"/>
                      <a:pt x="1155" y="1247"/>
                    </a:cubicBezTo>
                    <a:cubicBezTo>
                      <a:pt x="821" y="791"/>
                      <a:pt x="426" y="36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222"/>
              <p:cNvSpPr/>
              <p:nvPr/>
            </p:nvSpPr>
            <p:spPr>
              <a:xfrm>
                <a:off x="7780138" y="2785875"/>
                <a:ext cx="50950" cy="66125"/>
              </a:xfrm>
              <a:custGeom>
                <a:rect b="b" l="l" r="r" t="t"/>
                <a:pathLst>
                  <a:path extrusionOk="0" h="2645" w="2038">
                    <a:moveTo>
                      <a:pt x="1" y="0"/>
                    </a:moveTo>
                    <a:lnTo>
                      <a:pt x="1" y="0"/>
                    </a:lnTo>
                    <a:cubicBezTo>
                      <a:pt x="487" y="1034"/>
                      <a:pt x="1156" y="1915"/>
                      <a:pt x="2037" y="2645"/>
                    </a:cubicBezTo>
                    <a:cubicBezTo>
                      <a:pt x="1551" y="1611"/>
                      <a:pt x="882" y="73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222"/>
              <p:cNvSpPr/>
              <p:nvPr/>
            </p:nvSpPr>
            <p:spPr>
              <a:xfrm>
                <a:off x="7706438" y="3320825"/>
                <a:ext cx="50175" cy="66900"/>
              </a:xfrm>
              <a:custGeom>
                <a:rect b="b" l="l" r="r" t="t"/>
                <a:pathLst>
                  <a:path extrusionOk="0" h="2676" w="2007">
                    <a:moveTo>
                      <a:pt x="0" y="1"/>
                    </a:moveTo>
                    <a:lnTo>
                      <a:pt x="0" y="1"/>
                    </a:lnTo>
                    <a:cubicBezTo>
                      <a:pt x="456" y="1034"/>
                      <a:pt x="1156" y="1946"/>
                      <a:pt x="2007" y="2675"/>
                    </a:cubicBezTo>
                    <a:cubicBezTo>
                      <a:pt x="1794" y="2128"/>
                      <a:pt x="1520" y="1642"/>
                      <a:pt x="1156" y="1216"/>
                    </a:cubicBezTo>
                    <a:cubicBezTo>
                      <a:pt x="821" y="761"/>
                      <a:pt x="426" y="33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22"/>
              <p:cNvSpPr/>
              <p:nvPr/>
            </p:nvSpPr>
            <p:spPr>
              <a:xfrm>
                <a:off x="7457963" y="2405150"/>
                <a:ext cx="219625" cy="409475"/>
              </a:xfrm>
              <a:custGeom>
                <a:rect b="b" l="l" r="r" t="t"/>
                <a:pathLst>
                  <a:path extrusionOk="0" h="16379" w="8785">
                    <a:moveTo>
                      <a:pt x="8724" y="1"/>
                    </a:moveTo>
                    <a:lnTo>
                      <a:pt x="7660" y="457"/>
                    </a:lnTo>
                    <a:lnTo>
                      <a:pt x="182" y="3983"/>
                    </a:lnTo>
                    <a:lnTo>
                      <a:pt x="730" y="10032"/>
                    </a:lnTo>
                    <a:lnTo>
                      <a:pt x="760" y="10457"/>
                    </a:lnTo>
                    <a:cubicBezTo>
                      <a:pt x="760" y="10457"/>
                      <a:pt x="0" y="16141"/>
                      <a:pt x="1034" y="16323"/>
                    </a:cubicBezTo>
                    <a:cubicBezTo>
                      <a:pt x="1240" y="16361"/>
                      <a:pt x="1450" y="16379"/>
                      <a:pt x="1662" y="16379"/>
                    </a:cubicBezTo>
                    <a:cubicBezTo>
                      <a:pt x="4692" y="16379"/>
                      <a:pt x="8134" y="12754"/>
                      <a:pt x="8389" y="12129"/>
                    </a:cubicBezTo>
                    <a:cubicBezTo>
                      <a:pt x="8632" y="10335"/>
                      <a:pt x="8784" y="8573"/>
                      <a:pt x="8784" y="6779"/>
                    </a:cubicBezTo>
                    <a:lnTo>
                      <a:pt x="8784" y="6019"/>
                    </a:lnTo>
                    <a:lnTo>
                      <a:pt x="8784" y="5290"/>
                    </a:lnTo>
                    <a:lnTo>
                      <a:pt x="8784" y="4348"/>
                    </a:lnTo>
                    <a:lnTo>
                      <a:pt x="8784" y="4013"/>
                    </a:lnTo>
                    <a:lnTo>
                      <a:pt x="8784" y="3740"/>
                    </a:lnTo>
                    <a:cubicBezTo>
                      <a:pt x="8754" y="1642"/>
                      <a:pt x="8724" y="1"/>
                      <a:pt x="8724"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22"/>
              <p:cNvSpPr/>
              <p:nvPr/>
            </p:nvSpPr>
            <p:spPr>
              <a:xfrm>
                <a:off x="7462513" y="2405150"/>
                <a:ext cx="215075" cy="250800"/>
              </a:xfrm>
              <a:custGeom>
                <a:rect b="b" l="l" r="r" t="t"/>
                <a:pathLst>
                  <a:path extrusionOk="0" h="10032" w="8603">
                    <a:moveTo>
                      <a:pt x="8542" y="1"/>
                    </a:moveTo>
                    <a:lnTo>
                      <a:pt x="7478" y="457"/>
                    </a:lnTo>
                    <a:lnTo>
                      <a:pt x="0" y="3983"/>
                    </a:lnTo>
                    <a:lnTo>
                      <a:pt x="548" y="10032"/>
                    </a:lnTo>
                    <a:cubicBezTo>
                      <a:pt x="4013" y="9211"/>
                      <a:pt x="6991" y="6901"/>
                      <a:pt x="8602" y="3740"/>
                    </a:cubicBezTo>
                    <a:cubicBezTo>
                      <a:pt x="8572" y="1642"/>
                      <a:pt x="8542" y="1"/>
                      <a:pt x="85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22"/>
              <p:cNvSpPr/>
              <p:nvPr/>
            </p:nvSpPr>
            <p:spPr>
              <a:xfrm>
                <a:off x="7248988" y="1969825"/>
                <a:ext cx="540300" cy="625875"/>
              </a:xfrm>
              <a:custGeom>
                <a:rect b="b" l="l" r="r" t="t"/>
                <a:pathLst>
                  <a:path extrusionOk="0" h="25035" w="21612">
                    <a:moveTo>
                      <a:pt x="10834" y="0"/>
                    </a:moveTo>
                    <a:cubicBezTo>
                      <a:pt x="6428" y="0"/>
                      <a:pt x="1592" y="2853"/>
                      <a:pt x="821" y="12490"/>
                    </a:cubicBezTo>
                    <a:cubicBezTo>
                      <a:pt x="0" y="23128"/>
                      <a:pt x="6262" y="24831"/>
                      <a:pt x="8541" y="24982"/>
                    </a:cubicBezTo>
                    <a:cubicBezTo>
                      <a:pt x="8832" y="25008"/>
                      <a:pt x="9218" y="25035"/>
                      <a:pt x="9673" y="25035"/>
                    </a:cubicBezTo>
                    <a:cubicBezTo>
                      <a:pt x="12507" y="25035"/>
                      <a:pt x="18016" y="23988"/>
                      <a:pt x="19666" y="14952"/>
                    </a:cubicBezTo>
                    <a:cubicBezTo>
                      <a:pt x="21612" y="4465"/>
                      <a:pt x="16931" y="727"/>
                      <a:pt x="12189" y="89"/>
                    </a:cubicBezTo>
                    <a:cubicBezTo>
                      <a:pt x="11745" y="31"/>
                      <a:pt x="11292" y="0"/>
                      <a:pt x="10834"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22"/>
              <p:cNvSpPr/>
              <p:nvPr/>
            </p:nvSpPr>
            <p:spPr>
              <a:xfrm>
                <a:off x="7300238" y="2196075"/>
                <a:ext cx="52875" cy="29175"/>
              </a:xfrm>
              <a:custGeom>
                <a:rect b="b" l="l" r="r" t="t"/>
                <a:pathLst>
                  <a:path extrusionOk="0" h="1167" w="2115">
                    <a:moveTo>
                      <a:pt x="1336" y="1"/>
                    </a:moveTo>
                    <a:cubicBezTo>
                      <a:pt x="1252" y="1"/>
                      <a:pt x="1166" y="12"/>
                      <a:pt x="1081" y="36"/>
                    </a:cubicBezTo>
                    <a:cubicBezTo>
                      <a:pt x="747" y="96"/>
                      <a:pt x="412" y="248"/>
                      <a:pt x="200" y="522"/>
                    </a:cubicBezTo>
                    <a:cubicBezTo>
                      <a:pt x="1" y="778"/>
                      <a:pt x="200" y="1166"/>
                      <a:pt x="500" y="1166"/>
                    </a:cubicBezTo>
                    <a:cubicBezTo>
                      <a:pt x="521" y="1166"/>
                      <a:pt x="542" y="1164"/>
                      <a:pt x="564" y="1160"/>
                    </a:cubicBezTo>
                    <a:cubicBezTo>
                      <a:pt x="807" y="1130"/>
                      <a:pt x="1051" y="1099"/>
                      <a:pt x="1294" y="1039"/>
                    </a:cubicBezTo>
                    <a:cubicBezTo>
                      <a:pt x="1567" y="1008"/>
                      <a:pt x="1811" y="917"/>
                      <a:pt x="1993" y="735"/>
                    </a:cubicBezTo>
                    <a:cubicBezTo>
                      <a:pt x="2114" y="613"/>
                      <a:pt x="2114" y="400"/>
                      <a:pt x="1993" y="279"/>
                    </a:cubicBezTo>
                    <a:cubicBezTo>
                      <a:pt x="1812" y="98"/>
                      <a:pt x="1580" y="1"/>
                      <a:pt x="13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222"/>
              <p:cNvSpPr/>
              <p:nvPr/>
            </p:nvSpPr>
            <p:spPr>
              <a:xfrm>
                <a:off x="7453388" y="2199750"/>
                <a:ext cx="52250" cy="29175"/>
              </a:xfrm>
              <a:custGeom>
                <a:rect b="b" l="l" r="r" t="t"/>
                <a:pathLst>
                  <a:path extrusionOk="0" h="1167" w="2090">
                    <a:moveTo>
                      <a:pt x="738" y="0"/>
                    </a:moveTo>
                    <a:cubicBezTo>
                      <a:pt x="497" y="0"/>
                      <a:pt x="264" y="81"/>
                      <a:pt x="92" y="253"/>
                    </a:cubicBezTo>
                    <a:cubicBezTo>
                      <a:pt x="1" y="375"/>
                      <a:pt x="1" y="588"/>
                      <a:pt x="92" y="709"/>
                    </a:cubicBezTo>
                    <a:cubicBezTo>
                      <a:pt x="305" y="892"/>
                      <a:pt x="548" y="983"/>
                      <a:pt x="791" y="1013"/>
                    </a:cubicBezTo>
                    <a:cubicBezTo>
                      <a:pt x="1034" y="1074"/>
                      <a:pt x="1277" y="1135"/>
                      <a:pt x="1520" y="1165"/>
                    </a:cubicBezTo>
                    <a:cubicBezTo>
                      <a:pt x="1534" y="1166"/>
                      <a:pt x="1547" y="1167"/>
                      <a:pt x="1560" y="1167"/>
                    </a:cubicBezTo>
                    <a:cubicBezTo>
                      <a:pt x="1873" y="1167"/>
                      <a:pt x="2090" y="819"/>
                      <a:pt x="1885" y="527"/>
                    </a:cubicBezTo>
                    <a:cubicBezTo>
                      <a:pt x="1672" y="253"/>
                      <a:pt x="1369" y="101"/>
                      <a:pt x="1034" y="41"/>
                    </a:cubicBezTo>
                    <a:cubicBezTo>
                      <a:pt x="937" y="14"/>
                      <a:pt x="837" y="0"/>
                      <a:pt x="73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22"/>
              <p:cNvSpPr/>
              <p:nvPr/>
            </p:nvSpPr>
            <p:spPr>
              <a:xfrm>
                <a:off x="7445788" y="2296300"/>
                <a:ext cx="22825" cy="48100"/>
              </a:xfrm>
              <a:custGeom>
                <a:rect b="b" l="l" r="r" t="t"/>
                <a:pathLst>
                  <a:path extrusionOk="0" h="1924" w="913">
                    <a:moveTo>
                      <a:pt x="159" y="0"/>
                    </a:moveTo>
                    <a:cubicBezTo>
                      <a:pt x="155" y="0"/>
                      <a:pt x="153" y="3"/>
                      <a:pt x="153" y="8"/>
                    </a:cubicBezTo>
                    <a:cubicBezTo>
                      <a:pt x="1" y="677"/>
                      <a:pt x="92" y="1771"/>
                      <a:pt x="882" y="1923"/>
                    </a:cubicBezTo>
                    <a:cubicBezTo>
                      <a:pt x="882" y="1923"/>
                      <a:pt x="913" y="1893"/>
                      <a:pt x="882" y="1893"/>
                    </a:cubicBezTo>
                    <a:cubicBezTo>
                      <a:pt x="244" y="1619"/>
                      <a:pt x="153" y="799"/>
                      <a:pt x="214" y="69"/>
                    </a:cubicBezTo>
                    <a:cubicBezTo>
                      <a:pt x="214" y="45"/>
                      <a:pt x="174" y="0"/>
                      <a:pt x="1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22"/>
              <p:cNvSpPr/>
              <p:nvPr/>
            </p:nvSpPr>
            <p:spPr>
              <a:xfrm>
                <a:off x="7441988" y="2277500"/>
                <a:ext cx="53975" cy="58575"/>
              </a:xfrm>
              <a:custGeom>
                <a:rect b="b" l="l" r="r" t="t"/>
                <a:pathLst>
                  <a:path extrusionOk="0" h="2343" w="2159">
                    <a:moveTo>
                      <a:pt x="997" y="0"/>
                    </a:moveTo>
                    <a:cubicBezTo>
                      <a:pt x="989" y="0"/>
                      <a:pt x="981" y="0"/>
                      <a:pt x="973" y="1"/>
                    </a:cubicBezTo>
                    <a:cubicBezTo>
                      <a:pt x="13" y="61"/>
                      <a:pt x="1" y="2342"/>
                      <a:pt x="1053" y="2342"/>
                    </a:cubicBezTo>
                    <a:cubicBezTo>
                      <a:pt x="1067" y="2342"/>
                      <a:pt x="1081" y="2342"/>
                      <a:pt x="1095" y="2341"/>
                    </a:cubicBezTo>
                    <a:cubicBezTo>
                      <a:pt x="2152" y="2281"/>
                      <a:pt x="2159" y="0"/>
                      <a:pt x="99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22"/>
              <p:cNvSpPr/>
              <p:nvPr/>
            </p:nvSpPr>
            <p:spPr>
              <a:xfrm>
                <a:off x="7474663" y="2278700"/>
                <a:ext cx="38025" cy="25575"/>
              </a:xfrm>
              <a:custGeom>
                <a:rect b="b" l="l" r="r" t="t"/>
                <a:pathLst>
                  <a:path extrusionOk="0" h="1023" w="1521">
                    <a:moveTo>
                      <a:pt x="1496" y="1"/>
                    </a:moveTo>
                    <a:cubicBezTo>
                      <a:pt x="1493" y="1"/>
                      <a:pt x="1490" y="4"/>
                      <a:pt x="1490" y="13"/>
                    </a:cubicBezTo>
                    <a:cubicBezTo>
                      <a:pt x="1308" y="256"/>
                      <a:pt x="1034" y="469"/>
                      <a:pt x="791" y="469"/>
                    </a:cubicBezTo>
                    <a:cubicBezTo>
                      <a:pt x="548" y="469"/>
                      <a:pt x="335" y="226"/>
                      <a:pt x="153" y="74"/>
                    </a:cubicBezTo>
                    <a:cubicBezTo>
                      <a:pt x="143" y="71"/>
                      <a:pt x="133" y="69"/>
                      <a:pt x="124" y="69"/>
                    </a:cubicBezTo>
                    <a:cubicBezTo>
                      <a:pt x="49" y="69"/>
                      <a:pt x="1" y="172"/>
                      <a:pt x="1" y="226"/>
                    </a:cubicBezTo>
                    <a:cubicBezTo>
                      <a:pt x="114" y="651"/>
                      <a:pt x="359" y="1023"/>
                      <a:pt x="785" y="1023"/>
                    </a:cubicBezTo>
                    <a:cubicBezTo>
                      <a:pt x="816" y="1023"/>
                      <a:pt x="849" y="1021"/>
                      <a:pt x="882" y="1016"/>
                    </a:cubicBezTo>
                    <a:cubicBezTo>
                      <a:pt x="1369" y="956"/>
                      <a:pt x="1521" y="469"/>
                      <a:pt x="1521" y="44"/>
                    </a:cubicBezTo>
                    <a:cubicBezTo>
                      <a:pt x="1521" y="22"/>
                      <a:pt x="1505" y="1"/>
                      <a:pt x="149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22"/>
              <p:cNvSpPr/>
              <p:nvPr/>
            </p:nvSpPr>
            <p:spPr>
              <a:xfrm>
                <a:off x="7329538" y="2291725"/>
                <a:ext cx="23575" cy="48100"/>
              </a:xfrm>
              <a:custGeom>
                <a:rect b="b" l="l" r="r" t="t"/>
                <a:pathLst>
                  <a:path extrusionOk="0" h="1924" w="943">
                    <a:moveTo>
                      <a:pt x="785" y="1"/>
                    </a:moveTo>
                    <a:cubicBezTo>
                      <a:pt x="769" y="1"/>
                      <a:pt x="730" y="45"/>
                      <a:pt x="730" y="70"/>
                    </a:cubicBezTo>
                    <a:cubicBezTo>
                      <a:pt x="760" y="799"/>
                      <a:pt x="669" y="1650"/>
                      <a:pt x="31" y="1894"/>
                    </a:cubicBezTo>
                    <a:cubicBezTo>
                      <a:pt x="0" y="1894"/>
                      <a:pt x="0" y="1924"/>
                      <a:pt x="31" y="1924"/>
                    </a:cubicBezTo>
                    <a:cubicBezTo>
                      <a:pt x="821" y="1802"/>
                      <a:pt x="942" y="708"/>
                      <a:pt x="790" y="9"/>
                    </a:cubicBezTo>
                    <a:cubicBezTo>
                      <a:pt x="790" y="3"/>
                      <a:pt x="788" y="1"/>
                      <a:pt x="78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222"/>
              <p:cNvSpPr/>
              <p:nvPr/>
            </p:nvSpPr>
            <p:spPr>
              <a:xfrm>
                <a:off x="7302688" y="2273625"/>
                <a:ext cx="53900" cy="58650"/>
              </a:xfrm>
              <a:custGeom>
                <a:rect b="b" l="l" r="r" t="t"/>
                <a:pathLst>
                  <a:path extrusionOk="0" h="2346" w="2156">
                    <a:moveTo>
                      <a:pt x="1132" y="1"/>
                    </a:moveTo>
                    <a:cubicBezTo>
                      <a:pt x="39" y="1"/>
                      <a:pt x="0" y="2284"/>
                      <a:pt x="1044" y="2344"/>
                    </a:cubicBezTo>
                    <a:cubicBezTo>
                      <a:pt x="1058" y="2345"/>
                      <a:pt x="1072" y="2345"/>
                      <a:pt x="1085" y="2345"/>
                    </a:cubicBezTo>
                    <a:cubicBezTo>
                      <a:pt x="2139" y="2345"/>
                      <a:pt x="2156" y="64"/>
                      <a:pt x="1196" y="4"/>
                    </a:cubicBezTo>
                    <a:cubicBezTo>
                      <a:pt x="1174" y="2"/>
                      <a:pt x="1153" y="1"/>
                      <a:pt x="113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22"/>
              <p:cNvSpPr/>
              <p:nvPr/>
            </p:nvSpPr>
            <p:spPr>
              <a:xfrm>
                <a:off x="7289263" y="2272950"/>
                <a:ext cx="34225" cy="26950"/>
              </a:xfrm>
              <a:custGeom>
                <a:rect b="b" l="l" r="r" t="t"/>
                <a:pathLst>
                  <a:path extrusionOk="0" h="1078" w="1369">
                    <a:moveTo>
                      <a:pt x="61" y="0"/>
                    </a:moveTo>
                    <a:cubicBezTo>
                      <a:pt x="31" y="0"/>
                      <a:pt x="0" y="0"/>
                      <a:pt x="0" y="31"/>
                    </a:cubicBezTo>
                    <a:cubicBezTo>
                      <a:pt x="0" y="486"/>
                      <a:pt x="122" y="942"/>
                      <a:pt x="547" y="1064"/>
                    </a:cubicBezTo>
                    <a:cubicBezTo>
                      <a:pt x="589" y="1073"/>
                      <a:pt x="629" y="1077"/>
                      <a:pt x="668" y="1077"/>
                    </a:cubicBezTo>
                    <a:cubicBezTo>
                      <a:pt x="1025" y="1077"/>
                      <a:pt x="1258" y="715"/>
                      <a:pt x="1368" y="304"/>
                    </a:cubicBezTo>
                    <a:cubicBezTo>
                      <a:pt x="1368" y="250"/>
                      <a:pt x="1320" y="147"/>
                      <a:pt x="1266" y="147"/>
                    </a:cubicBezTo>
                    <a:cubicBezTo>
                      <a:pt x="1260" y="147"/>
                      <a:pt x="1253" y="149"/>
                      <a:pt x="1246" y="152"/>
                    </a:cubicBezTo>
                    <a:cubicBezTo>
                      <a:pt x="1064" y="274"/>
                      <a:pt x="851" y="486"/>
                      <a:pt x="639" y="517"/>
                    </a:cubicBezTo>
                    <a:cubicBezTo>
                      <a:pt x="426" y="517"/>
                      <a:pt x="213" y="243"/>
                      <a:pt x="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22"/>
              <p:cNvSpPr/>
              <p:nvPr/>
            </p:nvSpPr>
            <p:spPr>
              <a:xfrm>
                <a:off x="7415388" y="2439550"/>
                <a:ext cx="37650" cy="17975"/>
              </a:xfrm>
              <a:custGeom>
                <a:rect b="b" l="l" r="r" t="t"/>
                <a:pathLst>
                  <a:path extrusionOk="0" h="719" w="1506">
                    <a:moveTo>
                      <a:pt x="1483" y="0"/>
                    </a:moveTo>
                    <a:cubicBezTo>
                      <a:pt x="1468" y="0"/>
                      <a:pt x="1445" y="8"/>
                      <a:pt x="1430" y="23"/>
                    </a:cubicBezTo>
                    <a:cubicBezTo>
                      <a:pt x="1278" y="175"/>
                      <a:pt x="1095" y="418"/>
                      <a:pt x="852" y="479"/>
                    </a:cubicBezTo>
                    <a:cubicBezTo>
                      <a:pt x="578" y="479"/>
                      <a:pt x="305" y="418"/>
                      <a:pt x="62" y="327"/>
                    </a:cubicBezTo>
                    <a:cubicBezTo>
                      <a:pt x="31" y="327"/>
                      <a:pt x="1" y="327"/>
                      <a:pt x="31" y="358"/>
                    </a:cubicBezTo>
                    <a:cubicBezTo>
                      <a:pt x="202" y="577"/>
                      <a:pt x="471" y="718"/>
                      <a:pt x="759" y="718"/>
                    </a:cubicBezTo>
                    <a:cubicBezTo>
                      <a:pt x="830" y="718"/>
                      <a:pt x="902" y="710"/>
                      <a:pt x="974" y="692"/>
                    </a:cubicBezTo>
                    <a:cubicBezTo>
                      <a:pt x="1278" y="631"/>
                      <a:pt x="1490" y="358"/>
                      <a:pt x="1490" y="23"/>
                    </a:cubicBezTo>
                    <a:cubicBezTo>
                      <a:pt x="1506" y="8"/>
                      <a:pt x="1498" y="0"/>
                      <a:pt x="14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22"/>
              <p:cNvSpPr/>
              <p:nvPr/>
            </p:nvSpPr>
            <p:spPr>
              <a:xfrm>
                <a:off x="7345113" y="2196575"/>
                <a:ext cx="93875" cy="220150"/>
              </a:xfrm>
              <a:custGeom>
                <a:rect b="b" l="l" r="r" t="t"/>
                <a:pathLst>
                  <a:path extrusionOk="0" h="8806" w="3755">
                    <a:moveTo>
                      <a:pt x="1560" y="1"/>
                    </a:moveTo>
                    <a:cubicBezTo>
                      <a:pt x="1537" y="1"/>
                      <a:pt x="1516" y="14"/>
                      <a:pt x="1505" y="46"/>
                    </a:cubicBezTo>
                    <a:cubicBezTo>
                      <a:pt x="684" y="2326"/>
                      <a:pt x="319" y="4940"/>
                      <a:pt x="16" y="7280"/>
                    </a:cubicBezTo>
                    <a:cubicBezTo>
                      <a:pt x="0" y="7349"/>
                      <a:pt x="56" y="7376"/>
                      <a:pt x="153" y="7376"/>
                    </a:cubicBezTo>
                    <a:cubicBezTo>
                      <a:pt x="437" y="7376"/>
                      <a:pt x="1072" y="7143"/>
                      <a:pt x="1231" y="7098"/>
                    </a:cubicBezTo>
                    <a:lnTo>
                      <a:pt x="1231" y="7098"/>
                    </a:lnTo>
                    <a:cubicBezTo>
                      <a:pt x="1231" y="7098"/>
                      <a:pt x="1049" y="8162"/>
                      <a:pt x="1049" y="8678"/>
                    </a:cubicBezTo>
                    <a:cubicBezTo>
                      <a:pt x="1049" y="8739"/>
                      <a:pt x="1171" y="8739"/>
                      <a:pt x="1353" y="8770"/>
                    </a:cubicBezTo>
                    <a:lnTo>
                      <a:pt x="1383" y="8770"/>
                    </a:lnTo>
                    <a:cubicBezTo>
                      <a:pt x="1523" y="8794"/>
                      <a:pt x="1664" y="8806"/>
                      <a:pt x="1804" y="8806"/>
                    </a:cubicBezTo>
                    <a:cubicBezTo>
                      <a:pt x="2546" y="8806"/>
                      <a:pt x="3268" y="8471"/>
                      <a:pt x="3754" y="7858"/>
                    </a:cubicBezTo>
                    <a:cubicBezTo>
                      <a:pt x="3754" y="7833"/>
                      <a:pt x="3734" y="7789"/>
                      <a:pt x="3695" y="7789"/>
                    </a:cubicBezTo>
                    <a:cubicBezTo>
                      <a:pt x="3685" y="7789"/>
                      <a:pt x="3675" y="7791"/>
                      <a:pt x="3663" y="7797"/>
                    </a:cubicBezTo>
                    <a:cubicBezTo>
                      <a:pt x="3096" y="8202"/>
                      <a:pt x="2409" y="8415"/>
                      <a:pt x="1709" y="8415"/>
                    </a:cubicBezTo>
                    <a:cubicBezTo>
                      <a:pt x="1621" y="8415"/>
                      <a:pt x="1532" y="8412"/>
                      <a:pt x="1444" y="8405"/>
                    </a:cubicBezTo>
                    <a:cubicBezTo>
                      <a:pt x="1414" y="8283"/>
                      <a:pt x="1778" y="6581"/>
                      <a:pt x="1687" y="6581"/>
                    </a:cubicBezTo>
                    <a:lnTo>
                      <a:pt x="1687" y="6581"/>
                    </a:lnTo>
                    <a:cubicBezTo>
                      <a:pt x="1292" y="6611"/>
                      <a:pt x="897" y="6703"/>
                      <a:pt x="532" y="6824"/>
                    </a:cubicBezTo>
                    <a:cubicBezTo>
                      <a:pt x="775" y="4545"/>
                      <a:pt x="1414" y="2356"/>
                      <a:pt x="1626" y="107"/>
                    </a:cubicBezTo>
                    <a:cubicBezTo>
                      <a:pt x="1646" y="47"/>
                      <a:pt x="1602" y="1"/>
                      <a:pt x="156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22"/>
              <p:cNvSpPr/>
              <p:nvPr/>
            </p:nvSpPr>
            <p:spPr>
              <a:xfrm>
                <a:off x="7381963" y="2391475"/>
                <a:ext cx="64625" cy="47175"/>
              </a:xfrm>
              <a:custGeom>
                <a:rect b="b" l="l" r="r" t="t"/>
                <a:pathLst>
                  <a:path extrusionOk="0" h="1887" w="2585">
                    <a:moveTo>
                      <a:pt x="2250" y="1"/>
                    </a:moveTo>
                    <a:cubicBezTo>
                      <a:pt x="1611" y="518"/>
                      <a:pt x="821" y="822"/>
                      <a:pt x="1" y="852"/>
                    </a:cubicBezTo>
                    <a:cubicBezTo>
                      <a:pt x="304" y="1247"/>
                      <a:pt x="700" y="1581"/>
                      <a:pt x="1186" y="1794"/>
                    </a:cubicBezTo>
                    <a:cubicBezTo>
                      <a:pt x="1343" y="1853"/>
                      <a:pt x="1513" y="1887"/>
                      <a:pt x="1687" y="1887"/>
                    </a:cubicBezTo>
                    <a:cubicBezTo>
                      <a:pt x="1782" y="1887"/>
                      <a:pt x="1879" y="1877"/>
                      <a:pt x="1976" y="1855"/>
                    </a:cubicBezTo>
                    <a:cubicBezTo>
                      <a:pt x="2584" y="1703"/>
                      <a:pt x="2584" y="1156"/>
                      <a:pt x="2493" y="700"/>
                    </a:cubicBezTo>
                    <a:cubicBezTo>
                      <a:pt x="2432" y="457"/>
                      <a:pt x="2341" y="214"/>
                      <a:pt x="22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22"/>
              <p:cNvSpPr/>
              <p:nvPr/>
            </p:nvSpPr>
            <p:spPr>
              <a:xfrm>
                <a:off x="7411588" y="2409725"/>
                <a:ext cx="35000" cy="29125"/>
              </a:xfrm>
              <a:custGeom>
                <a:rect b="b" l="l" r="r" t="t"/>
                <a:pathLst>
                  <a:path extrusionOk="0" h="1165" w="1400">
                    <a:moveTo>
                      <a:pt x="1308" y="0"/>
                    </a:moveTo>
                    <a:lnTo>
                      <a:pt x="1308" y="0"/>
                    </a:lnTo>
                    <a:cubicBezTo>
                      <a:pt x="670" y="31"/>
                      <a:pt x="62" y="456"/>
                      <a:pt x="1" y="1064"/>
                    </a:cubicBezTo>
                    <a:cubicBezTo>
                      <a:pt x="143" y="1135"/>
                      <a:pt x="296" y="1165"/>
                      <a:pt x="453" y="1165"/>
                    </a:cubicBezTo>
                    <a:cubicBezTo>
                      <a:pt x="565" y="1165"/>
                      <a:pt x="678" y="1150"/>
                      <a:pt x="791" y="1125"/>
                    </a:cubicBezTo>
                    <a:cubicBezTo>
                      <a:pt x="1399" y="973"/>
                      <a:pt x="1399" y="456"/>
                      <a:pt x="1308"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222"/>
              <p:cNvSpPr/>
              <p:nvPr/>
            </p:nvSpPr>
            <p:spPr>
              <a:xfrm>
                <a:off x="7280138" y="1953750"/>
                <a:ext cx="547900" cy="416475"/>
              </a:xfrm>
              <a:custGeom>
                <a:rect b="b" l="l" r="r" t="t"/>
                <a:pathLst>
                  <a:path extrusionOk="0" h="16659" w="21916">
                    <a:moveTo>
                      <a:pt x="9678" y="1"/>
                    </a:moveTo>
                    <a:cubicBezTo>
                      <a:pt x="6519" y="1"/>
                      <a:pt x="3488" y="1073"/>
                      <a:pt x="2128" y="2829"/>
                    </a:cubicBezTo>
                    <a:cubicBezTo>
                      <a:pt x="0" y="5595"/>
                      <a:pt x="31" y="9729"/>
                      <a:pt x="31" y="9729"/>
                    </a:cubicBezTo>
                    <a:cubicBezTo>
                      <a:pt x="335" y="9030"/>
                      <a:pt x="791" y="7631"/>
                      <a:pt x="2979" y="5473"/>
                    </a:cubicBezTo>
                    <a:cubicBezTo>
                      <a:pt x="2979" y="5473"/>
                      <a:pt x="5016" y="10640"/>
                      <a:pt x="11764" y="11917"/>
                    </a:cubicBezTo>
                    <a:cubicBezTo>
                      <a:pt x="11460" y="11127"/>
                      <a:pt x="10973" y="9546"/>
                      <a:pt x="10882" y="9333"/>
                    </a:cubicBezTo>
                    <a:lnTo>
                      <a:pt x="10882" y="9333"/>
                    </a:lnTo>
                    <a:cubicBezTo>
                      <a:pt x="12068" y="10975"/>
                      <a:pt x="13679" y="12282"/>
                      <a:pt x="15533" y="13103"/>
                    </a:cubicBezTo>
                    <a:cubicBezTo>
                      <a:pt x="15654" y="14622"/>
                      <a:pt x="16566" y="15990"/>
                      <a:pt x="17964" y="16659"/>
                    </a:cubicBezTo>
                    <a:cubicBezTo>
                      <a:pt x="17964" y="16659"/>
                      <a:pt x="21916" y="7814"/>
                      <a:pt x="17539" y="3042"/>
                    </a:cubicBezTo>
                    <a:cubicBezTo>
                      <a:pt x="15614" y="913"/>
                      <a:pt x="12591" y="1"/>
                      <a:pt x="967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22"/>
              <p:cNvSpPr/>
              <p:nvPr/>
            </p:nvSpPr>
            <p:spPr>
              <a:xfrm>
                <a:off x="7348538" y="2063775"/>
                <a:ext cx="183900" cy="191725"/>
              </a:xfrm>
              <a:custGeom>
                <a:rect b="b" l="l" r="r" t="t"/>
                <a:pathLst>
                  <a:path extrusionOk="0" h="7669" w="7356">
                    <a:moveTo>
                      <a:pt x="46" y="1"/>
                    </a:moveTo>
                    <a:cubicBezTo>
                      <a:pt x="23" y="1"/>
                      <a:pt x="0" y="24"/>
                      <a:pt x="0" y="69"/>
                    </a:cubicBezTo>
                    <a:cubicBezTo>
                      <a:pt x="30" y="981"/>
                      <a:pt x="213" y="1863"/>
                      <a:pt x="517" y="2714"/>
                    </a:cubicBezTo>
                    <a:cubicBezTo>
                      <a:pt x="882" y="3534"/>
                      <a:pt x="1368" y="4294"/>
                      <a:pt x="2006" y="4963"/>
                    </a:cubicBezTo>
                    <a:cubicBezTo>
                      <a:pt x="2553" y="5510"/>
                      <a:pt x="3222" y="5996"/>
                      <a:pt x="3921" y="6391"/>
                    </a:cubicBezTo>
                    <a:cubicBezTo>
                      <a:pt x="4985" y="6999"/>
                      <a:pt x="6170" y="7425"/>
                      <a:pt x="7356" y="7668"/>
                    </a:cubicBezTo>
                    <a:cubicBezTo>
                      <a:pt x="5471" y="7151"/>
                      <a:pt x="3769" y="6118"/>
                      <a:pt x="2432" y="4659"/>
                    </a:cubicBezTo>
                    <a:cubicBezTo>
                      <a:pt x="1854" y="4051"/>
                      <a:pt x="1368" y="3352"/>
                      <a:pt x="973" y="2622"/>
                    </a:cubicBezTo>
                    <a:cubicBezTo>
                      <a:pt x="517" y="1832"/>
                      <a:pt x="213" y="951"/>
                      <a:pt x="91" y="69"/>
                    </a:cubicBezTo>
                    <a:cubicBezTo>
                      <a:pt x="91" y="24"/>
                      <a:pt x="68" y="1"/>
                      <a:pt x="4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22"/>
              <p:cNvSpPr/>
              <p:nvPr/>
            </p:nvSpPr>
            <p:spPr>
              <a:xfrm>
                <a:off x="7682113" y="2294775"/>
                <a:ext cx="147450" cy="165450"/>
              </a:xfrm>
              <a:custGeom>
                <a:rect b="b" l="l" r="r" t="t"/>
                <a:pathLst>
                  <a:path extrusionOk="0" h="6618" w="5898">
                    <a:moveTo>
                      <a:pt x="3887" y="1"/>
                    </a:moveTo>
                    <a:cubicBezTo>
                      <a:pt x="2417" y="1"/>
                      <a:pt x="609" y="2653"/>
                      <a:pt x="609" y="2653"/>
                    </a:cubicBezTo>
                    <a:lnTo>
                      <a:pt x="1" y="5510"/>
                    </a:lnTo>
                    <a:cubicBezTo>
                      <a:pt x="292" y="6204"/>
                      <a:pt x="962" y="6618"/>
                      <a:pt x="1671" y="6618"/>
                    </a:cubicBezTo>
                    <a:cubicBezTo>
                      <a:pt x="1925" y="6618"/>
                      <a:pt x="2184" y="6565"/>
                      <a:pt x="2432" y="6452"/>
                    </a:cubicBezTo>
                    <a:cubicBezTo>
                      <a:pt x="4195" y="5784"/>
                      <a:pt x="5898" y="951"/>
                      <a:pt x="4408" y="130"/>
                    </a:cubicBezTo>
                    <a:cubicBezTo>
                      <a:pt x="4242" y="41"/>
                      <a:pt x="4067" y="1"/>
                      <a:pt x="3887"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22"/>
              <p:cNvSpPr/>
              <p:nvPr/>
            </p:nvSpPr>
            <p:spPr>
              <a:xfrm>
                <a:off x="7705963" y="2332225"/>
                <a:ext cx="74200" cy="103500"/>
              </a:xfrm>
              <a:custGeom>
                <a:rect b="b" l="l" r="r" t="t"/>
                <a:pathLst>
                  <a:path extrusionOk="0" h="4140" w="2968">
                    <a:moveTo>
                      <a:pt x="2937" y="0"/>
                    </a:moveTo>
                    <a:cubicBezTo>
                      <a:pt x="1235" y="182"/>
                      <a:pt x="19" y="2401"/>
                      <a:pt x="19" y="3982"/>
                    </a:cubicBezTo>
                    <a:lnTo>
                      <a:pt x="19" y="4012"/>
                    </a:lnTo>
                    <a:cubicBezTo>
                      <a:pt x="1" y="4087"/>
                      <a:pt x="63" y="4139"/>
                      <a:pt x="128" y="4139"/>
                    </a:cubicBezTo>
                    <a:cubicBezTo>
                      <a:pt x="168" y="4139"/>
                      <a:pt x="209" y="4119"/>
                      <a:pt x="232" y="4073"/>
                    </a:cubicBezTo>
                    <a:cubicBezTo>
                      <a:pt x="415" y="3708"/>
                      <a:pt x="597" y="3374"/>
                      <a:pt x="810" y="3070"/>
                    </a:cubicBezTo>
                    <a:cubicBezTo>
                      <a:pt x="1035" y="2800"/>
                      <a:pt x="1359" y="2647"/>
                      <a:pt x="1685" y="2647"/>
                    </a:cubicBezTo>
                    <a:cubicBezTo>
                      <a:pt x="1800" y="2647"/>
                      <a:pt x="1915" y="2666"/>
                      <a:pt x="2026" y="2705"/>
                    </a:cubicBezTo>
                    <a:cubicBezTo>
                      <a:pt x="2086" y="2705"/>
                      <a:pt x="2117" y="2644"/>
                      <a:pt x="2086" y="2644"/>
                    </a:cubicBezTo>
                    <a:cubicBezTo>
                      <a:pt x="1856" y="2480"/>
                      <a:pt x="1645" y="2410"/>
                      <a:pt x="1452" y="2410"/>
                    </a:cubicBezTo>
                    <a:cubicBezTo>
                      <a:pt x="1112" y="2410"/>
                      <a:pt x="830" y="2627"/>
                      <a:pt x="597" y="2918"/>
                    </a:cubicBezTo>
                    <a:cubicBezTo>
                      <a:pt x="1023" y="1733"/>
                      <a:pt x="1691" y="547"/>
                      <a:pt x="2937" y="61"/>
                    </a:cubicBezTo>
                    <a:cubicBezTo>
                      <a:pt x="2968" y="30"/>
                      <a:pt x="2968" y="0"/>
                      <a:pt x="293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22"/>
              <p:cNvSpPr/>
              <p:nvPr/>
            </p:nvSpPr>
            <p:spPr>
              <a:xfrm>
                <a:off x="7706438" y="2431000"/>
                <a:ext cx="44100" cy="37950"/>
              </a:xfrm>
              <a:custGeom>
                <a:rect b="b" l="l" r="r" t="t"/>
                <a:pathLst>
                  <a:path extrusionOk="0" h="1518" w="1764">
                    <a:moveTo>
                      <a:pt x="760" y="0"/>
                    </a:moveTo>
                    <a:cubicBezTo>
                      <a:pt x="335" y="0"/>
                      <a:pt x="0" y="335"/>
                      <a:pt x="0" y="760"/>
                    </a:cubicBezTo>
                    <a:cubicBezTo>
                      <a:pt x="0" y="1217"/>
                      <a:pt x="383" y="1517"/>
                      <a:pt x="770" y="1517"/>
                    </a:cubicBezTo>
                    <a:cubicBezTo>
                      <a:pt x="951" y="1517"/>
                      <a:pt x="1132" y="1452"/>
                      <a:pt x="1277" y="1307"/>
                    </a:cubicBezTo>
                    <a:cubicBezTo>
                      <a:pt x="1763" y="821"/>
                      <a:pt x="1429" y="0"/>
                      <a:pt x="7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22"/>
              <p:cNvSpPr/>
              <p:nvPr/>
            </p:nvSpPr>
            <p:spPr>
              <a:xfrm>
                <a:off x="7336363" y="2645050"/>
                <a:ext cx="452925" cy="283375"/>
              </a:xfrm>
              <a:custGeom>
                <a:rect b="b" l="l" r="r" t="t"/>
                <a:pathLst>
                  <a:path extrusionOk="0" h="11335" w="18117">
                    <a:moveTo>
                      <a:pt x="11440" y="0"/>
                    </a:moveTo>
                    <a:cubicBezTo>
                      <a:pt x="11209" y="0"/>
                      <a:pt x="10972" y="13"/>
                      <a:pt x="10730" y="40"/>
                    </a:cubicBezTo>
                    <a:cubicBezTo>
                      <a:pt x="6931" y="436"/>
                      <a:pt x="2159" y="4691"/>
                      <a:pt x="2159" y="4691"/>
                    </a:cubicBezTo>
                    <a:cubicBezTo>
                      <a:pt x="2159" y="4691"/>
                      <a:pt x="1" y="10861"/>
                      <a:pt x="3922" y="11317"/>
                    </a:cubicBezTo>
                    <a:cubicBezTo>
                      <a:pt x="4029" y="11329"/>
                      <a:pt x="4140" y="11334"/>
                      <a:pt x="4256" y="11334"/>
                    </a:cubicBezTo>
                    <a:cubicBezTo>
                      <a:pt x="8395" y="11334"/>
                      <a:pt x="18117" y="4144"/>
                      <a:pt x="18117" y="4144"/>
                    </a:cubicBezTo>
                    <a:cubicBezTo>
                      <a:pt x="18117" y="4144"/>
                      <a:pt x="15581" y="0"/>
                      <a:pt x="11440"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22"/>
              <p:cNvSpPr/>
              <p:nvPr/>
            </p:nvSpPr>
            <p:spPr>
              <a:xfrm>
                <a:off x="6663913" y="2805550"/>
                <a:ext cx="1191500" cy="1131575"/>
              </a:xfrm>
              <a:custGeom>
                <a:rect b="b" l="l" r="r" t="t"/>
                <a:pathLst>
                  <a:path extrusionOk="0" h="45263" w="47660">
                    <a:moveTo>
                      <a:pt x="45187" y="0"/>
                    </a:moveTo>
                    <a:cubicBezTo>
                      <a:pt x="44045" y="0"/>
                      <a:pt x="42465" y="1352"/>
                      <a:pt x="40364" y="5171"/>
                    </a:cubicBezTo>
                    <a:cubicBezTo>
                      <a:pt x="36443" y="12344"/>
                      <a:pt x="29634" y="23469"/>
                      <a:pt x="28783" y="24107"/>
                    </a:cubicBezTo>
                    <a:cubicBezTo>
                      <a:pt x="27567" y="25049"/>
                      <a:pt x="3494" y="25718"/>
                      <a:pt x="1731" y="27511"/>
                    </a:cubicBezTo>
                    <a:cubicBezTo>
                      <a:pt x="0" y="29303"/>
                      <a:pt x="3063" y="44928"/>
                      <a:pt x="5433" y="44928"/>
                    </a:cubicBezTo>
                    <a:cubicBezTo>
                      <a:pt x="5435" y="44928"/>
                      <a:pt x="5437" y="44928"/>
                      <a:pt x="5439" y="44928"/>
                    </a:cubicBezTo>
                    <a:cubicBezTo>
                      <a:pt x="10880" y="44837"/>
                      <a:pt x="30637" y="45262"/>
                      <a:pt x="39057" y="39092"/>
                    </a:cubicBezTo>
                    <a:cubicBezTo>
                      <a:pt x="43252" y="36022"/>
                      <a:pt x="47659" y="13134"/>
                      <a:pt x="47659" y="5505"/>
                    </a:cubicBezTo>
                    <a:cubicBezTo>
                      <a:pt x="47659" y="3170"/>
                      <a:pt x="46936" y="0"/>
                      <a:pt x="45187"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22"/>
              <p:cNvSpPr/>
              <p:nvPr/>
            </p:nvSpPr>
            <p:spPr>
              <a:xfrm>
                <a:off x="5926763" y="3443575"/>
                <a:ext cx="985600" cy="524350"/>
              </a:xfrm>
              <a:custGeom>
                <a:rect b="b" l="l" r="r" t="t"/>
                <a:pathLst>
                  <a:path extrusionOk="0" h="20974" w="39424">
                    <a:moveTo>
                      <a:pt x="21253" y="1"/>
                    </a:moveTo>
                    <a:cubicBezTo>
                      <a:pt x="18821" y="1"/>
                      <a:pt x="15996" y="214"/>
                      <a:pt x="14560" y="775"/>
                    </a:cubicBezTo>
                    <a:cubicBezTo>
                      <a:pt x="11612" y="1899"/>
                      <a:pt x="1" y="8526"/>
                      <a:pt x="1521" y="11352"/>
                    </a:cubicBezTo>
                    <a:cubicBezTo>
                      <a:pt x="1956" y="12157"/>
                      <a:pt x="2600" y="12434"/>
                      <a:pt x="3282" y="12434"/>
                    </a:cubicBezTo>
                    <a:cubicBezTo>
                      <a:pt x="4345" y="12434"/>
                      <a:pt x="5499" y="11758"/>
                      <a:pt x="6085" y="11361"/>
                    </a:cubicBezTo>
                    <a:lnTo>
                      <a:pt x="6085" y="11361"/>
                    </a:lnTo>
                    <a:cubicBezTo>
                      <a:pt x="5098" y="12119"/>
                      <a:pt x="2701" y="14254"/>
                      <a:pt x="4469" y="15972"/>
                    </a:cubicBezTo>
                    <a:cubicBezTo>
                      <a:pt x="4917" y="16408"/>
                      <a:pt x="5453" y="16581"/>
                      <a:pt x="6022" y="16581"/>
                    </a:cubicBezTo>
                    <a:cubicBezTo>
                      <a:pt x="6997" y="16581"/>
                      <a:pt x="8069" y="16073"/>
                      <a:pt x="8963" y="15504"/>
                    </a:cubicBezTo>
                    <a:lnTo>
                      <a:pt x="8963" y="15504"/>
                    </a:lnTo>
                    <a:cubicBezTo>
                      <a:pt x="8104" y="16420"/>
                      <a:pt x="7556" y="17603"/>
                      <a:pt x="8846" y="18647"/>
                    </a:cubicBezTo>
                    <a:cubicBezTo>
                      <a:pt x="9221" y="18950"/>
                      <a:pt x="9692" y="19075"/>
                      <a:pt x="10214" y="19075"/>
                    </a:cubicBezTo>
                    <a:cubicBezTo>
                      <a:pt x="11255" y="19075"/>
                      <a:pt x="12501" y="18575"/>
                      <a:pt x="13604" y="17990"/>
                    </a:cubicBezTo>
                    <a:lnTo>
                      <a:pt x="13604" y="17990"/>
                    </a:lnTo>
                    <a:cubicBezTo>
                      <a:pt x="12887" y="18718"/>
                      <a:pt x="12532" y="19579"/>
                      <a:pt x="13375" y="20410"/>
                    </a:cubicBezTo>
                    <a:cubicBezTo>
                      <a:pt x="13773" y="20809"/>
                      <a:pt x="14375" y="20973"/>
                      <a:pt x="15098" y="20973"/>
                    </a:cubicBezTo>
                    <a:cubicBezTo>
                      <a:pt x="18506" y="20973"/>
                      <a:pt x="24591" y="17310"/>
                      <a:pt x="24591" y="17310"/>
                    </a:cubicBezTo>
                    <a:cubicBezTo>
                      <a:pt x="29329" y="18889"/>
                      <a:pt x="32684" y="19427"/>
                      <a:pt x="36170" y="19427"/>
                    </a:cubicBezTo>
                    <a:cubicBezTo>
                      <a:pt x="36978" y="19427"/>
                      <a:pt x="37793" y="19398"/>
                      <a:pt x="38634" y="19346"/>
                    </a:cubicBezTo>
                    <a:cubicBezTo>
                      <a:pt x="39424" y="19286"/>
                      <a:pt x="35412" y="1139"/>
                      <a:pt x="35412" y="1139"/>
                    </a:cubicBezTo>
                    <a:cubicBezTo>
                      <a:pt x="35412" y="1139"/>
                      <a:pt x="28299" y="349"/>
                      <a:pt x="23618" y="76"/>
                    </a:cubicBezTo>
                    <a:cubicBezTo>
                      <a:pt x="22933" y="28"/>
                      <a:pt x="22118" y="1"/>
                      <a:pt x="21253"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22"/>
              <p:cNvSpPr/>
              <p:nvPr/>
            </p:nvSpPr>
            <p:spPr>
              <a:xfrm>
                <a:off x="6145613" y="3678575"/>
                <a:ext cx="220950" cy="159975"/>
              </a:xfrm>
              <a:custGeom>
                <a:rect b="b" l="l" r="r" t="t"/>
                <a:pathLst>
                  <a:path extrusionOk="0" h="6399" w="8838">
                    <a:moveTo>
                      <a:pt x="8749" y="1"/>
                    </a:moveTo>
                    <a:cubicBezTo>
                      <a:pt x="8741" y="1"/>
                      <a:pt x="8733" y="3"/>
                      <a:pt x="8724" y="7"/>
                    </a:cubicBezTo>
                    <a:cubicBezTo>
                      <a:pt x="7934" y="524"/>
                      <a:pt x="7022" y="949"/>
                      <a:pt x="6262" y="1405"/>
                    </a:cubicBezTo>
                    <a:cubicBezTo>
                      <a:pt x="5502" y="1861"/>
                      <a:pt x="4773" y="2317"/>
                      <a:pt x="4043" y="2834"/>
                    </a:cubicBezTo>
                    <a:cubicBezTo>
                      <a:pt x="3283" y="3381"/>
                      <a:pt x="2584" y="3958"/>
                      <a:pt x="1916" y="4566"/>
                    </a:cubicBezTo>
                    <a:lnTo>
                      <a:pt x="882" y="5509"/>
                    </a:lnTo>
                    <a:cubicBezTo>
                      <a:pt x="548" y="5752"/>
                      <a:pt x="274" y="6025"/>
                      <a:pt x="1" y="6329"/>
                    </a:cubicBezTo>
                    <a:cubicBezTo>
                      <a:pt x="1" y="6354"/>
                      <a:pt x="21" y="6398"/>
                      <a:pt x="44" y="6398"/>
                    </a:cubicBezTo>
                    <a:cubicBezTo>
                      <a:pt x="50" y="6398"/>
                      <a:pt x="56" y="6396"/>
                      <a:pt x="61" y="6390"/>
                    </a:cubicBezTo>
                    <a:cubicBezTo>
                      <a:pt x="426" y="6177"/>
                      <a:pt x="761" y="5934"/>
                      <a:pt x="1065" y="5630"/>
                    </a:cubicBezTo>
                    <a:cubicBezTo>
                      <a:pt x="1429" y="5357"/>
                      <a:pt x="1764" y="5083"/>
                      <a:pt x="2128" y="4840"/>
                    </a:cubicBezTo>
                    <a:cubicBezTo>
                      <a:pt x="2858" y="4323"/>
                      <a:pt x="3587" y="3867"/>
                      <a:pt x="4317" y="3320"/>
                    </a:cubicBezTo>
                    <a:cubicBezTo>
                      <a:pt x="5046" y="2773"/>
                      <a:pt x="5776" y="2226"/>
                      <a:pt x="6505" y="1709"/>
                    </a:cubicBezTo>
                    <a:cubicBezTo>
                      <a:pt x="7235" y="1132"/>
                      <a:pt x="7995" y="584"/>
                      <a:pt x="8785" y="98"/>
                    </a:cubicBezTo>
                    <a:cubicBezTo>
                      <a:pt x="8837" y="72"/>
                      <a:pt x="8800" y="1"/>
                      <a:pt x="8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22"/>
              <p:cNvSpPr/>
              <p:nvPr/>
            </p:nvSpPr>
            <p:spPr>
              <a:xfrm>
                <a:off x="6066113" y="3588875"/>
                <a:ext cx="208575" cy="150325"/>
              </a:xfrm>
              <a:custGeom>
                <a:rect b="b" l="l" r="r" t="t"/>
                <a:pathLst>
                  <a:path extrusionOk="0" h="6013" w="8343">
                    <a:moveTo>
                      <a:pt x="8304" y="0"/>
                    </a:moveTo>
                    <a:cubicBezTo>
                      <a:pt x="8298" y="0"/>
                      <a:pt x="8293" y="3"/>
                      <a:pt x="8287" y="8"/>
                    </a:cubicBezTo>
                    <a:cubicBezTo>
                      <a:pt x="6737" y="707"/>
                      <a:pt x="5248" y="1558"/>
                      <a:pt x="3880" y="2562"/>
                    </a:cubicBezTo>
                    <a:cubicBezTo>
                      <a:pt x="3181" y="3078"/>
                      <a:pt x="506" y="5236"/>
                      <a:pt x="50" y="5875"/>
                    </a:cubicBezTo>
                    <a:cubicBezTo>
                      <a:pt x="1" y="5924"/>
                      <a:pt x="31" y="6013"/>
                      <a:pt x="93" y="6013"/>
                    </a:cubicBezTo>
                    <a:cubicBezTo>
                      <a:pt x="107" y="6013"/>
                      <a:pt x="124" y="6008"/>
                      <a:pt x="141" y="5996"/>
                    </a:cubicBezTo>
                    <a:cubicBezTo>
                      <a:pt x="506" y="5814"/>
                      <a:pt x="3485" y="3534"/>
                      <a:pt x="4184" y="3048"/>
                    </a:cubicBezTo>
                    <a:cubicBezTo>
                      <a:pt x="5582" y="2075"/>
                      <a:pt x="6950" y="1103"/>
                      <a:pt x="8318" y="99"/>
                    </a:cubicBezTo>
                    <a:cubicBezTo>
                      <a:pt x="8342" y="50"/>
                      <a:pt x="8327" y="0"/>
                      <a:pt x="83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22"/>
              <p:cNvSpPr/>
              <p:nvPr/>
            </p:nvSpPr>
            <p:spPr>
              <a:xfrm>
                <a:off x="6258838" y="3764450"/>
                <a:ext cx="204225" cy="133150"/>
              </a:xfrm>
              <a:custGeom>
                <a:rect b="b" l="l" r="r" t="t"/>
                <a:pathLst>
                  <a:path extrusionOk="0" h="5326" w="8169">
                    <a:moveTo>
                      <a:pt x="8081" y="1"/>
                    </a:moveTo>
                    <a:cubicBezTo>
                      <a:pt x="8073" y="1"/>
                      <a:pt x="8064" y="2"/>
                      <a:pt x="8056" y="7"/>
                    </a:cubicBezTo>
                    <a:cubicBezTo>
                      <a:pt x="6566" y="615"/>
                      <a:pt x="5077" y="1344"/>
                      <a:pt x="3679" y="2165"/>
                    </a:cubicBezTo>
                    <a:cubicBezTo>
                      <a:pt x="2402" y="3107"/>
                      <a:pt x="1186" y="4110"/>
                      <a:pt x="31" y="5204"/>
                    </a:cubicBezTo>
                    <a:cubicBezTo>
                      <a:pt x="1" y="5235"/>
                      <a:pt x="61" y="5326"/>
                      <a:pt x="92" y="5326"/>
                    </a:cubicBezTo>
                    <a:cubicBezTo>
                      <a:pt x="761" y="4961"/>
                      <a:pt x="3283" y="3046"/>
                      <a:pt x="3952" y="2621"/>
                    </a:cubicBezTo>
                    <a:cubicBezTo>
                      <a:pt x="5320" y="1709"/>
                      <a:pt x="6718" y="919"/>
                      <a:pt x="8116" y="98"/>
                    </a:cubicBezTo>
                    <a:cubicBezTo>
                      <a:pt x="8169" y="72"/>
                      <a:pt x="8131" y="1"/>
                      <a:pt x="80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22"/>
              <p:cNvSpPr/>
              <p:nvPr/>
            </p:nvSpPr>
            <p:spPr>
              <a:xfrm>
                <a:off x="6769488" y="2792500"/>
                <a:ext cx="1119650" cy="1165150"/>
              </a:xfrm>
              <a:custGeom>
                <a:rect b="b" l="l" r="r" t="t"/>
                <a:pathLst>
                  <a:path extrusionOk="0" h="46606" w="44786">
                    <a:moveTo>
                      <a:pt x="40596" y="0"/>
                    </a:moveTo>
                    <a:cubicBezTo>
                      <a:pt x="39396" y="0"/>
                      <a:pt x="38060" y="1028"/>
                      <a:pt x="36931" y="2987"/>
                    </a:cubicBezTo>
                    <a:cubicBezTo>
                      <a:pt x="33588" y="8763"/>
                      <a:pt x="25168" y="23656"/>
                      <a:pt x="24408" y="24052"/>
                    </a:cubicBezTo>
                    <a:cubicBezTo>
                      <a:pt x="23618" y="24416"/>
                      <a:pt x="1" y="25936"/>
                      <a:pt x="1" y="25936"/>
                    </a:cubicBezTo>
                    <a:lnTo>
                      <a:pt x="6475" y="46605"/>
                    </a:lnTo>
                    <a:cubicBezTo>
                      <a:pt x="19849" y="46514"/>
                      <a:pt x="32919" y="42715"/>
                      <a:pt x="36506" y="39037"/>
                    </a:cubicBezTo>
                    <a:cubicBezTo>
                      <a:pt x="39454" y="35997"/>
                      <a:pt x="41582" y="25784"/>
                      <a:pt x="43497" y="12623"/>
                    </a:cubicBezTo>
                    <a:cubicBezTo>
                      <a:pt x="44786" y="3963"/>
                      <a:pt x="42952" y="0"/>
                      <a:pt x="40596"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222"/>
              <p:cNvSpPr/>
              <p:nvPr/>
            </p:nvSpPr>
            <p:spPr>
              <a:xfrm>
                <a:off x="7425288" y="3546525"/>
                <a:ext cx="14450" cy="82850"/>
              </a:xfrm>
              <a:custGeom>
                <a:rect b="b" l="l" r="r" t="t"/>
                <a:pathLst>
                  <a:path extrusionOk="0" h="3314" w="578">
                    <a:moveTo>
                      <a:pt x="517" y="0"/>
                    </a:moveTo>
                    <a:cubicBezTo>
                      <a:pt x="304" y="517"/>
                      <a:pt x="182" y="1094"/>
                      <a:pt x="91" y="1642"/>
                    </a:cubicBezTo>
                    <a:cubicBezTo>
                      <a:pt x="30" y="2189"/>
                      <a:pt x="0" y="2766"/>
                      <a:pt x="61" y="3313"/>
                    </a:cubicBezTo>
                    <a:cubicBezTo>
                      <a:pt x="274" y="2797"/>
                      <a:pt x="395" y="2249"/>
                      <a:pt x="486" y="1702"/>
                    </a:cubicBezTo>
                    <a:cubicBezTo>
                      <a:pt x="578" y="1125"/>
                      <a:pt x="578" y="578"/>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222"/>
              <p:cNvSpPr/>
              <p:nvPr/>
            </p:nvSpPr>
            <p:spPr>
              <a:xfrm>
                <a:off x="7098513" y="3842125"/>
                <a:ext cx="14475" cy="82850"/>
              </a:xfrm>
              <a:custGeom>
                <a:rect b="b" l="l" r="r" t="t"/>
                <a:pathLst>
                  <a:path extrusionOk="0" h="3314" w="579">
                    <a:moveTo>
                      <a:pt x="518" y="0"/>
                    </a:moveTo>
                    <a:lnTo>
                      <a:pt x="518" y="0"/>
                    </a:lnTo>
                    <a:cubicBezTo>
                      <a:pt x="335" y="517"/>
                      <a:pt x="183" y="1064"/>
                      <a:pt x="122" y="1641"/>
                    </a:cubicBezTo>
                    <a:cubicBezTo>
                      <a:pt x="31" y="2189"/>
                      <a:pt x="1" y="2766"/>
                      <a:pt x="62" y="3313"/>
                    </a:cubicBezTo>
                    <a:cubicBezTo>
                      <a:pt x="274" y="2796"/>
                      <a:pt x="426" y="2249"/>
                      <a:pt x="487" y="1672"/>
                    </a:cubicBezTo>
                    <a:cubicBezTo>
                      <a:pt x="578" y="1125"/>
                      <a:pt x="578" y="547"/>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22"/>
              <p:cNvSpPr/>
              <p:nvPr/>
            </p:nvSpPr>
            <p:spPr>
              <a:xfrm>
                <a:off x="7604613" y="3092850"/>
                <a:ext cx="15225" cy="82875"/>
              </a:xfrm>
              <a:custGeom>
                <a:rect b="b" l="l" r="r" t="t"/>
                <a:pathLst>
                  <a:path extrusionOk="0" h="3315" w="609">
                    <a:moveTo>
                      <a:pt x="517" y="1"/>
                    </a:moveTo>
                    <a:cubicBezTo>
                      <a:pt x="304" y="518"/>
                      <a:pt x="152" y="1065"/>
                      <a:pt x="92" y="1642"/>
                    </a:cubicBezTo>
                    <a:cubicBezTo>
                      <a:pt x="0" y="2189"/>
                      <a:pt x="0" y="2767"/>
                      <a:pt x="61" y="3314"/>
                    </a:cubicBezTo>
                    <a:cubicBezTo>
                      <a:pt x="456" y="2281"/>
                      <a:pt x="608" y="1126"/>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22"/>
              <p:cNvSpPr/>
              <p:nvPr/>
            </p:nvSpPr>
            <p:spPr>
              <a:xfrm>
                <a:off x="7617538" y="3565225"/>
                <a:ext cx="82850" cy="13100"/>
              </a:xfrm>
              <a:custGeom>
                <a:rect b="b" l="l" r="r" t="t"/>
                <a:pathLst>
                  <a:path extrusionOk="0" h="524" w="3314">
                    <a:moveTo>
                      <a:pt x="754" y="0"/>
                    </a:moveTo>
                    <a:cubicBezTo>
                      <a:pt x="498" y="0"/>
                      <a:pt x="246" y="15"/>
                      <a:pt x="0" y="42"/>
                    </a:cubicBezTo>
                    <a:cubicBezTo>
                      <a:pt x="865" y="363"/>
                      <a:pt x="1769" y="524"/>
                      <a:pt x="2681" y="524"/>
                    </a:cubicBezTo>
                    <a:cubicBezTo>
                      <a:pt x="2892" y="524"/>
                      <a:pt x="3102" y="515"/>
                      <a:pt x="3313" y="498"/>
                    </a:cubicBezTo>
                    <a:cubicBezTo>
                      <a:pt x="2797" y="286"/>
                      <a:pt x="2249" y="164"/>
                      <a:pt x="1702" y="73"/>
                    </a:cubicBezTo>
                    <a:cubicBezTo>
                      <a:pt x="1384" y="23"/>
                      <a:pt x="1066" y="0"/>
                      <a:pt x="7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22"/>
              <p:cNvSpPr/>
              <p:nvPr/>
            </p:nvSpPr>
            <p:spPr>
              <a:xfrm>
                <a:off x="7049888" y="3581450"/>
                <a:ext cx="83625" cy="13275"/>
              </a:xfrm>
              <a:custGeom>
                <a:rect b="b" l="l" r="r" t="t"/>
                <a:pathLst>
                  <a:path extrusionOk="0" h="531" w="3345">
                    <a:moveTo>
                      <a:pt x="606" y="0"/>
                    </a:moveTo>
                    <a:cubicBezTo>
                      <a:pt x="406" y="0"/>
                      <a:pt x="205" y="10"/>
                      <a:pt x="1" y="32"/>
                    </a:cubicBezTo>
                    <a:cubicBezTo>
                      <a:pt x="548" y="245"/>
                      <a:pt x="1095" y="396"/>
                      <a:pt x="1642" y="457"/>
                    </a:cubicBezTo>
                    <a:cubicBezTo>
                      <a:pt x="1943" y="507"/>
                      <a:pt x="2254" y="530"/>
                      <a:pt x="2568" y="530"/>
                    </a:cubicBezTo>
                    <a:cubicBezTo>
                      <a:pt x="2825" y="530"/>
                      <a:pt x="3085" y="515"/>
                      <a:pt x="3344" y="488"/>
                    </a:cubicBezTo>
                    <a:cubicBezTo>
                      <a:pt x="2797" y="305"/>
                      <a:pt x="2250" y="153"/>
                      <a:pt x="1703" y="93"/>
                    </a:cubicBezTo>
                    <a:cubicBezTo>
                      <a:pt x="1330" y="34"/>
                      <a:pt x="970" y="0"/>
                      <a:pt x="6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22"/>
              <p:cNvSpPr/>
              <p:nvPr/>
            </p:nvSpPr>
            <p:spPr>
              <a:xfrm>
                <a:off x="7530138" y="3784350"/>
                <a:ext cx="66900" cy="50950"/>
              </a:xfrm>
              <a:custGeom>
                <a:rect b="b" l="l" r="r" t="t"/>
                <a:pathLst>
                  <a:path extrusionOk="0" h="2038" w="2676">
                    <a:moveTo>
                      <a:pt x="2675" y="1"/>
                    </a:moveTo>
                    <a:lnTo>
                      <a:pt x="2675" y="1"/>
                    </a:lnTo>
                    <a:cubicBezTo>
                      <a:pt x="2159" y="244"/>
                      <a:pt x="1672" y="518"/>
                      <a:pt x="1217" y="882"/>
                    </a:cubicBezTo>
                    <a:cubicBezTo>
                      <a:pt x="761" y="1186"/>
                      <a:pt x="335" y="1582"/>
                      <a:pt x="1" y="2037"/>
                    </a:cubicBezTo>
                    <a:cubicBezTo>
                      <a:pt x="1034" y="1551"/>
                      <a:pt x="1946" y="882"/>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222"/>
              <p:cNvSpPr/>
              <p:nvPr/>
            </p:nvSpPr>
            <p:spPr>
              <a:xfrm>
                <a:off x="6848513" y="3477375"/>
                <a:ext cx="66900" cy="50175"/>
              </a:xfrm>
              <a:custGeom>
                <a:rect b="b" l="l" r="r" t="t"/>
                <a:pathLst>
                  <a:path extrusionOk="0" h="2007" w="2676">
                    <a:moveTo>
                      <a:pt x="2676" y="0"/>
                    </a:moveTo>
                    <a:cubicBezTo>
                      <a:pt x="2159" y="213"/>
                      <a:pt x="1672" y="517"/>
                      <a:pt x="1247" y="851"/>
                    </a:cubicBezTo>
                    <a:cubicBezTo>
                      <a:pt x="791" y="1186"/>
                      <a:pt x="365" y="1581"/>
                      <a:pt x="1" y="2006"/>
                    </a:cubicBezTo>
                    <a:cubicBezTo>
                      <a:pt x="517" y="1793"/>
                      <a:pt x="1004" y="1520"/>
                      <a:pt x="1460" y="1155"/>
                    </a:cubicBezTo>
                    <a:cubicBezTo>
                      <a:pt x="1916" y="821"/>
                      <a:pt x="2341" y="426"/>
                      <a:pt x="26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222"/>
              <p:cNvSpPr/>
              <p:nvPr/>
            </p:nvSpPr>
            <p:spPr>
              <a:xfrm>
                <a:off x="7402488" y="3316275"/>
                <a:ext cx="57775" cy="46375"/>
              </a:xfrm>
              <a:custGeom>
                <a:rect b="b" l="l" r="r" t="t"/>
                <a:pathLst>
                  <a:path extrusionOk="0" h="1855" w="2311">
                    <a:moveTo>
                      <a:pt x="2310" y="0"/>
                    </a:moveTo>
                    <a:cubicBezTo>
                      <a:pt x="1794" y="213"/>
                      <a:pt x="1307" y="517"/>
                      <a:pt x="882" y="882"/>
                    </a:cubicBezTo>
                    <a:cubicBezTo>
                      <a:pt x="699" y="973"/>
                      <a:pt x="547" y="1125"/>
                      <a:pt x="395" y="1247"/>
                    </a:cubicBezTo>
                    <a:cubicBezTo>
                      <a:pt x="243" y="1459"/>
                      <a:pt x="122" y="1672"/>
                      <a:pt x="0" y="1854"/>
                    </a:cubicBezTo>
                    <a:cubicBezTo>
                      <a:pt x="395" y="1642"/>
                      <a:pt x="760" y="1429"/>
                      <a:pt x="1094" y="1155"/>
                    </a:cubicBezTo>
                    <a:cubicBezTo>
                      <a:pt x="1550" y="821"/>
                      <a:pt x="1976" y="426"/>
                      <a:pt x="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22"/>
              <p:cNvSpPr/>
              <p:nvPr/>
            </p:nvSpPr>
            <p:spPr>
              <a:xfrm>
                <a:off x="7837138" y="3062475"/>
                <a:ext cx="25100" cy="25100"/>
              </a:xfrm>
              <a:custGeom>
                <a:rect b="b" l="l" r="r" t="t"/>
                <a:pathLst>
                  <a:path extrusionOk="0" h="1004" w="1004">
                    <a:moveTo>
                      <a:pt x="1004" y="0"/>
                    </a:moveTo>
                    <a:lnTo>
                      <a:pt x="1004" y="0"/>
                    </a:lnTo>
                    <a:cubicBezTo>
                      <a:pt x="639" y="304"/>
                      <a:pt x="304" y="638"/>
                      <a:pt x="1" y="1003"/>
                    </a:cubicBezTo>
                    <a:cubicBezTo>
                      <a:pt x="335" y="851"/>
                      <a:pt x="669" y="699"/>
                      <a:pt x="973" y="486"/>
                    </a:cubicBezTo>
                    <a:cubicBezTo>
                      <a:pt x="973" y="304"/>
                      <a:pt x="1004" y="152"/>
                      <a:pt x="10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22"/>
              <p:cNvSpPr/>
              <p:nvPr/>
            </p:nvSpPr>
            <p:spPr>
              <a:xfrm>
                <a:off x="7242913" y="3700775"/>
                <a:ext cx="66875" cy="50175"/>
              </a:xfrm>
              <a:custGeom>
                <a:rect b="b" l="l" r="r" t="t"/>
                <a:pathLst>
                  <a:path extrusionOk="0" h="2007" w="2675">
                    <a:moveTo>
                      <a:pt x="2675" y="0"/>
                    </a:moveTo>
                    <a:lnTo>
                      <a:pt x="2675" y="0"/>
                    </a:lnTo>
                    <a:cubicBezTo>
                      <a:pt x="2158" y="213"/>
                      <a:pt x="1672" y="487"/>
                      <a:pt x="1216" y="852"/>
                    </a:cubicBezTo>
                    <a:cubicBezTo>
                      <a:pt x="760" y="1186"/>
                      <a:pt x="365" y="1581"/>
                      <a:pt x="0" y="2007"/>
                    </a:cubicBezTo>
                    <a:cubicBezTo>
                      <a:pt x="517" y="1794"/>
                      <a:pt x="1003" y="1490"/>
                      <a:pt x="1459" y="1155"/>
                    </a:cubicBezTo>
                    <a:cubicBezTo>
                      <a:pt x="1915" y="821"/>
                      <a:pt x="2310" y="426"/>
                      <a:pt x="2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22"/>
              <p:cNvSpPr/>
              <p:nvPr/>
            </p:nvSpPr>
            <p:spPr>
              <a:xfrm>
                <a:off x="7233013" y="3424175"/>
                <a:ext cx="50950" cy="66900"/>
              </a:xfrm>
              <a:custGeom>
                <a:rect b="b" l="l" r="r" t="t"/>
                <a:pathLst>
                  <a:path extrusionOk="0" h="2676" w="2038">
                    <a:moveTo>
                      <a:pt x="1" y="0"/>
                    </a:moveTo>
                    <a:lnTo>
                      <a:pt x="1" y="31"/>
                    </a:lnTo>
                    <a:cubicBezTo>
                      <a:pt x="457" y="1064"/>
                      <a:pt x="1156" y="1976"/>
                      <a:pt x="2037" y="2675"/>
                    </a:cubicBezTo>
                    <a:cubicBezTo>
                      <a:pt x="1794" y="2159"/>
                      <a:pt x="1521" y="1672"/>
                      <a:pt x="1156" y="1247"/>
                    </a:cubicBezTo>
                    <a:cubicBezTo>
                      <a:pt x="822" y="791"/>
                      <a:pt x="426" y="365"/>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22"/>
              <p:cNvSpPr/>
              <p:nvPr/>
            </p:nvSpPr>
            <p:spPr>
              <a:xfrm>
                <a:off x="7783188" y="2792125"/>
                <a:ext cx="47900" cy="60625"/>
              </a:xfrm>
              <a:custGeom>
                <a:rect b="b" l="l" r="r" t="t"/>
                <a:pathLst>
                  <a:path extrusionOk="0" h="2425" w="1916">
                    <a:moveTo>
                      <a:pt x="118" y="1"/>
                    </a:moveTo>
                    <a:cubicBezTo>
                      <a:pt x="84" y="1"/>
                      <a:pt x="46" y="9"/>
                      <a:pt x="0" y="24"/>
                    </a:cubicBezTo>
                    <a:cubicBezTo>
                      <a:pt x="213" y="419"/>
                      <a:pt x="456" y="814"/>
                      <a:pt x="760" y="1209"/>
                    </a:cubicBezTo>
                    <a:cubicBezTo>
                      <a:pt x="1095" y="1635"/>
                      <a:pt x="1459" y="2060"/>
                      <a:pt x="1915" y="2425"/>
                    </a:cubicBezTo>
                    <a:cubicBezTo>
                      <a:pt x="1672" y="1878"/>
                      <a:pt x="1399" y="1392"/>
                      <a:pt x="1034" y="966"/>
                    </a:cubicBezTo>
                    <a:cubicBezTo>
                      <a:pt x="791" y="601"/>
                      <a:pt x="517" y="297"/>
                      <a:pt x="213" y="24"/>
                    </a:cubicBezTo>
                    <a:cubicBezTo>
                      <a:pt x="183" y="9"/>
                      <a:pt x="152"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22"/>
              <p:cNvSpPr/>
              <p:nvPr/>
            </p:nvSpPr>
            <p:spPr>
              <a:xfrm>
                <a:off x="7706438" y="3320825"/>
                <a:ext cx="50175" cy="66900"/>
              </a:xfrm>
              <a:custGeom>
                <a:rect b="b" l="l" r="r" t="t"/>
                <a:pathLst>
                  <a:path extrusionOk="0" h="2676" w="2007">
                    <a:moveTo>
                      <a:pt x="0" y="1"/>
                    </a:moveTo>
                    <a:lnTo>
                      <a:pt x="0" y="1"/>
                    </a:lnTo>
                    <a:cubicBezTo>
                      <a:pt x="456" y="1034"/>
                      <a:pt x="1156" y="1946"/>
                      <a:pt x="2007" y="2675"/>
                    </a:cubicBezTo>
                    <a:cubicBezTo>
                      <a:pt x="1794" y="2128"/>
                      <a:pt x="1520" y="1642"/>
                      <a:pt x="1156" y="1216"/>
                    </a:cubicBezTo>
                    <a:cubicBezTo>
                      <a:pt x="821" y="761"/>
                      <a:pt x="426" y="33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22"/>
              <p:cNvSpPr/>
              <p:nvPr/>
            </p:nvSpPr>
            <p:spPr>
              <a:xfrm>
                <a:off x="7206438" y="3084625"/>
                <a:ext cx="361500" cy="328175"/>
              </a:xfrm>
              <a:custGeom>
                <a:rect b="b" l="l" r="r" t="t"/>
                <a:pathLst>
                  <a:path extrusionOk="0" h="13127" w="14460">
                    <a:moveTo>
                      <a:pt x="14361" y="1"/>
                    </a:moveTo>
                    <a:cubicBezTo>
                      <a:pt x="14342" y="1"/>
                      <a:pt x="14325" y="8"/>
                      <a:pt x="14316" y="26"/>
                    </a:cubicBezTo>
                    <a:cubicBezTo>
                      <a:pt x="13557" y="1151"/>
                      <a:pt x="12827" y="2366"/>
                      <a:pt x="12128" y="3552"/>
                    </a:cubicBezTo>
                    <a:lnTo>
                      <a:pt x="12067" y="3643"/>
                    </a:lnTo>
                    <a:cubicBezTo>
                      <a:pt x="12098" y="3552"/>
                      <a:pt x="12128" y="3461"/>
                      <a:pt x="12158" y="3400"/>
                    </a:cubicBezTo>
                    <a:cubicBezTo>
                      <a:pt x="12402" y="2792"/>
                      <a:pt x="12614" y="2184"/>
                      <a:pt x="12857" y="1607"/>
                    </a:cubicBezTo>
                    <a:cubicBezTo>
                      <a:pt x="12857" y="1585"/>
                      <a:pt x="12842" y="1564"/>
                      <a:pt x="12823" y="1564"/>
                    </a:cubicBezTo>
                    <a:cubicBezTo>
                      <a:pt x="12815" y="1564"/>
                      <a:pt x="12806" y="1567"/>
                      <a:pt x="12797" y="1576"/>
                    </a:cubicBezTo>
                    <a:cubicBezTo>
                      <a:pt x="12554" y="2154"/>
                      <a:pt x="12250" y="2731"/>
                      <a:pt x="12006" y="3278"/>
                    </a:cubicBezTo>
                    <a:cubicBezTo>
                      <a:pt x="11854" y="3674"/>
                      <a:pt x="11702" y="4069"/>
                      <a:pt x="11581" y="4464"/>
                    </a:cubicBezTo>
                    <a:cubicBezTo>
                      <a:pt x="11034" y="5345"/>
                      <a:pt x="10517" y="6227"/>
                      <a:pt x="10000" y="7139"/>
                    </a:cubicBezTo>
                    <a:cubicBezTo>
                      <a:pt x="9301" y="8324"/>
                      <a:pt x="8602" y="9540"/>
                      <a:pt x="7903" y="10725"/>
                    </a:cubicBezTo>
                    <a:cubicBezTo>
                      <a:pt x="7721" y="10999"/>
                      <a:pt x="7569" y="11303"/>
                      <a:pt x="7386" y="11607"/>
                    </a:cubicBezTo>
                    <a:cubicBezTo>
                      <a:pt x="7265" y="11850"/>
                      <a:pt x="7022" y="12063"/>
                      <a:pt x="6778" y="12154"/>
                    </a:cubicBezTo>
                    <a:cubicBezTo>
                      <a:pt x="6444" y="12245"/>
                      <a:pt x="6110" y="12275"/>
                      <a:pt x="5806" y="12306"/>
                    </a:cubicBezTo>
                    <a:cubicBezTo>
                      <a:pt x="5441" y="12336"/>
                      <a:pt x="5107" y="12367"/>
                      <a:pt x="4742" y="12397"/>
                    </a:cubicBezTo>
                    <a:cubicBezTo>
                      <a:pt x="3192" y="12610"/>
                      <a:pt x="1611" y="12853"/>
                      <a:pt x="61" y="13066"/>
                    </a:cubicBezTo>
                    <a:cubicBezTo>
                      <a:pt x="0" y="13066"/>
                      <a:pt x="0" y="13127"/>
                      <a:pt x="61" y="13127"/>
                    </a:cubicBezTo>
                    <a:cubicBezTo>
                      <a:pt x="1489" y="13035"/>
                      <a:pt x="2948" y="12975"/>
                      <a:pt x="4377" y="12853"/>
                    </a:cubicBezTo>
                    <a:cubicBezTo>
                      <a:pt x="5107" y="12792"/>
                      <a:pt x="5806" y="12731"/>
                      <a:pt x="6535" y="12640"/>
                    </a:cubicBezTo>
                    <a:cubicBezTo>
                      <a:pt x="6778" y="12640"/>
                      <a:pt x="7052" y="12549"/>
                      <a:pt x="7295" y="12397"/>
                    </a:cubicBezTo>
                    <a:cubicBezTo>
                      <a:pt x="7477" y="12215"/>
                      <a:pt x="7629" y="12002"/>
                      <a:pt x="7751" y="11759"/>
                    </a:cubicBezTo>
                    <a:cubicBezTo>
                      <a:pt x="9180" y="9297"/>
                      <a:pt x="10608" y="6804"/>
                      <a:pt x="12037" y="4312"/>
                    </a:cubicBezTo>
                    <a:cubicBezTo>
                      <a:pt x="12857" y="2914"/>
                      <a:pt x="13678" y="1515"/>
                      <a:pt x="14438" y="87"/>
                    </a:cubicBezTo>
                    <a:cubicBezTo>
                      <a:pt x="14460" y="44"/>
                      <a:pt x="14405" y="1"/>
                      <a:pt x="143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22"/>
              <p:cNvSpPr/>
              <p:nvPr/>
            </p:nvSpPr>
            <p:spPr>
              <a:xfrm>
                <a:off x="7276338" y="3168925"/>
                <a:ext cx="583300" cy="756800"/>
              </a:xfrm>
              <a:custGeom>
                <a:rect b="b" l="l" r="r" t="t"/>
                <a:pathLst>
                  <a:path extrusionOk="0" h="30272" w="23332">
                    <a:moveTo>
                      <a:pt x="22831" y="1"/>
                    </a:moveTo>
                    <a:cubicBezTo>
                      <a:pt x="22807" y="1"/>
                      <a:pt x="22781" y="17"/>
                      <a:pt x="22767" y="58"/>
                    </a:cubicBezTo>
                    <a:cubicBezTo>
                      <a:pt x="22402" y="2885"/>
                      <a:pt x="21885" y="5712"/>
                      <a:pt x="21278" y="8508"/>
                    </a:cubicBezTo>
                    <a:cubicBezTo>
                      <a:pt x="20670" y="11305"/>
                      <a:pt x="19970" y="14101"/>
                      <a:pt x="19150" y="16837"/>
                    </a:cubicBezTo>
                    <a:cubicBezTo>
                      <a:pt x="18755" y="18204"/>
                      <a:pt x="18329" y="19542"/>
                      <a:pt x="17843" y="20879"/>
                    </a:cubicBezTo>
                    <a:cubicBezTo>
                      <a:pt x="17478" y="22034"/>
                      <a:pt x="16901" y="23129"/>
                      <a:pt x="16171" y="24132"/>
                    </a:cubicBezTo>
                    <a:cubicBezTo>
                      <a:pt x="15320" y="25104"/>
                      <a:pt x="14256" y="25864"/>
                      <a:pt x="13040" y="26351"/>
                    </a:cubicBezTo>
                    <a:cubicBezTo>
                      <a:pt x="11764" y="26928"/>
                      <a:pt x="10487" y="27445"/>
                      <a:pt x="9180" y="27870"/>
                    </a:cubicBezTo>
                    <a:cubicBezTo>
                      <a:pt x="6171" y="28843"/>
                      <a:pt x="3101" y="29481"/>
                      <a:pt x="31" y="30211"/>
                    </a:cubicBezTo>
                    <a:cubicBezTo>
                      <a:pt x="1" y="30211"/>
                      <a:pt x="1" y="30272"/>
                      <a:pt x="31" y="30272"/>
                    </a:cubicBezTo>
                    <a:cubicBezTo>
                      <a:pt x="2827" y="29876"/>
                      <a:pt x="5624" y="29299"/>
                      <a:pt x="8359" y="28569"/>
                    </a:cubicBezTo>
                    <a:cubicBezTo>
                      <a:pt x="9758" y="28205"/>
                      <a:pt x="11125" y="27749"/>
                      <a:pt x="12432" y="27202"/>
                    </a:cubicBezTo>
                    <a:cubicBezTo>
                      <a:pt x="13679" y="26715"/>
                      <a:pt x="14925" y="26138"/>
                      <a:pt x="15897" y="25256"/>
                    </a:cubicBezTo>
                    <a:cubicBezTo>
                      <a:pt x="16809" y="24375"/>
                      <a:pt x="17508" y="23281"/>
                      <a:pt x="17934" y="22095"/>
                    </a:cubicBezTo>
                    <a:cubicBezTo>
                      <a:pt x="18451" y="20849"/>
                      <a:pt x="18846" y="19572"/>
                      <a:pt x="19271" y="18296"/>
                    </a:cubicBezTo>
                    <a:cubicBezTo>
                      <a:pt x="20122" y="15499"/>
                      <a:pt x="20852" y="12673"/>
                      <a:pt x="21460" y="9785"/>
                    </a:cubicBezTo>
                    <a:cubicBezTo>
                      <a:pt x="21642" y="8964"/>
                      <a:pt x="21794" y="8113"/>
                      <a:pt x="21946" y="7292"/>
                    </a:cubicBezTo>
                    <a:cubicBezTo>
                      <a:pt x="22281" y="6502"/>
                      <a:pt x="22554" y="5682"/>
                      <a:pt x="22767" y="4830"/>
                    </a:cubicBezTo>
                    <a:cubicBezTo>
                      <a:pt x="22888" y="4405"/>
                      <a:pt x="22980" y="3979"/>
                      <a:pt x="23071" y="3523"/>
                    </a:cubicBezTo>
                    <a:cubicBezTo>
                      <a:pt x="23162" y="3067"/>
                      <a:pt x="23192" y="2612"/>
                      <a:pt x="23314" y="2186"/>
                    </a:cubicBezTo>
                    <a:cubicBezTo>
                      <a:pt x="23332" y="2150"/>
                      <a:pt x="23318" y="2136"/>
                      <a:pt x="23298" y="2136"/>
                    </a:cubicBezTo>
                    <a:cubicBezTo>
                      <a:pt x="23284" y="2136"/>
                      <a:pt x="23266" y="2143"/>
                      <a:pt x="23253" y="2156"/>
                    </a:cubicBezTo>
                    <a:cubicBezTo>
                      <a:pt x="23192" y="2642"/>
                      <a:pt x="23071" y="3098"/>
                      <a:pt x="22919" y="3554"/>
                    </a:cubicBezTo>
                    <a:cubicBezTo>
                      <a:pt x="22828" y="3949"/>
                      <a:pt x="22706" y="4375"/>
                      <a:pt x="22585" y="4770"/>
                    </a:cubicBezTo>
                    <a:cubicBezTo>
                      <a:pt x="22463" y="5165"/>
                      <a:pt x="22281" y="5682"/>
                      <a:pt x="22129" y="6137"/>
                    </a:cubicBezTo>
                    <a:cubicBezTo>
                      <a:pt x="22433" y="4131"/>
                      <a:pt x="22706" y="2095"/>
                      <a:pt x="22888" y="58"/>
                    </a:cubicBezTo>
                    <a:cubicBezTo>
                      <a:pt x="22888" y="25"/>
                      <a:pt x="22861" y="1"/>
                      <a:pt x="228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22"/>
              <p:cNvSpPr/>
              <p:nvPr/>
            </p:nvSpPr>
            <p:spPr>
              <a:xfrm>
                <a:off x="6894863" y="3465475"/>
                <a:ext cx="144675" cy="451800"/>
              </a:xfrm>
              <a:custGeom>
                <a:rect b="b" l="l" r="r" t="t"/>
                <a:pathLst>
                  <a:path extrusionOk="0" h="18072" w="5787">
                    <a:moveTo>
                      <a:pt x="45" y="0"/>
                    </a:moveTo>
                    <a:cubicBezTo>
                      <a:pt x="22" y="0"/>
                      <a:pt x="1" y="15"/>
                      <a:pt x="1" y="51"/>
                    </a:cubicBezTo>
                    <a:cubicBezTo>
                      <a:pt x="639" y="3121"/>
                      <a:pt x="1460" y="6130"/>
                      <a:pt x="2433" y="9108"/>
                    </a:cubicBezTo>
                    <a:cubicBezTo>
                      <a:pt x="3375" y="12118"/>
                      <a:pt x="4499" y="15036"/>
                      <a:pt x="5594" y="18014"/>
                    </a:cubicBezTo>
                    <a:cubicBezTo>
                      <a:pt x="5604" y="18055"/>
                      <a:pt x="5631" y="18072"/>
                      <a:pt x="5660" y="18072"/>
                    </a:cubicBezTo>
                    <a:cubicBezTo>
                      <a:pt x="5719" y="18072"/>
                      <a:pt x="5786" y="18004"/>
                      <a:pt x="5746" y="17923"/>
                    </a:cubicBezTo>
                    <a:cubicBezTo>
                      <a:pt x="4803" y="14944"/>
                      <a:pt x="3983" y="11874"/>
                      <a:pt x="3040" y="8926"/>
                    </a:cubicBezTo>
                    <a:cubicBezTo>
                      <a:pt x="2129" y="5947"/>
                      <a:pt x="1217" y="2938"/>
                      <a:pt x="92" y="20"/>
                    </a:cubicBezTo>
                    <a:cubicBezTo>
                      <a:pt x="79" y="8"/>
                      <a:pt x="62" y="0"/>
                      <a:pt x="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22"/>
              <p:cNvSpPr/>
              <p:nvPr/>
            </p:nvSpPr>
            <p:spPr>
              <a:xfrm>
                <a:off x="6761138" y="3428350"/>
                <a:ext cx="175550" cy="42525"/>
              </a:xfrm>
              <a:custGeom>
                <a:rect b="b" l="l" r="r" t="t"/>
                <a:pathLst>
                  <a:path extrusionOk="0" h="1701" w="7022">
                    <a:moveTo>
                      <a:pt x="6098" y="1"/>
                    </a:moveTo>
                    <a:cubicBezTo>
                      <a:pt x="5813" y="1"/>
                      <a:pt x="5532" y="16"/>
                      <a:pt x="5259" y="46"/>
                    </a:cubicBezTo>
                    <a:cubicBezTo>
                      <a:pt x="4681" y="46"/>
                      <a:pt x="4104" y="77"/>
                      <a:pt x="3557" y="107"/>
                    </a:cubicBezTo>
                    <a:cubicBezTo>
                      <a:pt x="2401" y="137"/>
                      <a:pt x="1277" y="229"/>
                      <a:pt x="152" y="320"/>
                    </a:cubicBezTo>
                    <a:cubicBezTo>
                      <a:pt x="61" y="320"/>
                      <a:pt x="0" y="411"/>
                      <a:pt x="31" y="502"/>
                    </a:cubicBezTo>
                    <a:cubicBezTo>
                      <a:pt x="183" y="928"/>
                      <a:pt x="365" y="1323"/>
                      <a:pt x="608" y="1688"/>
                    </a:cubicBezTo>
                    <a:cubicBezTo>
                      <a:pt x="617" y="1696"/>
                      <a:pt x="626" y="1700"/>
                      <a:pt x="634" y="1700"/>
                    </a:cubicBezTo>
                    <a:cubicBezTo>
                      <a:pt x="654" y="1700"/>
                      <a:pt x="669" y="1679"/>
                      <a:pt x="669" y="1657"/>
                    </a:cubicBezTo>
                    <a:cubicBezTo>
                      <a:pt x="608" y="1292"/>
                      <a:pt x="517" y="928"/>
                      <a:pt x="365" y="593"/>
                    </a:cubicBezTo>
                    <a:cubicBezTo>
                      <a:pt x="1459" y="533"/>
                      <a:pt x="2523" y="472"/>
                      <a:pt x="3617" y="381"/>
                    </a:cubicBezTo>
                    <a:lnTo>
                      <a:pt x="5289" y="259"/>
                    </a:lnTo>
                    <a:cubicBezTo>
                      <a:pt x="5836" y="198"/>
                      <a:pt x="6414" y="198"/>
                      <a:pt x="6961" y="107"/>
                    </a:cubicBezTo>
                    <a:cubicBezTo>
                      <a:pt x="7022" y="107"/>
                      <a:pt x="6991" y="46"/>
                      <a:pt x="6961" y="46"/>
                    </a:cubicBezTo>
                    <a:cubicBezTo>
                      <a:pt x="6672" y="16"/>
                      <a:pt x="6383" y="1"/>
                      <a:pt x="609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222"/>
              <p:cNvSpPr/>
              <p:nvPr/>
            </p:nvSpPr>
            <p:spPr>
              <a:xfrm>
                <a:off x="6297588" y="3318550"/>
                <a:ext cx="297200" cy="342550"/>
              </a:xfrm>
              <a:custGeom>
                <a:rect b="b" l="l" r="r" t="t"/>
                <a:pathLst>
                  <a:path extrusionOk="0" h="13702" w="11888">
                    <a:moveTo>
                      <a:pt x="1" y="0"/>
                    </a:moveTo>
                    <a:lnTo>
                      <a:pt x="1885" y="5289"/>
                    </a:lnTo>
                    <a:cubicBezTo>
                      <a:pt x="2592" y="5230"/>
                      <a:pt x="3299" y="5197"/>
                      <a:pt x="4013" y="5197"/>
                    </a:cubicBezTo>
                    <a:cubicBezTo>
                      <a:pt x="4406" y="5197"/>
                      <a:pt x="4800" y="5207"/>
                      <a:pt x="5199" y="5229"/>
                    </a:cubicBezTo>
                    <a:cubicBezTo>
                      <a:pt x="5199" y="5229"/>
                      <a:pt x="6475" y="8754"/>
                      <a:pt x="7965" y="11946"/>
                    </a:cubicBezTo>
                    <a:cubicBezTo>
                      <a:pt x="8433" y="12959"/>
                      <a:pt x="9481" y="13701"/>
                      <a:pt x="10341" y="13701"/>
                    </a:cubicBezTo>
                    <a:cubicBezTo>
                      <a:pt x="11210" y="13701"/>
                      <a:pt x="11887" y="12944"/>
                      <a:pt x="11582" y="10943"/>
                    </a:cubicBezTo>
                    <a:cubicBezTo>
                      <a:pt x="10852" y="6353"/>
                      <a:pt x="10974" y="4803"/>
                      <a:pt x="9727" y="3283"/>
                    </a:cubicBezTo>
                    <a:cubicBezTo>
                      <a:pt x="7843" y="973"/>
                      <a:pt x="1399" y="700"/>
                      <a:pt x="1"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222"/>
              <p:cNvSpPr/>
              <p:nvPr/>
            </p:nvSpPr>
            <p:spPr>
              <a:xfrm>
                <a:off x="6356238" y="3691650"/>
                <a:ext cx="284475" cy="261575"/>
              </a:xfrm>
              <a:custGeom>
                <a:rect b="b" l="l" r="r" t="t"/>
                <a:pathLst>
                  <a:path extrusionOk="0" h="10463" w="11379">
                    <a:moveTo>
                      <a:pt x="2830" y="0"/>
                    </a:moveTo>
                    <a:cubicBezTo>
                      <a:pt x="2623" y="0"/>
                      <a:pt x="2436" y="49"/>
                      <a:pt x="2275" y="153"/>
                    </a:cubicBezTo>
                    <a:cubicBezTo>
                      <a:pt x="1" y="1578"/>
                      <a:pt x="3630" y="10462"/>
                      <a:pt x="6995" y="10462"/>
                    </a:cubicBezTo>
                    <a:cubicBezTo>
                      <a:pt x="7363" y="10462"/>
                      <a:pt x="7727" y="10356"/>
                      <a:pt x="8081" y="10122"/>
                    </a:cubicBezTo>
                    <a:cubicBezTo>
                      <a:pt x="11379" y="7924"/>
                      <a:pt x="5475" y="0"/>
                      <a:pt x="2830"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222"/>
              <p:cNvSpPr/>
              <p:nvPr/>
            </p:nvSpPr>
            <p:spPr>
              <a:xfrm>
                <a:off x="6265838" y="3738900"/>
                <a:ext cx="284550" cy="261450"/>
              </a:xfrm>
              <a:custGeom>
                <a:rect b="b" l="l" r="r" t="t"/>
                <a:pathLst>
                  <a:path extrusionOk="0" h="10458" w="11382">
                    <a:moveTo>
                      <a:pt x="2819" y="0"/>
                    </a:moveTo>
                    <a:cubicBezTo>
                      <a:pt x="2616" y="0"/>
                      <a:pt x="2432" y="47"/>
                      <a:pt x="2274" y="147"/>
                    </a:cubicBezTo>
                    <a:cubicBezTo>
                      <a:pt x="0" y="1599"/>
                      <a:pt x="3627" y="10457"/>
                      <a:pt x="6991" y="10457"/>
                    </a:cubicBezTo>
                    <a:cubicBezTo>
                      <a:pt x="7360" y="10457"/>
                      <a:pt x="7725" y="10351"/>
                      <a:pt x="8079" y="10117"/>
                    </a:cubicBezTo>
                    <a:cubicBezTo>
                      <a:pt x="11382" y="7915"/>
                      <a:pt x="5459" y="0"/>
                      <a:pt x="2819"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22"/>
              <p:cNvSpPr/>
              <p:nvPr/>
            </p:nvSpPr>
            <p:spPr>
              <a:xfrm>
                <a:off x="6200413" y="3750525"/>
                <a:ext cx="240000" cy="253425"/>
              </a:xfrm>
              <a:custGeom>
                <a:rect b="b" l="l" r="r" t="t"/>
                <a:pathLst>
                  <a:path extrusionOk="0" h="10137" w="9600">
                    <a:moveTo>
                      <a:pt x="2703" y="1"/>
                    </a:moveTo>
                    <a:cubicBezTo>
                      <a:pt x="2574" y="1"/>
                      <a:pt x="2452" y="26"/>
                      <a:pt x="2338" y="77"/>
                    </a:cubicBezTo>
                    <a:cubicBezTo>
                      <a:pt x="0" y="1063"/>
                      <a:pt x="2255" y="10136"/>
                      <a:pt x="5427" y="10136"/>
                    </a:cubicBezTo>
                    <a:cubicBezTo>
                      <a:pt x="5679" y="10136"/>
                      <a:pt x="5936" y="10079"/>
                      <a:pt x="6198" y="9956"/>
                    </a:cubicBezTo>
                    <a:cubicBezTo>
                      <a:pt x="9600" y="8342"/>
                      <a:pt x="5072" y="1"/>
                      <a:pt x="2703"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22"/>
              <p:cNvSpPr/>
              <p:nvPr/>
            </p:nvSpPr>
            <p:spPr>
              <a:xfrm>
                <a:off x="6118713" y="3745475"/>
                <a:ext cx="188250" cy="256750"/>
              </a:xfrm>
              <a:custGeom>
                <a:rect b="b" l="l" r="r" t="t"/>
                <a:pathLst>
                  <a:path extrusionOk="0" h="10270" w="7530">
                    <a:moveTo>
                      <a:pt x="3056" y="0"/>
                    </a:moveTo>
                    <a:cubicBezTo>
                      <a:pt x="3025" y="0"/>
                      <a:pt x="2993" y="2"/>
                      <a:pt x="2961" y="6"/>
                    </a:cubicBezTo>
                    <a:cubicBezTo>
                      <a:pt x="384" y="302"/>
                      <a:pt x="1" y="10270"/>
                      <a:pt x="3500" y="10270"/>
                    </a:cubicBezTo>
                    <a:cubicBezTo>
                      <a:pt x="3591" y="10270"/>
                      <a:pt x="3685" y="10263"/>
                      <a:pt x="3782" y="10249"/>
                    </a:cubicBezTo>
                    <a:cubicBezTo>
                      <a:pt x="7530" y="9709"/>
                      <a:pt x="5362" y="0"/>
                      <a:pt x="3056"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22"/>
              <p:cNvSpPr/>
              <p:nvPr/>
            </p:nvSpPr>
            <p:spPr>
              <a:xfrm>
                <a:off x="6398113" y="3772675"/>
                <a:ext cx="94975" cy="168325"/>
              </a:xfrm>
              <a:custGeom>
                <a:rect b="b" l="l" r="r" t="t"/>
                <a:pathLst>
                  <a:path extrusionOk="0" h="6733" w="3799">
                    <a:moveTo>
                      <a:pt x="55" y="0"/>
                    </a:moveTo>
                    <a:cubicBezTo>
                      <a:pt x="27" y="0"/>
                      <a:pt x="0" y="28"/>
                      <a:pt x="22" y="73"/>
                    </a:cubicBezTo>
                    <a:cubicBezTo>
                      <a:pt x="296" y="620"/>
                      <a:pt x="661" y="1167"/>
                      <a:pt x="965" y="1684"/>
                    </a:cubicBezTo>
                    <a:cubicBezTo>
                      <a:pt x="1269" y="2231"/>
                      <a:pt x="1573" y="2778"/>
                      <a:pt x="1877" y="3325"/>
                    </a:cubicBezTo>
                    <a:cubicBezTo>
                      <a:pt x="2181" y="3872"/>
                      <a:pt x="2454" y="4450"/>
                      <a:pt x="2758" y="4997"/>
                    </a:cubicBezTo>
                    <a:cubicBezTo>
                      <a:pt x="3123" y="5544"/>
                      <a:pt x="3427" y="6091"/>
                      <a:pt x="3670" y="6699"/>
                    </a:cubicBezTo>
                    <a:cubicBezTo>
                      <a:pt x="3682" y="6722"/>
                      <a:pt x="3706" y="6732"/>
                      <a:pt x="3729" y="6732"/>
                    </a:cubicBezTo>
                    <a:cubicBezTo>
                      <a:pt x="3767" y="6732"/>
                      <a:pt x="3799" y="6706"/>
                      <a:pt x="3761" y="6669"/>
                    </a:cubicBezTo>
                    <a:cubicBezTo>
                      <a:pt x="3518" y="6061"/>
                      <a:pt x="3336" y="5392"/>
                      <a:pt x="3092" y="4784"/>
                    </a:cubicBezTo>
                    <a:cubicBezTo>
                      <a:pt x="2849" y="4207"/>
                      <a:pt x="2545" y="3659"/>
                      <a:pt x="2241" y="3112"/>
                    </a:cubicBezTo>
                    <a:cubicBezTo>
                      <a:pt x="1937" y="2535"/>
                      <a:pt x="1573" y="1988"/>
                      <a:pt x="1208" y="1471"/>
                    </a:cubicBezTo>
                    <a:cubicBezTo>
                      <a:pt x="874" y="954"/>
                      <a:pt x="478" y="468"/>
                      <a:pt x="83" y="12"/>
                    </a:cubicBezTo>
                    <a:cubicBezTo>
                      <a:pt x="75" y="4"/>
                      <a:pt x="65" y="0"/>
                      <a:pt x="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222"/>
              <p:cNvSpPr/>
              <p:nvPr/>
            </p:nvSpPr>
            <p:spPr>
              <a:xfrm>
                <a:off x="6304738" y="3770625"/>
                <a:ext cx="78000" cy="201750"/>
              </a:xfrm>
              <a:custGeom>
                <a:rect b="b" l="l" r="r" t="t"/>
                <a:pathLst>
                  <a:path extrusionOk="0" h="8070" w="3120">
                    <a:moveTo>
                      <a:pt x="59" y="0"/>
                    </a:moveTo>
                    <a:cubicBezTo>
                      <a:pt x="28" y="0"/>
                      <a:pt x="0" y="26"/>
                      <a:pt x="19" y="64"/>
                    </a:cubicBezTo>
                    <a:cubicBezTo>
                      <a:pt x="262" y="1431"/>
                      <a:pt x="627" y="2799"/>
                      <a:pt x="1052" y="4137"/>
                    </a:cubicBezTo>
                    <a:cubicBezTo>
                      <a:pt x="1326" y="4836"/>
                      <a:pt x="1599" y="5504"/>
                      <a:pt x="1934" y="6143"/>
                    </a:cubicBezTo>
                    <a:cubicBezTo>
                      <a:pt x="2268" y="6811"/>
                      <a:pt x="2663" y="7389"/>
                      <a:pt x="3028" y="8058"/>
                    </a:cubicBezTo>
                    <a:cubicBezTo>
                      <a:pt x="3036" y="8066"/>
                      <a:pt x="3046" y="8070"/>
                      <a:pt x="3057" y="8070"/>
                    </a:cubicBezTo>
                    <a:cubicBezTo>
                      <a:pt x="3087" y="8070"/>
                      <a:pt x="3119" y="8041"/>
                      <a:pt x="3119" y="7997"/>
                    </a:cubicBezTo>
                    <a:cubicBezTo>
                      <a:pt x="2754" y="7359"/>
                      <a:pt x="2481" y="6629"/>
                      <a:pt x="2207" y="5960"/>
                    </a:cubicBezTo>
                    <a:cubicBezTo>
                      <a:pt x="1903" y="5292"/>
                      <a:pt x="1630" y="4653"/>
                      <a:pt x="1356" y="3985"/>
                    </a:cubicBezTo>
                    <a:cubicBezTo>
                      <a:pt x="1113" y="3316"/>
                      <a:pt x="323" y="732"/>
                      <a:pt x="110" y="33"/>
                    </a:cubicBezTo>
                    <a:cubicBezTo>
                      <a:pt x="98" y="10"/>
                      <a:pt x="78" y="0"/>
                      <a:pt x="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222"/>
              <p:cNvSpPr/>
              <p:nvPr/>
            </p:nvSpPr>
            <p:spPr>
              <a:xfrm>
                <a:off x="6233763" y="3786575"/>
                <a:ext cx="29325" cy="148200"/>
              </a:xfrm>
              <a:custGeom>
                <a:rect b="b" l="l" r="r" t="t"/>
                <a:pathLst>
                  <a:path extrusionOk="0" h="5928" w="1173">
                    <a:moveTo>
                      <a:pt x="98" y="0"/>
                    </a:moveTo>
                    <a:cubicBezTo>
                      <a:pt x="61" y="0"/>
                      <a:pt x="19" y="26"/>
                      <a:pt x="1" y="64"/>
                    </a:cubicBezTo>
                    <a:cubicBezTo>
                      <a:pt x="31" y="1006"/>
                      <a:pt x="153" y="1979"/>
                      <a:pt x="305" y="2921"/>
                    </a:cubicBezTo>
                    <a:cubicBezTo>
                      <a:pt x="396" y="3407"/>
                      <a:pt x="487" y="3863"/>
                      <a:pt x="609" y="4350"/>
                    </a:cubicBezTo>
                    <a:cubicBezTo>
                      <a:pt x="669" y="4562"/>
                      <a:pt x="730" y="4775"/>
                      <a:pt x="791" y="5018"/>
                    </a:cubicBezTo>
                    <a:cubicBezTo>
                      <a:pt x="912" y="5292"/>
                      <a:pt x="1004" y="5566"/>
                      <a:pt x="1064" y="5869"/>
                    </a:cubicBezTo>
                    <a:cubicBezTo>
                      <a:pt x="1064" y="5911"/>
                      <a:pt x="1089" y="5927"/>
                      <a:pt x="1114" y="5927"/>
                    </a:cubicBezTo>
                    <a:cubicBezTo>
                      <a:pt x="1143" y="5927"/>
                      <a:pt x="1172" y="5903"/>
                      <a:pt x="1156" y="5869"/>
                    </a:cubicBezTo>
                    <a:cubicBezTo>
                      <a:pt x="1095" y="5596"/>
                      <a:pt x="1034" y="5353"/>
                      <a:pt x="1004" y="5079"/>
                    </a:cubicBezTo>
                    <a:cubicBezTo>
                      <a:pt x="973" y="4836"/>
                      <a:pt x="943" y="4623"/>
                      <a:pt x="882" y="4380"/>
                    </a:cubicBezTo>
                    <a:cubicBezTo>
                      <a:pt x="821" y="3894"/>
                      <a:pt x="700" y="3438"/>
                      <a:pt x="639" y="2952"/>
                    </a:cubicBezTo>
                    <a:cubicBezTo>
                      <a:pt x="426" y="1979"/>
                      <a:pt x="335" y="1006"/>
                      <a:pt x="153" y="34"/>
                    </a:cubicBezTo>
                    <a:cubicBezTo>
                      <a:pt x="141" y="10"/>
                      <a:pt x="120" y="0"/>
                      <a:pt x="9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3" name="Google Shape;3983;p222"/>
              <p:cNvGrpSpPr/>
              <p:nvPr/>
            </p:nvGrpSpPr>
            <p:grpSpPr>
              <a:xfrm>
                <a:off x="6039677" y="1598990"/>
                <a:ext cx="751430" cy="546673"/>
                <a:chOff x="6039677" y="1598990"/>
                <a:chExt cx="751430" cy="546673"/>
              </a:xfrm>
            </p:grpSpPr>
            <p:sp>
              <p:nvSpPr>
                <p:cNvPr id="3984" name="Google Shape;3984;p222"/>
                <p:cNvSpPr/>
                <p:nvPr/>
              </p:nvSpPr>
              <p:spPr>
                <a:xfrm>
                  <a:off x="6039677" y="1598990"/>
                  <a:ext cx="751430" cy="546673"/>
                </a:xfrm>
                <a:custGeom>
                  <a:rect b="b" l="l" r="r" t="t"/>
                  <a:pathLst>
                    <a:path extrusionOk="0" h="11278" w="15503">
                      <a:moveTo>
                        <a:pt x="7630" y="0"/>
                      </a:moveTo>
                      <a:cubicBezTo>
                        <a:pt x="3405" y="0"/>
                        <a:pt x="0" y="2523"/>
                        <a:pt x="0" y="5624"/>
                      </a:cubicBezTo>
                      <a:cubicBezTo>
                        <a:pt x="0" y="8754"/>
                        <a:pt x="3405" y="11277"/>
                        <a:pt x="7630" y="11277"/>
                      </a:cubicBezTo>
                      <a:cubicBezTo>
                        <a:pt x="9484" y="11277"/>
                        <a:pt x="11338" y="10761"/>
                        <a:pt x="12888" y="9697"/>
                      </a:cubicBezTo>
                      <a:lnTo>
                        <a:pt x="15502" y="10365"/>
                      </a:lnTo>
                      <a:lnTo>
                        <a:pt x="14499" y="8086"/>
                      </a:lnTo>
                      <a:cubicBezTo>
                        <a:pt x="14985" y="7356"/>
                        <a:pt x="15259" y="6505"/>
                        <a:pt x="15259" y="5624"/>
                      </a:cubicBezTo>
                      <a:cubicBezTo>
                        <a:pt x="15259" y="2523"/>
                        <a:pt x="11824" y="0"/>
                        <a:pt x="763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222"/>
                <p:cNvSpPr/>
                <p:nvPr/>
              </p:nvSpPr>
              <p:spPr>
                <a:xfrm>
                  <a:off x="6186986" y="1833274"/>
                  <a:ext cx="89912" cy="77120"/>
                </a:xfrm>
                <a:custGeom>
                  <a:rect b="b" l="l" r="r" t="t"/>
                  <a:pathLst>
                    <a:path extrusionOk="0" h="1591" w="1855">
                      <a:moveTo>
                        <a:pt x="1065" y="0"/>
                      </a:moveTo>
                      <a:cubicBezTo>
                        <a:pt x="335" y="0"/>
                        <a:pt x="1" y="851"/>
                        <a:pt x="487" y="1368"/>
                      </a:cubicBezTo>
                      <a:cubicBezTo>
                        <a:pt x="650" y="1522"/>
                        <a:pt x="847" y="1591"/>
                        <a:pt x="1040" y="1591"/>
                      </a:cubicBezTo>
                      <a:cubicBezTo>
                        <a:pt x="1457" y="1591"/>
                        <a:pt x="1855" y="1269"/>
                        <a:pt x="1855" y="791"/>
                      </a:cubicBezTo>
                      <a:cubicBezTo>
                        <a:pt x="1855" y="365"/>
                        <a:pt x="1490" y="0"/>
                        <a:pt x="10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222"/>
                <p:cNvSpPr/>
                <p:nvPr/>
              </p:nvSpPr>
              <p:spPr>
                <a:xfrm>
                  <a:off x="6357901" y="1833274"/>
                  <a:ext cx="89912" cy="77120"/>
                </a:xfrm>
                <a:custGeom>
                  <a:rect b="b" l="l" r="r" t="t"/>
                  <a:pathLst>
                    <a:path extrusionOk="0" h="1591" w="1855">
                      <a:moveTo>
                        <a:pt x="1065" y="0"/>
                      </a:moveTo>
                      <a:cubicBezTo>
                        <a:pt x="365" y="0"/>
                        <a:pt x="1" y="851"/>
                        <a:pt x="487" y="1368"/>
                      </a:cubicBezTo>
                      <a:cubicBezTo>
                        <a:pt x="650" y="1522"/>
                        <a:pt x="847" y="1591"/>
                        <a:pt x="1040" y="1591"/>
                      </a:cubicBezTo>
                      <a:cubicBezTo>
                        <a:pt x="1457" y="1591"/>
                        <a:pt x="1855" y="1269"/>
                        <a:pt x="1855" y="791"/>
                      </a:cubicBezTo>
                      <a:cubicBezTo>
                        <a:pt x="1855" y="365"/>
                        <a:pt x="1490" y="0"/>
                        <a:pt x="10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222"/>
                <p:cNvSpPr/>
                <p:nvPr/>
              </p:nvSpPr>
              <p:spPr>
                <a:xfrm>
                  <a:off x="6528816" y="1833274"/>
                  <a:ext cx="89912" cy="77120"/>
                </a:xfrm>
                <a:custGeom>
                  <a:rect b="b" l="l" r="r" t="t"/>
                  <a:pathLst>
                    <a:path extrusionOk="0" h="1591" w="1855">
                      <a:moveTo>
                        <a:pt x="1064" y="0"/>
                      </a:moveTo>
                      <a:cubicBezTo>
                        <a:pt x="365" y="0"/>
                        <a:pt x="1" y="851"/>
                        <a:pt x="517" y="1368"/>
                      </a:cubicBezTo>
                      <a:cubicBezTo>
                        <a:pt x="671" y="1522"/>
                        <a:pt x="861" y="1591"/>
                        <a:pt x="1049" y="1591"/>
                      </a:cubicBezTo>
                      <a:cubicBezTo>
                        <a:pt x="1457" y="1591"/>
                        <a:pt x="1855" y="1269"/>
                        <a:pt x="1855" y="791"/>
                      </a:cubicBezTo>
                      <a:cubicBezTo>
                        <a:pt x="1855" y="365"/>
                        <a:pt x="1520" y="0"/>
                        <a:pt x="10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988" name="Google Shape;3988;p222"/>
          <p:cNvSpPr txBox="1"/>
          <p:nvPr/>
        </p:nvSpPr>
        <p:spPr>
          <a:xfrm>
            <a:off x="6841450" y="4275925"/>
            <a:ext cx="2193900" cy="7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Bebas Neue"/>
                <a:ea typeface="Bebas Neue"/>
                <a:cs typeface="Bebas Neue"/>
                <a:sym typeface="Bebas Neue"/>
              </a:rPr>
              <a:t>By: </a:t>
            </a:r>
            <a:r>
              <a:rPr lang="en" sz="2300">
                <a:latin typeface="Bebas Neue"/>
                <a:ea typeface="Bebas Neue"/>
                <a:cs typeface="Bebas Neue"/>
                <a:sym typeface="Bebas Neue"/>
              </a:rPr>
              <a:t>FARIYA KHAN  </a:t>
            </a:r>
            <a:endParaRPr sz="2300">
              <a:latin typeface="Bebas Neue"/>
              <a:ea typeface="Bebas Neue"/>
              <a:cs typeface="Bebas Neue"/>
              <a:sym typeface="Bebas Neue"/>
            </a:endParaRPr>
          </a:p>
          <a:p>
            <a:pPr indent="0" lvl="0" marL="0" rtl="0" algn="l">
              <a:spcBef>
                <a:spcPts val="0"/>
              </a:spcBef>
              <a:spcAft>
                <a:spcPts val="0"/>
              </a:spcAft>
              <a:buNone/>
            </a:pPr>
            <a:r>
              <a:rPr lang="en" sz="2300">
                <a:latin typeface="Bebas Neue"/>
                <a:ea typeface="Bebas Neue"/>
                <a:cs typeface="Bebas Neue"/>
                <a:sym typeface="Bebas Neue"/>
              </a:rPr>
              <a:t>       SE-066</a:t>
            </a:r>
            <a:endParaRPr sz="2300">
              <a:latin typeface="Bebas Neue"/>
              <a:ea typeface="Bebas Neue"/>
              <a:cs typeface="Bebas Neue"/>
              <a:sym typeface="Bebas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821"/>
                                        </p:tgtEl>
                                        <p:attrNameLst>
                                          <p:attrName>style.visibility</p:attrName>
                                        </p:attrNameLst>
                                      </p:cBhvr>
                                      <p:to>
                                        <p:strVal val="visible"/>
                                      </p:to>
                                    </p:set>
                                    <p:anim calcmode="lin" valueType="num">
                                      <p:cBhvr additive="base">
                                        <p:cTn dur="2600"/>
                                        <p:tgtEl>
                                          <p:spTgt spid="3821"/>
                                        </p:tgtEl>
                                        <p:attrNameLst>
                                          <p:attrName>ppt_w</p:attrName>
                                        </p:attrNameLst>
                                      </p:cBhvr>
                                      <p:tavLst>
                                        <p:tav fmla="" tm="0">
                                          <p:val>
                                            <p:strVal val="0"/>
                                          </p:val>
                                        </p:tav>
                                        <p:tav fmla="" tm="100000">
                                          <p:val>
                                            <p:strVal val="#ppt_w"/>
                                          </p:val>
                                        </p:tav>
                                      </p:tavLst>
                                    </p:anim>
                                    <p:anim calcmode="lin" valueType="num">
                                      <p:cBhvr additive="base">
                                        <p:cTn dur="2600"/>
                                        <p:tgtEl>
                                          <p:spTgt spid="382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92" name="Shape 3992"/>
        <p:cNvGrpSpPr/>
        <p:nvPr/>
      </p:nvGrpSpPr>
      <p:grpSpPr>
        <a:xfrm>
          <a:off x="0" y="0"/>
          <a:ext cx="0" cy="0"/>
          <a:chOff x="0" y="0"/>
          <a:chExt cx="0" cy="0"/>
        </a:xfrm>
      </p:grpSpPr>
      <p:sp>
        <p:nvSpPr>
          <p:cNvPr id="3993" name="Google Shape;3993;p223"/>
          <p:cNvSpPr txBox="1"/>
          <p:nvPr>
            <p:ph idx="2" type="title"/>
          </p:nvPr>
        </p:nvSpPr>
        <p:spPr>
          <a:xfrm>
            <a:off x="0" y="143625"/>
            <a:ext cx="4594800" cy="143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What is listening?</a:t>
            </a:r>
            <a:endParaRPr b="0"/>
          </a:p>
        </p:txBody>
      </p:sp>
      <p:sp>
        <p:nvSpPr>
          <p:cNvPr id="3994" name="Google Shape;3994;p223"/>
          <p:cNvSpPr txBox="1"/>
          <p:nvPr/>
        </p:nvSpPr>
        <p:spPr>
          <a:xfrm>
            <a:off x="5387750" y="1508575"/>
            <a:ext cx="3692400" cy="19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C000"/>
                </a:solidFill>
                <a:latin typeface="Bebas Neue"/>
                <a:ea typeface="Bebas Neue"/>
                <a:cs typeface="Bebas Neue"/>
                <a:sym typeface="Bebas Neue"/>
              </a:rPr>
              <a:t>Listening is the ability to accurately receive and interpret messages in the communication process. Listening is key to all effective communication. </a:t>
            </a:r>
            <a:endParaRPr sz="2200">
              <a:solidFill>
                <a:srgbClr val="FFC000"/>
              </a:solidFill>
              <a:latin typeface="Bebas Neue"/>
              <a:ea typeface="Bebas Neue"/>
              <a:cs typeface="Bebas Neue"/>
              <a:sym typeface="Bebas Neue"/>
            </a:endParaRPr>
          </a:p>
        </p:txBody>
      </p:sp>
      <p:pic>
        <p:nvPicPr>
          <p:cNvPr id="3995" name="Google Shape;3995;p223"/>
          <p:cNvPicPr preferRelativeResize="0"/>
          <p:nvPr/>
        </p:nvPicPr>
        <p:blipFill>
          <a:blip r:embed="rId3">
            <a:alphaModFix/>
          </a:blip>
          <a:stretch>
            <a:fillRect/>
          </a:stretch>
        </p:blipFill>
        <p:spPr>
          <a:xfrm>
            <a:off x="574700" y="1580325"/>
            <a:ext cx="3476876" cy="244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994"/>
                                        </p:tgtEl>
                                        <p:attrNameLst>
                                          <p:attrName>style.visibility</p:attrName>
                                        </p:attrNameLst>
                                      </p:cBhvr>
                                      <p:to>
                                        <p:strVal val="visible"/>
                                      </p:to>
                                    </p:set>
                                    <p:anim calcmode="lin" valueType="num">
                                      <p:cBhvr additive="base">
                                        <p:cTn dur="1500"/>
                                        <p:tgtEl>
                                          <p:spTgt spid="399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97"/>
          <p:cNvSpPr txBox="1"/>
          <p:nvPr>
            <p:ph type="title"/>
          </p:nvPr>
        </p:nvSpPr>
        <p:spPr>
          <a:xfrm>
            <a:off x="5821500" y="2152100"/>
            <a:ext cx="2636700" cy="132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NON VERBAL COMMUNICATION and its types</a:t>
            </a:r>
            <a:endParaRPr sz="3800"/>
          </a:p>
        </p:txBody>
      </p:sp>
      <p:sp>
        <p:nvSpPr>
          <p:cNvPr id="1113" name="Google Shape;1113;p197"/>
          <p:cNvSpPr txBox="1"/>
          <p:nvPr>
            <p:ph idx="2" type="title"/>
          </p:nvPr>
        </p:nvSpPr>
        <p:spPr>
          <a:xfrm>
            <a:off x="5821500" y="1307400"/>
            <a:ext cx="26367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1114" name="Google Shape;1114;p197"/>
          <p:cNvGrpSpPr/>
          <p:nvPr/>
        </p:nvGrpSpPr>
        <p:grpSpPr>
          <a:xfrm>
            <a:off x="685814" y="1768387"/>
            <a:ext cx="5427317" cy="2919393"/>
            <a:chOff x="685800" y="1636475"/>
            <a:chExt cx="5672363" cy="3051205"/>
          </a:xfrm>
        </p:grpSpPr>
        <p:sp>
          <p:nvSpPr>
            <p:cNvPr id="1115" name="Google Shape;1115;p197"/>
            <p:cNvSpPr/>
            <p:nvPr/>
          </p:nvSpPr>
          <p:spPr>
            <a:xfrm>
              <a:off x="685800" y="4610625"/>
              <a:ext cx="5672363" cy="12441"/>
            </a:xfrm>
            <a:custGeom>
              <a:rect b="b" l="l" r="r" t="t"/>
              <a:pathLst>
                <a:path extrusionOk="0" h="401" w="182832">
                  <a:moveTo>
                    <a:pt x="91399" y="1"/>
                  </a:moveTo>
                  <a:lnTo>
                    <a:pt x="45700" y="67"/>
                  </a:lnTo>
                  <a:lnTo>
                    <a:pt x="22850" y="101"/>
                  </a:lnTo>
                  <a:lnTo>
                    <a:pt x="1" y="201"/>
                  </a:lnTo>
                  <a:lnTo>
                    <a:pt x="22850" y="301"/>
                  </a:lnTo>
                  <a:lnTo>
                    <a:pt x="45700" y="334"/>
                  </a:lnTo>
                  <a:lnTo>
                    <a:pt x="91399" y="401"/>
                  </a:lnTo>
                  <a:lnTo>
                    <a:pt x="137098" y="334"/>
                  </a:lnTo>
                  <a:lnTo>
                    <a:pt x="159948" y="301"/>
                  </a:lnTo>
                  <a:lnTo>
                    <a:pt x="182831" y="201"/>
                  </a:lnTo>
                  <a:lnTo>
                    <a:pt x="159948" y="101"/>
                  </a:lnTo>
                  <a:lnTo>
                    <a:pt x="137098" y="67"/>
                  </a:lnTo>
                  <a:lnTo>
                    <a:pt x="9139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97"/>
            <p:cNvSpPr/>
            <p:nvPr/>
          </p:nvSpPr>
          <p:spPr>
            <a:xfrm>
              <a:off x="2028784" y="2788889"/>
              <a:ext cx="1808509" cy="1770255"/>
            </a:xfrm>
            <a:custGeom>
              <a:rect b="b" l="l" r="r" t="t"/>
              <a:pathLst>
                <a:path extrusionOk="0" h="57059" w="58292">
                  <a:moveTo>
                    <a:pt x="2852" y="1"/>
                  </a:moveTo>
                  <a:cubicBezTo>
                    <a:pt x="893" y="1"/>
                    <a:pt x="1" y="2421"/>
                    <a:pt x="1176" y="7553"/>
                  </a:cubicBezTo>
                  <a:cubicBezTo>
                    <a:pt x="4845" y="23531"/>
                    <a:pt x="12450" y="42678"/>
                    <a:pt x="15686" y="45780"/>
                  </a:cubicBezTo>
                  <a:cubicBezTo>
                    <a:pt x="19789" y="49683"/>
                    <a:pt x="46908" y="56888"/>
                    <a:pt x="48243" y="57055"/>
                  </a:cubicBezTo>
                  <a:cubicBezTo>
                    <a:pt x="48265" y="57057"/>
                    <a:pt x="48289" y="57058"/>
                    <a:pt x="48312" y="57058"/>
                  </a:cubicBezTo>
                  <a:cubicBezTo>
                    <a:pt x="51670" y="57058"/>
                    <a:pt x="58292" y="33268"/>
                    <a:pt x="54747" y="32771"/>
                  </a:cubicBezTo>
                  <a:cubicBezTo>
                    <a:pt x="49310" y="31970"/>
                    <a:pt x="29563" y="30903"/>
                    <a:pt x="28395" y="29702"/>
                  </a:cubicBezTo>
                  <a:cubicBezTo>
                    <a:pt x="27228" y="28468"/>
                    <a:pt x="18822" y="17927"/>
                    <a:pt x="10282" y="6051"/>
                  </a:cubicBezTo>
                  <a:cubicBezTo>
                    <a:pt x="7420" y="2096"/>
                    <a:pt x="4674" y="1"/>
                    <a:pt x="2852"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97"/>
            <p:cNvSpPr/>
            <p:nvPr/>
          </p:nvSpPr>
          <p:spPr>
            <a:xfrm>
              <a:off x="3441570" y="3793044"/>
              <a:ext cx="1422000" cy="894637"/>
            </a:xfrm>
            <a:custGeom>
              <a:rect b="b" l="l" r="r" t="t"/>
              <a:pathLst>
                <a:path extrusionOk="0" h="28836" w="45834">
                  <a:moveTo>
                    <a:pt x="8832" y="0"/>
                  </a:moveTo>
                  <a:cubicBezTo>
                    <a:pt x="7339" y="0"/>
                    <a:pt x="6472" y="36"/>
                    <a:pt x="6472" y="36"/>
                  </a:cubicBezTo>
                  <a:cubicBezTo>
                    <a:pt x="1902" y="3738"/>
                    <a:pt x="1" y="23386"/>
                    <a:pt x="34" y="23386"/>
                  </a:cubicBezTo>
                  <a:cubicBezTo>
                    <a:pt x="434" y="23586"/>
                    <a:pt x="6105" y="26421"/>
                    <a:pt x="9607" y="27455"/>
                  </a:cubicBezTo>
                  <a:cubicBezTo>
                    <a:pt x="11206" y="27906"/>
                    <a:pt x="14680" y="28835"/>
                    <a:pt x="17385" y="28835"/>
                  </a:cubicBezTo>
                  <a:cubicBezTo>
                    <a:pt x="19083" y="28835"/>
                    <a:pt x="20478" y="28469"/>
                    <a:pt x="20916" y="27389"/>
                  </a:cubicBezTo>
                  <a:cubicBezTo>
                    <a:pt x="21683" y="25487"/>
                    <a:pt x="17346" y="23786"/>
                    <a:pt x="14311" y="22518"/>
                  </a:cubicBezTo>
                  <a:cubicBezTo>
                    <a:pt x="12743" y="21851"/>
                    <a:pt x="10775" y="20183"/>
                    <a:pt x="11242" y="19183"/>
                  </a:cubicBezTo>
                  <a:cubicBezTo>
                    <a:pt x="11490" y="18648"/>
                    <a:pt x="12023" y="18431"/>
                    <a:pt x="12721" y="18431"/>
                  </a:cubicBezTo>
                  <a:cubicBezTo>
                    <a:pt x="14375" y="18431"/>
                    <a:pt x="16958" y="19648"/>
                    <a:pt x="18881" y="20751"/>
                  </a:cubicBezTo>
                  <a:cubicBezTo>
                    <a:pt x="23114" y="23220"/>
                    <a:pt x="28517" y="27300"/>
                    <a:pt x="32091" y="27300"/>
                  </a:cubicBezTo>
                  <a:cubicBezTo>
                    <a:pt x="32910" y="27300"/>
                    <a:pt x="33634" y="27086"/>
                    <a:pt x="34225" y="26588"/>
                  </a:cubicBezTo>
                  <a:cubicBezTo>
                    <a:pt x="35459" y="25587"/>
                    <a:pt x="34025" y="23753"/>
                    <a:pt x="31990" y="21985"/>
                  </a:cubicBezTo>
                  <a:lnTo>
                    <a:pt x="31990" y="21985"/>
                  </a:lnTo>
                  <a:cubicBezTo>
                    <a:pt x="34633" y="23623"/>
                    <a:pt x="37402" y="25032"/>
                    <a:pt x="39134" y="25032"/>
                  </a:cubicBezTo>
                  <a:cubicBezTo>
                    <a:pt x="39589" y="25032"/>
                    <a:pt x="39972" y="24935"/>
                    <a:pt x="40263" y="24720"/>
                  </a:cubicBezTo>
                  <a:cubicBezTo>
                    <a:pt x="41030" y="24086"/>
                    <a:pt x="41097" y="23286"/>
                    <a:pt x="40630" y="22318"/>
                  </a:cubicBezTo>
                  <a:lnTo>
                    <a:pt x="40630" y="22318"/>
                  </a:lnTo>
                  <a:cubicBezTo>
                    <a:pt x="41023" y="22445"/>
                    <a:pt x="41397" y="22514"/>
                    <a:pt x="41745" y="22514"/>
                  </a:cubicBezTo>
                  <a:cubicBezTo>
                    <a:pt x="42310" y="22514"/>
                    <a:pt x="42805" y="22331"/>
                    <a:pt x="43198" y="21918"/>
                  </a:cubicBezTo>
                  <a:cubicBezTo>
                    <a:pt x="44299" y="20784"/>
                    <a:pt x="43765" y="19116"/>
                    <a:pt x="42564" y="17381"/>
                  </a:cubicBezTo>
                  <a:cubicBezTo>
                    <a:pt x="42998" y="17348"/>
                    <a:pt x="43365" y="17115"/>
                    <a:pt x="43565" y="16748"/>
                  </a:cubicBezTo>
                  <a:cubicBezTo>
                    <a:pt x="45833" y="13278"/>
                    <a:pt x="34392" y="3238"/>
                    <a:pt x="30422" y="2304"/>
                  </a:cubicBezTo>
                  <a:cubicBezTo>
                    <a:pt x="21871" y="270"/>
                    <a:pt x="12961" y="0"/>
                    <a:pt x="8832"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97"/>
            <p:cNvSpPr/>
            <p:nvPr/>
          </p:nvSpPr>
          <p:spPr>
            <a:xfrm>
              <a:off x="3972435" y="4185299"/>
              <a:ext cx="473752" cy="299329"/>
            </a:xfrm>
            <a:custGeom>
              <a:rect b="b" l="l" r="r" t="t"/>
              <a:pathLst>
                <a:path extrusionOk="0" h="9648" w="15270">
                  <a:moveTo>
                    <a:pt x="68" y="1"/>
                  </a:moveTo>
                  <a:cubicBezTo>
                    <a:pt x="34" y="1"/>
                    <a:pt x="1" y="34"/>
                    <a:pt x="68" y="67"/>
                  </a:cubicBezTo>
                  <a:cubicBezTo>
                    <a:pt x="2870" y="601"/>
                    <a:pt x="5505" y="1769"/>
                    <a:pt x="7773" y="3503"/>
                  </a:cubicBezTo>
                  <a:cubicBezTo>
                    <a:pt x="9041" y="4437"/>
                    <a:pt x="13944" y="8540"/>
                    <a:pt x="15112" y="9641"/>
                  </a:cubicBezTo>
                  <a:cubicBezTo>
                    <a:pt x="15126" y="9646"/>
                    <a:pt x="15139" y="9648"/>
                    <a:pt x="15151" y="9648"/>
                  </a:cubicBezTo>
                  <a:cubicBezTo>
                    <a:pt x="15228" y="9648"/>
                    <a:pt x="15269" y="9570"/>
                    <a:pt x="15212" y="9541"/>
                  </a:cubicBezTo>
                  <a:cubicBezTo>
                    <a:pt x="12743" y="7239"/>
                    <a:pt x="10775" y="4938"/>
                    <a:pt x="7840" y="3003"/>
                  </a:cubicBezTo>
                  <a:cubicBezTo>
                    <a:pt x="5471" y="1468"/>
                    <a:pt x="2836" y="434"/>
                    <a:pt x="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97"/>
            <p:cNvSpPr/>
            <p:nvPr/>
          </p:nvSpPr>
          <p:spPr>
            <a:xfrm>
              <a:off x="4039723" y="4032138"/>
              <a:ext cx="660057" cy="449863"/>
            </a:xfrm>
            <a:custGeom>
              <a:rect b="b" l="l" r="r" t="t"/>
              <a:pathLst>
                <a:path extrusionOk="0" h="14500" w="21275">
                  <a:moveTo>
                    <a:pt x="67" y="1"/>
                  </a:moveTo>
                  <a:cubicBezTo>
                    <a:pt x="33" y="1"/>
                    <a:pt x="0" y="34"/>
                    <a:pt x="33" y="34"/>
                  </a:cubicBezTo>
                  <a:cubicBezTo>
                    <a:pt x="1835" y="568"/>
                    <a:pt x="3636" y="1102"/>
                    <a:pt x="5404" y="1769"/>
                  </a:cubicBezTo>
                  <a:cubicBezTo>
                    <a:pt x="8439" y="2970"/>
                    <a:pt x="11275" y="4738"/>
                    <a:pt x="13643" y="6972"/>
                  </a:cubicBezTo>
                  <a:cubicBezTo>
                    <a:pt x="16212" y="9408"/>
                    <a:pt x="18713" y="11909"/>
                    <a:pt x="21148" y="14478"/>
                  </a:cubicBezTo>
                  <a:cubicBezTo>
                    <a:pt x="21164" y="14493"/>
                    <a:pt x="21179" y="14500"/>
                    <a:pt x="21194" y="14500"/>
                  </a:cubicBezTo>
                  <a:cubicBezTo>
                    <a:pt x="21241" y="14500"/>
                    <a:pt x="21274" y="14429"/>
                    <a:pt x="21249" y="14378"/>
                  </a:cubicBezTo>
                  <a:cubicBezTo>
                    <a:pt x="19881" y="12810"/>
                    <a:pt x="18480" y="11309"/>
                    <a:pt x="17012" y="9808"/>
                  </a:cubicBezTo>
                  <a:cubicBezTo>
                    <a:pt x="14644" y="7306"/>
                    <a:pt x="12209" y="4704"/>
                    <a:pt x="9107" y="3136"/>
                  </a:cubicBezTo>
                  <a:cubicBezTo>
                    <a:pt x="6271" y="1669"/>
                    <a:pt x="3136" y="835"/>
                    <a:pt x="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97"/>
            <p:cNvSpPr/>
            <p:nvPr/>
          </p:nvSpPr>
          <p:spPr>
            <a:xfrm>
              <a:off x="4142161" y="3897622"/>
              <a:ext cx="623851" cy="436398"/>
            </a:xfrm>
            <a:custGeom>
              <a:rect b="b" l="l" r="r" t="t"/>
              <a:pathLst>
                <a:path extrusionOk="0" h="14066" w="20108">
                  <a:moveTo>
                    <a:pt x="34" y="0"/>
                  </a:moveTo>
                  <a:cubicBezTo>
                    <a:pt x="0" y="0"/>
                    <a:pt x="34" y="34"/>
                    <a:pt x="34" y="34"/>
                  </a:cubicBezTo>
                  <a:cubicBezTo>
                    <a:pt x="2002" y="434"/>
                    <a:pt x="3937" y="1001"/>
                    <a:pt x="5805" y="1735"/>
                  </a:cubicBezTo>
                  <a:cubicBezTo>
                    <a:pt x="7673" y="2569"/>
                    <a:pt x="9374" y="3703"/>
                    <a:pt x="10908" y="5037"/>
                  </a:cubicBezTo>
                  <a:cubicBezTo>
                    <a:pt x="14110" y="7839"/>
                    <a:pt x="17146" y="10841"/>
                    <a:pt x="19981" y="14044"/>
                  </a:cubicBezTo>
                  <a:cubicBezTo>
                    <a:pt x="19989" y="14059"/>
                    <a:pt x="20000" y="14066"/>
                    <a:pt x="20013" y="14066"/>
                  </a:cubicBezTo>
                  <a:cubicBezTo>
                    <a:pt x="20054" y="14066"/>
                    <a:pt x="20107" y="13995"/>
                    <a:pt x="20081" y="13944"/>
                  </a:cubicBezTo>
                  <a:cubicBezTo>
                    <a:pt x="18847" y="12509"/>
                    <a:pt x="17580" y="11075"/>
                    <a:pt x="16279" y="9674"/>
                  </a:cubicBezTo>
                  <a:cubicBezTo>
                    <a:pt x="15111" y="8406"/>
                    <a:pt x="11742" y="4837"/>
                    <a:pt x="8240" y="2736"/>
                  </a:cubicBezTo>
                  <a:cubicBezTo>
                    <a:pt x="5604" y="1135"/>
                    <a:pt x="3003" y="634"/>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97"/>
            <p:cNvSpPr/>
            <p:nvPr/>
          </p:nvSpPr>
          <p:spPr>
            <a:xfrm>
              <a:off x="2026116" y="2777441"/>
              <a:ext cx="1558386" cy="1807454"/>
            </a:xfrm>
            <a:custGeom>
              <a:rect b="b" l="l" r="r" t="t"/>
              <a:pathLst>
                <a:path extrusionOk="0" h="58258" w="50230">
                  <a:moveTo>
                    <a:pt x="3290" y="1"/>
                  </a:moveTo>
                  <a:cubicBezTo>
                    <a:pt x="1148" y="1"/>
                    <a:pt x="0" y="2668"/>
                    <a:pt x="1228" y="8789"/>
                  </a:cubicBezTo>
                  <a:cubicBezTo>
                    <a:pt x="3463" y="19930"/>
                    <a:pt x="11102" y="42913"/>
                    <a:pt x="15205" y="47350"/>
                  </a:cubicBezTo>
                  <a:cubicBezTo>
                    <a:pt x="19308" y="51786"/>
                    <a:pt x="41891" y="58258"/>
                    <a:pt x="41891" y="58258"/>
                  </a:cubicBezTo>
                  <a:lnTo>
                    <a:pt x="50230" y="31839"/>
                  </a:lnTo>
                  <a:cubicBezTo>
                    <a:pt x="50230" y="31839"/>
                    <a:pt x="29282" y="29737"/>
                    <a:pt x="28548" y="29370"/>
                  </a:cubicBezTo>
                  <a:cubicBezTo>
                    <a:pt x="27847" y="29003"/>
                    <a:pt x="14971" y="11958"/>
                    <a:pt x="9801" y="4953"/>
                  </a:cubicBezTo>
                  <a:cubicBezTo>
                    <a:pt x="7471" y="1796"/>
                    <a:pt x="5046" y="1"/>
                    <a:pt x="3290"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97"/>
            <p:cNvSpPr/>
            <p:nvPr/>
          </p:nvSpPr>
          <p:spPr>
            <a:xfrm>
              <a:off x="2026116" y="2777441"/>
              <a:ext cx="1558386" cy="1807454"/>
            </a:xfrm>
            <a:custGeom>
              <a:rect b="b" l="l" r="r" t="t"/>
              <a:pathLst>
                <a:path extrusionOk="0" h="58258" w="50230">
                  <a:moveTo>
                    <a:pt x="3290" y="1"/>
                  </a:moveTo>
                  <a:cubicBezTo>
                    <a:pt x="1148" y="1"/>
                    <a:pt x="0" y="2668"/>
                    <a:pt x="1228" y="8789"/>
                  </a:cubicBezTo>
                  <a:cubicBezTo>
                    <a:pt x="3463" y="19930"/>
                    <a:pt x="11102" y="42913"/>
                    <a:pt x="15205" y="47350"/>
                  </a:cubicBezTo>
                  <a:cubicBezTo>
                    <a:pt x="19308" y="51786"/>
                    <a:pt x="41891" y="58258"/>
                    <a:pt x="41891" y="58258"/>
                  </a:cubicBezTo>
                  <a:lnTo>
                    <a:pt x="50230" y="31839"/>
                  </a:lnTo>
                  <a:cubicBezTo>
                    <a:pt x="50230" y="31839"/>
                    <a:pt x="29282" y="29737"/>
                    <a:pt x="28548" y="29370"/>
                  </a:cubicBezTo>
                  <a:cubicBezTo>
                    <a:pt x="27847" y="29003"/>
                    <a:pt x="14971" y="11958"/>
                    <a:pt x="9801" y="4953"/>
                  </a:cubicBezTo>
                  <a:cubicBezTo>
                    <a:pt x="7471" y="1796"/>
                    <a:pt x="5046" y="1"/>
                    <a:pt x="3290" y="1"/>
                  </a:cubicBezTo>
                  <a:close/>
                </a:path>
              </a:pathLst>
            </a:custGeom>
            <a:solidFill>
              <a:srgbClr val="000000">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97"/>
            <p:cNvSpPr/>
            <p:nvPr/>
          </p:nvSpPr>
          <p:spPr>
            <a:xfrm>
              <a:off x="3154917" y="3760159"/>
              <a:ext cx="242926" cy="749564"/>
            </a:xfrm>
            <a:custGeom>
              <a:rect b="b" l="l" r="r" t="t"/>
              <a:pathLst>
                <a:path extrusionOk="0" h="24160" w="7830">
                  <a:moveTo>
                    <a:pt x="7721" y="1"/>
                  </a:moveTo>
                  <a:cubicBezTo>
                    <a:pt x="7701" y="1"/>
                    <a:pt x="7683" y="9"/>
                    <a:pt x="7673" y="28"/>
                  </a:cubicBezTo>
                  <a:cubicBezTo>
                    <a:pt x="6539" y="3130"/>
                    <a:pt x="5405" y="6233"/>
                    <a:pt x="4404" y="9368"/>
                  </a:cubicBezTo>
                  <a:cubicBezTo>
                    <a:pt x="3403" y="12504"/>
                    <a:pt x="2402" y="15606"/>
                    <a:pt x="1468" y="18742"/>
                  </a:cubicBezTo>
                  <a:cubicBezTo>
                    <a:pt x="935" y="20510"/>
                    <a:pt x="434" y="22311"/>
                    <a:pt x="1" y="24112"/>
                  </a:cubicBezTo>
                  <a:cubicBezTo>
                    <a:pt x="1" y="24136"/>
                    <a:pt x="34" y="24159"/>
                    <a:pt x="54" y="24159"/>
                  </a:cubicBezTo>
                  <a:cubicBezTo>
                    <a:pt x="62" y="24159"/>
                    <a:pt x="67" y="24155"/>
                    <a:pt x="67" y="24146"/>
                  </a:cubicBezTo>
                  <a:cubicBezTo>
                    <a:pt x="1302" y="21110"/>
                    <a:pt x="2336" y="17974"/>
                    <a:pt x="3336" y="14839"/>
                  </a:cubicBezTo>
                  <a:cubicBezTo>
                    <a:pt x="4370" y="11703"/>
                    <a:pt x="5405" y="8601"/>
                    <a:pt x="6272" y="5465"/>
                  </a:cubicBezTo>
                  <a:cubicBezTo>
                    <a:pt x="6806" y="3664"/>
                    <a:pt x="7306" y="1863"/>
                    <a:pt x="7806" y="95"/>
                  </a:cubicBezTo>
                  <a:cubicBezTo>
                    <a:pt x="7830" y="48"/>
                    <a:pt x="7770" y="1"/>
                    <a:pt x="772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97"/>
            <p:cNvSpPr/>
            <p:nvPr/>
          </p:nvSpPr>
          <p:spPr>
            <a:xfrm>
              <a:off x="2043582" y="2777659"/>
              <a:ext cx="929292" cy="1694430"/>
            </a:xfrm>
            <a:custGeom>
              <a:rect b="b" l="l" r="r" t="t"/>
              <a:pathLst>
                <a:path extrusionOk="0" h="54615" w="29953">
                  <a:moveTo>
                    <a:pt x="2737" y="1"/>
                  </a:moveTo>
                  <a:cubicBezTo>
                    <a:pt x="1059" y="1"/>
                    <a:pt x="1" y="1637"/>
                    <a:pt x="198" y="5279"/>
                  </a:cubicBezTo>
                  <a:cubicBezTo>
                    <a:pt x="298" y="6413"/>
                    <a:pt x="432" y="7481"/>
                    <a:pt x="599" y="8315"/>
                  </a:cubicBezTo>
                  <a:lnTo>
                    <a:pt x="599" y="8382"/>
                  </a:lnTo>
                  <a:lnTo>
                    <a:pt x="665" y="8782"/>
                  </a:lnTo>
                  <a:cubicBezTo>
                    <a:pt x="2900" y="19923"/>
                    <a:pt x="10539" y="42906"/>
                    <a:pt x="14642" y="47343"/>
                  </a:cubicBezTo>
                  <a:cubicBezTo>
                    <a:pt x="14709" y="47409"/>
                    <a:pt x="14775" y="47476"/>
                    <a:pt x="14875" y="47543"/>
                  </a:cubicBezTo>
                  <a:cubicBezTo>
                    <a:pt x="14942" y="47610"/>
                    <a:pt x="15009" y="47710"/>
                    <a:pt x="15076" y="47776"/>
                  </a:cubicBezTo>
                  <a:cubicBezTo>
                    <a:pt x="15943" y="48477"/>
                    <a:pt x="16877" y="49077"/>
                    <a:pt x="17878" y="49611"/>
                  </a:cubicBezTo>
                  <a:lnTo>
                    <a:pt x="18311" y="49845"/>
                  </a:lnTo>
                  <a:cubicBezTo>
                    <a:pt x="18945" y="50178"/>
                    <a:pt x="19612" y="50478"/>
                    <a:pt x="20313" y="50812"/>
                  </a:cubicBezTo>
                  <a:lnTo>
                    <a:pt x="20880" y="51079"/>
                  </a:lnTo>
                  <a:lnTo>
                    <a:pt x="21046" y="51146"/>
                  </a:lnTo>
                  <a:lnTo>
                    <a:pt x="21580" y="51379"/>
                  </a:lnTo>
                  <a:cubicBezTo>
                    <a:pt x="21947" y="51546"/>
                    <a:pt x="22281" y="51679"/>
                    <a:pt x="22648" y="51846"/>
                  </a:cubicBezTo>
                  <a:cubicBezTo>
                    <a:pt x="22881" y="51946"/>
                    <a:pt x="23115" y="52046"/>
                    <a:pt x="23348" y="52113"/>
                  </a:cubicBezTo>
                  <a:cubicBezTo>
                    <a:pt x="25149" y="52880"/>
                    <a:pt x="27084" y="53581"/>
                    <a:pt x="28952" y="54248"/>
                  </a:cubicBezTo>
                  <a:lnTo>
                    <a:pt x="29953" y="54615"/>
                  </a:lnTo>
                  <a:cubicBezTo>
                    <a:pt x="26217" y="47243"/>
                    <a:pt x="13841" y="18622"/>
                    <a:pt x="5769" y="1276"/>
                  </a:cubicBezTo>
                  <a:cubicBezTo>
                    <a:pt x="4650" y="443"/>
                    <a:pt x="3610" y="1"/>
                    <a:pt x="27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97"/>
            <p:cNvSpPr/>
            <p:nvPr/>
          </p:nvSpPr>
          <p:spPr>
            <a:xfrm>
              <a:off x="1083173" y="2735250"/>
              <a:ext cx="1548241" cy="1882783"/>
            </a:xfrm>
            <a:custGeom>
              <a:rect b="b" l="l" r="r" t="t"/>
              <a:pathLst>
                <a:path extrusionOk="0" h="60686" w="49903">
                  <a:moveTo>
                    <a:pt x="29889" y="0"/>
                  </a:moveTo>
                  <a:cubicBezTo>
                    <a:pt x="28378" y="0"/>
                    <a:pt x="26808" y="156"/>
                    <a:pt x="25619" y="575"/>
                  </a:cubicBezTo>
                  <a:cubicBezTo>
                    <a:pt x="23451" y="1343"/>
                    <a:pt x="19748" y="2543"/>
                    <a:pt x="12610" y="17187"/>
                  </a:cubicBezTo>
                  <a:cubicBezTo>
                    <a:pt x="7039" y="28629"/>
                    <a:pt x="34" y="59618"/>
                    <a:pt x="1" y="60685"/>
                  </a:cubicBezTo>
                  <a:lnTo>
                    <a:pt x="49202" y="60418"/>
                  </a:lnTo>
                  <a:cubicBezTo>
                    <a:pt x="49903" y="59751"/>
                    <a:pt x="44899" y="25326"/>
                    <a:pt x="41831" y="14252"/>
                  </a:cubicBezTo>
                  <a:cubicBezTo>
                    <a:pt x="40296" y="8748"/>
                    <a:pt x="35993" y="1242"/>
                    <a:pt x="34659" y="609"/>
                  </a:cubicBezTo>
                  <a:cubicBezTo>
                    <a:pt x="33961" y="299"/>
                    <a:pt x="31982" y="0"/>
                    <a:pt x="29889"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97"/>
            <p:cNvSpPr/>
            <p:nvPr/>
          </p:nvSpPr>
          <p:spPr>
            <a:xfrm>
              <a:off x="1051095" y="2789292"/>
              <a:ext cx="1063909" cy="1827683"/>
            </a:xfrm>
            <a:custGeom>
              <a:rect b="b" l="l" r="r" t="t"/>
              <a:pathLst>
                <a:path extrusionOk="0" h="58910" w="34292">
                  <a:moveTo>
                    <a:pt x="24151" y="1"/>
                  </a:moveTo>
                  <a:cubicBezTo>
                    <a:pt x="24151" y="1"/>
                    <a:pt x="19148" y="2302"/>
                    <a:pt x="13077" y="16479"/>
                  </a:cubicBezTo>
                  <a:cubicBezTo>
                    <a:pt x="7506" y="29422"/>
                    <a:pt x="1" y="58910"/>
                    <a:pt x="1" y="58910"/>
                  </a:cubicBezTo>
                  <a:lnTo>
                    <a:pt x="34292" y="58810"/>
                  </a:lnTo>
                  <a:cubicBezTo>
                    <a:pt x="34292" y="58810"/>
                    <a:pt x="31190" y="26920"/>
                    <a:pt x="30723" y="24685"/>
                  </a:cubicBezTo>
                  <a:cubicBezTo>
                    <a:pt x="30389" y="23151"/>
                    <a:pt x="24151" y="1"/>
                    <a:pt x="24151"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97"/>
            <p:cNvSpPr/>
            <p:nvPr/>
          </p:nvSpPr>
          <p:spPr>
            <a:xfrm>
              <a:off x="1051095" y="2789292"/>
              <a:ext cx="1063909" cy="1827683"/>
            </a:xfrm>
            <a:custGeom>
              <a:rect b="b" l="l" r="r" t="t"/>
              <a:pathLst>
                <a:path extrusionOk="0" h="58910" w="34292">
                  <a:moveTo>
                    <a:pt x="24151" y="1"/>
                  </a:moveTo>
                  <a:cubicBezTo>
                    <a:pt x="24151" y="1"/>
                    <a:pt x="19148" y="2302"/>
                    <a:pt x="13077" y="16479"/>
                  </a:cubicBezTo>
                  <a:cubicBezTo>
                    <a:pt x="7506" y="29422"/>
                    <a:pt x="1" y="58910"/>
                    <a:pt x="1" y="58910"/>
                  </a:cubicBezTo>
                  <a:lnTo>
                    <a:pt x="34292" y="58810"/>
                  </a:lnTo>
                  <a:cubicBezTo>
                    <a:pt x="34292" y="58810"/>
                    <a:pt x="31190" y="26920"/>
                    <a:pt x="30723" y="24685"/>
                  </a:cubicBezTo>
                  <a:cubicBezTo>
                    <a:pt x="30389" y="23151"/>
                    <a:pt x="24151" y="1"/>
                    <a:pt x="24151" y="1"/>
                  </a:cubicBezTo>
                  <a:close/>
                </a:path>
              </a:pathLst>
            </a:custGeom>
            <a:solidFill>
              <a:srgbClr val="000000">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97"/>
            <p:cNvSpPr/>
            <p:nvPr/>
          </p:nvSpPr>
          <p:spPr>
            <a:xfrm>
              <a:off x="2171831" y="2765497"/>
              <a:ext cx="488489" cy="1851479"/>
            </a:xfrm>
            <a:custGeom>
              <a:rect b="b" l="l" r="r" t="t"/>
              <a:pathLst>
                <a:path extrusionOk="0" h="59677" w="15745">
                  <a:moveTo>
                    <a:pt x="0" y="1"/>
                  </a:moveTo>
                  <a:cubicBezTo>
                    <a:pt x="201" y="734"/>
                    <a:pt x="5971" y="19548"/>
                    <a:pt x="6338" y="24251"/>
                  </a:cubicBezTo>
                  <a:cubicBezTo>
                    <a:pt x="6805" y="29455"/>
                    <a:pt x="10741" y="59677"/>
                    <a:pt x="10741" y="59677"/>
                  </a:cubicBezTo>
                  <a:lnTo>
                    <a:pt x="15745" y="59677"/>
                  </a:lnTo>
                  <a:cubicBezTo>
                    <a:pt x="15745" y="59677"/>
                    <a:pt x="8506" y="16246"/>
                    <a:pt x="6505" y="11642"/>
                  </a:cubicBezTo>
                  <a:cubicBezTo>
                    <a:pt x="2436" y="2303"/>
                    <a:pt x="1" y="1"/>
                    <a:pt x="0"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97"/>
            <p:cNvSpPr/>
            <p:nvPr/>
          </p:nvSpPr>
          <p:spPr>
            <a:xfrm>
              <a:off x="2171831" y="2765497"/>
              <a:ext cx="488489" cy="1851479"/>
            </a:xfrm>
            <a:custGeom>
              <a:rect b="b" l="l" r="r" t="t"/>
              <a:pathLst>
                <a:path extrusionOk="0" h="59677" w="15745">
                  <a:moveTo>
                    <a:pt x="0" y="1"/>
                  </a:moveTo>
                  <a:cubicBezTo>
                    <a:pt x="201" y="734"/>
                    <a:pt x="5971" y="19548"/>
                    <a:pt x="6338" y="24251"/>
                  </a:cubicBezTo>
                  <a:cubicBezTo>
                    <a:pt x="6805" y="29455"/>
                    <a:pt x="10741" y="59677"/>
                    <a:pt x="10741" y="59677"/>
                  </a:cubicBezTo>
                  <a:lnTo>
                    <a:pt x="15745" y="59677"/>
                  </a:lnTo>
                  <a:cubicBezTo>
                    <a:pt x="15745" y="59677"/>
                    <a:pt x="8506" y="16246"/>
                    <a:pt x="6505" y="11642"/>
                  </a:cubicBezTo>
                  <a:cubicBezTo>
                    <a:pt x="2436" y="2303"/>
                    <a:pt x="1" y="1"/>
                    <a:pt x="0" y="1"/>
                  </a:cubicBezTo>
                  <a:close/>
                </a:path>
              </a:pathLst>
            </a:custGeom>
            <a:solidFill>
              <a:srgbClr val="000000">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97"/>
            <p:cNvSpPr/>
            <p:nvPr/>
          </p:nvSpPr>
          <p:spPr>
            <a:xfrm>
              <a:off x="722035" y="2833562"/>
              <a:ext cx="1887685" cy="1693376"/>
            </a:xfrm>
            <a:custGeom>
              <a:rect b="b" l="l" r="r" t="t"/>
              <a:pathLst>
                <a:path extrusionOk="0" h="54581" w="60844">
                  <a:moveTo>
                    <a:pt x="33666" y="0"/>
                  </a:moveTo>
                  <a:cubicBezTo>
                    <a:pt x="32279" y="0"/>
                    <a:pt x="30042" y="2094"/>
                    <a:pt x="28287" y="3978"/>
                  </a:cubicBezTo>
                  <a:cubicBezTo>
                    <a:pt x="20048" y="12817"/>
                    <a:pt x="0" y="46308"/>
                    <a:pt x="6371" y="52412"/>
                  </a:cubicBezTo>
                  <a:cubicBezTo>
                    <a:pt x="7972" y="53954"/>
                    <a:pt x="11419" y="54581"/>
                    <a:pt x="15837" y="54581"/>
                  </a:cubicBezTo>
                  <a:cubicBezTo>
                    <a:pt x="28915" y="54581"/>
                    <a:pt x="50503" y="49090"/>
                    <a:pt x="57908" y="45574"/>
                  </a:cubicBezTo>
                  <a:cubicBezTo>
                    <a:pt x="60843" y="44173"/>
                    <a:pt x="49635" y="25793"/>
                    <a:pt x="46200" y="25360"/>
                  </a:cubicBezTo>
                  <a:cubicBezTo>
                    <a:pt x="46123" y="25350"/>
                    <a:pt x="46037" y="25345"/>
                    <a:pt x="45944" y="25345"/>
                  </a:cubicBezTo>
                  <a:cubicBezTo>
                    <a:pt x="42730" y="25345"/>
                    <a:pt x="30181" y="30969"/>
                    <a:pt x="28337" y="30969"/>
                  </a:cubicBezTo>
                  <a:cubicBezTo>
                    <a:pt x="28219" y="30969"/>
                    <a:pt x="28145" y="30946"/>
                    <a:pt x="28120" y="30897"/>
                  </a:cubicBezTo>
                  <a:cubicBezTo>
                    <a:pt x="27653" y="29930"/>
                    <a:pt x="29988" y="22858"/>
                    <a:pt x="33557" y="10049"/>
                  </a:cubicBezTo>
                  <a:cubicBezTo>
                    <a:pt x="35662" y="2405"/>
                    <a:pt x="35152" y="0"/>
                    <a:pt x="33666"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97"/>
            <p:cNvSpPr/>
            <p:nvPr/>
          </p:nvSpPr>
          <p:spPr>
            <a:xfrm>
              <a:off x="2609565" y="3261742"/>
              <a:ext cx="649322" cy="451724"/>
            </a:xfrm>
            <a:custGeom>
              <a:rect b="b" l="l" r="r" t="t"/>
              <a:pathLst>
                <a:path extrusionOk="0" h="14560" w="20929">
                  <a:moveTo>
                    <a:pt x="18309" y="1"/>
                  </a:moveTo>
                  <a:cubicBezTo>
                    <a:pt x="17325" y="1"/>
                    <a:pt x="16060" y="460"/>
                    <a:pt x="14744" y="1417"/>
                  </a:cubicBezTo>
                  <a:cubicBezTo>
                    <a:pt x="9174" y="5453"/>
                    <a:pt x="7139" y="4619"/>
                    <a:pt x="0" y="5620"/>
                  </a:cubicBezTo>
                  <a:lnTo>
                    <a:pt x="3736" y="14560"/>
                  </a:lnTo>
                  <a:cubicBezTo>
                    <a:pt x="7206" y="14326"/>
                    <a:pt x="16179" y="11091"/>
                    <a:pt x="19581" y="4186"/>
                  </a:cubicBezTo>
                  <a:cubicBezTo>
                    <a:pt x="20929" y="1469"/>
                    <a:pt x="20068" y="1"/>
                    <a:pt x="18309"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97"/>
            <p:cNvSpPr/>
            <p:nvPr/>
          </p:nvSpPr>
          <p:spPr>
            <a:xfrm>
              <a:off x="2018670" y="3428895"/>
              <a:ext cx="1467482" cy="818129"/>
            </a:xfrm>
            <a:custGeom>
              <a:rect b="b" l="l" r="r" t="t"/>
              <a:pathLst>
                <a:path extrusionOk="0" h="26370" w="47300">
                  <a:moveTo>
                    <a:pt x="22471" y="0"/>
                  </a:moveTo>
                  <a:cubicBezTo>
                    <a:pt x="19650" y="0"/>
                    <a:pt x="17273" y="431"/>
                    <a:pt x="15578" y="833"/>
                  </a:cubicBezTo>
                  <a:cubicBezTo>
                    <a:pt x="8040" y="2667"/>
                    <a:pt x="1" y="7137"/>
                    <a:pt x="1" y="7137"/>
                  </a:cubicBezTo>
                  <a:lnTo>
                    <a:pt x="14377" y="26284"/>
                  </a:lnTo>
                  <a:cubicBezTo>
                    <a:pt x="14978" y="26343"/>
                    <a:pt x="15547" y="26370"/>
                    <a:pt x="16084" y="26370"/>
                  </a:cubicBezTo>
                  <a:cubicBezTo>
                    <a:pt x="20383" y="26370"/>
                    <a:pt x="22650" y="24683"/>
                    <a:pt x="22650" y="24683"/>
                  </a:cubicBezTo>
                  <a:cubicBezTo>
                    <a:pt x="23050" y="25183"/>
                    <a:pt x="23484" y="25617"/>
                    <a:pt x="23918" y="26051"/>
                  </a:cubicBezTo>
                  <a:cubicBezTo>
                    <a:pt x="26686" y="24216"/>
                    <a:pt x="29321" y="22181"/>
                    <a:pt x="31790" y="19946"/>
                  </a:cubicBezTo>
                  <a:cubicBezTo>
                    <a:pt x="34625" y="17411"/>
                    <a:pt x="33158" y="9839"/>
                    <a:pt x="33158" y="9839"/>
                  </a:cubicBezTo>
                  <a:lnTo>
                    <a:pt x="33158" y="9839"/>
                  </a:lnTo>
                  <a:cubicBezTo>
                    <a:pt x="35859" y="10573"/>
                    <a:pt x="37894" y="13141"/>
                    <a:pt x="42097" y="15176"/>
                  </a:cubicBezTo>
                  <a:cubicBezTo>
                    <a:pt x="43239" y="15734"/>
                    <a:pt x="44094" y="15972"/>
                    <a:pt x="44711" y="15972"/>
                  </a:cubicBezTo>
                  <a:cubicBezTo>
                    <a:pt x="47299" y="15972"/>
                    <a:pt x="45693" y="11788"/>
                    <a:pt x="43565" y="9605"/>
                  </a:cubicBezTo>
                  <a:cubicBezTo>
                    <a:pt x="36052" y="1845"/>
                    <a:pt x="28311" y="0"/>
                    <a:pt x="22471"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97"/>
            <p:cNvSpPr/>
            <p:nvPr/>
          </p:nvSpPr>
          <p:spPr>
            <a:xfrm>
              <a:off x="2600258" y="3443320"/>
              <a:ext cx="723410" cy="963636"/>
            </a:xfrm>
            <a:custGeom>
              <a:rect b="b" l="l" r="r" t="t"/>
              <a:pathLst>
                <a:path extrusionOk="0" h="31060" w="23317">
                  <a:moveTo>
                    <a:pt x="2002" y="1"/>
                  </a:moveTo>
                  <a:cubicBezTo>
                    <a:pt x="2002" y="1"/>
                    <a:pt x="0" y="23884"/>
                    <a:pt x="868" y="24285"/>
                  </a:cubicBezTo>
                  <a:cubicBezTo>
                    <a:pt x="4392" y="25738"/>
                    <a:pt x="5395" y="31060"/>
                    <a:pt x="7860" y="31060"/>
                  </a:cubicBezTo>
                  <a:cubicBezTo>
                    <a:pt x="8055" y="31060"/>
                    <a:pt x="8258" y="31027"/>
                    <a:pt x="8473" y="30956"/>
                  </a:cubicBezTo>
                  <a:cubicBezTo>
                    <a:pt x="10875" y="30122"/>
                    <a:pt x="10241" y="27320"/>
                    <a:pt x="10241" y="27320"/>
                  </a:cubicBezTo>
                  <a:lnTo>
                    <a:pt x="10241" y="27320"/>
                  </a:lnTo>
                  <a:cubicBezTo>
                    <a:pt x="10241" y="27320"/>
                    <a:pt x="11513" y="29045"/>
                    <a:pt x="13191" y="29045"/>
                  </a:cubicBezTo>
                  <a:cubicBezTo>
                    <a:pt x="13600" y="29045"/>
                    <a:pt x="14033" y="28943"/>
                    <a:pt x="14477" y="28688"/>
                  </a:cubicBezTo>
                  <a:cubicBezTo>
                    <a:pt x="16979" y="27287"/>
                    <a:pt x="15178" y="22951"/>
                    <a:pt x="15178" y="22950"/>
                  </a:cubicBezTo>
                  <a:lnTo>
                    <a:pt x="15178" y="22950"/>
                  </a:lnTo>
                  <a:cubicBezTo>
                    <a:pt x="15178" y="22951"/>
                    <a:pt x="16726" y="24866"/>
                    <a:pt x="18495" y="24866"/>
                  </a:cubicBezTo>
                  <a:cubicBezTo>
                    <a:pt x="19049" y="24866"/>
                    <a:pt x="19625" y="24678"/>
                    <a:pt x="20181" y="24185"/>
                  </a:cubicBezTo>
                  <a:cubicBezTo>
                    <a:pt x="23317" y="21349"/>
                    <a:pt x="17046" y="12176"/>
                    <a:pt x="13176" y="7940"/>
                  </a:cubicBezTo>
                  <a:cubicBezTo>
                    <a:pt x="9707" y="4137"/>
                    <a:pt x="4503" y="1268"/>
                    <a:pt x="2002"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97"/>
            <p:cNvSpPr/>
            <p:nvPr/>
          </p:nvSpPr>
          <p:spPr>
            <a:xfrm>
              <a:off x="2847573" y="3792051"/>
              <a:ext cx="224311" cy="363551"/>
            </a:xfrm>
            <a:custGeom>
              <a:rect b="b" l="l" r="r" t="t"/>
              <a:pathLst>
                <a:path extrusionOk="0" h="11718" w="7230">
                  <a:moveTo>
                    <a:pt x="67" y="1"/>
                  </a:moveTo>
                  <a:cubicBezTo>
                    <a:pt x="34" y="1"/>
                    <a:pt x="1" y="1"/>
                    <a:pt x="34" y="34"/>
                  </a:cubicBezTo>
                  <a:cubicBezTo>
                    <a:pt x="2869" y="3604"/>
                    <a:pt x="5238" y="7506"/>
                    <a:pt x="7139" y="11676"/>
                  </a:cubicBezTo>
                  <a:cubicBezTo>
                    <a:pt x="7149" y="11705"/>
                    <a:pt x="7161" y="11717"/>
                    <a:pt x="7174" y="11717"/>
                  </a:cubicBezTo>
                  <a:cubicBezTo>
                    <a:pt x="7203" y="11717"/>
                    <a:pt x="7229" y="11647"/>
                    <a:pt x="7206" y="11576"/>
                  </a:cubicBezTo>
                  <a:cubicBezTo>
                    <a:pt x="6138" y="6506"/>
                    <a:pt x="2202" y="1602"/>
                    <a:pt x="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97"/>
            <p:cNvSpPr/>
            <p:nvPr/>
          </p:nvSpPr>
          <p:spPr>
            <a:xfrm>
              <a:off x="2718207" y="3916236"/>
              <a:ext cx="202872" cy="376178"/>
            </a:xfrm>
            <a:custGeom>
              <a:rect b="b" l="l" r="r" t="t"/>
              <a:pathLst>
                <a:path extrusionOk="0" h="12125" w="6539">
                  <a:moveTo>
                    <a:pt x="68" y="1"/>
                  </a:moveTo>
                  <a:cubicBezTo>
                    <a:pt x="34" y="1"/>
                    <a:pt x="1" y="34"/>
                    <a:pt x="34" y="34"/>
                  </a:cubicBezTo>
                  <a:cubicBezTo>
                    <a:pt x="2603" y="3804"/>
                    <a:pt x="4771" y="7840"/>
                    <a:pt x="6439" y="12076"/>
                  </a:cubicBezTo>
                  <a:cubicBezTo>
                    <a:pt x="6450" y="12110"/>
                    <a:pt x="6465" y="12124"/>
                    <a:pt x="6480" y="12124"/>
                  </a:cubicBezTo>
                  <a:cubicBezTo>
                    <a:pt x="6509" y="12124"/>
                    <a:pt x="6539" y="12065"/>
                    <a:pt x="6539" y="11976"/>
                  </a:cubicBezTo>
                  <a:cubicBezTo>
                    <a:pt x="5605" y="6806"/>
                    <a:pt x="1769" y="1602"/>
                    <a:pt x="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97"/>
            <p:cNvSpPr/>
            <p:nvPr/>
          </p:nvSpPr>
          <p:spPr>
            <a:xfrm>
              <a:off x="3046275" y="3732052"/>
              <a:ext cx="408816" cy="199863"/>
            </a:xfrm>
            <a:custGeom>
              <a:rect b="b" l="l" r="r" t="t"/>
              <a:pathLst>
                <a:path extrusionOk="0" h="6442" w="13177">
                  <a:moveTo>
                    <a:pt x="34" y="0"/>
                  </a:moveTo>
                  <a:cubicBezTo>
                    <a:pt x="0" y="0"/>
                    <a:pt x="0" y="67"/>
                    <a:pt x="34" y="67"/>
                  </a:cubicBezTo>
                  <a:cubicBezTo>
                    <a:pt x="1168" y="667"/>
                    <a:pt x="2302" y="1301"/>
                    <a:pt x="3369" y="2035"/>
                  </a:cubicBezTo>
                  <a:cubicBezTo>
                    <a:pt x="4470" y="2802"/>
                    <a:pt x="5537" y="3603"/>
                    <a:pt x="6638" y="4337"/>
                  </a:cubicBezTo>
                  <a:cubicBezTo>
                    <a:pt x="7172" y="4704"/>
                    <a:pt x="7739" y="5071"/>
                    <a:pt x="8306" y="5404"/>
                  </a:cubicBezTo>
                  <a:cubicBezTo>
                    <a:pt x="8873" y="5738"/>
                    <a:pt x="9507" y="6038"/>
                    <a:pt x="10141" y="6271"/>
                  </a:cubicBezTo>
                  <a:cubicBezTo>
                    <a:pt x="10446" y="6380"/>
                    <a:pt x="10794" y="6441"/>
                    <a:pt x="11142" y="6441"/>
                  </a:cubicBezTo>
                  <a:cubicBezTo>
                    <a:pt x="11975" y="6441"/>
                    <a:pt x="12808" y="6088"/>
                    <a:pt x="13043" y="5171"/>
                  </a:cubicBezTo>
                  <a:cubicBezTo>
                    <a:pt x="13176" y="4570"/>
                    <a:pt x="13110" y="3936"/>
                    <a:pt x="12843" y="3369"/>
                  </a:cubicBezTo>
                  <a:cubicBezTo>
                    <a:pt x="12442" y="2535"/>
                    <a:pt x="11975" y="1735"/>
                    <a:pt x="11442" y="1001"/>
                  </a:cubicBezTo>
                  <a:cubicBezTo>
                    <a:pt x="11432" y="991"/>
                    <a:pt x="11422" y="987"/>
                    <a:pt x="11413" y="987"/>
                  </a:cubicBezTo>
                  <a:cubicBezTo>
                    <a:pt x="11392" y="987"/>
                    <a:pt x="11375" y="1011"/>
                    <a:pt x="11375" y="1034"/>
                  </a:cubicBezTo>
                  <a:cubicBezTo>
                    <a:pt x="11942" y="1835"/>
                    <a:pt x="12376" y="2736"/>
                    <a:pt x="12676" y="3703"/>
                  </a:cubicBezTo>
                  <a:cubicBezTo>
                    <a:pt x="12809" y="4337"/>
                    <a:pt x="12809" y="5137"/>
                    <a:pt x="12242" y="5604"/>
                  </a:cubicBezTo>
                  <a:cubicBezTo>
                    <a:pt x="11931" y="5853"/>
                    <a:pt x="11582" y="5950"/>
                    <a:pt x="11219" y="5950"/>
                  </a:cubicBezTo>
                  <a:cubicBezTo>
                    <a:pt x="10416" y="5950"/>
                    <a:pt x="9550" y="5472"/>
                    <a:pt x="8907" y="5104"/>
                  </a:cubicBezTo>
                  <a:cubicBezTo>
                    <a:pt x="7839" y="4537"/>
                    <a:pt x="6838" y="3903"/>
                    <a:pt x="5871" y="3203"/>
                  </a:cubicBezTo>
                  <a:cubicBezTo>
                    <a:pt x="3903" y="1835"/>
                    <a:pt x="2369" y="701"/>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97"/>
            <p:cNvSpPr/>
            <p:nvPr/>
          </p:nvSpPr>
          <p:spPr>
            <a:xfrm>
              <a:off x="3045220" y="3732052"/>
              <a:ext cx="215313" cy="489637"/>
            </a:xfrm>
            <a:custGeom>
              <a:rect b="b" l="l" r="r" t="t"/>
              <a:pathLst>
                <a:path extrusionOk="0" h="15782" w="6940">
                  <a:moveTo>
                    <a:pt x="68" y="0"/>
                  </a:moveTo>
                  <a:cubicBezTo>
                    <a:pt x="34" y="0"/>
                    <a:pt x="1" y="34"/>
                    <a:pt x="34" y="67"/>
                  </a:cubicBezTo>
                  <a:cubicBezTo>
                    <a:pt x="1102" y="1335"/>
                    <a:pt x="4371" y="6872"/>
                    <a:pt x="4971" y="8206"/>
                  </a:cubicBezTo>
                  <a:cubicBezTo>
                    <a:pt x="5638" y="9574"/>
                    <a:pt x="6105" y="11041"/>
                    <a:pt x="6305" y="12543"/>
                  </a:cubicBezTo>
                  <a:cubicBezTo>
                    <a:pt x="6405" y="13210"/>
                    <a:pt x="6272" y="13910"/>
                    <a:pt x="5905" y="14511"/>
                  </a:cubicBezTo>
                  <a:cubicBezTo>
                    <a:pt x="5538" y="14944"/>
                    <a:pt x="4971" y="15244"/>
                    <a:pt x="4404" y="15311"/>
                  </a:cubicBezTo>
                  <a:cubicBezTo>
                    <a:pt x="4299" y="15324"/>
                    <a:pt x="4193" y="15331"/>
                    <a:pt x="4088" y="15331"/>
                  </a:cubicBezTo>
                  <a:cubicBezTo>
                    <a:pt x="2852" y="15331"/>
                    <a:pt x="1603" y="14468"/>
                    <a:pt x="835" y="13577"/>
                  </a:cubicBezTo>
                  <a:cubicBezTo>
                    <a:pt x="825" y="13567"/>
                    <a:pt x="812" y="13563"/>
                    <a:pt x="800" y="13563"/>
                  </a:cubicBezTo>
                  <a:cubicBezTo>
                    <a:pt x="771" y="13563"/>
                    <a:pt x="744" y="13586"/>
                    <a:pt x="768" y="13610"/>
                  </a:cubicBezTo>
                  <a:cubicBezTo>
                    <a:pt x="1268" y="14344"/>
                    <a:pt x="1902" y="14944"/>
                    <a:pt x="2669" y="15378"/>
                  </a:cubicBezTo>
                  <a:cubicBezTo>
                    <a:pt x="3151" y="15657"/>
                    <a:pt x="3690" y="15781"/>
                    <a:pt x="4228" y="15781"/>
                  </a:cubicBezTo>
                  <a:cubicBezTo>
                    <a:pt x="4399" y="15781"/>
                    <a:pt x="4569" y="15769"/>
                    <a:pt x="4738" y="15745"/>
                  </a:cubicBezTo>
                  <a:cubicBezTo>
                    <a:pt x="5338" y="15611"/>
                    <a:pt x="6939" y="15144"/>
                    <a:pt x="6939" y="12709"/>
                  </a:cubicBezTo>
                  <a:cubicBezTo>
                    <a:pt x="6939" y="11108"/>
                    <a:pt x="6172" y="9240"/>
                    <a:pt x="5505" y="7772"/>
                  </a:cubicBezTo>
                  <a:cubicBezTo>
                    <a:pt x="4838" y="6305"/>
                    <a:pt x="1902" y="1735"/>
                    <a:pt x="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97"/>
            <p:cNvSpPr/>
            <p:nvPr/>
          </p:nvSpPr>
          <p:spPr>
            <a:xfrm>
              <a:off x="762365" y="2820160"/>
              <a:ext cx="1607250" cy="1726789"/>
            </a:xfrm>
            <a:custGeom>
              <a:rect b="b" l="l" r="r" t="t"/>
              <a:pathLst>
                <a:path extrusionOk="0" h="55658" w="51805">
                  <a:moveTo>
                    <a:pt x="32459" y="1"/>
                  </a:moveTo>
                  <a:cubicBezTo>
                    <a:pt x="31117" y="1"/>
                    <a:pt x="28715" y="1850"/>
                    <a:pt x="24885" y="6178"/>
                  </a:cubicBezTo>
                  <a:cubicBezTo>
                    <a:pt x="17147" y="14951"/>
                    <a:pt x="1" y="45039"/>
                    <a:pt x="3804" y="52744"/>
                  </a:cubicBezTo>
                  <a:cubicBezTo>
                    <a:pt x="4874" y="54886"/>
                    <a:pt x="9087" y="55658"/>
                    <a:pt x="14605" y="55658"/>
                  </a:cubicBezTo>
                  <a:cubicBezTo>
                    <a:pt x="28854" y="55658"/>
                    <a:pt x="51805" y="50509"/>
                    <a:pt x="51805" y="50509"/>
                  </a:cubicBezTo>
                  <a:lnTo>
                    <a:pt x="40497" y="26759"/>
                  </a:lnTo>
                  <a:lnTo>
                    <a:pt x="26954" y="31562"/>
                  </a:lnTo>
                  <a:cubicBezTo>
                    <a:pt x="26954" y="31562"/>
                    <a:pt x="30923" y="17919"/>
                    <a:pt x="33025" y="8479"/>
                  </a:cubicBezTo>
                  <a:cubicBezTo>
                    <a:pt x="34153" y="3336"/>
                    <a:pt x="34261" y="1"/>
                    <a:pt x="32459"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97"/>
            <p:cNvSpPr/>
            <p:nvPr/>
          </p:nvSpPr>
          <p:spPr>
            <a:xfrm>
              <a:off x="762365" y="2820160"/>
              <a:ext cx="1607250" cy="1726789"/>
            </a:xfrm>
            <a:custGeom>
              <a:rect b="b" l="l" r="r" t="t"/>
              <a:pathLst>
                <a:path extrusionOk="0" h="55658" w="51805">
                  <a:moveTo>
                    <a:pt x="32459" y="1"/>
                  </a:moveTo>
                  <a:cubicBezTo>
                    <a:pt x="31117" y="1"/>
                    <a:pt x="28715" y="1850"/>
                    <a:pt x="24885" y="6178"/>
                  </a:cubicBezTo>
                  <a:cubicBezTo>
                    <a:pt x="17147" y="14951"/>
                    <a:pt x="1" y="45039"/>
                    <a:pt x="3804" y="52744"/>
                  </a:cubicBezTo>
                  <a:cubicBezTo>
                    <a:pt x="4874" y="54886"/>
                    <a:pt x="9087" y="55658"/>
                    <a:pt x="14605" y="55658"/>
                  </a:cubicBezTo>
                  <a:cubicBezTo>
                    <a:pt x="28854" y="55658"/>
                    <a:pt x="51805" y="50509"/>
                    <a:pt x="51805" y="50509"/>
                  </a:cubicBezTo>
                  <a:lnTo>
                    <a:pt x="40497" y="26759"/>
                  </a:lnTo>
                  <a:lnTo>
                    <a:pt x="26954" y="31562"/>
                  </a:lnTo>
                  <a:cubicBezTo>
                    <a:pt x="26954" y="31562"/>
                    <a:pt x="30923" y="17919"/>
                    <a:pt x="33025" y="8479"/>
                  </a:cubicBezTo>
                  <a:cubicBezTo>
                    <a:pt x="34153" y="3336"/>
                    <a:pt x="34261" y="1"/>
                    <a:pt x="32459" y="1"/>
                  </a:cubicBezTo>
                  <a:close/>
                </a:path>
              </a:pathLst>
            </a:custGeom>
            <a:solidFill>
              <a:srgbClr val="000000">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97"/>
            <p:cNvSpPr/>
            <p:nvPr/>
          </p:nvSpPr>
          <p:spPr>
            <a:xfrm>
              <a:off x="1181485" y="3754823"/>
              <a:ext cx="539214" cy="243236"/>
            </a:xfrm>
            <a:custGeom>
              <a:rect b="b" l="l" r="r" t="t"/>
              <a:pathLst>
                <a:path extrusionOk="0" h="7840" w="17380">
                  <a:moveTo>
                    <a:pt x="17346" y="0"/>
                  </a:moveTo>
                  <a:cubicBezTo>
                    <a:pt x="15979" y="400"/>
                    <a:pt x="14644" y="801"/>
                    <a:pt x="13310" y="1201"/>
                  </a:cubicBezTo>
                  <a:cubicBezTo>
                    <a:pt x="8573" y="2702"/>
                    <a:pt x="4104" y="4904"/>
                    <a:pt x="34" y="7739"/>
                  </a:cubicBezTo>
                  <a:cubicBezTo>
                    <a:pt x="1" y="7772"/>
                    <a:pt x="1" y="7806"/>
                    <a:pt x="34" y="7839"/>
                  </a:cubicBezTo>
                  <a:cubicBezTo>
                    <a:pt x="1268" y="7172"/>
                    <a:pt x="2502" y="6505"/>
                    <a:pt x="3737" y="5871"/>
                  </a:cubicBezTo>
                  <a:cubicBezTo>
                    <a:pt x="5938" y="4804"/>
                    <a:pt x="8173" y="3769"/>
                    <a:pt x="10408" y="2769"/>
                  </a:cubicBezTo>
                  <a:cubicBezTo>
                    <a:pt x="12676" y="1735"/>
                    <a:pt x="14978" y="834"/>
                    <a:pt x="17346" y="67"/>
                  </a:cubicBezTo>
                  <a:cubicBezTo>
                    <a:pt x="17380" y="67"/>
                    <a:pt x="17380" y="0"/>
                    <a:pt x="173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97"/>
            <p:cNvSpPr/>
            <p:nvPr/>
          </p:nvSpPr>
          <p:spPr>
            <a:xfrm>
              <a:off x="1595424" y="3356642"/>
              <a:ext cx="424794" cy="445829"/>
            </a:xfrm>
            <a:custGeom>
              <a:rect b="b" l="l" r="r" t="t"/>
              <a:pathLst>
                <a:path extrusionOk="0" h="14370" w="13692">
                  <a:moveTo>
                    <a:pt x="5154" y="1"/>
                  </a:moveTo>
                  <a:cubicBezTo>
                    <a:pt x="5146" y="1"/>
                    <a:pt x="5137" y="9"/>
                    <a:pt x="5137" y="26"/>
                  </a:cubicBezTo>
                  <a:cubicBezTo>
                    <a:pt x="4470" y="1894"/>
                    <a:pt x="3770" y="3762"/>
                    <a:pt x="3136" y="5630"/>
                  </a:cubicBezTo>
                  <a:cubicBezTo>
                    <a:pt x="2502" y="7498"/>
                    <a:pt x="0" y="14370"/>
                    <a:pt x="34" y="14370"/>
                  </a:cubicBezTo>
                  <a:cubicBezTo>
                    <a:pt x="34" y="14370"/>
                    <a:pt x="13310" y="9700"/>
                    <a:pt x="13577" y="9566"/>
                  </a:cubicBezTo>
                  <a:cubicBezTo>
                    <a:pt x="13691" y="9537"/>
                    <a:pt x="13658" y="9386"/>
                    <a:pt x="13583" y="9386"/>
                  </a:cubicBezTo>
                  <a:cubicBezTo>
                    <a:pt x="13571" y="9386"/>
                    <a:pt x="13558" y="9390"/>
                    <a:pt x="13543" y="9399"/>
                  </a:cubicBezTo>
                  <a:cubicBezTo>
                    <a:pt x="13310" y="9433"/>
                    <a:pt x="1235" y="13436"/>
                    <a:pt x="834" y="13636"/>
                  </a:cubicBezTo>
                  <a:cubicBezTo>
                    <a:pt x="868" y="13436"/>
                    <a:pt x="3036" y="7031"/>
                    <a:pt x="3370" y="6064"/>
                  </a:cubicBezTo>
                  <a:cubicBezTo>
                    <a:pt x="3403" y="5964"/>
                    <a:pt x="3436" y="5897"/>
                    <a:pt x="3470" y="5797"/>
                  </a:cubicBezTo>
                  <a:cubicBezTo>
                    <a:pt x="3670" y="5363"/>
                    <a:pt x="3903" y="4963"/>
                    <a:pt x="4103" y="4529"/>
                  </a:cubicBezTo>
                  <a:cubicBezTo>
                    <a:pt x="4370" y="3995"/>
                    <a:pt x="4637" y="3428"/>
                    <a:pt x="4871" y="2861"/>
                  </a:cubicBezTo>
                  <a:lnTo>
                    <a:pt x="4871" y="2861"/>
                  </a:lnTo>
                  <a:lnTo>
                    <a:pt x="4037" y="4496"/>
                  </a:lnTo>
                  <a:cubicBezTo>
                    <a:pt x="3903" y="4729"/>
                    <a:pt x="3770" y="4996"/>
                    <a:pt x="3636" y="5230"/>
                  </a:cubicBezTo>
                  <a:cubicBezTo>
                    <a:pt x="3870" y="4596"/>
                    <a:pt x="4070" y="3929"/>
                    <a:pt x="4270" y="3228"/>
                  </a:cubicBezTo>
                  <a:cubicBezTo>
                    <a:pt x="4604" y="2161"/>
                    <a:pt x="4904" y="1093"/>
                    <a:pt x="5171" y="26"/>
                  </a:cubicBezTo>
                  <a:cubicBezTo>
                    <a:pt x="5171" y="9"/>
                    <a:pt x="5162" y="1"/>
                    <a:pt x="51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97"/>
            <p:cNvSpPr/>
            <p:nvPr/>
          </p:nvSpPr>
          <p:spPr>
            <a:xfrm>
              <a:off x="1847207" y="3744617"/>
              <a:ext cx="303642" cy="635764"/>
            </a:xfrm>
            <a:custGeom>
              <a:rect b="b" l="l" r="r" t="t"/>
              <a:pathLst>
                <a:path extrusionOk="0" h="20492" w="9787">
                  <a:moveTo>
                    <a:pt x="79" y="0"/>
                  </a:moveTo>
                  <a:cubicBezTo>
                    <a:pt x="41" y="0"/>
                    <a:pt x="1" y="39"/>
                    <a:pt x="24" y="62"/>
                  </a:cubicBezTo>
                  <a:cubicBezTo>
                    <a:pt x="1158" y="2764"/>
                    <a:pt x="2325" y="5466"/>
                    <a:pt x="3593" y="8135"/>
                  </a:cubicBezTo>
                  <a:cubicBezTo>
                    <a:pt x="4860" y="10803"/>
                    <a:pt x="6095" y="13438"/>
                    <a:pt x="7362" y="16074"/>
                  </a:cubicBezTo>
                  <a:cubicBezTo>
                    <a:pt x="8096" y="17575"/>
                    <a:pt x="8897" y="19043"/>
                    <a:pt x="9731" y="20477"/>
                  </a:cubicBezTo>
                  <a:cubicBezTo>
                    <a:pt x="9731" y="20488"/>
                    <a:pt x="9738" y="20492"/>
                    <a:pt x="9747" y="20492"/>
                  </a:cubicBezTo>
                  <a:cubicBezTo>
                    <a:pt x="9764" y="20492"/>
                    <a:pt x="9786" y="20477"/>
                    <a:pt x="9764" y="20477"/>
                  </a:cubicBezTo>
                  <a:cubicBezTo>
                    <a:pt x="8730" y="17708"/>
                    <a:pt x="7496" y="15040"/>
                    <a:pt x="6228" y="12371"/>
                  </a:cubicBezTo>
                  <a:cubicBezTo>
                    <a:pt x="4960" y="9736"/>
                    <a:pt x="3760" y="7067"/>
                    <a:pt x="2425" y="4465"/>
                  </a:cubicBezTo>
                  <a:cubicBezTo>
                    <a:pt x="1658" y="2964"/>
                    <a:pt x="891" y="1497"/>
                    <a:pt x="124" y="29"/>
                  </a:cubicBezTo>
                  <a:cubicBezTo>
                    <a:pt x="113" y="8"/>
                    <a:pt x="97" y="0"/>
                    <a:pt x="7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97"/>
            <p:cNvSpPr/>
            <p:nvPr/>
          </p:nvSpPr>
          <p:spPr>
            <a:xfrm>
              <a:off x="1002451" y="4317054"/>
              <a:ext cx="1386818" cy="231943"/>
            </a:xfrm>
            <a:custGeom>
              <a:rect b="b" l="l" r="r" t="t"/>
              <a:pathLst>
                <a:path extrusionOk="0" h="7476" w="44700">
                  <a:moveTo>
                    <a:pt x="42997" y="0"/>
                  </a:moveTo>
                  <a:cubicBezTo>
                    <a:pt x="42937" y="0"/>
                    <a:pt x="42908" y="62"/>
                    <a:pt x="42965" y="157"/>
                  </a:cubicBezTo>
                  <a:cubicBezTo>
                    <a:pt x="43332" y="824"/>
                    <a:pt x="43599" y="1591"/>
                    <a:pt x="43932" y="2258"/>
                  </a:cubicBezTo>
                  <a:cubicBezTo>
                    <a:pt x="43298" y="2392"/>
                    <a:pt x="42665" y="2492"/>
                    <a:pt x="42064" y="2625"/>
                  </a:cubicBezTo>
                  <a:cubicBezTo>
                    <a:pt x="41364" y="2759"/>
                    <a:pt x="40630" y="2926"/>
                    <a:pt x="39929" y="3059"/>
                  </a:cubicBezTo>
                  <a:lnTo>
                    <a:pt x="35693" y="3893"/>
                  </a:lnTo>
                  <a:cubicBezTo>
                    <a:pt x="32858" y="4427"/>
                    <a:pt x="29989" y="4894"/>
                    <a:pt x="27120" y="5294"/>
                  </a:cubicBezTo>
                  <a:cubicBezTo>
                    <a:pt x="21349" y="6161"/>
                    <a:pt x="15545" y="6695"/>
                    <a:pt x="9741" y="6928"/>
                  </a:cubicBezTo>
                  <a:cubicBezTo>
                    <a:pt x="8545" y="6977"/>
                    <a:pt x="7348" y="7008"/>
                    <a:pt x="6151" y="7008"/>
                  </a:cubicBezTo>
                  <a:cubicBezTo>
                    <a:pt x="5714" y="7008"/>
                    <a:pt x="5276" y="7004"/>
                    <a:pt x="4838" y="6995"/>
                  </a:cubicBezTo>
                  <a:cubicBezTo>
                    <a:pt x="3236" y="6995"/>
                    <a:pt x="1635" y="6928"/>
                    <a:pt x="34" y="6762"/>
                  </a:cubicBezTo>
                  <a:cubicBezTo>
                    <a:pt x="1" y="6762"/>
                    <a:pt x="1" y="6828"/>
                    <a:pt x="34" y="6862"/>
                  </a:cubicBezTo>
                  <a:cubicBezTo>
                    <a:pt x="1435" y="7129"/>
                    <a:pt x="2803" y="7329"/>
                    <a:pt x="4204" y="7395"/>
                  </a:cubicBezTo>
                  <a:cubicBezTo>
                    <a:pt x="5303" y="7444"/>
                    <a:pt x="6384" y="7475"/>
                    <a:pt x="7460" y="7475"/>
                  </a:cubicBezTo>
                  <a:cubicBezTo>
                    <a:pt x="7854" y="7475"/>
                    <a:pt x="8247" y="7471"/>
                    <a:pt x="8640" y="7462"/>
                  </a:cubicBezTo>
                  <a:cubicBezTo>
                    <a:pt x="11576" y="7429"/>
                    <a:pt x="14511" y="7262"/>
                    <a:pt x="17447" y="6995"/>
                  </a:cubicBezTo>
                  <a:cubicBezTo>
                    <a:pt x="23217" y="6461"/>
                    <a:pt x="29022" y="5661"/>
                    <a:pt x="34726" y="4660"/>
                  </a:cubicBezTo>
                  <a:cubicBezTo>
                    <a:pt x="36360" y="4360"/>
                    <a:pt x="37961" y="4060"/>
                    <a:pt x="39529" y="3759"/>
                  </a:cubicBezTo>
                  <a:cubicBezTo>
                    <a:pt x="40363" y="3593"/>
                    <a:pt x="41164" y="3426"/>
                    <a:pt x="41964" y="3259"/>
                  </a:cubicBezTo>
                  <a:cubicBezTo>
                    <a:pt x="42765" y="3059"/>
                    <a:pt x="44699" y="2759"/>
                    <a:pt x="44633" y="2625"/>
                  </a:cubicBezTo>
                  <a:cubicBezTo>
                    <a:pt x="44166" y="1891"/>
                    <a:pt x="43632" y="857"/>
                    <a:pt x="43165" y="124"/>
                  </a:cubicBezTo>
                  <a:cubicBezTo>
                    <a:pt x="43107" y="37"/>
                    <a:pt x="43043" y="0"/>
                    <a:pt x="4299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97"/>
            <p:cNvSpPr/>
            <p:nvPr/>
          </p:nvSpPr>
          <p:spPr>
            <a:xfrm>
              <a:off x="1848944" y="2431131"/>
              <a:ext cx="411950" cy="605484"/>
            </a:xfrm>
            <a:custGeom>
              <a:rect b="b" l="l" r="r" t="t"/>
              <a:pathLst>
                <a:path extrusionOk="0" h="19516" w="13278">
                  <a:moveTo>
                    <a:pt x="744" y="1"/>
                  </a:moveTo>
                  <a:cubicBezTo>
                    <a:pt x="651" y="1"/>
                    <a:pt x="601" y="13"/>
                    <a:pt x="601" y="38"/>
                  </a:cubicBezTo>
                  <a:cubicBezTo>
                    <a:pt x="668" y="2039"/>
                    <a:pt x="601" y="4241"/>
                    <a:pt x="468" y="6209"/>
                  </a:cubicBezTo>
                  <a:cubicBezTo>
                    <a:pt x="301" y="9444"/>
                    <a:pt x="1" y="12080"/>
                    <a:pt x="134" y="12346"/>
                  </a:cubicBezTo>
                  <a:cubicBezTo>
                    <a:pt x="2094" y="15622"/>
                    <a:pt x="6665" y="19515"/>
                    <a:pt x="9647" y="19515"/>
                  </a:cubicBezTo>
                  <a:cubicBezTo>
                    <a:pt x="9915" y="19515"/>
                    <a:pt x="10170" y="19484"/>
                    <a:pt x="10408" y="19418"/>
                  </a:cubicBezTo>
                  <a:cubicBezTo>
                    <a:pt x="13244" y="18651"/>
                    <a:pt x="12810" y="12880"/>
                    <a:pt x="12477" y="11346"/>
                  </a:cubicBezTo>
                  <a:cubicBezTo>
                    <a:pt x="12477" y="11279"/>
                    <a:pt x="12477" y="11246"/>
                    <a:pt x="12477" y="11212"/>
                  </a:cubicBezTo>
                  <a:cubicBezTo>
                    <a:pt x="12410" y="10945"/>
                    <a:pt x="12376" y="10645"/>
                    <a:pt x="12343" y="10378"/>
                  </a:cubicBezTo>
                  <a:cubicBezTo>
                    <a:pt x="12210" y="6876"/>
                    <a:pt x="13277" y="2639"/>
                    <a:pt x="13277" y="2639"/>
                  </a:cubicBezTo>
                  <a:cubicBezTo>
                    <a:pt x="13277" y="2639"/>
                    <a:pt x="2136" y="1"/>
                    <a:pt x="744"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97"/>
            <p:cNvSpPr/>
            <p:nvPr/>
          </p:nvSpPr>
          <p:spPr>
            <a:xfrm>
              <a:off x="1891383" y="2434357"/>
              <a:ext cx="370532" cy="352971"/>
            </a:xfrm>
            <a:custGeom>
              <a:rect b="b" l="l" r="r" t="t"/>
              <a:pathLst>
                <a:path extrusionOk="0" h="11377" w="11943">
                  <a:moveTo>
                    <a:pt x="1" y="0"/>
                  </a:moveTo>
                  <a:cubicBezTo>
                    <a:pt x="697" y="3349"/>
                    <a:pt x="3073" y="11376"/>
                    <a:pt x="9718" y="11376"/>
                  </a:cubicBezTo>
                  <a:cubicBezTo>
                    <a:pt x="9759" y="11376"/>
                    <a:pt x="9800" y="11376"/>
                    <a:pt x="9841" y="11375"/>
                  </a:cubicBezTo>
                  <a:cubicBezTo>
                    <a:pt x="10275" y="11375"/>
                    <a:pt x="10708" y="11308"/>
                    <a:pt x="11109" y="11242"/>
                  </a:cubicBezTo>
                  <a:cubicBezTo>
                    <a:pt x="11109" y="11208"/>
                    <a:pt x="11109" y="11142"/>
                    <a:pt x="11109" y="11108"/>
                  </a:cubicBezTo>
                  <a:cubicBezTo>
                    <a:pt x="11042" y="10841"/>
                    <a:pt x="11008" y="10575"/>
                    <a:pt x="11008" y="10274"/>
                  </a:cubicBezTo>
                  <a:cubicBezTo>
                    <a:pt x="10842" y="6772"/>
                    <a:pt x="11942" y="2535"/>
                    <a:pt x="11942" y="2535"/>
                  </a:cubicBezTo>
                  <a:cubicBezTo>
                    <a:pt x="11942" y="2535"/>
                    <a:pt x="2736" y="367"/>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97"/>
            <p:cNvSpPr/>
            <p:nvPr/>
          </p:nvSpPr>
          <p:spPr>
            <a:xfrm>
              <a:off x="2303244" y="2079298"/>
              <a:ext cx="312577" cy="345960"/>
            </a:xfrm>
            <a:custGeom>
              <a:rect b="b" l="l" r="r" t="t"/>
              <a:pathLst>
                <a:path extrusionOk="0" h="11151" w="10075">
                  <a:moveTo>
                    <a:pt x="5140" y="1"/>
                  </a:moveTo>
                  <a:cubicBezTo>
                    <a:pt x="2510" y="1"/>
                    <a:pt x="298" y="2335"/>
                    <a:pt x="134" y="5374"/>
                  </a:cubicBezTo>
                  <a:cubicBezTo>
                    <a:pt x="1" y="8443"/>
                    <a:pt x="2069" y="11045"/>
                    <a:pt x="4804" y="11145"/>
                  </a:cubicBezTo>
                  <a:cubicBezTo>
                    <a:pt x="4876" y="11149"/>
                    <a:pt x="4948" y="11150"/>
                    <a:pt x="5019" y="11150"/>
                  </a:cubicBezTo>
                  <a:cubicBezTo>
                    <a:pt x="7627" y="11150"/>
                    <a:pt x="9811" y="8795"/>
                    <a:pt x="9941" y="5808"/>
                  </a:cubicBezTo>
                  <a:cubicBezTo>
                    <a:pt x="10075" y="2739"/>
                    <a:pt x="8006" y="137"/>
                    <a:pt x="5305" y="4"/>
                  </a:cubicBezTo>
                  <a:cubicBezTo>
                    <a:pt x="5249" y="2"/>
                    <a:pt x="5194" y="1"/>
                    <a:pt x="514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97"/>
            <p:cNvSpPr/>
            <p:nvPr/>
          </p:nvSpPr>
          <p:spPr>
            <a:xfrm>
              <a:off x="2253576" y="2064748"/>
              <a:ext cx="346735" cy="384307"/>
            </a:xfrm>
            <a:custGeom>
              <a:rect b="b" l="l" r="r" t="t"/>
              <a:pathLst>
                <a:path extrusionOk="0" h="12387" w="11176">
                  <a:moveTo>
                    <a:pt x="5656" y="1"/>
                  </a:moveTo>
                  <a:cubicBezTo>
                    <a:pt x="2747" y="1"/>
                    <a:pt x="298" y="2623"/>
                    <a:pt x="167" y="5943"/>
                  </a:cubicBezTo>
                  <a:cubicBezTo>
                    <a:pt x="1" y="9379"/>
                    <a:pt x="2302" y="12248"/>
                    <a:pt x="5304" y="12381"/>
                  </a:cubicBezTo>
                  <a:cubicBezTo>
                    <a:pt x="5377" y="12385"/>
                    <a:pt x="5450" y="12386"/>
                    <a:pt x="5523" y="12386"/>
                  </a:cubicBezTo>
                  <a:cubicBezTo>
                    <a:pt x="8430" y="12386"/>
                    <a:pt x="10879" y="9796"/>
                    <a:pt x="11042" y="6444"/>
                  </a:cubicBezTo>
                  <a:cubicBezTo>
                    <a:pt x="11175" y="3008"/>
                    <a:pt x="8874" y="139"/>
                    <a:pt x="5871" y="6"/>
                  </a:cubicBezTo>
                  <a:cubicBezTo>
                    <a:pt x="5799" y="3"/>
                    <a:pt x="5727" y="1"/>
                    <a:pt x="5656" y="1"/>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97"/>
            <p:cNvSpPr/>
            <p:nvPr/>
          </p:nvSpPr>
          <p:spPr>
            <a:xfrm>
              <a:off x="1846896" y="1773101"/>
              <a:ext cx="698590" cy="953615"/>
            </a:xfrm>
            <a:custGeom>
              <a:rect b="b" l="l" r="r" t="t"/>
              <a:pathLst>
                <a:path extrusionOk="0" h="30737" w="22517">
                  <a:moveTo>
                    <a:pt x="11877" y="1"/>
                  </a:moveTo>
                  <a:cubicBezTo>
                    <a:pt x="8055" y="1"/>
                    <a:pt x="4155" y="1793"/>
                    <a:pt x="2302" y="5270"/>
                  </a:cubicBezTo>
                  <a:cubicBezTo>
                    <a:pt x="134" y="9407"/>
                    <a:pt x="0" y="22516"/>
                    <a:pt x="2569" y="25919"/>
                  </a:cubicBezTo>
                  <a:cubicBezTo>
                    <a:pt x="4780" y="28887"/>
                    <a:pt x="8288" y="30737"/>
                    <a:pt x="11714" y="30737"/>
                  </a:cubicBezTo>
                  <a:cubicBezTo>
                    <a:pt x="14025" y="30737"/>
                    <a:pt x="16299" y="29895"/>
                    <a:pt x="18113" y="27987"/>
                  </a:cubicBezTo>
                  <a:cubicBezTo>
                    <a:pt x="22516" y="23350"/>
                    <a:pt x="22383" y="6305"/>
                    <a:pt x="19414" y="3036"/>
                  </a:cubicBezTo>
                  <a:cubicBezTo>
                    <a:pt x="17533" y="998"/>
                    <a:pt x="14727" y="1"/>
                    <a:pt x="11877"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97"/>
            <p:cNvSpPr/>
            <p:nvPr/>
          </p:nvSpPr>
          <p:spPr>
            <a:xfrm>
              <a:off x="2227703" y="2250887"/>
              <a:ext cx="34190" cy="72785"/>
            </a:xfrm>
            <a:custGeom>
              <a:rect b="b" l="l" r="r" t="t"/>
              <a:pathLst>
                <a:path extrusionOk="0" h="2346" w="1102">
                  <a:moveTo>
                    <a:pt x="928" y="1"/>
                  </a:moveTo>
                  <a:cubicBezTo>
                    <a:pt x="912" y="1"/>
                    <a:pt x="868" y="50"/>
                    <a:pt x="868" y="77"/>
                  </a:cubicBezTo>
                  <a:cubicBezTo>
                    <a:pt x="901" y="977"/>
                    <a:pt x="801" y="1978"/>
                    <a:pt x="34" y="2312"/>
                  </a:cubicBezTo>
                  <a:cubicBezTo>
                    <a:pt x="1" y="2312"/>
                    <a:pt x="1" y="2345"/>
                    <a:pt x="34" y="2345"/>
                  </a:cubicBezTo>
                  <a:cubicBezTo>
                    <a:pt x="1001" y="2178"/>
                    <a:pt x="1101" y="844"/>
                    <a:pt x="935" y="10"/>
                  </a:cubicBezTo>
                  <a:cubicBezTo>
                    <a:pt x="935" y="4"/>
                    <a:pt x="932" y="1"/>
                    <a:pt x="92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97"/>
            <p:cNvSpPr/>
            <p:nvPr/>
          </p:nvSpPr>
          <p:spPr>
            <a:xfrm>
              <a:off x="2186784" y="2223214"/>
              <a:ext cx="80913" cy="88049"/>
            </a:xfrm>
            <a:custGeom>
              <a:rect b="b" l="l" r="r" t="t"/>
              <a:pathLst>
                <a:path extrusionOk="0" h="2838" w="2608">
                  <a:moveTo>
                    <a:pt x="1404" y="0"/>
                  </a:moveTo>
                  <a:cubicBezTo>
                    <a:pt x="18" y="0"/>
                    <a:pt x="1" y="2771"/>
                    <a:pt x="1286" y="2837"/>
                  </a:cubicBezTo>
                  <a:cubicBezTo>
                    <a:pt x="1301" y="2838"/>
                    <a:pt x="1316" y="2838"/>
                    <a:pt x="1331" y="2838"/>
                  </a:cubicBezTo>
                  <a:cubicBezTo>
                    <a:pt x="2588" y="2838"/>
                    <a:pt x="2607" y="67"/>
                    <a:pt x="1453" y="1"/>
                  </a:cubicBezTo>
                  <a:cubicBezTo>
                    <a:pt x="1436" y="1"/>
                    <a:pt x="1420" y="0"/>
                    <a:pt x="14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97"/>
            <p:cNvSpPr/>
            <p:nvPr/>
          </p:nvSpPr>
          <p:spPr>
            <a:xfrm>
              <a:off x="2403634" y="2254082"/>
              <a:ext cx="35213" cy="72692"/>
            </a:xfrm>
            <a:custGeom>
              <a:rect b="b" l="l" r="r" t="t"/>
              <a:pathLst>
                <a:path extrusionOk="0" h="2343" w="1135">
                  <a:moveTo>
                    <a:pt x="204" y="0"/>
                  </a:moveTo>
                  <a:cubicBezTo>
                    <a:pt x="202" y="0"/>
                    <a:pt x="201" y="2"/>
                    <a:pt x="201" y="7"/>
                  </a:cubicBezTo>
                  <a:cubicBezTo>
                    <a:pt x="0" y="841"/>
                    <a:pt x="134" y="2209"/>
                    <a:pt x="1101" y="2342"/>
                  </a:cubicBezTo>
                  <a:cubicBezTo>
                    <a:pt x="1101" y="2342"/>
                    <a:pt x="1135" y="2309"/>
                    <a:pt x="1101" y="2309"/>
                  </a:cubicBezTo>
                  <a:cubicBezTo>
                    <a:pt x="334" y="2009"/>
                    <a:pt x="234" y="975"/>
                    <a:pt x="267" y="107"/>
                  </a:cubicBezTo>
                  <a:cubicBezTo>
                    <a:pt x="267" y="79"/>
                    <a:pt x="218" y="0"/>
                    <a:pt x="2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97"/>
            <p:cNvSpPr/>
            <p:nvPr/>
          </p:nvSpPr>
          <p:spPr>
            <a:xfrm>
              <a:off x="2397864" y="2227309"/>
              <a:ext cx="82713" cy="88111"/>
            </a:xfrm>
            <a:custGeom>
              <a:rect b="b" l="l" r="r" t="t"/>
              <a:pathLst>
                <a:path extrusionOk="0" h="2840" w="2666">
                  <a:moveTo>
                    <a:pt x="1260" y="0"/>
                  </a:moveTo>
                  <a:cubicBezTo>
                    <a:pt x="1236" y="0"/>
                    <a:pt x="1212" y="1"/>
                    <a:pt x="1187" y="3"/>
                  </a:cubicBezTo>
                  <a:cubicBezTo>
                    <a:pt x="0" y="36"/>
                    <a:pt x="52" y="2839"/>
                    <a:pt x="1310" y="2839"/>
                  </a:cubicBezTo>
                  <a:cubicBezTo>
                    <a:pt x="1324" y="2839"/>
                    <a:pt x="1339" y="2839"/>
                    <a:pt x="1354" y="2838"/>
                  </a:cubicBezTo>
                  <a:cubicBezTo>
                    <a:pt x="2665" y="2740"/>
                    <a:pt x="2623" y="0"/>
                    <a:pt x="126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97"/>
            <p:cNvSpPr/>
            <p:nvPr/>
          </p:nvSpPr>
          <p:spPr>
            <a:xfrm>
              <a:off x="2164571" y="2097509"/>
              <a:ext cx="104554" cy="55411"/>
            </a:xfrm>
            <a:custGeom>
              <a:rect b="b" l="l" r="r" t="t"/>
              <a:pathLst>
                <a:path extrusionOk="0" h="1786" w="3370">
                  <a:moveTo>
                    <a:pt x="2172" y="1"/>
                  </a:moveTo>
                  <a:cubicBezTo>
                    <a:pt x="2038" y="1"/>
                    <a:pt x="1902" y="17"/>
                    <a:pt x="1769" y="51"/>
                  </a:cubicBezTo>
                  <a:cubicBezTo>
                    <a:pt x="1235" y="84"/>
                    <a:pt x="735" y="317"/>
                    <a:pt x="368" y="718"/>
                  </a:cubicBezTo>
                  <a:cubicBezTo>
                    <a:pt x="1" y="1151"/>
                    <a:pt x="334" y="1785"/>
                    <a:pt x="868" y="1785"/>
                  </a:cubicBezTo>
                  <a:cubicBezTo>
                    <a:pt x="1302" y="1752"/>
                    <a:pt x="1635" y="1652"/>
                    <a:pt x="2036" y="1618"/>
                  </a:cubicBezTo>
                  <a:cubicBezTo>
                    <a:pt x="2469" y="1585"/>
                    <a:pt x="2870" y="1452"/>
                    <a:pt x="3203" y="1185"/>
                  </a:cubicBezTo>
                  <a:cubicBezTo>
                    <a:pt x="3370" y="985"/>
                    <a:pt x="3370" y="684"/>
                    <a:pt x="3237" y="451"/>
                  </a:cubicBezTo>
                  <a:cubicBezTo>
                    <a:pt x="2961" y="151"/>
                    <a:pt x="2574" y="1"/>
                    <a:pt x="21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97"/>
            <p:cNvSpPr/>
            <p:nvPr/>
          </p:nvSpPr>
          <p:spPr>
            <a:xfrm>
              <a:off x="2402611" y="2102814"/>
              <a:ext cx="101855" cy="59754"/>
            </a:xfrm>
            <a:custGeom>
              <a:rect b="b" l="l" r="r" t="t"/>
              <a:pathLst>
                <a:path extrusionOk="0" h="1926" w="3283">
                  <a:moveTo>
                    <a:pt x="1209" y="0"/>
                  </a:moveTo>
                  <a:cubicBezTo>
                    <a:pt x="853" y="0"/>
                    <a:pt x="496" y="119"/>
                    <a:pt x="200" y="347"/>
                  </a:cubicBezTo>
                  <a:cubicBezTo>
                    <a:pt x="33" y="547"/>
                    <a:pt x="0" y="847"/>
                    <a:pt x="167" y="1080"/>
                  </a:cubicBezTo>
                  <a:cubicBezTo>
                    <a:pt x="467" y="1381"/>
                    <a:pt x="834" y="1547"/>
                    <a:pt x="1234" y="1614"/>
                  </a:cubicBezTo>
                  <a:cubicBezTo>
                    <a:pt x="1601" y="1714"/>
                    <a:pt x="2001" y="1814"/>
                    <a:pt x="2368" y="1914"/>
                  </a:cubicBezTo>
                  <a:cubicBezTo>
                    <a:pt x="2408" y="1922"/>
                    <a:pt x="2447" y="1925"/>
                    <a:pt x="2486" y="1925"/>
                  </a:cubicBezTo>
                  <a:cubicBezTo>
                    <a:pt x="2958" y="1925"/>
                    <a:pt x="3282" y="1379"/>
                    <a:pt x="3036" y="947"/>
                  </a:cubicBezTo>
                  <a:cubicBezTo>
                    <a:pt x="2702" y="513"/>
                    <a:pt x="2235" y="213"/>
                    <a:pt x="1701" y="80"/>
                  </a:cubicBezTo>
                  <a:cubicBezTo>
                    <a:pt x="1542" y="27"/>
                    <a:pt x="1375" y="0"/>
                    <a:pt x="12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97"/>
            <p:cNvSpPr/>
            <p:nvPr/>
          </p:nvSpPr>
          <p:spPr>
            <a:xfrm>
              <a:off x="2235552" y="2128563"/>
              <a:ext cx="160865" cy="339569"/>
            </a:xfrm>
            <a:custGeom>
              <a:rect b="b" l="l" r="r" t="t"/>
              <a:pathLst>
                <a:path extrusionOk="0" h="10945" w="5185">
                  <a:moveTo>
                    <a:pt x="4080" y="0"/>
                  </a:moveTo>
                  <a:cubicBezTo>
                    <a:pt x="4042" y="0"/>
                    <a:pt x="4001" y="17"/>
                    <a:pt x="3984" y="50"/>
                  </a:cubicBezTo>
                  <a:cubicBezTo>
                    <a:pt x="3984" y="2886"/>
                    <a:pt x="4518" y="5721"/>
                    <a:pt x="4584" y="8556"/>
                  </a:cubicBezTo>
                  <a:cubicBezTo>
                    <a:pt x="4117" y="8323"/>
                    <a:pt x="3650" y="8189"/>
                    <a:pt x="3150" y="8089"/>
                  </a:cubicBezTo>
                  <a:lnTo>
                    <a:pt x="3150" y="8089"/>
                  </a:lnTo>
                  <a:cubicBezTo>
                    <a:pt x="3050" y="8123"/>
                    <a:pt x="3284" y="10091"/>
                    <a:pt x="3250" y="10391"/>
                  </a:cubicBezTo>
                  <a:cubicBezTo>
                    <a:pt x="3250" y="10424"/>
                    <a:pt x="3250" y="10424"/>
                    <a:pt x="3250" y="10424"/>
                  </a:cubicBezTo>
                  <a:cubicBezTo>
                    <a:pt x="3097" y="10442"/>
                    <a:pt x="2948" y="10451"/>
                    <a:pt x="2804" y="10451"/>
                  </a:cubicBezTo>
                  <a:cubicBezTo>
                    <a:pt x="1877" y="10451"/>
                    <a:pt x="1100" y="10087"/>
                    <a:pt x="148" y="9424"/>
                  </a:cubicBezTo>
                  <a:cubicBezTo>
                    <a:pt x="119" y="9404"/>
                    <a:pt x="92" y="9396"/>
                    <a:pt x="71" y="9396"/>
                  </a:cubicBezTo>
                  <a:cubicBezTo>
                    <a:pt x="20" y="9396"/>
                    <a:pt x="1" y="9443"/>
                    <a:pt x="48" y="9490"/>
                  </a:cubicBezTo>
                  <a:cubicBezTo>
                    <a:pt x="482" y="10224"/>
                    <a:pt x="1182" y="10691"/>
                    <a:pt x="2016" y="10858"/>
                  </a:cubicBezTo>
                  <a:cubicBezTo>
                    <a:pt x="2249" y="10921"/>
                    <a:pt x="2481" y="10945"/>
                    <a:pt x="2714" y="10945"/>
                  </a:cubicBezTo>
                  <a:cubicBezTo>
                    <a:pt x="2848" y="10945"/>
                    <a:pt x="2982" y="10937"/>
                    <a:pt x="3117" y="10925"/>
                  </a:cubicBezTo>
                  <a:lnTo>
                    <a:pt x="3317" y="10925"/>
                  </a:lnTo>
                  <a:lnTo>
                    <a:pt x="3517" y="10891"/>
                  </a:lnTo>
                  <a:cubicBezTo>
                    <a:pt x="3584" y="10858"/>
                    <a:pt x="3684" y="10791"/>
                    <a:pt x="3684" y="10691"/>
                  </a:cubicBezTo>
                  <a:cubicBezTo>
                    <a:pt x="3684" y="10658"/>
                    <a:pt x="3684" y="10625"/>
                    <a:pt x="3684" y="10591"/>
                  </a:cubicBezTo>
                  <a:lnTo>
                    <a:pt x="3684" y="10524"/>
                  </a:lnTo>
                  <a:cubicBezTo>
                    <a:pt x="3717" y="9857"/>
                    <a:pt x="3684" y="8823"/>
                    <a:pt x="3684" y="8823"/>
                  </a:cubicBezTo>
                  <a:lnTo>
                    <a:pt x="3684" y="8823"/>
                  </a:lnTo>
                  <a:cubicBezTo>
                    <a:pt x="3867" y="8902"/>
                    <a:pt x="4691" y="9290"/>
                    <a:pt x="5034" y="9290"/>
                  </a:cubicBezTo>
                  <a:cubicBezTo>
                    <a:pt x="5127" y="9290"/>
                    <a:pt x="5185" y="9261"/>
                    <a:pt x="5185" y="9190"/>
                  </a:cubicBezTo>
                  <a:cubicBezTo>
                    <a:pt x="5051" y="6221"/>
                    <a:pt x="4918" y="2952"/>
                    <a:pt x="4151" y="50"/>
                  </a:cubicBezTo>
                  <a:cubicBezTo>
                    <a:pt x="4151" y="17"/>
                    <a:pt x="4117" y="0"/>
                    <a:pt x="40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97"/>
            <p:cNvSpPr/>
            <p:nvPr/>
          </p:nvSpPr>
          <p:spPr>
            <a:xfrm>
              <a:off x="2222522" y="2422972"/>
              <a:ext cx="97325" cy="70737"/>
            </a:xfrm>
            <a:custGeom>
              <a:rect b="b" l="l" r="r" t="t"/>
              <a:pathLst>
                <a:path extrusionOk="0" h="2280" w="3137">
                  <a:moveTo>
                    <a:pt x="468" y="0"/>
                  </a:moveTo>
                  <a:cubicBezTo>
                    <a:pt x="334" y="267"/>
                    <a:pt x="201" y="534"/>
                    <a:pt x="134" y="834"/>
                  </a:cubicBezTo>
                  <a:cubicBezTo>
                    <a:pt x="1" y="1401"/>
                    <a:pt x="1" y="2035"/>
                    <a:pt x="701" y="2235"/>
                  </a:cubicBezTo>
                  <a:cubicBezTo>
                    <a:pt x="840" y="2263"/>
                    <a:pt x="978" y="2279"/>
                    <a:pt x="1114" y="2279"/>
                  </a:cubicBezTo>
                  <a:cubicBezTo>
                    <a:pt x="1306" y="2279"/>
                    <a:pt x="1493" y="2247"/>
                    <a:pt x="1669" y="2169"/>
                  </a:cubicBezTo>
                  <a:cubicBezTo>
                    <a:pt x="2236" y="1935"/>
                    <a:pt x="2736" y="1568"/>
                    <a:pt x="3136" y="1101"/>
                  </a:cubicBezTo>
                  <a:cubicBezTo>
                    <a:pt x="2136" y="1034"/>
                    <a:pt x="1202" y="634"/>
                    <a:pt x="4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97"/>
            <p:cNvSpPr/>
            <p:nvPr/>
          </p:nvSpPr>
          <p:spPr>
            <a:xfrm>
              <a:off x="2222522" y="2448845"/>
              <a:ext cx="51781" cy="44862"/>
            </a:xfrm>
            <a:custGeom>
              <a:rect b="b" l="l" r="r" t="t"/>
              <a:pathLst>
                <a:path extrusionOk="0" h="1446" w="1669">
                  <a:moveTo>
                    <a:pt x="134" y="0"/>
                  </a:moveTo>
                  <a:cubicBezTo>
                    <a:pt x="1" y="567"/>
                    <a:pt x="1" y="1201"/>
                    <a:pt x="701" y="1401"/>
                  </a:cubicBezTo>
                  <a:cubicBezTo>
                    <a:pt x="840" y="1429"/>
                    <a:pt x="978" y="1445"/>
                    <a:pt x="1114" y="1445"/>
                  </a:cubicBezTo>
                  <a:cubicBezTo>
                    <a:pt x="1306" y="1445"/>
                    <a:pt x="1493" y="1413"/>
                    <a:pt x="1669" y="1335"/>
                  </a:cubicBezTo>
                  <a:cubicBezTo>
                    <a:pt x="1635" y="601"/>
                    <a:pt x="902" y="100"/>
                    <a:pt x="134" y="0"/>
                  </a:cubicBezTo>
                  <a:close/>
                </a:path>
              </a:pathLst>
            </a:custGeom>
            <a:solidFill>
              <a:srgbClr val="FF9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97"/>
            <p:cNvSpPr/>
            <p:nvPr/>
          </p:nvSpPr>
          <p:spPr>
            <a:xfrm>
              <a:off x="1867589" y="1821714"/>
              <a:ext cx="163533" cy="402611"/>
            </a:xfrm>
            <a:custGeom>
              <a:rect b="b" l="l" r="r" t="t"/>
              <a:pathLst>
                <a:path extrusionOk="0" h="12977" w="5271">
                  <a:moveTo>
                    <a:pt x="5271" y="1"/>
                  </a:moveTo>
                  <a:cubicBezTo>
                    <a:pt x="3736" y="868"/>
                    <a:pt x="2469" y="2169"/>
                    <a:pt x="1635" y="3703"/>
                  </a:cubicBezTo>
                  <a:cubicBezTo>
                    <a:pt x="668" y="5571"/>
                    <a:pt x="100" y="9207"/>
                    <a:pt x="0" y="12977"/>
                  </a:cubicBezTo>
                  <a:cubicBezTo>
                    <a:pt x="868" y="12843"/>
                    <a:pt x="2936" y="9908"/>
                    <a:pt x="3803" y="8774"/>
                  </a:cubicBezTo>
                  <a:cubicBezTo>
                    <a:pt x="4670" y="7606"/>
                    <a:pt x="5171" y="1435"/>
                    <a:pt x="52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97"/>
            <p:cNvSpPr/>
            <p:nvPr/>
          </p:nvSpPr>
          <p:spPr>
            <a:xfrm>
              <a:off x="2126289" y="1935910"/>
              <a:ext cx="237776" cy="100521"/>
            </a:xfrm>
            <a:custGeom>
              <a:rect b="b" l="l" r="r" t="t"/>
              <a:pathLst>
                <a:path extrusionOk="0" h="3240" w="7664">
                  <a:moveTo>
                    <a:pt x="43" y="1"/>
                  </a:moveTo>
                  <a:cubicBezTo>
                    <a:pt x="24" y="1"/>
                    <a:pt x="1" y="17"/>
                    <a:pt x="1" y="56"/>
                  </a:cubicBezTo>
                  <a:cubicBezTo>
                    <a:pt x="468" y="1624"/>
                    <a:pt x="1769" y="2858"/>
                    <a:pt x="3403" y="3191"/>
                  </a:cubicBezTo>
                  <a:cubicBezTo>
                    <a:pt x="3623" y="3223"/>
                    <a:pt x="3843" y="3239"/>
                    <a:pt x="4062" y="3239"/>
                  </a:cubicBezTo>
                  <a:cubicBezTo>
                    <a:pt x="5441" y="3239"/>
                    <a:pt x="6776" y="2617"/>
                    <a:pt x="7639" y="1524"/>
                  </a:cubicBezTo>
                  <a:cubicBezTo>
                    <a:pt x="7664" y="1475"/>
                    <a:pt x="7635" y="1444"/>
                    <a:pt x="7604" y="1444"/>
                  </a:cubicBezTo>
                  <a:cubicBezTo>
                    <a:pt x="7593" y="1444"/>
                    <a:pt x="7582" y="1448"/>
                    <a:pt x="7573" y="1457"/>
                  </a:cubicBezTo>
                  <a:cubicBezTo>
                    <a:pt x="6730" y="2381"/>
                    <a:pt x="5532" y="2907"/>
                    <a:pt x="4305" y="2907"/>
                  </a:cubicBezTo>
                  <a:cubicBezTo>
                    <a:pt x="4027" y="2907"/>
                    <a:pt x="3747" y="2880"/>
                    <a:pt x="3470" y="2824"/>
                  </a:cubicBezTo>
                  <a:cubicBezTo>
                    <a:pt x="1935" y="2558"/>
                    <a:pt x="634" y="1490"/>
                    <a:pt x="67" y="22"/>
                  </a:cubicBezTo>
                  <a:cubicBezTo>
                    <a:pt x="67" y="9"/>
                    <a:pt x="56" y="1"/>
                    <a:pt x="4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97"/>
            <p:cNvSpPr/>
            <p:nvPr/>
          </p:nvSpPr>
          <p:spPr>
            <a:xfrm>
              <a:off x="2020749" y="1636475"/>
              <a:ext cx="366684" cy="195799"/>
            </a:xfrm>
            <a:custGeom>
              <a:rect b="b" l="l" r="r" t="t"/>
              <a:pathLst>
                <a:path extrusionOk="0" h="6311" w="11819">
                  <a:moveTo>
                    <a:pt x="6738" y="1"/>
                  </a:moveTo>
                  <a:cubicBezTo>
                    <a:pt x="4170" y="1"/>
                    <a:pt x="1768" y="1335"/>
                    <a:pt x="767" y="3036"/>
                  </a:cubicBezTo>
                  <a:cubicBezTo>
                    <a:pt x="200" y="4037"/>
                    <a:pt x="0" y="5171"/>
                    <a:pt x="167" y="6272"/>
                  </a:cubicBezTo>
                  <a:cubicBezTo>
                    <a:pt x="167" y="6300"/>
                    <a:pt x="185" y="6311"/>
                    <a:pt x="206" y="6311"/>
                  </a:cubicBezTo>
                  <a:cubicBezTo>
                    <a:pt x="234" y="6311"/>
                    <a:pt x="267" y="6291"/>
                    <a:pt x="267" y="6272"/>
                  </a:cubicBezTo>
                  <a:cubicBezTo>
                    <a:pt x="234" y="4271"/>
                    <a:pt x="1268" y="2436"/>
                    <a:pt x="3002" y="1435"/>
                  </a:cubicBezTo>
                  <a:cubicBezTo>
                    <a:pt x="4118" y="738"/>
                    <a:pt x="5400" y="386"/>
                    <a:pt x="6693" y="386"/>
                  </a:cubicBezTo>
                  <a:cubicBezTo>
                    <a:pt x="7565" y="386"/>
                    <a:pt x="8441" y="546"/>
                    <a:pt x="9274" y="868"/>
                  </a:cubicBezTo>
                  <a:cubicBezTo>
                    <a:pt x="10241" y="1235"/>
                    <a:pt x="11075" y="1936"/>
                    <a:pt x="11575" y="2870"/>
                  </a:cubicBezTo>
                  <a:cubicBezTo>
                    <a:pt x="11598" y="2905"/>
                    <a:pt x="11638" y="2919"/>
                    <a:pt x="11677" y="2919"/>
                  </a:cubicBezTo>
                  <a:cubicBezTo>
                    <a:pt x="11749" y="2919"/>
                    <a:pt x="11819" y="2868"/>
                    <a:pt x="11775" y="2803"/>
                  </a:cubicBezTo>
                  <a:cubicBezTo>
                    <a:pt x="11142" y="1168"/>
                    <a:pt x="9073" y="34"/>
                    <a:pt x="673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97"/>
            <p:cNvSpPr/>
            <p:nvPr/>
          </p:nvSpPr>
          <p:spPr>
            <a:xfrm>
              <a:off x="2455381" y="1699824"/>
              <a:ext cx="263061" cy="342237"/>
            </a:xfrm>
            <a:custGeom>
              <a:rect b="b" l="l" r="r" t="t"/>
              <a:pathLst>
                <a:path extrusionOk="0" h="11031" w="8479">
                  <a:moveTo>
                    <a:pt x="1610" y="1"/>
                  </a:moveTo>
                  <a:cubicBezTo>
                    <a:pt x="1087" y="1"/>
                    <a:pt x="559" y="31"/>
                    <a:pt x="34" y="60"/>
                  </a:cubicBezTo>
                  <a:cubicBezTo>
                    <a:pt x="0" y="60"/>
                    <a:pt x="0" y="160"/>
                    <a:pt x="34" y="160"/>
                  </a:cubicBezTo>
                  <a:cubicBezTo>
                    <a:pt x="478" y="132"/>
                    <a:pt x="922" y="108"/>
                    <a:pt x="1361" y="108"/>
                  </a:cubicBezTo>
                  <a:cubicBezTo>
                    <a:pt x="2439" y="108"/>
                    <a:pt x="3489" y="249"/>
                    <a:pt x="4437" y="794"/>
                  </a:cubicBezTo>
                  <a:cubicBezTo>
                    <a:pt x="5571" y="1395"/>
                    <a:pt x="6472" y="2395"/>
                    <a:pt x="6939" y="3563"/>
                  </a:cubicBezTo>
                  <a:cubicBezTo>
                    <a:pt x="7906" y="6098"/>
                    <a:pt x="6872" y="8933"/>
                    <a:pt x="4503" y="10234"/>
                  </a:cubicBezTo>
                  <a:cubicBezTo>
                    <a:pt x="3687" y="10652"/>
                    <a:pt x="2800" y="10868"/>
                    <a:pt x="1912" y="10868"/>
                  </a:cubicBezTo>
                  <a:cubicBezTo>
                    <a:pt x="1312" y="10868"/>
                    <a:pt x="712" y="10770"/>
                    <a:pt x="134" y="10568"/>
                  </a:cubicBezTo>
                  <a:cubicBezTo>
                    <a:pt x="121" y="10562"/>
                    <a:pt x="109" y="10559"/>
                    <a:pt x="99" y="10559"/>
                  </a:cubicBezTo>
                  <a:cubicBezTo>
                    <a:pt x="57" y="10559"/>
                    <a:pt x="40" y="10608"/>
                    <a:pt x="67" y="10635"/>
                  </a:cubicBezTo>
                  <a:cubicBezTo>
                    <a:pt x="761" y="10906"/>
                    <a:pt x="1456" y="11030"/>
                    <a:pt x="2129" y="11030"/>
                  </a:cubicBezTo>
                  <a:cubicBezTo>
                    <a:pt x="5599" y="11030"/>
                    <a:pt x="8478" y="7712"/>
                    <a:pt x="7472" y="3997"/>
                  </a:cubicBezTo>
                  <a:cubicBezTo>
                    <a:pt x="7072" y="2729"/>
                    <a:pt x="6271" y="1628"/>
                    <a:pt x="5137" y="894"/>
                  </a:cubicBezTo>
                  <a:cubicBezTo>
                    <a:pt x="4059" y="167"/>
                    <a:pt x="2848" y="1"/>
                    <a:pt x="16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97"/>
            <p:cNvSpPr/>
            <p:nvPr/>
          </p:nvSpPr>
          <p:spPr>
            <a:xfrm>
              <a:off x="1818945" y="1665078"/>
              <a:ext cx="883840" cy="379157"/>
            </a:xfrm>
            <a:custGeom>
              <a:rect b="b" l="l" r="r" t="t"/>
              <a:pathLst>
                <a:path extrusionOk="0" h="12221" w="28488">
                  <a:moveTo>
                    <a:pt x="12981" y="1"/>
                  </a:moveTo>
                  <a:cubicBezTo>
                    <a:pt x="12554" y="1"/>
                    <a:pt x="12127" y="35"/>
                    <a:pt x="11709" y="113"/>
                  </a:cubicBezTo>
                  <a:cubicBezTo>
                    <a:pt x="8507" y="747"/>
                    <a:pt x="7172" y="2882"/>
                    <a:pt x="7172" y="2882"/>
                  </a:cubicBezTo>
                  <a:cubicBezTo>
                    <a:pt x="7172" y="2882"/>
                    <a:pt x="6801" y="2849"/>
                    <a:pt x="6253" y="2849"/>
                  </a:cubicBezTo>
                  <a:cubicBezTo>
                    <a:pt x="5047" y="2849"/>
                    <a:pt x="2984" y="3007"/>
                    <a:pt x="2135" y="4016"/>
                  </a:cubicBezTo>
                  <a:cubicBezTo>
                    <a:pt x="1" y="6618"/>
                    <a:pt x="2302" y="11288"/>
                    <a:pt x="2302" y="11288"/>
                  </a:cubicBezTo>
                  <a:cubicBezTo>
                    <a:pt x="2491" y="11320"/>
                    <a:pt x="2679" y="11336"/>
                    <a:pt x="2866" y="11336"/>
                  </a:cubicBezTo>
                  <a:cubicBezTo>
                    <a:pt x="4035" y="11336"/>
                    <a:pt x="5139" y="10722"/>
                    <a:pt x="5771" y="9686"/>
                  </a:cubicBezTo>
                  <a:cubicBezTo>
                    <a:pt x="6324" y="10101"/>
                    <a:pt x="6907" y="10251"/>
                    <a:pt x="7462" y="10251"/>
                  </a:cubicBezTo>
                  <a:cubicBezTo>
                    <a:pt x="8916" y="10251"/>
                    <a:pt x="10175" y="9219"/>
                    <a:pt x="10175" y="9219"/>
                  </a:cubicBezTo>
                  <a:cubicBezTo>
                    <a:pt x="11382" y="10769"/>
                    <a:pt x="12815" y="11201"/>
                    <a:pt x="14067" y="11201"/>
                  </a:cubicBezTo>
                  <a:cubicBezTo>
                    <a:pt x="15618" y="11201"/>
                    <a:pt x="16891" y="10539"/>
                    <a:pt x="17113" y="10520"/>
                  </a:cubicBezTo>
                  <a:cubicBezTo>
                    <a:pt x="17113" y="10520"/>
                    <a:pt x="19532" y="12220"/>
                    <a:pt x="21974" y="12220"/>
                  </a:cubicBezTo>
                  <a:cubicBezTo>
                    <a:pt x="22554" y="12220"/>
                    <a:pt x="23134" y="12125"/>
                    <a:pt x="23684" y="11888"/>
                  </a:cubicBezTo>
                  <a:cubicBezTo>
                    <a:pt x="27754" y="10087"/>
                    <a:pt x="28488" y="4049"/>
                    <a:pt x="24585" y="1614"/>
                  </a:cubicBezTo>
                  <a:cubicBezTo>
                    <a:pt x="23613" y="1013"/>
                    <a:pt x="22606" y="816"/>
                    <a:pt x="21704" y="816"/>
                  </a:cubicBezTo>
                  <a:cubicBezTo>
                    <a:pt x="20005" y="816"/>
                    <a:pt x="18681" y="1514"/>
                    <a:pt x="18681" y="1514"/>
                  </a:cubicBezTo>
                  <a:cubicBezTo>
                    <a:pt x="18681" y="1514"/>
                    <a:pt x="15830" y="1"/>
                    <a:pt x="129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97"/>
            <p:cNvSpPr/>
            <p:nvPr/>
          </p:nvSpPr>
          <p:spPr>
            <a:xfrm>
              <a:off x="1857227" y="2360864"/>
              <a:ext cx="240133" cy="198746"/>
            </a:xfrm>
            <a:custGeom>
              <a:rect b="b" l="l" r="r" t="t"/>
              <a:pathLst>
                <a:path extrusionOk="0" h="6406" w="7740">
                  <a:moveTo>
                    <a:pt x="635" y="1"/>
                  </a:moveTo>
                  <a:lnTo>
                    <a:pt x="1" y="535"/>
                  </a:lnTo>
                  <a:lnTo>
                    <a:pt x="3303" y="4638"/>
                  </a:lnTo>
                  <a:lnTo>
                    <a:pt x="7406" y="6406"/>
                  </a:lnTo>
                  <a:lnTo>
                    <a:pt x="7740" y="5672"/>
                  </a:lnTo>
                  <a:lnTo>
                    <a:pt x="3804" y="3970"/>
                  </a:lnTo>
                  <a:lnTo>
                    <a:pt x="635"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97"/>
            <p:cNvSpPr/>
            <p:nvPr/>
          </p:nvSpPr>
          <p:spPr>
            <a:xfrm>
              <a:off x="1794126" y="1651366"/>
              <a:ext cx="604398" cy="502605"/>
            </a:xfrm>
            <a:custGeom>
              <a:rect b="b" l="l" r="r" t="t"/>
              <a:pathLst>
                <a:path extrusionOk="0" h="16200" w="19481">
                  <a:moveTo>
                    <a:pt x="13110" y="0"/>
                  </a:moveTo>
                  <a:cubicBezTo>
                    <a:pt x="8257" y="0"/>
                    <a:pt x="3481" y="2749"/>
                    <a:pt x="1968" y="5592"/>
                  </a:cubicBezTo>
                  <a:cubicBezTo>
                    <a:pt x="0" y="9295"/>
                    <a:pt x="467" y="15999"/>
                    <a:pt x="467" y="15999"/>
                  </a:cubicBezTo>
                  <a:lnTo>
                    <a:pt x="2735" y="16200"/>
                  </a:lnTo>
                  <a:cubicBezTo>
                    <a:pt x="2735" y="16200"/>
                    <a:pt x="2669" y="8294"/>
                    <a:pt x="4670" y="5892"/>
                  </a:cubicBezTo>
                  <a:cubicBezTo>
                    <a:pt x="7559" y="2368"/>
                    <a:pt x="12488" y="1688"/>
                    <a:pt x="15860" y="1688"/>
                  </a:cubicBezTo>
                  <a:cubicBezTo>
                    <a:pt x="17977" y="1688"/>
                    <a:pt x="19481" y="1956"/>
                    <a:pt x="19481" y="1956"/>
                  </a:cubicBezTo>
                  <a:cubicBezTo>
                    <a:pt x="17541" y="569"/>
                    <a:pt x="15317" y="0"/>
                    <a:pt x="13110" y="0"/>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97"/>
            <p:cNvSpPr/>
            <p:nvPr/>
          </p:nvSpPr>
          <p:spPr>
            <a:xfrm>
              <a:off x="1664761" y="2062825"/>
              <a:ext cx="340499" cy="385051"/>
            </a:xfrm>
            <a:custGeom>
              <a:rect b="b" l="l" r="r" t="t"/>
              <a:pathLst>
                <a:path extrusionOk="0" h="12411" w="10975">
                  <a:moveTo>
                    <a:pt x="5491" y="1"/>
                  </a:moveTo>
                  <a:cubicBezTo>
                    <a:pt x="5473" y="1"/>
                    <a:pt x="5456" y="1"/>
                    <a:pt x="5438" y="1"/>
                  </a:cubicBezTo>
                  <a:cubicBezTo>
                    <a:pt x="2402" y="34"/>
                    <a:pt x="0" y="2836"/>
                    <a:pt x="34" y="6272"/>
                  </a:cubicBezTo>
                  <a:cubicBezTo>
                    <a:pt x="67" y="9654"/>
                    <a:pt x="2506" y="12410"/>
                    <a:pt x="5484" y="12410"/>
                  </a:cubicBezTo>
                  <a:cubicBezTo>
                    <a:pt x="5502" y="12410"/>
                    <a:pt x="5520" y="12410"/>
                    <a:pt x="5538" y="12410"/>
                  </a:cubicBezTo>
                  <a:cubicBezTo>
                    <a:pt x="8540" y="12377"/>
                    <a:pt x="10975" y="9575"/>
                    <a:pt x="10942" y="6139"/>
                  </a:cubicBezTo>
                  <a:cubicBezTo>
                    <a:pt x="10908" y="2757"/>
                    <a:pt x="8469" y="1"/>
                    <a:pt x="5491" y="1"/>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97"/>
            <p:cNvSpPr/>
            <p:nvPr/>
          </p:nvSpPr>
          <p:spPr>
            <a:xfrm>
              <a:off x="1650273" y="2076289"/>
              <a:ext cx="305317" cy="346735"/>
            </a:xfrm>
            <a:custGeom>
              <a:rect b="b" l="l" r="r" t="t"/>
              <a:pathLst>
                <a:path extrusionOk="0" h="11176" w="9841">
                  <a:moveTo>
                    <a:pt x="4871" y="1"/>
                  </a:moveTo>
                  <a:cubicBezTo>
                    <a:pt x="2169" y="34"/>
                    <a:pt x="0" y="2569"/>
                    <a:pt x="34" y="5638"/>
                  </a:cubicBezTo>
                  <a:cubicBezTo>
                    <a:pt x="67" y="8707"/>
                    <a:pt x="2269" y="11175"/>
                    <a:pt x="4971" y="11175"/>
                  </a:cubicBezTo>
                  <a:cubicBezTo>
                    <a:pt x="7673" y="11142"/>
                    <a:pt x="9841" y="8607"/>
                    <a:pt x="9807" y="5538"/>
                  </a:cubicBezTo>
                  <a:cubicBezTo>
                    <a:pt x="9774" y="2469"/>
                    <a:pt x="7572" y="1"/>
                    <a:pt x="487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97"/>
            <p:cNvSpPr/>
            <p:nvPr/>
          </p:nvSpPr>
          <p:spPr>
            <a:xfrm>
              <a:off x="1776505" y="2716853"/>
              <a:ext cx="514395" cy="534716"/>
            </a:xfrm>
            <a:custGeom>
              <a:rect b="b" l="l" r="r" t="t"/>
              <a:pathLst>
                <a:path extrusionOk="0" h="17235" w="16580">
                  <a:moveTo>
                    <a:pt x="2603" y="1"/>
                  </a:moveTo>
                  <a:lnTo>
                    <a:pt x="1" y="3036"/>
                  </a:lnTo>
                  <a:cubicBezTo>
                    <a:pt x="1" y="3036"/>
                    <a:pt x="8680" y="17235"/>
                    <a:pt x="9092" y="17235"/>
                  </a:cubicBezTo>
                  <a:cubicBezTo>
                    <a:pt x="9102" y="17235"/>
                    <a:pt x="9107" y="17228"/>
                    <a:pt x="9107" y="17213"/>
                  </a:cubicBezTo>
                  <a:lnTo>
                    <a:pt x="12143" y="10809"/>
                  </a:lnTo>
                  <a:lnTo>
                    <a:pt x="16579" y="15212"/>
                  </a:lnTo>
                  <a:lnTo>
                    <a:pt x="16579" y="15212"/>
                  </a:lnTo>
                  <a:lnTo>
                    <a:pt x="16146" y="4070"/>
                  </a:lnTo>
                  <a:lnTo>
                    <a:pt x="14778" y="1936"/>
                  </a:lnTo>
                  <a:lnTo>
                    <a:pt x="11843" y="9341"/>
                  </a:lnTo>
                  <a:lnTo>
                    <a:pt x="2603"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97"/>
            <p:cNvSpPr/>
            <p:nvPr/>
          </p:nvSpPr>
          <p:spPr>
            <a:xfrm>
              <a:off x="1769649" y="2810481"/>
              <a:ext cx="530559" cy="460070"/>
            </a:xfrm>
            <a:custGeom>
              <a:rect b="b" l="l" r="r" t="t"/>
              <a:pathLst>
                <a:path extrusionOk="0" h="14829" w="17101">
                  <a:moveTo>
                    <a:pt x="68" y="1"/>
                  </a:moveTo>
                  <a:cubicBezTo>
                    <a:pt x="33" y="1"/>
                    <a:pt x="1" y="43"/>
                    <a:pt x="22" y="85"/>
                  </a:cubicBezTo>
                  <a:cubicBezTo>
                    <a:pt x="1254" y="2583"/>
                    <a:pt x="9107" y="14829"/>
                    <a:pt x="9261" y="14829"/>
                  </a:cubicBezTo>
                  <a:cubicBezTo>
                    <a:pt x="9261" y="14829"/>
                    <a:pt x="9262" y="14829"/>
                    <a:pt x="9262" y="14829"/>
                  </a:cubicBezTo>
                  <a:cubicBezTo>
                    <a:pt x="10429" y="12627"/>
                    <a:pt x="11463" y="10392"/>
                    <a:pt x="12431" y="8057"/>
                  </a:cubicBezTo>
                  <a:cubicBezTo>
                    <a:pt x="13075" y="8830"/>
                    <a:pt x="16767" y="12776"/>
                    <a:pt x="17020" y="12776"/>
                  </a:cubicBezTo>
                  <a:cubicBezTo>
                    <a:pt x="17029" y="12776"/>
                    <a:pt x="17034" y="12771"/>
                    <a:pt x="17034" y="12761"/>
                  </a:cubicBezTo>
                  <a:cubicBezTo>
                    <a:pt x="17101" y="10759"/>
                    <a:pt x="17067" y="8725"/>
                    <a:pt x="16901" y="6690"/>
                  </a:cubicBezTo>
                  <a:cubicBezTo>
                    <a:pt x="16767" y="4855"/>
                    <a:pt x="16700" y="2987"/>
                    <a:pt x="16467" y="1152"/>
                  </a:cubicBezTo>
                  <a:cubicBezTo>
                    <a:pt x="16467" y="1116"/>
                    <a:pt x="16437" y="1089"/>
                    <a:pt x="16410" y="1089"/>
                  </a:cubicBezTo>
                  <a:cubicBezTo>
                    <a:pt x="16387" y="1089"/>
                    <a:pt x="16367" y="1107"/>
                    <a:pt x="16367" y="1152"/>
                  </a:cubicBezTo>
                  <a:cubicBezTo>
                    <a:pt x="16000" y="2954"/>
                    <a:pt x="16534" y="9959"/>
                    <a:pt x="16534" y="11660"/>
                  </a:cubicBezTo>
                  <a:lnTo>
                    <a:pt x="16500" y="11660"/>
                  </a:lnTo>
                  <a:cubicBezTo>
                    <a:pt x="16335" y="11462"/>
                    <a:pt x="12467" y="7823"/>
                    <a:pt x="12366" y="7823"/>
                  </a:cubicBezTo>
                  <a:cubicBezTo>
                    <a:pt x="12365" y="7823"/>
                    <a:pt x="12364" y="7823"/>
                    <a:pt x="12364" y="7824"/>
                  </a:cubicBezTo>
                  <a:cubicBezTo>
                    <a:pt x="11697" y="8858"/>
                    <a:pt x="9495" y="13495"/>
                    <a:pt x="9328" y="13928"/>
                  </a:cubicBezTo>
                  <a:cubicBezTo>
                    <a:pt x="7894" y="11560"/>
                    <a:pt x="1823" y="2287"/>
                    <a:pt x="122" y="52"/>
                  </a:cubicBezTo>
                  <a:cubicBezTo>
                    <a:pt x="110" y="15"/>
                    <a:pt x="88" y="1"/>
                    <a:pt x="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9" name="Google Shape;1169;p197"/>
          <p:cNvSpPr/>
          <p:nvPr/>
        </p:nvSpPr>
        <p:spPr>
          <a:xfrm>
            <a:off x="0" y="0"/>
            <a:ext cx="418500" cy="261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97"/>
          <p:cNvSpPr txBox="1"/>
          <p:nvPr/>
        </p:nvSpPr>
        <p:spPr>
          <a:xfrm>
            <a:off x="6303300" y="4210600"/>
            <a:ext cx="2840700" cy="605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sz="1700">
                <a:latin typeface="Lato"/>
                <a:ea typeface="Lato"/>
                <a:cs typeface="Lato"/>
                <a:sym typeface="Lato"/>
              </a:rPr>
              <a:t>Nimrah Altaf Adam</a:t>
            </a:r>
            <a:endParaRPr b="1" i="1" sz="1700">
              <a:latin typeface="Lato"/>
              <a:ea typeface="Lato"/>
              <a:cs typeface="Lato"/>
              <a:sym typeface="Lato"/>
            </a:endParaRPr>
          </a:p>
          <a:p>
            <a:pPr indent="0" lvl="0" marL="0" rtl="0" algn="r">
              <a:spcBef>
                <a:spcPts val="0"/>
              </a:spcBef>
              <a:spcAft>
                <a:spcPts val="0"/>
              </a:spcAft>
              <a:buNone/>
            </a:pPr>
            <a:r>
              <a:rPr b="1" i="1" lang="en" sz="1700">
                <a:latin typeface="Lato"/>
                <a:ea typeface="Lato"/>
                <a:cs typeface="Lato"/>
                <a:sym typeface="Lato"/>
              </a:rPr>
              <a:t>SESE-19077</a:t>
            </a:r>
            <a:endParaRPr b="1" i="1" sz="1700">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9" name="Shape 3999"/>
        <p:cNvGrpSpPr/>
        <p:nvPr/>
      </p:nvGrpSpPr>
      <p:grpSpPr>
        <a:xfrm>
          <a:off x="0" y="0"/>
          <a:ext cx="0" cy="0"/>
          <a:chOff x="0" y="0"/>
          <a:chExt cx="0" cy="0"/>
        </a:xfrm>
      </p:grpSpPr>
      <p:sp>
        <p:nvSpPr>
          <p:cNvPr id="4000" name="Google Shape;4000;p224"/>
          <p:cNvSpPr/>
          <p:nvPr/>
        </p:nvSpPr>
        <p:spPr>
          <a:xfrm>
            <a:off x="0" y="-5100"/>
            <a:ext cx="1969200" cy="51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224"/>
          <p:cNvSpPr txBox="1"/>
          <p:nvPr>
            <p:ph type="title"/>
          </p:nvPr>
        </p:nvSpPr>
        <p:spPr>
          <a:xfrm>
            <a:off x="685800" y="435999"/>
            <a:ext cx="1283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01</a:t>
            </a:r>
            <a:endParaRPr sz="4000"/>
          </a:p>
        </p:txBody>
      </p:sp>
      <p:sp>
        <p:nvSpPr>
          <p:cNvPr id="4002" name="Google Shape;4002;p224"/>
          <p:cNvSpPr txBox="1"/>
          <p:nvPr>
            <p:ph idx="2" type="title"/>
          </p:nvPr>
        </p:nvSpPr>
        <p:spPr>
          <a:xfrm>
            <a:off x="685800" y="1025070"/>
            <a:ext cx="1283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02</a:t>
            </a:r>
            <a:endParaRPr sz="4000"/>
          </a:p>
        </p:txBody>
      </p:sp>
      <p:sp>
        <p:nvSpPr>
          <p:cNvPr id="4003" name="Google Shape;4003;p224"/>
          <p:cNvSpPr txBox="1"/>
          <p:nvPr>
            <p:ph idx="3" type="title"/>
          </p:nvPr>
        </p:nvSpPr>
        <p:spPr>
          <a:xfrm>
            <a:off x="5538900" y="1057613"/>
            <a:ext cx="3605100" cy="1334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3700">
                <a:solidFill>
                  <a:srgbClr val="FFC000"/>
                </a:solidFill>
                <a:latin typeface="Lobster"/>
                <a:ea typeface="Lobster"/>
                <a:cs typeface="Lobster"/>
                <a:sym typeface="Lobster"/>
              </a:rPr>
              <a:t>Types of listening </a:t>
            </a:r>
            <a:endParaRPr b="0" sz="3700">
              <a:solidFill>
                <a:srgbClr val="FFC000"/>
              </a:solidFill>
              <a:latin typeface="Lobster"/>
              <a:ea typeface="Lobster"/>
              <a:cs typeface="Lobster"/>
              <a:sym typeface="Lobster"/>
            </a:endParaRPr>
          </a:p>
        </p:txBody>
      </p:sp>
      <p:sp>
        <p:nvSpPr>
          <p:cNvPr id="4004" name="Google Shape;4004;p224"/>
          <p:cNvSpPr txBox="1"/>
          <p:nvPr>
            <p:ph idx="4" type="title"/>
          </p:nvPr>
        </p:nvSpPr>
        <p:spPr>
          <a:xfrm>
            <a:off x="685800" y="1638741"/>
            <a:ext cx="1283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03</a:t>
            </a:r>
            <a:endParaRPr sz="4000"/>
          </a:p>
        </p:txBody>
      </p:sp>
      <p:sp>
        <p:nvSpPr>
          <p:cNvPr id="4005" name="Google Shape;4005;p224"/>
          <p:cNvSpPr txBox="1"/>
          <p:nvPr>
            <p:ph idx="5" type="title"/>
          </p:nvPr>
        </p:nvSpPr>
        <p:spPr>
          <a:xfrm>
            <a:off x="685800" y="2229312"/>
            <a:ext cx="1283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04</a:t>
            </a:r>
            <a:endParaRPr sz="4000"/>
          </a:p>
        </p:txBody>
      </p:sp>
      <p:sp>
        <p:nvSpPr>
          <p:cNvPr id="4006" name="Google Shape;4006;p224"/>
          <p:cNvSpPr txBox="1"/>
          <p:nvPr>
            <p:ph idx="6" type="subTitle"/>
          </p:nvPr>
        </p:nvSpPr>
        <p:spPr>
          <a:xfrm>
            <a:off x="1969200" y="639450"/>
            <a:ext cx="3734400" cy="355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274E13"/>
                </a:solidFill>
                <a:latin typeface="Georgia"/>
                <a:ea typeface="Georgia"/>
                <a:cs typeface="Georgia"/>
                <a:sym typeface="Georgia"/>
              </a:rPr>
              <a:t>Appreciative Listening</a:t>
            </a:r>
            <a:endParaRPr sz="1800">
              <a:solidFill>
                <a:srgbClr val="274E13"/>
              </a:solidFill>
            </a:endParaRPr>
          </a:p>
        </p:txBody>
      </p:sp>
      <p:sp>
        <p:nvSpPr>
          <p:cNvPr id="4007" name="Google Shape;4007;p224"/>
          <p:cNvSpPr txBox="1"/>
          <p:nvPr>
            <p:ph idx="8" type="subTitle"/>
          </p:nvPr>
        </p:nvSpPr>
        <p:spPr>
          <a:xfrm>
            <a:off x="1955050" y="1220400"/>
            <a:ext cx="5012100" cy="355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274E13"/>
                </a:solidFill>
                <a:latin typeface="Georgia"/>
                <a:ea typeface="Georgia"/>
                <a:cs typeface="Georgia"/>
                <a:sym typeface="Georgia"/>
              </a:rPr>
              <a:t>Emphatic/Therapeutic Listening </a:t>
            </a:r>
            <a:endParaRPr sz="1800">
              <a:solidFill>
                <a:srgbClr val="274E13"/>
              </a:solidFill>
            </a:endParaRPr>
          </a:p>
        </p:txBody>
      </p:sp>
      <p:sp>
        <p:nvSpPr>
          <p:cNvPr id="4008" name="Google Shape;4008;p224"/>
          <p:cNvSpPr txBox="1"/>
          <p:nvPr>
            <p:ph idx="13" type="subTitle"/>
          </p:nvPr>
        </p:nvSpPr>
        <p:spPr>
          <a:xfrm>
            <a:off x="1904200" y="1791888"/>
            <a:ext cx="4961400" cy="355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274E13"/>
                </a:solidFill>
                <a:latin typeface="Georgia"/>
                <a:ea typeface="Georgia"/>
                <a:cs typeface="Georgia"/>
                <a:sym typeface="Georgia"/>
              </a:rPr>
              <a:t>Comprehensive/Active Listening</a:t>
            </a:r>
            <a:endParaRPr sz="1800">
              <a:solidFill>
                <a:srgbClr val="274E13"/>
              </a:solidFill>
            </a:endParaRPr>
          </a:p>
        </p:txBody>
      </p:sp>
      <p:sp>
        <p:nvSpPr>
          <p:cNvPr id="4009" name="Google Shape;4009;p224"/>
          <p:cNvSpPr txBox="1"/>
          <p:nvPr>
            <p:ph idx="15" type="subTitle"/>
          </p:nvPr>
        </p:nvSpPr>
        <p:spPr>
          <a:xfrm>
            <a:off x="1929550" y="2984550"/>
            <a:ext cx="3536100" cy="355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274E13"/>
                </a:solidFill>
                <a:latin typeface="Georgia"/>
                <a:ea typeface="Georgia"/>
                <a:cs typeface="Georgia"/>
                <a:sym typeface="Georgia"/>
              </a:rPr>
              <a:t>Critical /Analytic Listening</a:t>
            </a:r>
            <a:endParaRPr b="1" sz="1800">
              <a:solidFill>
                <a:srgbClr val="274E13"/>
              </a:solidFill>
            </a:endParaRPr>
          </a:p>
        </p:txBody>
      </p:sp>
      <p:grpSp>
        <p:nvGrpSpPr>
          <p:cNvPr id="4010" name="Google Shape;4010;p224"/>
          <p:cNvGrpSpPr/>
          <p:nvPr/>
        </p:nvGrpSpPr>
        <p:grpSpPr>
          <a:xfrm>
            <a:off x="5787588" y="2668558"/>
            <a:ext cx="1735955" cy="1263088"/>
            <a:chOff x="6039677" y="1598990"/>
            <a:chExt cx="751430" cy="546673"/>
          </a:xfrm>
        </p:grpSpPr>
        <p:sp>
          <p:nvSpPr>
            <p:cNvPr id="4011" name="Google Shape;4011;p224"/>
            <p:cNvSpPr/>
            <p:nvPr/>
          </p:nvSpPr>
          <p:spPr>
            <a:xfrm>
              <a:off x="6039677" y="1598990"/>
              <a:ext cx="751430" cy="546673"/>
            </a:xfrm>
            <a:custGeom>
              <a:rect b="b" l="l" r="r" t="t"/>
              <a:pathLst>
                <a:path extrusionOk="0" h="11278" w="15503">
                  <a:moveTo>
                    <a:pt x="7630" y="0"/>
                  </a:moveTo>
                  <a:cubicBezTo>
                    <a:pt x="3405" y="0"/>
                    <a:pt x="0" y="2523"/>
                    <a:pt x="0" y="5624"/>
                  </a:cubicBezTo>
                  <a:cubicBezTo>
                    <a:pt x="0" y="8754"/>
                    <a:pt x="3405" y="11277"/>
                    <a:pt x="7630" y="11277"/>
                  </a:cubicBezTo>
                  <a:cubicBezTo>
                    <a:pt x="9484" y="11277"/>
                    <a:pt x="11338" y="10761"/>
                    <a:pt x="12888" y="9697"/>
                  </a:cubicBezTo>
                  <a:lnTo>
                    <a:pt x="15502" y="10365"/>
                  </a:lnTo>
                  <a:lnTo>
                    <a:pt x="14499" y="8086"/>
                  </a:lnTo>
                  <a:cubicBezTo>
                    <a:pt x="14985" y="7356"/>
                    <a:pt x="15259" y="6505"/>
                    <a:pt x="15259" y="5624"/>
                  </a:cubicBezTo>
                  <a:cubicBezTo>
                    <a:pt x="15259" y="2523"/>
                    <a:pt x="11824" y="0"/>
                    <a:pt x="763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274E13"/>
                </a:solidFill>
              </a:endParaRPr>
            </a:p>
          </p:txBody>
        </p:sp>
        <p:sp>
          <p:nvSpPr>
            <p:cNvPr id="4012" name="Google Shape;4012;p224"/>
            <p:cNvSpPr/>
            <p:nvPr/>
          </p:nvSpPr>
          <p:spPr>
            <a:xfrm>
              <a:off x="6186986" y="1833274"/>
              <a:ext cx="89912" cy="77120"/>
            </a:xfrm>
            <a:custGeom>
              <a:rect b="b" l="l" r="r" t="t"/>
              <a:pathLst>
                <a:path extrusionOk="0" h="1591" w="1855">
                  <a:moveTo>
                    <a:pt x="1065" y="0"/>
                  </a:moveTo>
                  <a:cubicBezTo>
                    <a:pt x="335" y="0"/>
                    <a:pt x="1" y="851"/>
                    <a:pt x="487" y="1368"/>
                  </a:cubicBezTo>
                  <a:cubicBezTo>
                    <a:pt x="650" y="1522"/>
                    <a:pt x="847" y="1591"/>
                    <a:pt x="1040" y="1591"/>
                  </a:cubicBezTo>
                  <a:cubicBezTo>
                    <a:pt x="1457" y="1591"/>
                    <a:pt x="1855" y="1269"/>
                    <a:pt x="1855" y="791"/>
                  </a:cubicBezTo>
                  <a:cubicBezTo>
                    <a:pt x="1855" y="365"/>
                    <a:pt x="1490" y="0"/>
                    <a:pt x="10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274E13"/>
                </a:solidFill>
              </a:endParaRPr>
            </a:p>
          </p:txBody>
        </p:sp>
        <p:sp>
          <p:nvSpPr>
            <p:cNvPr id="4013" name="Google Shape;4013;p224"/>
            <p:cNvSpPr/>
            <p:nvPr/>
          </p:nvSpPr>
          <p:spPr>
            <a:xfrm>
              <a:off x="6357901" y="1833274"/>
              <a:ext cx="89912" cy="77120"/>
            </a:xfrm>
            <a:custGeom>
              <a:rect b="b" l="l" r="r" t="t"/>
              <a:pathLst>
                <a:path extrusionOk="0" h="1591" w="1855">
                  <a:moveTo>
                    <a:pt x="1065" y="0"/>
                  </a:moveTo>
                  <a:cubicBezTo>
                    <a:pt x="365" y="0"/>
                    <a:pt x="1" y="851"/>
                    <a:pt x="487" y="1368"/>
                  </a:cubicBezTo>
                  <a:cubicBezTo>
                    <a:pt x="650" y="1522"/>
                    <a:pt x="847" y="1591"/>
                    <a:pt x="1040" y="1591"/>
                  </a:cubicBezTo>
                  <a:cubicBezTo>
                    <a:pt x="1457" y="1591"/>
                    <a:pt x="1855" y="1269"/>
                    <a:pt x="1855" y="791"/>
                  </a:cubicBezTo>
                  <a:cubicBezTo>
                    <a:pt x="1855" y="365"/>
                    <a:pt x="1490" y="0"/>
                    <a:pt x="10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274E13"/>
                </a:solidFill>
              </a:endParaRPr>
            </a:p>
          </p:txBody>
        </p:sp>
        <p:sp>
          <p:nvSpPr>
            <p:cNvPr id="4014" name="Google Shape;4014;p224"/>
            <p:cNvSpPr/>
            <p:nvPr/>
          </p:nvSpPr>
          <p:spPr>
            <a:xfrm>
              <a:off x="6528816" y="1833274"/>
              <a:ext cx="89912" cy="77120"/>
            </a:xfrm>
            <a:custGeom>
              <a:rect b="b" l="l" r="r" t="t"/>
              <a:pathLst>
                <a:path extrusionOk="0" h="1591" w="1855">
                  <a:moveTo>
                    <a:pt x="1064" y="0"/>
                  </a:moveTo>
                  <a:cubicBezTo>
                    <a:pt x="365" y="0"/>
                    <a:pt x="1" y="851"/>
                    <a:pt x="517" y="1368"/>
                  </a:cubicBezTo>
                  <a:cubicBezTo>
                    <a:pt x="671" y="1522"/>
                    <a:pt x="861" y="1591"/>
                    <a:pt x="1049" y="1591"/>
                  </a:cubicBezTo>
                  <a:cubicBezTo>
                    <a:pt x="1457" y="1591"/>
                    <a:pt x="1855" y="1269"/>
                    <a:pt x="1855" y="791"/>
                  </a:cubicBezTo>
                  <a:cubicBezTo>
                    <a:pt x="1855" y="365"/>
                    <a:pt x="1520" y="0"/>
                    <a:pt x="10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274E13"/>
                </a:solidFill>
              </a:endParaRPr>
            </a:p>
          </p:txBody>
        </p:sp>
      </p:grpSp>
      <p:grpSp>
        <p:nvGrpSpPr>
          <p:cNvPr id="4015" name="Google Shape;4015;p224"/>
          <p:cNvGrpSpPr/>
          <p:nvPr/>
        </p:nvGrpSpPr>
        <p:grpSpPr>
          <a:xfrm>
            <a:off x="7680990" y="3665796"/>
            <a:ext cx="1087064" cy="789408"/>
            <a:chOff x="7357941" y="3473851"/>
            <a:chExt cx="389140" cy="282567"/>
          </a:xfrm>
        </p:grpSpPr>
        <p:sp>
          <p:nvSpPr>
            <p:cNvPr id="4016" name="Google Shape;4016;p224"/>
            <p:cNvSpPr/>
            <p:nvPr/>
          </p:nvSpPr>
          <p:spPr>
            <a:xfrm>
              <a:off x="7357941" y="3473851"/>
              <a:ext cx="389140" cy="282567"/>
            </a:xfrm>
            <a:custGeom>
              <a:rect b="b" l="l" r="r" t="t"/>
              <a:pathLst>
                <a:path extrusionOk="0" h="11279" w="15533">
                  <a:moveTo>
                    <a:pt x="7903" y="0"/>
                  </a:moveTo>
                  <a:cubicBezTo>
                    <a:pt x="3708" y="0"/>
                    <a:pt x="274" y="2523"/>
                    <a:pt x="274" y="5654"/>
                  </a:cubicBezTo>
                  <a:cubicBezTo>
                    <a:pt x="274" y="6505"/>
                    <a:pt x="547" y="7387"/>
                    <a:pt x="1034" y="8086"/>
                  </a:cubicBezTo>
                  <a:lnTo>
                    <a:pt x="0" y="10396"/>
                  </a:lnTo>
                  <a:lnTo>
                    <a:pt x="0" y="10396"/>
                  </a:lnTo>
                  <a:lnTo>
                    <a:pt x="2645" y="9727"/>
                  </a:lnTo>
                  <a:cubicBezTo>
                    <a:pt x="4154" y="10733"/>
                    <a:pt x="5951" y="11278"/>
                    <a:pt x="7756" y="11278"/>
                  </a:cubicBezTo>
                  <a:cubicBezTo>
                    <a:pt x="7805" y="11278"/>
                    <a:pt x="7854" y="11278"/>
                    <a:pt x="7903" y="11277"/>
                  </a:cubicBezTo>
                  <a:cubicBezTo>
                    <a:pt x="12128" y="11277"/>
                    <a:pt x="15532" y="8754"/>
                    <a:pt x="15532" y="5654"/>
                  </a:cubicBezTo>
                  <a:cubicBezTo>
                    <a:pt x="15532" y="2523"/>
                    <a:pt x="12128" y="0"/>
                    <a:pt x="79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224"/>
            <p:cNvSpPr/>
            <p:nvPr/>
          </p:nvSpPr>
          <p:spPr>
            <a:xfrm>
              <a:off x="7624467" y="3595689"/>
              <a:ext cx="46472" cy="39282"/>
            </a:xfrm>
            <a:custGeom>
              <a:rect b="b" l="l" r="r" t="t"/>
              <a:pathLst>
                <a:path extrusionOk="0" h="1568" w="1855">
                  <a:moveTo>
                    <a:pt x="791" y="1"/>
                  </a:moveTo>
                  <a:cubicBezTo>
                    <a:pt x="365" y="1"/>
                    <a:pt x="1" y="335"/>
                    <a:pt x="1" y="791"/>
                  </a:cubicBezTo>
                  <a:cubicBezTo>
                    <a:pt x="1" y="1262"/>
                    <a:pt x="387" y="1568"/>
                    <a:pt x="798" y="1568"/>
                  </a:cubicBezTo>
                  <a:cubicBezTo>
                    <a:pt x="996" y="1568"/>
                    <a:pt x="1200" y="1497"/>
                    <a:pt x="1368" y="1338"/>
                  </a:cubicBezTo>
                  <a:cubicBezTo>
                    <a:pt x="1855" y="852"/>
                    <a:pt x="1520" y="1"/>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24"/>
            <p:cNvSpPr/>
            <p:nvPr/>
          </p:nvSpPr>
          <p:spPr>
            <a:xfrm>
              <a:off x="7536126" y="3595689"/>
              <a:ext cx="39633" cy="39633"/>
            </a:xfrm>
            <a:custGeom>
              <a:rect b="b" l="l" r="r" t="t"/>
              <a:pathLst>
                <a:path extrusionOk="0" h="1582" w="1582">
                  <a:moveTo>
                    <a:pt x="791" y="1"/>
                  </a:moveTo>
                  <a:cubicBezTo>
                    <a:pt x="365" y="1"/>
                    <a:pt x="1" y="335"/>
                    <a:pt x="1" y="791"/>
                  </a:cubicBezTo>
                  <a:cubicBezTo>
                    <a:pt x="1" y="1217"/>
                    <a:pt x="365" y="1581"/>
                    <a:pt x="791" y="1581"/>
                  </a:cubicBezTo>
                  <a:cubicBezTo>
                    <a:pt x="1217" y="1581"/>
                    <a:pt x="1581" y="1217"/>
                    <a:pt x="1581" y="791"/>
                  </a:cubicBezTo>
                  <a:cubicBezTo>
                    <a:pt x="1581" y="335"/>
                    <a:pt x="1217" y="1"/>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24"/>
            <p:cNvSpPr/>
            <p:nvPr/>
          </p:nvSpPr>
          <p:spPr>
            <a:xfrm>
              <a:off x="7447785" y="3595689"/>
              <a:ext cx="39633" cy="39633"/>
            </a:xfrm>
            <a:custGeom>
              <a:rect b="b" l="l" r="r" t="t"/>
              <a:pathLst>
                <a:path extrusionOk="0" h="1582" w="1582">
                  <a:moveTo>
                    <a:pt x="791" y="1"/>
                  </a:moveTo>
                  <a:cubicBezTo>
                    <a:pt x="335" y="1"/>
                    <a:pt x="1" y="335"/>
                    <a:pt x="1" y="791"/>
                  </a:cubicBezTo>
                  <a:cubicBezTo>
                    <a:pt x="1" y="1217"/>
                    <a:pt x="335" y="1581"/>
                    <a:pt x="791" y="1581"/>
                  </a:cubicBezTo>
                  <a:cubicBezTo>
                    <a:pt x="1217" y="1581"/>
                    <a:pt x="1581" y="1217"/>
                    <a:pt x="1581" y="791"/>
                  </a:cubicBezTo>
                  <a:cubicBezTo>
                    <a:pt x="1581" y="335"/>
                    <a:pt x="1217" y="1"/>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0" name="Google Shape;4020;p224"/>
          <p:cNvSpPr txBox="1"/>
          <p:nvPr>
            <p:ph type="title"/>
          </p:nvPr>
        </p:nvSpPr>
        <p:spPr>
          <a:xfrm>
            <a:off x="685800" y="2805599"/>
            <a:ext cx="1283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05</a:t>
            </a:r>
            <a:endParaRPr sz="4000"/>
          </a:p>
        </p:txBody>
      </p:sp>
      <p:sp>
        <p:nvSpPr>
          <p:cNvPr id="4021" name="Google Shape;4021;p224"/>
          <p:cNvSpPr txBox="1"/>
          <p:nvPr>
            <p:ph idx="6" type="subTitle"/>
          </p:nvPr>
        </p:nvSpPr>
        <p:spPr>
          <a:xfrm>
            <a:off x="1902150" y="2421213"/>
            <a:ext cx="3868500" cy="355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274E13"/>
                </a:solidFill>
                <a:latin typeface="Georgia"/>
                <a:ea typeface="Georgia"/>
                <a:cs typeface="Georgia"/>
                <a:sym typeface="Georgia"/>
              </a:rPr>
              <a:t>Participatory Listening</a:t>
            </a:r>
            <a:endParaRPr sz="1800">
              <a:solidFill>
                <a:srgbClr val="274E13"/>
              </a:solidFill>
            </a:endParaRPr>
          </a:p>
        </p:txBody>
      </p:sp>
      <p:sp>
        <p:nvSpPr>
          <p:cNvPr id="4022" name="Google Shape;4022;p224"/>
          <p:cNvSpPr txBox="1"/>
          <p:nvPr>
            <p:ph idx="2" type="title"/>
          </p:nvPr>
        </p:nvSpPr>
        <p:spPr>
          <a:xfrm>
            <a:off x="734546" y="3543080"/>
            <a:ext cx="1185900" cy="36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06</a:t>
            </a:r>
            <a:endParaRPr sz="4000"/>
          </a:p>
        </p:txBody>
      </p:sp>
      <p:sp>
        <p:nvSpPr>
          <p:cNvPr id="4023" name="Google Shape;4023;p224"/>
          <p:cNvSpPr txBox="1"/>
          <p:nvPr>
            <p:ph idx="4" type="title"/>
          </p:nvPr>
        </p:nvSpPr>
        <p:spPr>
          <a:xfrm>
            <a:off x="734546" y="4124935"/>
            <a:ext cx="1185900" cy="36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07</a:t>
            </a:r>
            <a:endParaRPr sz="4000"/>
          </a:p>
        </p:txBody>
      </p:sp>
      <p:sp>
        <p:nvSpPr>
          <p:cNvPr id="4024" name="Google Shape;4024;p224"/>
          <p:cNvSpPr txBox="1"/>
          <p:nvPr>
            <p:ph idx="8" type="subTitle"/>
          </p:nvPr>
        </p:nvSpPr>
        <p:spPr>
          <a:xfrm>
            <a:off x="1969200" y="3566540"/>
            <a:ext cx="3195000" cy="355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274E13"/>
                </a:solidFill>
                <a:latin typeface="Georgia"/>
                <a:ea typeface="Georgia"/>
                <a:cs typeface="Georgia"/>
                <a:sym typeface="Georgia"/>
              </a:rPr>
              <a:t>Passive Listening</a:t>
            </a:r>
            <a:endParaRPr sz="1800">
              <a:solidFill>
                <a:srgbClr val="274E13"/>
              </a:solidFill>
            </a:endParaRPr>
          </a:p>
        </p:txBody>
      </p:sp>
      <p:sp>
        <p:nvSpPr>
          <p:cNvPr id="4025" name="Google Shape;4025;p224"/>
          <p:cNvSpPr txBox="1"/>
          <p:nvPr>
            <p:ph idx="13" type="subTitle"/>
          </p:nvPr>
        </p:nvSpPr>
        <p:spPr>
          <a:xfrm>
            <a:off x="1961250" y="4045338"/>
            <a:ext cx="3750300" cy="5274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274E13"/>
                </a:solidFill>
                <a:latin typeface="Georgia"/>
                <a:ea typeface="Georgia"/>
                <a:cs typeface="Georgia"/>
                <a:sym typeface="Georgia"/>
              </a:rPr>
              <a:t>Judgemental Listening</a:t>
            </a:r>
            <a:endParaRPr sz="1800">
              <a:solidFill>
                <a:srgbClr val="274E13"/>
              </a:solidFill>
            </a:endParaRPr>
          </a:p>
        </p:txBody>
      </p:sp>
      <p:sp>
        <p:nvSpPr>
          <p:cNvPr id="4026" name="Google Shape;4026;p224"/>
          <p:cNvSpPr txBox="1"/>
          <p:nvPr>
            <p:ph idx="15" type="subTitle"/>
          </p:nvPr>
        </p:nvSpPr>
        <p:spPr>
          <a:xfrm>
            <a:off x="1938300" y="4696350"/>
            <a:ext cx="4221600" cy="364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i="1" sz="1800">
              <a:solidFill>
                <a:srgbClr val="274E13"/>
              </a:solidFill>
              <a:latin typeface="Georgia"/>
              <a:ea typeface="Georgia"/>
              <a:cs typeface="Georgia"/>
              <a:sym typeface="Georgia"/>
            </a:endParaRPr>
          </a:p>
          <a:p>
            <a:pPr indent="0" lvl="0" marL="0" rtl="0" algn="l">
              <a:lnSpc>
                <a:spcPct val="115000"/>
              </a:lnSpc>
              <a:spcBef>
                <a:spcPts val="0"/>
              </a:spcBef>
              <a:spcAft>
                <a:spcPts val="0"/>
              </a:spcAft>
              <a:buNone/>
            </a:pPr>
            <a:r>
              <a:t/>
            </a:r>
            <a:endParaRPr b="1" i="1" sz="1800">
              <a:solidFill>
                <a:srgbClr val="274E13"/>
              </a:solidFill>
              <a:latin typeface="Georgia"/>
              <a:ea typeface="Georgia"/>
              <a:cs typeface="Georgia"/>
              <a:sym typeface="Georgia"/>
            </a:endParaRPr>
          </a:p>
          <a:p>
            <a:pPr indent="0" lvl="0" marL="0" rtl="0" algn="l">
              <a:lnSpc>
                <a:spcPct val="115000"/>
              </a:lnSpc>
              <a:spcBef>
                <a:spcPts val="0"/>
              </a:spcBef>
              <a:spcAft>
                <a:spcPts val="0"/>
              </a:spcAft>
              <a:buNone/>
            </a:pPr>
            <a:r>
              <a:t/>
            </a:r>
            <a:endParaRPr b="1" i="1" sz="1800">
              <a:solidFill>
                <a:srgbClr val="274E13"/>
              </a:solidFill>
              <a:latin typeface="Georgia"/>
              <a:ea typeface="Georgia"/>
              <a:cs typeface="Georgia"/>
              <a:sym typeface="Georgia"/>
            </a:endParaRPr>
          </a:p>
        </p:txBody>
      </p:sp>
      <p:sp>
        <p:nvSpPr>
          <p:cNvPr id="4027" name="Google Shape;4027;p224"/>
          <p:cNvSpPr/>
          <p:nvPr/>
        </p:nvSpPr>
        <p:spPr>
          <a:xfrm>
            <a:off x="5686500" y="2119375"/>
            <a:ext cx="3457500" cy="10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01"/>
                                        </p:tgtEl>
                                        <p:attrNameLst>
                                          <p:attrName>style.visibility</p:attrName>
                                        </p:attrNameLst>
                                      </p:cBhvr>
                                      <p:to>
                                        <p:strVal val="visible"/>
                                      </p:to>
                                    </p:set>
                                    <p:anim calcmode="lin" valueType="num">
                                      <p:cBhvr additive="base">
                                        <p:cTn dur="1000"/>
                                        <p:tgtEl>
                                          <p:spTgt spid="40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006"/>
                                        </p:tgtEl>
                                        <p:attrNameLst>
                                          <p:attrName>style.visibility</p:attrName>
                                        </p:attrNameLst>
                                      </p:cBhvr>
                                      <p:to>
                                        <p:strVal val="visible"/>
                                      </p:to>
                                    </p:set>
                                    <p:anim calcmode="lin" valueType="num">
                                      <p:cBhvr additive="base">
                                        <p:cTn dur="1000"/>
                                        <p:tgtEl>
                                          <p:spTgt spid="40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02"/>
                                        </p:tgtEl>
                                        <p:attrNameLst>
                                          <p:attrName>style.visibility</p:attrName>
                                        </p:attrNameLst>
                                      </p:cBhvr>
                                      <p:to>
                                        <p:strVal val="visible"/>
                                      </p:to>
                                    </p:set>
                                    <p:anim calcmode="lin" valueType="num">
                                      <p:cBhvr additive="base">
                                        <p:cTn dur="1000"/>
                                        <p:tgtEl>
                                          <p:spTgt spid="40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007"/>
                                        </p:tgtEl>
                                        <p:attrNameLst>
                                          <p:attrName>style.visibility</p:attrName>
                                        </p:attrNameLst>
                                      </p:cBhvr>
                                      <p:to>
                                        <p:strVal val="visible"/>
                                      </p:to>
                                    </p:set>
                                    <p:anim calcmode="lin" valueType="num">
                                      <p:cBhvr additive="base">
                                        <p:cTn dur="1000"/>
                                        <p:tgtEl>
                                          <p:spTgt spid="400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04"/>
                                        </p:tgtEl>
                                        <p:attrNameLst>
                                          <p:attrName>style.visibility</p:attrName>
                                        </p:attrNameLst>
                                      </p:cBhvr>
                                      <p:to>
                                        <p:strVal val="visible"/>
                                      </p:to>
                                    </p:set>
                                    <p:anim calcmode="lin" valueType="num">
                                      <p:cBhvr additive="base">
                                        <p:cTn dur="1000"/>
                                        <p:tgtEl>
                                          <p:spTgt spid="40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008"/>
                                        </p:tgtEl>
                                        <p:attrNameLst>
                                          <p:attrName>style.visibility</p:attrName>
                                        </p:attrNameLst>
                                      </p:cBhvr>
                                      <p:to>
                                        <p:strVal val="visible"/>
                                      </p:to>
                                    </p:set>
                                    <p:anim calcmode="lin" valueType="num">
                                      <p:cBhvr additive="base">
                                        <p:cTn dur="1000"/>
                                        <p:tgtEl>
                                          <p:spTgt spid="400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05"/>
                                        </p:tgtEl>
                                        <p:attrNameLst>
                                          <p:attrName>style.visibility</p:attrName>
                                        </p:attrNameLst>
                                      </p:cBhvr>
                                      <p:to>
                                        <p:strVal val="visible"/>
                                      </p:to>
                                    </p:set>
                                    <p:anim calcmode="lin" valueType="num">
                                      <p:cBhvr additive="base">
                                        <p:cTn dur="1000"/>
                                        <p:tgtEl>
                                          <p:spTgt spid="40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021"/>
                                        </p:tgtEl>
                                        <p:attrNameLst>
                                          <p:attrName>style.visibility</p:attrName>
                                        </p:attrNameLst>
                                      </p:cBhvr>
                                      <p:to>
                                        <p:strVal val="visible"/>
                                      </p:to>
                                    </p:set>
                                    <p:anim calcmode="lin" valueType="num">
                                      <p:cBhvr additive="base">
                                        <p:cTn dur="1000"/>
                                        <p:tgtEl>
                                          <p:spTgt spid="40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20"/>
                                        </p:tgtEl>
                                        <p:attrNameLst>
                                          <p:attrName>style.visibility</p:attrName>
                                        </p:attrNameLst>
                                      </p:cBhvr>
                                      <p:to>
                                        <p:strVal val="visible"/>
                                      </p:to>
                                    </p:set>
                                    <p:anim calcmode="lin" valueType="num">
                                      <p:cBhvr additive="base">
                                        <p:cTn dur="1000"/>
                                        <p:tgtEl>
                                          <p:spTgt spid="40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009"/>
                                        </p:tgtEl>
                                        <p:attrNameLst>
                                          <p:attrName>style.visibility</p:attrName>
                                        </p:attrNameLst>
                                      </p:cBhvr>
                                      <p:to>
                                        <p:strVal val="visible"/>
                                      </p:to>
                                    </p:set>
                                    <p:anim calcmode="lin" valueType="num">
                                      <p:cBhvr additive="base">
                                        <p:cTn dur="1000"/>
                                        <p:tgtEl>
                                          <p:spTgt spid="40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22"/>
                                        </p:tgtEl>
                                        <p:attrNameLst>
                                          <p:attrName>style.visibility</p:attrName>
                                        </p:attrNameLst>
                                      </p:cBhvr>
                                      <p:to>
                                        <p:strVal val="visible"/>
                                      </p:to>
                                    </p:set>
                                    <p:anim calcmode="lin" valueType="num">
                                      <p:cBhvr additive="base">
                                        <p:cTn dur="1000"/>
                                        <p:tgtEl>
                                          <p:spTgt spid="40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024"/>
                                        </p:tgtEl>
                                        <p:attrNameLst>
                                          <p:attrName>style.visibility</p:attrName>
                                        </p:attrNameLst>
                                      </p:cBhvr>
                                      <p:to>
                                        <p:strVal val="visible"/>
                                      </p:to>
                                    </p:set>
                                    <p:anim calcmode="lin" valueType="num">
                                      <p:cBhvr additive="base">
                                        <p:cTn dur="1000"/>
                                        <p:tgtEl>
                                          <p:spTgt spid="402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23"/>
                                        </p:tgtEl>
                                        <p:attrNameLst>
                                          <p:attrName>style.visibility</p:attrName>
                                        </p:attrNameLst>
                                      </p:cBhvr>
                                      <p:to>
                                        <p:strVal val="visible"/>
                                      </p:to>
                                    </p:set>
                                    <p:anim calcmode="lin" valueType="num">
                                      <p:cBhvr additive="base">
                                        <p:cTn dur="1000"/>
                                        <p:tgtEl>
                                          <p:spTgt spid="40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025"/>
                                        </p:tgtEl>
                                        <p:attrNameLst>
                                          <p:attrName>style.visibility</p:attrName>
                                        </p:attrNameLst>
                                      </p:cBhvr>
                                      <p:to>
                                        <p:strVal val="visible"/>
                                      </p:to>
                                    </p:set>
                                    <p:anim calcmode="lin" valueType="num">
                                      <p:cBhvr additive="base">
                                        <p:cTn dur="1000"/>
                                        <p:tgtEl>
                                          <p:spTgt spid="402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1" name="Shape 4031"/>
        <p:cNvGrpSpPr/>
        <p:nvPr/>
      </p:nvGrpSpPr>
      <p:grpSpPr>
        <a:xfrm>
          <a:off x="0" y="0"/>
          <a:ext cx="0" cy="0"/>
          <a:chOff x="0" y="0"/>
          <a:chExt cx="0" cy="0"/>
        </a:xfrm>
      </p:grpSpPr>
      <p:sp>
        <p:nvSpPr>
          <p:cNvPr id="4032" name="Google Shape;4032;p225"/>
          <p:cNvSpPr/>
          <p:nvPr/>
        </p:nvSpPr>
        <p:spPr>
          <a:xfrm>
            <a:off x="0" y="-5100"/>
            <a:ext cx="1969200" cy="51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25"/>
          <p:cNvSpPr txBox="1"/>
          <p:nvPr>
            <p:ph idx="3" type="title"/>
          </p:nvPr>
        </p:nvSpPr>
        <p:spPr>
          <a:xfrm>
            <a:off x="5538900" y="1063400"/>
            <a:ext cx="3605100" cy="1334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3700">
                <a:solidFill>
                  <a:srgbClr val="FFC000"/>
                </a:solidFill>
                <a:latin typeface="Lobster"/>
                <a:ea typeface="Lobster"/>
                <a:cs typeface="Lobster"/>
                <a:sym typeface="Lobster"/>
              </a:rPr>
              <a:t>Types of listening </a:t>
            </a:r>
            <a:endParaRPr b="0" sz="3700">
              <a:latin typeface="Lobster"/>
              <a:ea typeface="Lobster"/>
              <a:cs typeface="Lobster"/>
              <a:sym typeface="Lobster"/>
            </a:endParaRPr>
          </a:p>
        </p:txBody>
      </p:sp>
      <p:sp>
        <p:nvSpPr>
          <p:cNvPr id="4034" name="Google Shape;4034;p225"/>
          <p:cNvSpPr txBox="1"/>
          <p:nvPr>
            <p:ph idx="4" type="title"/>
          </p:nvPr>
        </p:nvSpPr>
        <p:spPr>
          <a:xfrm>
            <a:off x="685800" y="987991"/>
            <a:ext cx="1283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09</a:t>
            </a:r>
            <a:endParaRPr sz="4000"/>
          </a:p>
        </p:txBody>
      </p:sp>
      <p:sp>
        <p:nvSpPr>
          <p:cNvPr id="4035" name="Google Shape;4035;p225"/>
          <p:cNvSpPr txBox="1"/>
          <p:nvPr>
            <p:ph idx="5" type="title"/>
          </p:nvPr>
        </p:nvSpPr>
        <p:spPr>
          <a:xfrm>
            <a:off x="685800" y="1578562"/>
            <a:ext cx="1283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10</a:t>
            </a:r>
            <a:endParaRPr sz="4000"/>
          </a:p>
        </p:txBody>
      </p:sp>
      <p:sp>
        <p:nvSpPr>
          <p:cNvPr id="4036" name="Google Shape;4036;p225"/>
          <p:cNvSpPr/>
          <p:nvPr/>
        </p:nvSpPr>
        <p:spPr>
          <a:xfrm>
            <a:off x="5686500" y="2119375"/>
            <a:ext cx="3457500" cy="10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7" name="Google Shape;4037;p225"/>
          <p:cNvGrpSpPr/>
          <p:nvPr/>
        </p:nvGrpSpPr>
        <p:grpSpPr>
          <a:xfrm>
            <a:off x="5787588" y="2668558"/>
            <a:ext cx="1735955" cy="1263088"/>
            <a:chOff x="6039677" y="1598990"/>
            <a:chExt cx="751430" cy="546673"/>
          </a:xfrm>
        </p:grpSpPr>
        <p:sp>
          <p:nvSpPr>
            <p:cNvPr id="4038" name="Google Shape;4038;p225"/>
            <p:cNvSpPr/>
            <p:nvPr/>
          </p:nvSpPr>
          <p:spPr>
            <a:xfrm>
              <a:off x="6039677" y="1598990"/>
              <a:ext cx="751430" cy="546673"/>
            </a:xfrm>
            <a:custGeom>
              <a:rect b="b" l="l" r="r" t="t"/>
              <a:pathLst>
                <a:path extrusionOk="0" h="11278" w="15503">
                  <a:moveTo>
                    <a:pt x="7630" y="0"/>
                  </a:moveTo>
                  <a:cubicBezTo>
                    <a:pt x="3405" y="0"/>
                    <a:pt x="0" y="2523"/>
                    <a:pt x="0" y="5624"/>
                  </a:cubicBezTo>
                  <a:cubicBezTo>
                    <a:pt x="0" y="8754"/>
                    <a:pt x="3405" y="11277"/>
                    <a:pt x="7630" y="11277"/>
                  </a:cubicBezTo>
                  <a:cubicBezTo>
                    <a:pt x="9484" y="11277"/>
                    <a:pt x="11338" y="10761"/>
                    <a:pt x="12888" y="9697"/>
                  </a:cubicBezTo>
                  <a:lnTo>
                    <a:pt x="15502" y="10365"/>
                  </a:lnTo>
                  <a:lnTo>
                    <a:pt x="14499" y="8086"/>
                  </a:lnTo>
                  <a:cubicBezTo>
                    <a:pt x="14985" y="7356"/>
                    <a:pt x="15259" y="6505"/>
                    <a:pt x="15259" y="5624"/>
                  </a:cubicBezTo>
                  <a:cubicBezTo>
                    <a:pt x="15259" y="2523"/>
                    <a:pt x="11824" y="0"/>
                    <a:pt x="763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25"/>
            <p:cNvSpPr/>
            <p:nvPr/>
          </p:nvSpPr>
          <p:spPr>
            <a:xfrm>
              <a:off x="6186986" y="1833274"/>
              <a:ext cx="89912" cy="77120"/>
            </a:xfrm>
            <a:custGeom>
              <a:rect b="b" l="l" r="r" t="t"/>
              <a:pathLst>
                <a:path extrusionOk="0" h="1591" w="1855">
                  <a:moveTo>
                    <a:pt x="1065" y="0"/>
                  </a:moveTo>
                  <a:cubicBezTo>
                    <a:pt x="335" y="0"/>
                    <a:pt x="1" y="851"/>
                    <a:pt x="487" y="1368"/>
                  </a:cubicBezTo>
                  <a:cubicBezTo>
                    <a:pt x="650" y="1522"/>
                    <a:pt x="847" y="1591"/>
                    <a:pt x="1040" y="1591"/>
                  </a:cubicBezTo>
                  <a:cubicBezTo>
                    <a:pt x="1457" y="1591"/>
                    <a:pt x="1855" y="1269"/>
                    <a:pt x="1855" y="791"/>
                  </a:cubicBezTo>
                  <a:cubicBezTo>
                    <a:pt x="1855" y="365"/>
                    <a:pt x="1490" y="0"/>
                    <a:pt x="10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225"/>
            <p:cNvSpPr/>
            <p:nvPr/>
          </p:nvSpPr>
          <p:spPr>
            <a:xfrm>
              <a:off x="6357901" y="1833274"/>
              <a:ext cx="89912" cy="77120"/>
            </a:xfrm>
            <a:custGeom>
              <a:rect b="b" l="l" r="r" t="t"/>
              <a:pathLst>
                <a:path extrusionOk="0" h="1591" w="1855">
                  <a:moveTo>
                    <a:pt x="1065" y="0"/>
                  </a:moveTo>
                  <a:cubicBezTo>
                    <a:pt x="365" y="0"/>
                    <a:pt x="1" y="851"/>
                    <a:pt x="487" y="1368"/>
                  </a:cubicBezTo>
                  <a:cubicBezTo>
                    <a:pt x="650" y="1522"/>
                    <a:pt x="847" y="1591"/>
                    <a:pt x="1040" y="1591"/>
                  </a:cubicBezTo>
                  <a:cubicBezTo>
                    <a:pt x="1457" y="1591"/>
                    <a:pt x="1855" y="1269"/>
                    <a:pt x="1855" y="791"/>
                  </a:cubicBezTo>
                  <a:cubicBezTo>
                    <a:pt x="1855" y="365"/>
                    <a:pt x="1490" y="0"/>
                    <a:pt x="10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225"/>
            <p:cNvSpPr/>
            <p:nvPr/>
          </p:nvSpPr>
          <p:spPr>
            <a:xfrm>
              <a:off x="6528816" y="1833274"/>
              <a:ext cx="89912" cy="77120"/>
            </a:xfrm>
            <a:custGeom>
              <a:rect b="b" l="l" r="r" t="t"/>
              <a:pathLst>
                <a:path extrusionOk="0" h="1591" w="1855">
                  <a:moveTo>
                    <a:pt x="1064" y="0"/>
                  </a:moveTo>
                  <a:cubicBezTo>
                    <a:pt x="365" y="0"/>
                    <a:pt x="1" y="851"/>
                    <a:pt x="517" y="1368"/>
                  </a:cubicBezTo>
                  <a:cubicBezTo>
                    <a:pt x="671" y="1522"/>
                    <a:pt x="861" y="1591"/>
                    <a:pt x="1049" y="1591"/>
                  </a:cubicBezTo>
                  <a:cubicBezTo>
                    <a:pt x="1457" y="1591"/>
                    <a:pt x="1855" y="1269"/>
                    <a:pt x="1855" y="791"/>
                  </a:cubicBezTo>
                  <a:cubicBezTo>
                    <a:pt x="1855" y="365"/>
                    <a:pt x="1520" y="0"/>
                    <a:pt x="10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225"/>
          <p:cNvGrpSpPr/>
          <p:nvPr/>
        </p:nvGrpSpPr>
        <p:grpSpPr>
          <a:xfrm>
            <a:off x="7680990" y="3665796"/>
            <a:ext cx="1087064" cy="789408"/>
            <a:chOff x="7357941" y="3473851"/>
            <a:chExt cx="389140" cy="282567"/>
          </a:xfrm>
        </p:grpSpPr>
        <p:sp>
          <p:nvSpPr>
            <p:cNvPr id="4043" name="Google Shape;4043;p225"/>
            <p:cNvSpPr/>
            <p:nvPr/>
          </p:nvSpPr>
          <p:spPr>
            <a:xfrm>
              <a:off x="7357941" y="3473851"/>
              <a:ext cx="389140" cy="282567"/>
            </a:xfrm>
            <a:custGeom>
              <a:rect b="b" l="l" r="r" t="t"/>
              <a:pathLst>
                <a:path extrusionOk="0" h="11279" w="15533">
                  <a:moveTo>
                    <a:pt x="7903" y="0"/>
                  </a:moveTo>
                  <a:cubicBezTo>
                    <a:pt x="3708" y="0"/>
                    <a:pt x="274" y="2523"/>
                    <a:pt x="274" y="5654"/>
                  </a:cubicBezTo>
                  <a:cubicBezTo>
                    <a:pt x="274" y="6505"/>
                    <a:pt x="547" y="7387"/>
                    <a:pt x="1034" y="8086"/>
                  </a:cubicBezTo>
                  <a:lnTo>
                    <a:pt x="0" y="10396"/>
                  </a:lnTo>
                  <a:lnTo>
                    <a:pt x="0" y="10396"/>
                  </a:lnTo>
                  <a:lnTo>
                    <a:pt x="2645" y="9727"/>
                  </a:lnTo>
                  <a:cubicBezTo>
                    <a:pt x="4154" y="10733"/>
                    <a:pt x="5951" y="11278"/>
                    <a:pt x="7756" y="11278"/>
                  </a:cubicBezTo>
                  <a:cubicBezTo>
                    <a:pt x="7805" y="11278"/>
                    <a:pt x="7854" y="11278"/>
                    <a:pt x="7903" y="11277"/>
                  </a:cubicBezTo>
                  <a:cubicBezTo>
                    <a:pt x="12128" y="11277"/>
                    <a:pt x="15532" y="8754"/>
                    <a:pt x="15532" y="5654"/>
                  </a:cubicBezTo>
                  <a:cubicBezTo>
                    <a:pt x="15532" y="2523"/>
                    <a:pt x="12128" y="0"/>
                    <a:pt x="79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225"/>
            <p:cNvSpPr/>
            <p:nvPr/>
          </p:nvSpPr>
          <p:spPr>
            <a:xfrm>
              <a:off x="7624467" y="3595689"/>
              <a:ext cx="46472" cy="39282"/>
            </a:xfrm>
            <a:custGeom>
              <a:rect b="b" l="l" r="r" t="t"/>
              <a:pathLst>
                <a:path extrusionOk="0" h="1568" w="1855">
                  <a:moveTo>
                    <a:pt x="791" y="1"/>
                  </a:moveTo>
                  <a:cubicBezTo>
                    <a:pt x="365" y="1"/>
                    <a:pt x="1" y="335"/>
                    <a:pt x="1" y="791"/>
                  </a:cubicBezTo>
                  <a:cubicBezTo>
                    <a:pt x="1" y="1262"/>
                    <a:pt x="387" y="1568"/>
                    <a:pt x="798" y="1568"/>
                  </a:cubicBezTo>
                  <a:cubicBezTo>
                    <a:pt x="996" y="1568"/>
                    <a:pt x="1200" y="1497"/>
                    <a:pt x="1368" y="1338"/>
                  </a:cubicBezTo>
                  <a:cubicBezTo>
                    <a:pt x="1855" y="852"/>
                    <a:pt x="1520" y="1"/>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225"/>
            <p:cNvSpPr/>
            <p:nvPr/>
          </p:nvSpPr>
          <p:spPr>
            <a:xfrm>
              <a:off x="7536126" y="3595689"/>
              <a:ext cx="39633" cy="39633"/>
            </a:xfrm>
            <a:custGeom>
              <a:rect b="b" l="l" r="r" t="t"/>
              <a:pathLst>
                <a:path extrusionOk="0" h="1582" w="1582">
                  <a:moveTo>
                    <a:pt x="791" y="1"/>
                  </a:moveTo>
                  <a:cubicBezTo>
                    <a:pt x="365" y="1"/>
                    <a:pt x="1" y="335"/>
                    <a:pt x="1" y="791"/>
                  </a:cubicBezTo>
                  <a:cubicBezTo>
                    <a:pt x="1" y="1217"/>
                    <a:pt x="365" y="1581"/>
                    <a:pt x="791" y="1581"/>
                  </a:cubicBezTo>
                  <a:cubicBezTo>
                    <a:pt x="1217" y="1581"/>
                    <a:pt x="1581" y="1217"/>
                    <a:pt x="1581" y="791"/>
                  </a:cubicBezTo>
                  <a:cubicBezTo>
                    <a:pt x="1581" y="335"/>
                    <a:pt x="1217" y="1"/>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25"/>
            <p:cNvSpPr/>
            <p:nvPr/>
          </p:nvSpPr>
          <p:spPr>
            <a:xfrm>
              <a:off x="7447785" y="3595689"/>
              <a:ext cx="39633" cy="39633"/>
            </a:xfrm>
            <a:custGeom>
              <a:rect b="b" l="l" r="r" t="t"/>
              <a:pathLst>
                <a:path extrusionOk="0" h="1582" w="1582">
                  <a:moveTo>
                    <a:pt x="791" y="1"/>
                  </a:moveTo>
                  <a:cubicBezTo>
                    <a:pt x="335" y="1"/>
                    <a:pt x="1" y="335"/>
                    <a:pt x="1" y="791"/>
                  </a:cubicBezTo>
                  <a:cubicBezTo>
                    <a:pt x="1" y="1217"/>
                    <a:pt x="335" y="1581"/>
                    <a:pt x="791" y="1581"/>
                  </a:cubicBezTo>
                  <a:cubicBezTo>
                    <a:pt x="1217" y="1581"/>
                    <a:pt x="1581" y="1217"/>
                    <a:pt x="1581" y="791"/>
                  </a:cubicBezTo>
                  <a:cubicBezTo>
                    <a:pt x="1581" y="335"/>
                    <a:pt x="1217" y="1"/>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7" name="Google Shape;4047;p225"/>
          <p:cNvSpPr txBox="1"/>
          <p:nvPr>
            <p:ph type="title"/>
          </p:nvPr>
        </p:nvSpPr>
        <p:spPr>
          <a:xfrm>
            <a:off x="685800" y="2154849"/>
            <a:ext cx="1283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11</a:t>
            </a:r>
            <a:endParaRPr sz="4000"/>
          </a:p>
        </p:txBody>
      </p:sp>
      <p:sp>
        <p:nvSpPr>
          <p:cNvPr id="4048" name="Google Shape;4048;p225"/>
          <p:cNvSpPr txBox="1"/>
          <p:nvPr>
            <p:ph idx="2" type="title"/>
          </p:nvPr>
        </p:nvSpPr>
        <p:spPr>
          <a:xfrm>
            <a:off x="734546" y="2892330"/>
            <a:ext cx="1185900" cy="36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12</a:t>
            </a:r>
            <a:endParaRPr sz="4000"/>
          </a:p>
        </p:txBody>
      </p:sp>
      <p:sp>
        <p:nvSpPr>
          <p:cNvPr id="4049" name="Google Shape;4049;p225"/>
          <p:cNvSpPr txBox="1"/>
          <p:nvPr>
            <p:ph idx="4" type="title"/>
          </p:nvPr>
        </p:nvSpPr>
        <p:spPr>
          <a:xfrm>
            <a:off x="734546" y="3474185"/>
            <a:ext cx="1185900" cy="36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13</a:t>
            </a:r>
            <a:endParaRPr sz="4000"/>
          </a:p>
        </p:txBody>
      </p:sp>
      <p:sp>
        <p:nvSpPr>
          <p:cNvPr id="4050" name="Google Shape;4050;p225"/>
          <p:cNvSpPr txBox="1"/>
          <p:nvPr>
            <p:ph idx="5" type="title"/>
          </p:nvPr>
        </p:nvSpPr>
        <p:spPr>
          <a:xfrm>
            <a:off x="734546" y="4056040"/>
            <a:ext cx="1185900" cy="36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14</a:t>
            </a:r>
            <a:endParaRPr sz="4000"/>
          </a:p>
        </p:txBody>
      </p:sp>
      <p:sp>
        <p:nvSpPr>
          <p:cNvPr id="4051" name="Google Shape;4051;p225"/>
          <p:cNvSpPr txBox="1"/>
          <p:nvPr/>
        </p:nvSpPr>
        <p:spPr>
          <a:xfrm>
            <a:off x="1953250" y="1054900"/>
            <a:ext cx="2516100" cy="453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800"/>
              </a:spcAft>
              <a:buNone/>
            </a:pPr>
            <a:r>
              <a:rPr b="1" i="1" lang="en" sz="1800">
                <a:solidFill>
                  <a:srgbClr val="274E13"/>
                </a:solidFill>
                <a:latin typeface="Georgia"/>
                <a:ea typeface="Georgia"/>
                <a:cs typeface="Georgia"/>
                <a:sym typeface="Georgia"/>
              </a:rPr>
              <a:t>Surface Listening</a:t>
            </a:r>
            <a:endParaRPr b="1" i="1" sz="1800">
              <a:solidFill>
                <a:srgbClr val="274E13"/>
              </a:solidFill>
              <a:latin typeface="Georgia"/>
              <a:ea typeface="Georgia"/>
              <a:cs typeface="Georgia"/>
              <a:sym typeface="Georgia"/>
            </a:endParaRPr>
          </a:p>
        </p:txBody>
      </p:sp>
      <p:sp>
        <p:nvSpPr>
          <p:cNvPr id="4052" name="Google Shape;4052;p225"/>
          <p:cNvSpPr txBox="1"/>
          <p:nvPr/>
        </p:nvSpPr>
        <p:spPr>
          <a:xfrm>
            <a:off x="1969200" y="1618150"/>
            <a:ext cx="3000000" cy="45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274E13"/>
                </a:solidFill>
                <a:latin typeface="Georgia"/>
                <a:ea typeface="Georgia"/>
                <a:cs typeface="Georgia"/>
                <a:sym typeface="Georgia"/>
              </a:rPr>
              <a:t>Deep</a:t>
            </a:r>
            <a:r>
              <a:rPr b="1" i="1" lang="en" sz="1800">
                <a:solidFill>
                  <a:srgbClr val="274E13"/>
                </a:solidFill>
                <a:latin typeface="Georgia"/>
                <a:ea typeface="Georgia"/>
                <a:cs typeface="Georgia"/>
                <a:sym typeface="Georgia"/>
              </a:rPr>
              <a:t> Listening</a:t>
            </a:r>
            <a:endParaRPr b="1" i="1" sz="1800">
              <a:solidFill>
                <a:srgbClr val="274E13"/>
              </a:solidFill>
              <a:latin typeface="Georgia"/>
              <a:ea typeface="Georgia"/>
              <a:cs typeface="Georgia"/>
              <a:sym typeface="Georgia"/>
            </a:endParaRPr>
          </a:p>
        </p:txBody>
      </p:sp>
      <p:sp>
        <p:nvSpPr>
          <p:cNvPr id="4053" name="Google Shape;4053;p225"/>
          <p:cNvSpPr txBox="1"/>
          <p:nvPr/>
        </p:nvSpPr>
        <p:spPr>
          <a:xfrm>
            <a:off x="1969200" y="2257600"/>
            <a:ext cx="3000000" cy="45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274E13"/>
                </a:solidFill>
                <a:latin typeface="Georgia"/>
                <a:ea typeface="Georgia"/>
                <a:cs typeface="Georgia"/>
                <a:sym typeface="Georgia"/>
              </a:rPr>
              <a:t>Selective Listening</a:t>
            </a:r>
            <a:endParaRPr b="1" i="1" sz="1800">
              <a:solidFill>
                <a:srgbClr val="274E13"/>
              </a:solidFill>
              <a:latin typeface="Georgia"/>
              <a:ea typeface="Georgia"/>
              <a:cs typeface="Georgia"/>
              <a:sym typeface="Georgia"/>
            </a:endParaRPr>
          </a:p>
        </p:txBody>
      </p:sp>
      <p:sp>
        <p:nvSpPr>
          <p:cNvPr id="4054" name="Google Shape;4054;p225"/>
          <p:cNvSpPr txBox="1"/>
          <p:nvPr/>
        </p:nvSpPr>
        <p:spPr>
          <a:xfrm>
            <a:off x="1969200" y="2831875"/>
            <a:ext cx="3000000" cy="45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274E13"/>
                </a:solidFill>
                <a:latin typeface="Georgia"/>
                <a:ea typeface="Georgia"/>
                <a:cs typeface="Georgia"/>
                <a:sym typeface="Georgia"/>
              </a:rPr>
              <a:t>False Listening</a:t>
            </a:r>
            <a:endParaRPr b="1" i="1" sz="1800">
              <a:solidFill>
                <a:srgbClr val="274E13"/>
              </a:solidFill>
              <a:latin typeface="Georgia"/>
              <a:ea typeface="Georgia"/>
              <a:cs typeface="Georgia"/>
              <a:sym typeface="Georgia"/>
            </a:endParaRPr>
          </a:p>
        </p:txBody>
      </p:sp>
      <p:sp>
        <p:nvSpPr>
          <p:cNvPr id="4055" name="Google Shape;4055;p225"/>
          <p:cNvSpPr txBox="1"/>
          <p:nvPr/>
        </p:nvSpPr>
        <p:spPr>
          <a:xfrm>
            <a:off x="1969200" y="3429700"/>
            <a:ext cx="3000000" cy="45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274E13"/>
                </a:solidFill>
                <a:latin typeface="Georgia"/>
                <a:ea typeface="Georgia"/>
                <a:cs typeface="Georgia"/>
                <a:sym typeface="Georgia"/>
              </a:rPr>
              <a:t>Content Listening</a:t>
            </a:r>
            <a:endParaRPr b="1" i="1" sz="1800">
              <a:solidFill>
                <a:srgbClr val="274E13"/>
              </a:solidFill>
              <a:latin typeface="Georgia"/>
              <a:ea typeface="Georgia"/>
              <a:cs typeface="Georgia"/>
              <a:sym typeface="Georgia"/>
            </a:endParaRPr>
          </a:p>
        </p:txBody>
      </p:sp>
      <p:sp>
        <p:nvSpPr>
          <p:cNvPr id="4056" name="Google Shape;4056;p225"/>
          <p:cNvSpPr txBox="1"/>
          <p:nvPr/>
        </p:nvSpPr>
        <p:spPr>
          <a:xfrm>
            <a:off x="1969200" y="4011650"/>
            <a:ext cx="3000000" cy="45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274E13"/>
                </a:solidFill>
                <a:latin typeface="Georgia"/>
                <a:ea typeface="Georgia"/>
                <a:cs typeface="Georgia"/>
                <a:sym typeface="Georgia"/>
              </a:rPr>
              <a:t>Biased Listening</a:t>
            </a:r>
            <a:endParaRPr>
              <a:solidFill>
                <a:srgbClr val="274E13"/>
              </a:solidFill>
            </a:endParaRPr>
          </a:p>
        </p:txBody>
      </p:sp>
      <p:sp>
        <p:nvSpPr>
          <p:cNvPr id="4057" name="Google Shape;4057;p225"/>
          <p:cNvSpPr txBox="1"/>
          <p:nvPr>
            <p:ph idx="5" type="title"/>
          </p:nvPr>
        </p:nvSpPr>
        <p:spPr>
          <a:xfrm>
            <a:off x="734546" y="573765"/>
            <a:ext cx="1185900" cy="36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08</a:t>
            </a:r>
            <a:endParaRPr sz="4000"/>
          </a:p>
        </p:txBody>
      </p:sp>
      <p:sp>
        <p:nvSpPr>
          <p:cNvPr id="4058" name="Google Shape;4058;p225"/>
          <p:cNvSpPr txBox="1"/>
          <p:nvPr/>
        </p:nvSpPr>
        <p:spPr>
          <a:xfrm>
            <a:off x="1920450" y="527275"/>
            <a:ext cx="4647900" cy="68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274E13"/>
                </a:solidFill>
                <a:latin typeface="Georgia"/>
                <a:ea typeface="Georgia"/>
                <a:cs typeface="Georgia"/>
                <a:sym typeface="Georgia"/>
              </a:rPr>
              <a:t>Non-Judgemental Listening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2" name="Shape 4062"/>
        <p:cNvGrpSpPr/>
        <p:nvPr/>
      </p:nvGrpSpPr>
      <p:grpSpPr>
        <a:xfrm>
          <a:off x="0" y="0"/>
          <a:ext cx="0" cy="0"/>
          <a:chOff x="0" y="0"/>
          <a:chExt cx="0" cy="0"/>
        </a:xfrm>
      </p:grpSpPr>
      <p:sp>
        <p:nvSpPr>
          <p:cNvPr id="4063" name="Google Shape;4063;p226"/>
          <p:cNvSpPr txBox="1"/>
          <p:nvPr>
            <p:ph type="title"/>
          </p:nvPr>
        </p:nvSpPr>
        <p:spPr>
          <a:xfrm>
            <a:off x="326374" y="527275"/>
            <a:ext cx="7772400" cy="645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400">
                <a:solidFill>
                  <a:srgbClr val="741B47"/>
                </a:solidFill>
                <a:latin typeface="Lobster"/>
                <a:ea typeface="Lobster"/>
                <a:cs typeface="Lobster"/>
                <a:sym typeface="Lobster"/>
              </a:rPr>
              <a:t>01. Appreciative Listening</a:t>
            </a:r>
            <a:endParaRPr b="0" sz="3400">
              <a:solidFill>
                <a:srgbClr val="741B47"/>
              </a:solidFill>
              <a:latin typeface="Lobster"/>
              <a:ea typeface="Lobster"/>
              <a:cs typeface="Lobster"/>
              <a:sym typeface="Lobster"/>
            </a:endParaRPr>
          </a:p>
          <a:p>
            <a:pPr indent="0" lvl="0" marL="0" rtl="0" algn="l">
              <a:spcBef>
                <a:spcPts val="0"/>
              </a:spcBef>
              <a:spcAft>
                <a:spcPts val="0"/>
              </a:spcAft>
              <a:buNone/>
            </a:pPr>
            <a:r>
              <a:t/>
            </a:r>
            <a:endParaRPr/>
          </a:p>
        </p:txBody>
      </p:sp>
      <p:sp>
        <p:nvSpPr>
          <p:cNvPr id="4064" name="Google Shape;4064;p226"/>
          <p:cNvSpPr txBox="1"/>
          <p:nvPr>
            <p:ph idx="2" type="body"/>
          </p:nvPr>
        </p:nvSpPr>
        <p:spPr>
          <a:xfrm>
            <a:off x="3966075" y="1239400"/>
            <a:ext cx="5178000" cy="1598700"/>
          </a:xfrm>
          <a:prstGeom prst="rect">
            <a:avLst/>
          </a:prstGeom>
        </p:spPr>
        <p:txBody>
          <a:bodyPr anchorCtr="0" anchor="ctr" bIns="91425" lIns="91425" spcFirstLastPara="1" rIns="91425" wrap="square" tIns="91425">
            <a:noAutofit/>
          </a:bodyPr>
          <a:lstStyle/>
          <a:p>
            <a:pPr indent="-311150" lvl="0" marL="457200" rtl="0" algn="just">
              <a:lnSpc>
                <a:spcPct val="115000"/>
              </a:lnSpc>
              <a:spcBef>
                <a:spcPts val="0"/>
              </a:spcBef>
              <a:spcAft>
                <a:spcPts val="0"/>
              </a:spcAft>
              <a:buClr>
                <a:srgbClr val="213B55"/>
              </a:buClr>
              <a:buSzPts val="1300"/>
              <a:buChar char="●"/>
            </a:pPr>
            <a:r>
              <a:rPr b="1" i="1" lang="en" sz="1900">
                <a:solidFill>
                  <a:srgbClr val="213B55"/>
                </a:solidFill>
                <a:latin typeface="Georgia"/>
                <a:ea typeface="Georgia"/>
                <a:cs typeface="Georgia"/>
                <a:sym typeface="Georgia"/>
              </a:rPr>
              <a:t>Listening for enjoyment, pleasure as we listen to music for relaxation or enjoy comedy routine or any entertainment speech.</a:t>
            </a:r>
            <a:endParaRPr/>
          </a:p>
        </p:txBody>
      </p:sp>
      <p:sp>
        <p:nvSpPr>
          <p:cNvPr id="4065" name="Google Shape;4065;p226"/>
          <p:cNvSpPr/>
          <p:nvPr/>
        </p:nvSpPr>
        <p:spPr>
          <a:xfrm>
            <a:off x="0" y="944275"/>
            <a:ext cx="56394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226"/>
          <p:cNvSpPr/>
          <p:nvPr/>
        </p:nvSpPr>
        <p:spPr>
          <a:xfrm>
            <a:off x="8725500" y="252870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7" name="Google Shape;4067;p226"/>
          <p:cNvPicPr preferRelativeResize="0"/>
          <p:nvPr/>
        </p:nvPicPr>
        <p:blipFill>
          <a:blip r:embed="rId3">
            <a:alphaModFix/>
          </a:blip>
          <a:stretch>
            <a:fillRect/>
          </a:stretch>
        </p:blipFill>
        <p:spPr>
          <a:xfrm>
            <a:off x="127625" y="1818500"/>
            <a:ext cx="4267200" cy="3193260"/>
          </a:xfrm>
          <a:prstGeom prst="rect">
            <a:avLst/>
          </a:prstGeom>
          <a:noFill/>
          <a:ln>
            <a:noFill/>
          </a:ln>
        </p:spPr>
      </p:pic>
      <p:sp>
        <p:nvSpPr>
          <p:cNvPr id="4068" name="Google Shape;4068;p226"/>
          <p:cNvSpPr/>
          <p:nvPr/>
        </p:nvSpPr>
        <p:spPr>
          <a:xfrm>
            <a:off x="0" y="1172875"/>
            <a:ext cx="43947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9" name="Google Shape;4069;p226"/>
          <p:cNvPicPr preferRelativeResize="0"/>
          <p:nvPr/>
        </p:nvPicPr>
        <p:blipFill>
          <a:blip r:embed="rId4">
            <a:alphaModFix/>
          </a:blip>
          <a:stretch>
            <a:fillRect/>
          </a:stretch>
        </p:blipFill>
        <p:spPr>
          <a:xfrm>
            <a:off x="4547225" y="2838200"/>
            <a:ext cx="2442975" cy="1871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4064"/>
                                        </p:tgtEl>
                                        <p:attrNameLst>
                                          <p:attrName>style.visibility</p:attrName>
                                        </p:attrNameLst>
                                      </p:cBhvr>
                                      <p:to>
                                        <p:strVal val="visible"/>
                                      </p:to>
                                    </p:set>
                                    <p:anim calcmode="lin" valueType="num">
                                      <p:cBhvr additive="base">
                                        <p:cTn dur="1300"/>
                                        <p:tgtEl>
                                          <p:spTgt spid="4064"/>
                                        </p:tgtEl>
                                        <p:attrNameLst>
                                          <p:attrName>ppt_x</p:attrName>
                                        </p:attrNameLst>
                                      </p:cBhvr>
                                      <p:tavLst>
                                        <p:tav fmla="" tm="0">
                                          <p:val>
                                            <p:strVal val="#ppt_x+1"/>
                                          </p:val>
                                        </p:tav>
                                        <p:tav fmla="" tm="100000">
                                          <p:val>
                                            <p:strVal val="#ppt_x"/>
                                          </p:val>
                                        </p:tav>
                                      </p:tavLst>
                                    </p:anim>
                                  </p:childTnLst>
                                </p:cTn>
                              </p:par>
                            </p:childTnLst>
                          </p:cTn>
                        </p:par>
                        <p:par>
                          <p:cTn fill="hold">
                            <p:stCondLst>
                              <p:cond delay="1300"/>
                            </p:stCondLst>
                            <p:childTnLst>
                              <p:par>
                                <p:cTn fill="hold" nodeType="afterEffect" presetClass="entr" presetID="2" presetSubtype="8">
                                  <p:stCondLst>
                                    <p:cond delay="0"/>
                                  </p:stCondLst>
                                  <p:childTnLst>
                                    <p:set>
                                      <p:cBhvr>
                                        <p:cTn dur="1" fill="hold">
                                          <p:stCondLst>
                                            <p:cond delay="0"/>
                                          </p:stCondLst>
                                        </p:cTn>
                                        <p:tgtEl>
                                          <p:spTgt spid="4067"/>
                                        </p:tgtEl>
                                        <p:attrNameLst>
                                          <p:attrName>style.visibility</p:attrName>
                                        </p:attrNameLst>
                                      </p:cBhvr>
                                      <p:to>
                                        <p:strVal val="visible"/>
                                      </p:to>
                                    </p:set>
                                    <p:anim calcmode="lin" valueType="num">
                                      <p:cBhvr additive="base">
                                        <p:cTn dur="1300"/>
                                        <p:tgtEl>
                                          <p:spTgt spid="4067"/>
                                        </p:tgtEl>
                                        <p:attrNameLst>
                                          <p:attrName>ppt_x</p:attrName>
                                        </p:attrNameLst>
                                      </p:cBhvr>
                                      <p:tavLst>
                                        <p:tav fmla="" tm="0">
                                          <p:val>
                                            <p:strVal val="#ppt_x-1"/>
                                          </p:val>
                                        </p:tav>
                                        <p:tav fmla="" tm="100000">
                                          <p:val>
                                            <p:strVal val="#ppt_x"/>
                                          </p:val>
                                        </p:tav>
                                      </p:tavLst>
                                    </p:anim>
                                  </p:childTnLst>
                                </p:cTn>
                              </p:par>
                            </p:childTnLst>
                          </p:cTn>
                        </p:par>
                        <p:par>
                          <p:cTn fill="hold">
                            <p:stCondLst>
                              <p:cond delay="2600"/>
                            </p:stCondLst>
                            <p:childTnLst>
                              <p:par>
                                <p:cTn fill="hold" nodeType="afterEffect" presetClass="entr" presetID="2" presetSubtype="4">
                                  <p:stCondLst>
                                    <p:cond delay="0"/>
                                  </p:stCondLst>
                                  <p:childTnLst>
                                    <p:set>
                                      <p:cBhvr>
                                        <p:cTn dur="1" fill="hold">
                                          <p:stCondLst>
                                            <p:cond delay="0"/>
                                          </p:stCondLst>
                                        </p:cTn>
                                        <p:tgtEl>
                                          <p:spTgt spid="4069"/>
                                        </p:tgtEl>
                                        <p:attrNameLst>
                                          <p:attrName>style.visibility</p:attrName>
                                        </p:attrNameLst>
                                      </p:cBhvr>
                                      <p:to>
                                        <p:strVal val="visible"/>
                                      </p:to>
                                    </p:set>
                                    <p:anim calcmode="lin" valueType="num">
                                      <p:cBhvr additive="base">
                                        <p:cTn dur="1300"/>
                                        <p:tgtEl>
                                          <p:spTgt spid="406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3" name="Shape 4073"/>
        <p:cNvGrpSpPr/>
        <p:nvPr/>
      </p:nvGrpSpPr>
      <p:grpSpPr>
        <a:xfrm>
          <a:off x="0" y="0"/>
          <a:ext cx="0" cy="0"/>
          <a:chOff x="0" y="0"/>
          <a:chExt cx="0" cy="0"/>
        </a:xfrm>
      </p:grpSpPr>
      <p:sp>
        <p:nvSpPr>
          <p:cNvPr id="4074" name="Google Shape;4074;p227"/>
          <p:cNvSpPr txBox="1"/>
          <p:nvPr>
            <p:ph type="title"/>
          </p:nvPr>
        </p:nvSpPr>
        <p:spPr>
          <a:xfrm>
            <a:off x="287349" y="527275"/>
            <a:ext cx="7772400" cy="645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400">
                <a:solidFill>
                  <a:srgbClr val="741B47"/>
                </a:solidFill>
                <a:latin typeface="Lobster"/>
                <a:ea typeface="Lobster"/>
                <a:cs typeface="Lobster"/>
                <a:sym typeface="Lobster"/>
              </a:rPr>
              <a:t>02. Emphatic/Therapeutic Listening</a:t>
            </a:r>
            <a:r>
              <a:rPr b="0" lang="en" sz="3400">
                <a:solidFill>
                  <a:srgbClr val="351C75"/>
                </a:solidFill>
                <a:latin typeface="Lobster"/>
                <a:ea typeface="Lobster"/>
                <a:cs typeface="Lobster"/>
                <a:sym typeface="Lobster"/>
              </a:rPr>
              <a:t> </a:t>
            </a:r>
            <a:endParaRPr b="0">
              <a:solidFill>
                <a:srgbClr val="351C75"/>
              </a:solidFill>
              <a:latin typeface="Lobster"/>
              <a:ea typeface="Lobster"/>
              <a:cs typeface="Lobster"/>
              <a:sym typeface="Lobster"/>
            </a:endParaRPr>
          </a:p>
          <a:p>
            <a:pPr indent="0" lvl="0" marL="0" rtl="0" algn="l">
              <a:spcBef>
                <a:spcPts val="0"/>
              </a:spcBef>
              <a:spcAft>
                <a:spcPts val="0"/>
              </a:spcAft>
              <a:buNone/>
            </a:pPr>
            <a:r>
              <a:t/>
            </a:r>
            <a:endParaRPr/>
          </a:p>
        </p:txBody>
      </p:sp>
      <p:sp>
        <p:nvSpPr>
          <p:cNvPr id="4075" name="Google Shape;4075;p227"/>
          <p:cNvSpPr/>
          <p:nvPr/>
        </p:nvSpPr>
        <p:spPr>
          <a:xfrm>
            <a:off x="0" y="944275"/>
            <a:ext cx="62640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27"/>
          <p:cNvSpPr/>
          <p:nvPr/>
        </p:nvSpPr>
        <p:spPr>
          <a:xfrm>
            <a:off x="0" y="1172875"/>
            <a:ext cx="49566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7" name="Google Shape;4077;p227"/>
          <p:cNvPicPr preferRelativeResize="0"/>
          <p:nvPr/>
        </p:nvPicPr>
        <p:blipFill>
          <a:blip r:embed="rId3">
            <a:alphaModFix/>
          </a:blip>
          <a:stretch>
            <a:fillRect/>
          </a:stretch>
        </p:blipFill>
        <p:spPr>
          <a:xfrm>
            <a:off x="3776500" y="3944725"/>
            <a:ext cx="1869700" cy="1220850"/>
          </a:xfrm>
          <a:prstGeom prst="rect">
            <a:avLst/>
          </a:prstGeom>
          <a:noFill/>
          <a:ln>
            <a:noFill/>
          </a:ln>
        </p:spPr>
      </p:pic>
      <p:sp>
        <p:nvSpPr>
          <p:cNvPr id="4078" name="Google Shape;4078;p227"/>
          <p:cNvSpPr txBox="1"/>
          <p:nvPr/>
        </p:nvSpPr>
        <p:spPr>
          <a:xfrm>
            <a:off x="-1988500" y="4457400"/>
            <a:ext cx="2156400" cy="4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202124"/>
              </a:solidFill>
              <a:latin typeface="Georgia"/>
              <a:ea typeface="Georgia"/>
              <a:cs typeface="Georgia"/>
              <a:sym typeface="Georgia"/>
            </a:endParaRPr>
          </a:p>
        </p:txBody>
      </p:sp>
      <p:pic>
        <p:nvPicPr>
          <p:cNvPr id="4079" name="Google Shape;4079;p227"/>
          <p:cNvPicPr preferRelativeResize="0"/>
          <p:nvPr/>
        </p:nvPicPr>
        <p:blipFill>
          <a:blip r:embed="rId4">
            <a:alphaModFix/>
          </a:blip>
          <a:stretch>
            <a:fillRect/>
          </a:stretch>
        </p:blipFill>
        <p:spPr>
          <a:xfrm>
            <a:off x="2010600" y="1383875"/>
            <a:ext cx="6447600" cy="2560850"/>
          </a:xfrm>
          <a:prstGeom prst="rect">
            <a:avLst/>
          </a:prstGeom>
          <a:noFill/>
          <a:ln>
            <a:noFill/>
          </a:ln>
        </p:spPr>
      </p:pic>
      <p:sp>
        <p:nvSpPr>
          <p:cNvPr id="4080" name="Google Shape;4080;p227"/>
          <p:cNvSpPr txBox="1"/>
          <p:nvPr/>
        </p:nvSpPr>
        <p:spPr>
          <a:xfrm>
            <a:off x="2707650" y="1796650"/>
            <a:ext cx="5053500" cy="1655700"/>
          </a:xfrm>
          <a:prstGeom prst="rect">
            <a:avLst/>
          </a:prstGeom>
          <a:noFill/>
          <a:ln>
            <a:noFill/>
          </a:ln>
        </p:spPr>
        <p:txBody>
          <a:bodyPr anchorCtr="0" anchor="t" bIns="91425" lIns="91425" spcFirstLastPara="1" rIns="91425" wrap="square" tIns="91425">
            <a:noAutofit/>
          </a:bodyPr>
          <a:lstStyle/>
          <a:p>
            <a:pPr indent="-323850" lvl="0" marL="457200" rtl="0" algn="just">
              <a:lnSpc>
                <a:spcPct val="115000"/>
              </a:lnSpc>
              <a:spcBef>
                <a:spcPts val="0"/>
              </a:spcBef>
              <a:spcAft>
                <a:spcPts val="0"/>
              </a:spcAft>
              <a:buClr>
                <a:srgbClr val="202124"/>
              </a:buClr>
              <a:buSzPts val="1500"/>
              <a:buChar char="●"/>
            </a:pPr>
            <a:r>
              <a:rPr b="1" i="1" lang="en" sz="1500">
                <a:solidFill>
                  <a:srgbClr val="202124"/>
                </a:solidFill>
              </a:rPr>
              <a:t>T</a:t>
            </a:r>
            <a:r>
              <a:rPr b="1" i="1" lang="en" sz="1500">
                <a:solidFill>
                  <a:srgbClr val="202124"/>
                </a:solidFill>
                <a:latin typeface="Georgia"/>
                <a:ea typeface="Georgia"/>
                <a:cs typeface="Georgia"/>
                <a:sym typeface="Georgia"/>
              </a:rPr>
              <a:t>he practice of being attentive and responsive to other, listening to provide emotional support.</a:t>
            </a:r>
            <a:endParaRPr b="1" i="1" sz="1500">
              <a:solidFill>
                <a:srgbClr val="202124"/>
              </a:solidFill>
              <a:latin typeface="Georgia"/>
              <a:ea typeface="Georgia"/>
              <a:cs typeface="Georgia"/>
              <a:sym typeface="Georgia"/>
            </a:endParaRPr>
          </a:p>
          <a:p>
            <a:pPr indent="-323850" lvl="0" marL="457200" rtl="0" algn="just">
              <a:lnSpc>
                <a:spcPct val="115000"/>
              </a:lnSpc>
              <a:spcBef>
                <a:spcPts val="0"/>
              </a:spcBef>
              <a:spcAft>
                <a:spcPts val="0"/>
              </a:spcAft>
              <a:buClr>
                <a:srgbClr val="202124"/>
              </a:buClr>
              <a:buSzPts val="1500"/>
              <a:buFont typeface="Georgia"/>
              <a:buChar char="●"/>
            </a:pPr>
            <a:r>
              <a:rPr b="1" i="1" lang="en" sz="1500">
                <a:solidFill>
                  <a:srgbClr val="202124"/>
                </a:solidFill>
                <a:latin typeface="Georgia"/>
                <a:ea typeface="Georgia"/>
                <a:cs typeface="Georgia"/>
                <a:sym typeface="Georgia"/>
              </a:rPr>
              <a:t>Example: a psychiatrist listens to patient or to lend a sympathetic</a:t>
            </a:r>
            <a:endParaRPr b="1" i="1" sz="1500"/>
          </a:p>
        </p:txBody>
      </p:sp>
      <p:pic>
        <p:nvPicPr>
          <p:cNvPr id="4081" name="Google Shape;4081;p227"/>
          <p:cNvPicPr preferRelativeResize="0"/>
          <p:nvPr/>
        </p:nvPicPr>
        <p:blipFill>
          <a:blip r:embed="rId5">
            <a:alphaModFix/>
          </a:blip>
          <a:stretch>
            <a:fillRect/>
          </a:stretch>
        </p:blipFill>
        <p:spPr>
          <a:xfrm>
            <a:off x="0" y="3813325"/>
            <a:ext cx="3593125" cy="1323600"/>
          </a:xfrm>
          <a:prstGeom prst="rect">
            <a:avLst/>
          </a:prstGeom>
          <a:noFill/>
          <a:ln>
            <a:noFill/>
          </a:ln>
        </p:spPr>
      </p:pic>
      <p:sp>
        <p:nvSpPr>
          <p:cNvPr id="4082" name="Google Shape;4082;p227"/>
          <p:cNvSpPr txBox="1"/>
          <p:nvPr/>
        </p:nvSpPr>
        <p:spPr>
          <a:xfrm>
            <a:off x="718378" y="4276825"/>
            <a:ext cx="2677500" cy="39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1500">
                <a:solidFill>
                  <a:srgbClr val="202124"/>
                </a:solidFill>
                <a:latin typeface="Georgia"/>
                <a:ea typeface="Georgia"/>
                <a:cs typeface="Georgia"/>
                <a:sym typeface="Georgia"/>
              </a:rPr>
              <a:t>To listen from heart</a:t>
            </a:r>
            <a:endParaRPr b="1" i="1" sz="1500"/>
          </a:p>
        </p:txBody>
      </p:sp>
      <p:sp>
        <p:nvSpPr>
          <p:cNvPr id="4083" name="Google Shape;4083;p227"/>
          <p:cNvSpPr/>
          <p:nvPr/>
        </p:nvSpPr>
        <p:spPr>
          <a:xfrm>
            <a:off x="8725500" y="252870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4079"/>
                                        </p:tgtEl>
                                        <p:attrNameLst>
                                          <p:attrName>style.visibility</p:attrName>
                                        </p:attrNameLst>
                                      </p:cBhvr>
                                      <p:to>
                                        <p:strVal val="visible"/>
                                      </p:to>
                                    </p:set>
                                    <p:anim calcmode="lin" valueType="num">
                                      <p:cBhvr additive="base">
                                        <p:cTn dur="1000"/>
                                        <p:tgtEl>
                                          <p:spTgt spid="4079"/>
                                        </p:tgtEl>
                                        <p:attrNameLst>
                                          <p:attrName>ppt_w</p:attrName>
                                        </p:attrNameLst>
                                      </p:cBhvr>
                                      <p:tavLst>
                                        <p:tav fmla="" tm="0">
                                          <p:val>
                                            <p:strVal val="0"/>
                                          </p:val>
                                        </p:tav>
                                        <p:tav fmla="" tm="100000">
                                          <p:val>
                                            <p:strVal val="#ppt_w"/>
                                          </p:val>
                                        </p:tav>
                                      </p:tavLst>
                                    </p:anim>
                                    <p:anim calcmode="lin" valueType="num">
                                      <p:cBhvr additive="base">
                                        <p:cTn dur="1000"/>
                                        <p:tgtEl>
                                          <p:spTgt spid="407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080"/>
                                        </p:tgtEl>
                                        <p:attrNameLst>
                                          <p:attrName>style.visibility</p:attrName>
                                        </p:attrNameLst>
                                      </p:cBhvr>
                                      <p:to>
                                        <p:strVal val="visible"/>
                                      </p:to>
                                    </p:set>
                                    <p:anim calcmode="lin" valueType="num">
                                      <p:cBhvr additive="base">
                                        <p:cTn dur="1000"/>
                                        <p:tgtEl>
                                          <p:spTgt spid="4080"/>
                                        </p:tgtEl>
                                        <p:attrNameLst>
                                          <p:attrName>ppt_w</p:attrName>
                                        </p:attrNameLst>
                                      </p:cBhvr>
                                      <p:tavLst>
                                        <p:tav fmla="" tm="0">
                                          <p:val>
                                            <p:strVal val="0"/>
                                          </p:val>
                                        </p:tav>
                                        <p:tav fmla="" tm="100000">
                                          <p:val>
                                            <p:strVal val="#ppt_w"/>
                                          </p:val>
                                        </p:tav>
                                      </p:tavLst>
                                    </p:anim>
                                    <p:anim calcmode="lin" valueType="num">
                                      <p:cBhvr additive="base">
                                        <p:cTn dur="1000"/>
                                        <p:tgtEl>
                                          <p:spTgt spid="4080"/>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4081"/>
                                        </p:tgtEl>
                                        <p:attrNameLst>
                                          <p:attrName>style.visibility</p:attrName>
                                        </p:attrNameLst>
                                      </p:cBhvr>
                                      <p:to>
                                        <p:strVal val="visible"/>
                                      </p:to>
                                    </p:set>
                                    <p:anim calcmode="lin" valueType="num">
                                      <p:cBhvr additive="base">
                                        <p:cTn dur="1000"/>
                                        <p:tgtEl>
                                          <p:spTgt spid="4081"/>
                                        </p:tgtEl>
                                        <p:attrNameLst>
                                          <p:attrName>ppt_w</p:attrName>
                                        </p:attrNameLst>
                                      </p:cBhvr>
                                      <p:tavLst>
                                        <p:tav fmla="" tm="0">
                                          <p:val>
                                            <p:strVal val="0"/>
                                          </p:val>
                                        </p:tav>
                                        <p:tav fmla="" tm="100000">
                                          <p:val>
                                            <p:strVal val="#ppt_w"/>
                                          </p:val>
                                        </p:tav>
                                      </p:tavLst>
                                    </p:anim>
                                    <p:anim calcmode="lin" valueType="num">
                                      <p:cBhvr additive="base">
                                        <p:cTn dur="1000"/>
                                        <p:tgtEl>
                                          <p:spTgt spid="408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082"/>
                                        </p:tgtEl>
                                        <p:attrNameLst>
                                          <p:attrName>style.visibility</p:attrName>
                                        </p:attrNameLst>
                                      </p:cBhvr>
                                      <p:to>
                                        <p:strVal val="visible"/>
                                      </p:to>
                                    </p:set>
                                    <p:anim calcmode="lin" valueType="num">
                                      <p:cBhvr additive="base">
                                        <p:cTn dur="1000"/>
                                        <p:tgtEl>
                                          <p:spTgt spid="4082"/>
                                        </p:tgtEl>
                                        <p:attrNameLst>
                                          <p:attrName>ppt_w</p:attrName>
                                        </p:attrNameLst>
                                      </p:cBhvr>
                                      <p:tavLst>
                                        <p:tav fmla="" tm="0">
                                          <p:val>
                                            <p:strVal val="0"/>
                                          </p:val>
                                        </p:tav>
                                        <p:tav fmla="" tm="100000">
                                          <p:val>
                                            <p:strVal val="#ppt_w"/>
                                          </p:val>
                                        </p:tav>
                                      </p:tavLst>
                                    </p:anim>
                                    <p:anim calcmode="lin" valueType="num">
                                      <p:cBhvr additive="base">
                                        <p:cTn dur="1000"/>
                                        <p:tgtEl>
                                          <p:spTgt spid="4082"/>
                                        </p:tgtEl>
                                        <p:attrNameLst>
                                          <p:attrName>ppt_h</p:attrName>
                                        </p:attrNameLst>
                                      </p:cBhvr>
                                      <p:tavLst>
                                        <p:tav fmla="" tm="0">
                                          <p:val>
                                            <p:strVal val="0"/>
                                          </p:val>
                                        </p:tav>
                                        <p:tav fmla="" tm="100000">
                                          <p:val>
                                            <p:strVal val="#ppt_h"/>
                                          </p:val>
                                        </p:tav>
                                      </p:tavLst>
                                    </p:anim>
                                  </p:childTnLst>
                                </p:cTn>
                              </p:par>
                              <p:par>
                                <p:cTn fill="hold" nodeType="withEffect" presetClass="entr" presetID="1" presetSubtype="0">
                                  <p:stCondLst>
                                    <p:cond delay="0"/>
                                  </p:stCondLst>
                                  <p:childTnLst>
                                    <p:set>
                                      <p:cBhvr>
                                        <p:cTn dur="1" fill="hold">
                                          <p:stCondLst>
                                            <p:cond delay="0"/>
                                          </p:stCondLst>
                                        </p:cTn>
                                        <p:tgtEl>
                                          <p:spTgt spid="40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087" name="Shape 4087"/>
        <p:cNvGrpSpPr/>
        <p:nvPr/>
      </p:nvGrpSpPr>
      <p:grpSpPr>
        <a:xfrm>
          <a:off x="0" y="0"/>
          <a:ext cx="0" cy="0"/>
          <a:chOff x="0" y="0"/>
          <a:chExt cx="0" cy="0"/>
        </a:xfrm>
      </p:grpSpPr>
      <p:sp>
        <p:nvSpPr>
          <p:cNvPr id="4088" name="Google Shape;4088;p228"/>
          <p:cNvSpPr/>
          <p:nvPr/>
        </p:nvSpPr>
        <p:spPr>
          <a:xfrm>
            <a:off x="0" y="2461850"/>
            <a:ext cx="5812800" cy="235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228"/>
          <p:cNvSpPr txBox="1"/>
          <p:nvPr>
            <p:ph type="title"/>
          </p:nvPr>
        </p:nvSpPr>
        <p:spPr>
          <a:xfrm>
            <a:off x="113550" y="2663600"/>
            <a:ext cx="5585700" cy="20553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1900">
                <a:solidFill>
                  <a:srgbClr val="435D74"/>
                </a:solidFill>
              </a:rPr>
              <a:t>“Sometimes all a person wants is an empathetic ear; all he or she needs is to talk it out. Just offering a listening ear and an understanding heart for his or her suffering can be a big comfort.”</a:t>
            </a:r>
            <a:endParaRPr b="0" sz="1900">
              <a:solidFill>
                <a:srgbClr val="435D74"/>
              </a:solidFill>
            </a:endParaRPr>
          </a:p>
          <a:p>
            <a:pPr indent="0" lvl="0" marL="0" rtl="0" algn="l">
              <a:lnSpc>
                <a:spcPct val="115000"/>
              </a:lnSpc>
              <a:spcBef>
                <a:spcPts val="0"/>
              </a:spcBef>
              <a:spcAft>
                <a:spcPts val="0"/>
              </a:spcAft>
              <a:buNone/>
            </a:pPr>
            <a:r>
              <a:rPr b="0" lang="en" sz="1900">
                <a:solidFill>
                  <a:srgbClr val="435D74"/>
                </a:solidFill>
              </a:rPr>
              <a:t>― </a:t>
            </a:r>
            <a:r>
              <a:rPr lang="en" sz="1900">
                <a:solidFill>
                  <a:srgbClr val="435D74"/>
                </a:solidFill>
              </a:rPr>
              <a:t>Roy T. Bennett</a:t>
            </a:r>
            <a:endParaRPr/>
          </a:p>
        </p:txBody>
      </p:sp>
      <p:pic>
        <p:nvPicPr>
          <p:cNvPr id="4090" name="Google Shape;4090;p228"/>
          <p:cNvPicPr preferRelativeResize="0"/>
          <p:nvPr/>
        </p:nvPicPr>
        <p:blipFill>
          <a:blip r:embed="rId3">
            <a:alphaModFix/>
          </a:blip>
          <a:stretch>
            <a:fillRect/>
          </a:stretch>
        </p:blipFill>
        <p:spPr>
          <a:xfrm>
            <a:off x="2514950" y="76050"/>
            <a:ext cx="4417150" cy="2193650"/>
          </a:xfrm>
          <a:prstGeom prst="rect">
            <a:avLst/>
          </a:prstGeom>
          <a:noFill/>
          <a:ln>
            <a:noFill/>
          </a:ln>
        </p:spPr>
      </p:pic>
      <p:pic>
        <p:nvPicPr>
          <p:cNvPr id="4091" name="Google Shape;4091;p228"/>
          <p:cNvPicPr preferRelativeResize="0"/>
          <p:nvPr/>
        </p:nvPicPr>
        <p:blipFill>
          <a:blip r:embed="rId4">
            <a:alphaModFix/>
          </a:blip>
          <a:stretch>
            <a:fillRect/>
          </a:stretch>
        </p:blipFill>
        <p:spPr>
          <a:xfrm>
            <a:off x="5961650" y="2461850"/>
            <a:ext cx="3026400" cy="2356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0"/>
                                        </p:tgtEl>
                                        <p:attrNameLst>
                                          <p:attrName>style.visibility</p:attrName>
                                        </p:attrNameLst>
                                      </p:cBhvr>
                                      <p:to>
                                        <p:strVal val="visible"/>
                                      </p:to>
                                    </p:set>
                                    <p:animEffect filter="fade" transition="in">
                                      <p:cBhvr>
                                        <p:cTn dur="1700"/>
                                        <p:tgtEl>
                                          <p:spTgt spid="4090"/>
                                        </p:tgtEl>
                                      </p:cBhvr>
                                    </p:animEffect>
                                  </p:childTnLst>
                                </p:cTn>
                              </p:par>
                              <p:par>
                                <p:cTn fill="hold" nodeType="withEffect" presetClass="entr" presetID="10" presetSubtype="0">
                                  <p:stCondLst>
                                    <p:cond delay="0"/>
                                  </p:stCondLst>
                                  <p:childTnLst>
                                    <p:set>
                                      <p:cBhvr>
                                        <p:cTn dur="1" fill="hold">
                                          <p:stCondLst>
                                            <p:cond delay="0"/>
                                          </p:stCondLst>
                                        </p:cTn>
                                        <p:tgtEl>
                                          <p:spTgt spid="4091"/>
                                        </p:tgtEl>
                                        <p:attrNameLst>
                                          <p:attrName>style.visibility</p:attrName>
                                        </p:attrNameLst>
                                      </p:cBhvr>
                                      <p:to>
                                        <p:strVal val="visible"/>
                                      </p:to>
                                    </p:set>
                                    <p:animEffect filter="fade" transition="in">
                                      <p:cBhvr>
                                        <p:cTn dur="1300"/>
                                        <p:tgtEl>
                                          <p:spTgt spid="4091"/>
                                        </p:tgtEl>
                                      </p:cBhvr>
                                    </p:animEffect>
                                  </p:childTnLst>
                                </p:cTn>
                              </p:par>
                            </p:childTnLst>
                          </p:cTn>
                        </p:par>
                        <p:par>
                          <p:cTn fill="hold">
                            <p:stCondLst>
                              <p:cond delay="1700"/>
                            </p:stCondLst>
                            <p:childTnLst>
                              <p:par>
                                <p:cTn fill="hold" nodeType="afterEffect" presetClass="entr" presetID="10" presetSubtype="0">
                                  <p:stCondLst>
                                    <p:cond delay="0"/>
                                  </p:stCondLst>
                                  <p:childTnLst>
                                    <p:set>
                                      <p:cBhvr>
                                        <p:cTn dur="1" fill="hold">
                                          <p:stCondLst>
                                            <p:cond delay="0"/>
                                          </p:stCondLst>
                                        </p:cTn>
                                        <p:tgtEl>
                                          <p:spTgt spid="4088"/>
                                        </p:tgtEl>
                                        <p:attrNameLst>
                                          <p:attrName>style.visibility</p:attrName>
                                        </p:attrNameLst>
                                      </p:cBhvr>
                                      <p:to>
                                        <p:strVal val="visible"/>
                                      </p:to>
                                    </p:set>
                                    <p:animEffect filter="fade" transition="in">
                                      <p:cBhvr>
                                        <p:cTn dur="1000"/>
                                        <p:tgtEl>
                                          <p:spTgt spid="4088"/>
                                        </p:tgtEl>
                                      </p:cBhvr>
                                    </p:animEffect>
                                  </p:childTnLst>
                                </p:cTn>
                              </p:par>
                              <p:par>
                                <p:cTn fill="hold" nodeType="withEffect" presetClass="entr" presetID="10" presetSubtype="0">
                                  <p:stCondLst>
                                    <p:cond delay="0"/>
                                  </p:stCondLst>
                                  <p:childTnLst>
                                    <p:set>
                                      <p:cBhvr>
                                        <p:cTn dur="1" fill="hold">
                                          <p:stCondLst>
                                            <p:cond delay="0"/>
                                          </p:stCondLst>
                                        </p:cTn>
                                        <p:tgtEl>
                                          <p:spTgt spid="4089"/>
                                        </p:tgtEl>
                                        <p:attrNameLst>
                                          <p:attrName>style.visibility</p:attrName>
                                        </p:attrNameLst>
                                      </p:cBhvr>
                                      <p:to>
                                        <p:strVal val="visible"/>
                                      </p:to>
                                    </p:set>
                                    <p:animEffect filter="fade" transition="in">
                                      <p:cBhvr>
                                        <p:cTn dur="1000"/>
                                        <p:tgtEl>
                                          <p:spTgt spid="40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5" name="Shape 4095"/>
        <p:cNvGrpSpPr/>
        <p:nvPr/>
      </p:nvGrpSpPr>
      <p:grpSpPr>
        <a:xfrm>
          <a:off x="0" y="0"/>
          <a:ext cx="0" cy="0"/>
          <a:chOff x="0" y="0"/>
          <a:chExt cx="0" cy="0"/>
        </a:xfrm>
      </p:grpSpPr>
      <p:sp>
        <p:nvSpPr>
          <p:cNvPr id="4096" name="Google Shape;4096;p229"/>
          <p:cNvSpPr txBox="1"/>
          <p:nvPr>
            <p:ph idx="1" type="body"/>
          </p:nvPr>
        </p:nvSpPr>
        <p:spPr>
          <a:xfrm>
            <a:off x="1148500" y="3754425"/>
            <a:ext cx="5122800" cy="1119000"/>
          </a:xfrm>
          <a:prstGeom prst="rect">
            <a:avLst/>
          </a:prstGeom>
        </p:spPr>
        <p:txBody>
          <a:bodyPr anchorCtr="0" anchor="ctr" bIns="91425" lIns="91425" spcFirstLastPara="1" rIns="91425" wrap="square" tIns="91425">
            <a:noAutofit/>
          </a:bodyPr>
          <a:lstStyle/>
          <a:p>
            <a:pPr indent="-349250" lvl="0" marL="457200" rtl="0" algn="just">
              <a:lnSpc>
                <a:spcPct val="90000"/>
              </a:lnSpc>
              <a:spcBef>
                <a:spcPts val="1000"/>
              </a:spcBef>
              <a:spcAft>
                <a:spcPts val="0"/>
              </a:spcAft>
              <a:buClr>
                <a:srgbClr val="990000"/>
              </a:buClr>
              <a:buSzPts val="1900"/>
              <a:buFont typeface="Georgia"/>
              <a:buChar char="●"/>
            </a:pPr>
            <a:r>
              <a:rPr i="1" lang="en" sz="1900">
                <a:solidFill>
                  <a:srgbClr val="990000"/>
                </a:solidFill>
                <a:latin typeface="Georgia"/>
                <a:ea typeface="Georgia"/>
                <a:cs typeface="Georgia"/>
                <a:sym typeface="Georgia"/>
              </a:rPr>
              <a:t>Comprehensive listening involves understanding the thoughts, ideas, and message.</a:t>
            </a:r>
            <a:endParaRPr i="1" sz="1900">
              <a:solidFill>
                <a:srgbClr val="990000"/>
              </a:solidFill>
              <a:latin typeface="Georgia"/>
              <a:ea typeface="Georgia"/>
              <a:cs typeface="Georgia"/>
              <a:sym typeface="Georgia"/>
            </a:endParaRPr>
          </a:p>
          <a:p>
            <a:pPr indent="0" lvl="0" marL="0" rtl="0" algn="l">
              <a:spcBef>
                <a:spcPts val="0"/>
              </a:spcBef>
              <a:spcAft>
                <a:spcPts val="0"/>
              </a:spcAft>
              <a:buNone/>
            </a:pPr>
            <a:r>
              <a:t/>
            </a:r>
            <a:endParaRPr/>
          </a:p>
        </p:txBody>
      </p:sp>
      <p:sp>
        <p:nvSpPr>
          <p:cNvPr id="4097" name="Google Shape;4097;p229"/>
          <p:cNvSpPr txBox="1"/>
          <p:nvPr>
            <p:ph idx="2" type="subTitle"/>
          </p:nvPr>
        </p:nvSpPr>
        <p:spPr>
          <a:xfrm>
            <a:off x="128050" y="2825275"/>
            <a:ext cx="6775500" cy="49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solidFill>
                  <a:srgbClr val="741B47"/>
                </a:solidFill>
                <a:latin typeface="Lobster"/>
                <a:ea typeface="Lobster"/>
                <a:cs typeface="Lobster"/>
                <a:sym typeface="Lobster"/>
              </a:rPr>
              <a:t>03. Comprehensive/Active Listening</a:t>
            </a:r>
            <a:endParaRPr sz="1400">
              <a:solidFill>
                <a:srgbClr val="741B47"/>
              </a:solidFill>
              <a:latin typeface="Lobster"/>
              <a:ea typeface="Lobster"/>
              <a:cs typeface="Lobster"/>
              <a:sym typeface="Lobster"/>
            </a:endParaRPr>
          </a:p>
        </p:txBody>
      </p:sp>
      <p:sp>
        <p:nvSpPr>
          <p:cNvPr id="4098" name="Google Shape;4098;p229"/>
          <p:cNvSpPr/>
          <p:nvPr/>
        </p:nvSpPr>
        <p:spPr>
          <a:xfrm>
            <a:off x="0" y="3395450"/>
            <a:ext cx="6085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229"/>
          <p:cNvSpPr/>
          <p:nvPr/>
        </p:nvSpPr>
        <p:spPr>
          <a:xfrm>
            <a:off x="8725500" y="1172875"/>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00" name="Google Shape;4100;p229"/>
          <p:cNvPicPr preferRelativeResize="0"/>
          <p:nvPr/>
        </p:nvPicPr>
        <p:blipFill>
          <a:blip r:embed="rId3">
            <a:alphaModFix/>
          </a:blip>
          <a:stretch>
            <a:fillRect/>
          </a:stretch>
        </p:blipFill>
        <p:spPr>
          <a:xfrm>
            <a:off x="152400" y="152400"/>
            <a:ext cx="4327433" cy="2520475"/>
          </a:xfrm>
          <a:prstGeom prst="rect">
            <a:avLst/>
          </a:prstGeom>
          <a:noFill/>
          <a:ln>
            <a:noFill/>
          </a:ln>
        </p:spPr>
      </p:pic>
      <p:pic>
        <p:nvPicPr>
          <p:cNvPr id="4101" name="Google Shape;4101;p229"/>
          <p:cNvPicPr preferRelativeResize="0"/>
          <p:nvPr/>
        </p:nvPicPr>
        <p:blipFill>
          <a:blip r:embed="rId4">
            <a:alphaModFix/>
          </a:blip>
          <a:stretch>
            <a:fillRect/>
          </a:stretch>
        </p:blipFill>
        <p:spPr>
          <a:xfrm>
            <a:off x="5961500" y="135300"/>
            <a:ext cx="2689500" cy="28311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097"/>
                                        </p:tgtEl>
                                        <p:attrNameLst>
                                          <p:attrName>style.visibility</p:attrName>
                                        </p:attrNameLst>
                                      </p:cBhvr>
                                      <p:to>
                                        <p:strVal val="visible"/>
                                      </p:to>
                                    </p:set>
                                    <p:anim calcmode="lin" valueType="num">
                                      <p:cBhvr additive="base">
                                        <p:cTn dur="1000"/>
                                        <p:tgtEl>
                                          <p:spTgt spid="40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098"/>
                                        </p:tgtEl>
                                        <p:attrNameLst>
                                          <p:attrName>style.visibility</p:attrName>
                                        </p:attrNameLst>
                                      </p:cBhvr>
                                      <p:to>
                                        <p:strVal val="visible"/>
                                      </p:to>
                                    </p:set>
                                    <p:anim calcmode="lin" valueType="num">
                                      <p:cBhvr additive="base">
                                        <p:cTn dur="1000"/>
                                        <p:tgtEl>
                                          <p:spTgt spid="40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096"/>
                                        </p:tgtEl>
                                        <p:attrNameLst>
                                          <p:attrName>style.visibility</p:attrName>
                                        </p:attrNameLst>
                                      </p:cBhvr>
                                      <p:to>
                                        <p:strVal val="visible"/>
                                      </p:to>
                                    </p:set>
                                    <p:anim calcmode="lin" valueType="num">
                                      <p:cBhvr additive="base">
                                        <p:cTn dur="1000"/>
                                        <p:tgtEl>
                                          <p:spTgt spid="409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4100"/>
                                        </p:tgtEl>
                                        <p:attrNameLst>
                                          <p:attrName>style.visibility</p:attrName>
                                        </p:attrNameLst>
                                      </p:cBhvr>
                                      <p:to>
                                        <p:strVal val="visible"/>
                                      </p:to>
                                    </p:set>
                                    <p:anim calcmode="lin" valueType="num">
                                      <p:cBhvr additive="base">
                                        <p:cTn dur="1000"/>
                                        <p:tgtEl>
                                          <p:spTgt spid="41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5" name="Shape 4105"/>
        <p:cNvGrpSpPr/>
        <p:nvPr/>
      </p:nvGrpSpPr>
      <p:grpSpPr>
        <a:xfrm>
          <a:off x="0" y="0"/>
          <a:ext cx="0" cy="0"/>
          <a:chOff x="0" y="0"/>
          <a:chExt cx="0" cy="0"/>
        </a:xfrm>
      </p:grpSpPr>
      <p:sp>
        <p:nvSpPr>
          <p:cNvPr id="4106" name="Google Shape;4106;p230"/>
          <p:cNvSpPr txBox="1"/>
          <p:nvPr>
            <p:ph type="title"/>
          </p:nvPr>
        </p:nvSpPr>
        <p:spPr>
          <a:xfrm>
            <a:off x="5255100" y="1260775"/>
            <a:ext cx="3888900" cy="2363100"/>
          </a:xfrm>
          <a:prstGeom prst="rect">
            <a:avLst/>
          </a:prstGeom>
        </p:spPr>
        <p:txBody>
          <a:bodyPr anchorCtr="0" anchor="ctr" bIns="91425" lIns="91425" spcFirstLastPara="1" rIns="91425" wrap="square" tIns="91425">
            <a:noAutofit/>
          </a:bodyPr>
          <a:lstStyle/>
          <a:p>
            <a:pPr indent="0" lvl="0" marL="0" rtl="0" algn="just">
              <a:lnSpc>
                <a:spcPct val="90000"/>
              </a:lnSpc>
              <a:spcBef>
                <a:spcPts val="1000"/>
              </a:spcBef>
              <a:spcAft>
                <a:spcPts val="0"/>
              </a:spcAft>
              <a:buNone/>
            </a:pPr>
            <a:r>
              <a:rPr b="0" i="1" lang="en" sz="1900">
                <a:solidFill>
                  <a:srgbClr val="FFC000"/>
                </a:solidFill>
                <a:latin typeface="Georgia"/>
                <a:ea typeface="Georgia"/>
                <a:cs typeface="Georgia"/>
                <a:sym typeface="Georgia"/>
              </a:rPr>
              <a:t>Critical listening is listening to evaluate the content of the message. As a critical listener you are listening to all parts of the message, analyzing it, and evaluating what you heard. </a:t>
            </a:r>
            <a:endParaRPr/>
          </a:p>
        </p:txBody>
      </p:sp>
      <p:grpSp>
        <p:nvGrpSpPr>
          <p:cNvPr id="4107" name="Google Shape;4107;p230"/>
          <p:cNvGrpSpPr/>
          <p:nvPr/>
        </p:nvGrpSpPr>
        <p:grpSpPr>
          <a:xfrm>
            <a:off x="-26" y="2268093"/>
            <a:ext cx="4424443" cy="2816263"/>
            <a:chOff x="685800" y="1636475"/>
            <a:chExt cx="5672363" cy="3051205"/>
          </a:xfrm>
        </p:grpSpPr>
        <p:sp>
          <p:nvSpPr>
            <p:cNvPr id="4108" name="Google Shape;4108;p230"/>
            <p:cNvSpPr/>
            <p:nvPr/>
          </p:nvSpPr>
          <p:spPr>
            <a:xfrm>
              <a:off x="685800" y="4610625"/>
              <a:ext cx="5672363" cy="12441"/>
            </a:xfrm>
            <a:custGeom>
              <a:rect b="b" l="l" r="r" t="t"/>
              <a:pathLst>
                <a:path extrusionOk="0" h="401" w="182832">
                  <a:moveTo>
                    <a:pt x="91399" y="1"/>
                  </a:moveTo>
                  <a:lnTo>
                    <a:pt x="45700" y="67"/>
                  </a:lnTo>
                  <a:lnTo>
                    <a:pt x="22850" y="101"/>
                  </a:lnTo>
                  <a:lnTo>
                    <a:pt x="1" y="201"/>
                  </a:lnTo>
                  <a:lnTo>
                    <a:pt x="22850" y="301"/>
                  </a:lnTo>
                  <a:lnTo>
                    <a:pt x="45700" y="334"/>
                  </a:lnTo>
                  <a:lnTo>
                    <a:pt x="91399" y="401"/>
                  </a:lnTo>
                  <a:lnTo>
                    <a:pt x="137098" y="334"/>
                  </a:lnTo>
                  <a:lnTo>
                    <a:pt x="159948" y="301"/>
                  </a:lnTo>
                  <a:lnTo>
                    <a:pt x="182831" y="201"/>
                  </a:lnTo>
                  <a:lnTo>
                    <a:pt x="159948" y="101"/>
                  </a:lnTo>
                  <a:lnTo>
                    <a:pt x="137098" y="67"/>
                  </a:lnTo>
                  <a:lnTo>
                    <a:pt x="9139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230"/>
            <p:cNvSpPr/>
            <p:nvPr/>
          </p:nvSpPr>
          <p:spPr>
            <a:xfrm>
              <a:off x="2028784" y="2788889"/>
              <a:ext cx="1808509" cy="1770255"/>
            </a:xfrm>
            <a:custGeom>
              <a:rect b="b" l="l" r="r" t="t"/>
              <a:pathLst>
                <a:path extrusionOk="0" h="57059" w="58292">
                  <a:moveTo>
                    <a:pt x="2852" y="1"/>
                  </a:moveTo>
                  <a:cubicBezTo>
                    <a:pt x="893" y="1"/>
                    <a:pt x="1" y="2421"/>
                    <a:pt x="1176" y="7553"/>
                  </a:cubicBezTo>
                  <a:cubicBezTo>
                    <a:pt x="4845" y="23531"/>
                    <a:pt x="12450" y="42678"/>
                    <a:pt x="15686" y="45780"/>
                  </a:cubicBezTo>
                  <a:cubicBezTo>
                    <a:pt x="19789" y="49683"/>
                    <a:pt x="46908" y="56888"/>
                    <a:pt x="48243" y="57055"/>
                  </a:cubicBezTo>
                  <a:cubicBezTo>
                    <a:pt x="48265" y="57057"/>
                    <a:pt x="48289" y="57058"/>
                    <a:pt x="48312" y="57058"/>
                  </a:cubicBezTo>
                  <a:cubicBezTo>
                    <a:pt x="51670" y="57058"/>
                    <a:pt x="58292" y="33268"/>
                    <a:pt x="54747" y="32771"/>
                  </a:cubicBezTo>
                  <a:cubicBezTo>
                    <a:pt x="49310" y="31970"/>
                    <a:pt x="29563" y="30903"/>
                    <a:pt x="28395" y="29702"/>
                  </a:cubicBezTo>
                  <a:cubicBezTo>
                    <a:pt x="27228" y="28468"/>
                    <a:pt x="18822" y="17927"/>
                    <a:pt x="10282" y="6051"/>
                  </a:cubicBezTo>
                  <a:cubicBezTo>
                    <a:pt x="7420" y="2096"/>
                    <a:pt x="4674" y="1"/>
                    <a:pt x="2852"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230"/>
            <p:cNvSpPr/>
            <p:nvPr/>
          </p:nvSpPr>
          <p:spPr>
            <a:xfrm>
              <a:off x="3441570" y="3793044"/>
              <a:ext cx="1422000" cy="894637"/>
            </a:xfrm>
            <a:custGeom>
              <a:rect b="b" l="l" r="r" t="t"/>
              <a:pathLst>
                <a:path extrusionOk="0" h="28836" w="45834">
                  <a:moveTo>
                    <a:pt x="8832" y="0"/>
                  </a:moveTo>
                  <a:cubicBezTo>
                    <a:pt x="7339" y="0"/>
                    <a:pt x="6472" y="36"/>
                    <a:pt x="6472" y="36"/>
                  </a:cubicBezTo>
                  <a:cubicBezTo>
                    <a:pt x="1902" y="3738"/>
                    <a:pt x="1" y="23386"/>
                    <a:pt x="34" y="23386"/>
                  </a:cubicBezTo>
                  <a:cubicBezTo>
                    <a:pt x="434" y="23586"/>
                    <a:pt x="6105" y="26421"/>
                    <a:pt x="9607" y="27455"/>
                  </a:cubicBezTo>
                  <a:cubicBezTo>
                    <a:pt x="11206" y="27906"/>
                    <a:pt x="14680" y="28835"/>
                    <a:pt x="17385" y="28835"/>
                  </a:cubicBezTo>
                  <a:cubicBezTo>
                    <a:pt x="19083" y="28835"/>
                    <a:pt x="20478" y="28469"/>
                    <a:pt x="20916" y="27389"/>
                  </a:cubicBezTo>
                  <a:cubicBezTo>
                    <a:pt x="21683" y="25487"/>
                    <a:pt x="17346" y="23786"/>
                    <a:pt x="14311" y="22518"/>
                  </a:cubicBezTo>
                  <a:cubicBezTo>
                    <a:pt x="12743" y="21851"/>
                    <a:pt x="10775" y="20183"/>
                    <a:pt x="11242" y="19183"/>
                  </a:cubicBezTo>
                  <a:cubicBezTo>
                    <a:pt x="11490" y="18648"/>
                    <a:pt x="12023" y="18431"/>
                    <a:pt x="12721" y="18431"/>
                  </a:cubicBezTo>
                  <a:cubicBezTo>
                    <a:pt x="14375" y="18431"/>
                    <a:pt x="16958" y="19648"/>
                    <a:pt x="18881" y="20751"/>
                  </a:cubicBezTo>
                  <a:cubicBezTo>
                    <a:pt x="23114" y="23220"/>
                    <a:pt x="28517" y="27300"/>
                    <a:pt x="32091" y="27300"/>
                  </a:cubicBezTo>
                  <a:cubicBezTo>
                    <a:pt x="32910" y="27300"/>
                    <a:pt x="33634" y="27086"/>
                    <a:pt x="34225" y="26588"/>
                  </a:cubicBezTo>
                  <a:cubicBezTo>
                    <a:pt x="35459" y="25587"/>
                    <a:pt x="34025" y="23753"/>
                    <a:pt x="31990" y="21985"/>
                  </a:cubicBezTo>
                  <a:lnTo>
                    <a:pt x="31990" y="21985"/>
                  </a:lnTo>
                  <a:cubicBezTo>
                    <a:pt x="34633" y="23623"/>
                    <a:pt x="37402" y="25032"/>
                    <a:pt x="39134" y="25032"/>
                  </a:cubicBezTo>
                  <a:cubicBezTo>
                    <a:pt x="39589" y="25032"/>
                    <a:pt x="39972" y="24935"/>
                    <a:pt x="40263" y="24720"/>
                  </a:cubicBezTo>
                  <a:cubicBezTo>
                    <a:pt x="41030" y="24086"/>
                    <a:pt x="41097" y="23286"/>
                    <a:pt x="40630" y="22318"/>
                  </a:cubicBezTo>
                  <a:lnTo>
                    <a:pt x="40630" y="22318"/>
                  </a:lnTo>
                  <a:cubicBezTo>
                    <a:pt x="41023" y="22445"/>
                    <a:pt x="41397" y="22514"/>
                    <a:pt x="41745" y="22514"/>
                  </a:cubicBezTo>
                  <a:cubicBezTo>
                    <a:pt x="42310" y="22514"/>
                    <a:pt x="42805" y="22331"/>
                    <a:pt x="43198" y="21918"/>
                  </a:cubicBezTo>
                  <a:cubicBezTo>
                    <a:pt x="44299" y="20784"/>
                    <a:pt x="43765" y="19116"/>
                    <a:pt x="42564" y="17381"/>
                  </a:cubicBezTo>
                  <a:cubicBezTo>
                    <a:pt x="42998" y="17348"/>
                    <a:pt x="43365" y="17115"/>
                    <a:pt x="43565" y="16748"/>
                  </a:cubicBezTo>
                  <a:cubicBezTo>
                    <a:pt x="45833" y="13278"/>
                    <a:pt x="34392" y="3238"/>
                    <a:pt x="30422" y="2304"/>
                  </a:cubicBezTo>
                  <a:cubicBezTo>
                    <a:pt x="21871" y="270"/>
                    <a:pt x="12961" y="0"/>
                    <a:pt x="8832"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230"/>
            <p:cNvSpPr/>
            <p:nvPr/>
          </p:nvSpPr>
          <p:spPr>
            <a:xfrm>
              <a:off x="3972435" y="4185299"/>
              <a:ext cx="473752" cy="299329"/>
            </a:xfrm>
            <a:custGeom>
              <a:rect b="b" l="l" r="r" t="t"/>
              <a:pathLst>
                <a:path extrusionOk="0" h="9648" w="15270">
                  <a:moveTo>
                    <a:pt x="68" y="1"/>
                  </a:moveTo>
                  <a:cubicBezTo>
                    <a:pt x="34" y="1"/>
                    <a:pt x="1" y="34"/>
                    <a:pt x="68" y="67"/>
                  </a:cubicBezTo>
                  <a:cubicBezTo>
                    <a:pt x="2870" y="601"/>
                    <a:pt x="5505" y="1769"/>
                    <a:pt x="7773" y="3503"/>
                  </a:cubicBezTo>
                  <a:cubicBezTo>
                    <a:pt x="9041" y="4437"/>
                    <a:pt x="13944" y="8540"/>
                    <a:pt x="15112" y="9641"/>
                  </a:cubicBezTo>
                  <a:cubicBezTo>
                    <a:pt x="15126" y="9646"/>
                    <a:pt x="15139" y="9648"/>
                    <a:pt x="15151" y="9648"/>
                  </a:cubicBezTo>
                  <a:cubicBezTo>
                    <a:pt x="15228" y="9648"/>
                    <a:pt x="15269" y="9570"/>
                    <a:pt x="15212" y="9541"/>
                  </a:cubicBezTo>
                  <a:cubicBezTo>
                    <a:pt x="12743" y="7239"/>
                    <a:pt x="10775" y="4938"/>
                    <a:pt x="7840" y="3003"/>
                  </a:cubicBezTo>
                  <a:cubicBezTo>
                    <a:pt x="5471" y="1468"/>
                    <a:pt x="2836" y="434"/>
                    <a:pt x="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230"/>
            <p:cNvSpPr/>
            <p:nvPr/>
          </p:nvSpPr>
          <p:spPr>
            <a:xfrm>
              <a:off x="4039723" y="4032138"/>
              <a:ext cx="660057" cy="449863"/>
            </a:xfrm>
            <a:custGeom>
              <a:rect b="b" l="l" r="r" t="t"/>
              <a:pathLst>
                <a:path extrusionOk="0" h="14500" w="21275">
                  <a:moveTo>
                    <a:pt x="67" y="1"/>
                  </a:moveTo>
                  <a:cubicBezTo>
                    <a:pt x="33" y="1"/>
                    <a:pt x="0" y="34"/>
                    <a:pt x="33" y="34"/>
                  </a:cubicBezTo>
                  <a:cubicBezTo>
                    <a:pt x="1835" y="568"/>
                    <a:pt x="3636" y="1102"/>
                    <a:pt x="5404" y="1769"/>
                  </a:cubicBezTo>
                  <a:cubicBezTo>
                    <a:pt x="8439" y="2970"/>
                    <a:pt x="11275" y="4738"/>
                    <a:pt x="13643" y="6972"/>
                  </a:cubicBezTo>
                  <a:cubicBezTo>
                    <a:pt x="16212" y="9408"/>
                    <a:pt x="18713" y="11909"/>
                    <a:pt x="21148" y="14478"/>
                  </a:cubicBezTo>
                  <a:cubicBezTo>
                    <a:pt x="21164" y="14493"/>
                    <a:pt x="21179" y="14500"/>
                    <a:pt x="21194" y="14500"/>
                  </a:cubicBezTo>
                  <a:cubicBezTo>
                    <a:pt x="21241" y="14500"/>
                    <a:pt x="21274" y="14429"/>
                    <a:pt x="21249" y="14378"/>
                  </a:cubicBezTo>
                  <a:cubicBezTo>
                    <a:pt x="19881" y="12810"/>
                    <a:pt x="18480" y="11309"/>
                    <a:pt x="17012" y="9808"/>
                  </a:cubicBezTo>
                  <a:cubicBezTo>
                    <a:pt x="14644" y="7306"/>
                    <a:pt x="12209" y="4704"/>
                    <a:pt x="9107" y="3136"/>
                  </a:cubicBezTo>
                  <a:cubicBezTo>
                    <a:pt x="6271" y="1669"/>
                    <a:pt x="3136" y="835"/>
                    <a:pt x="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230"/>
            <p:cNvSpPr/>
            <p:nvPr/>
          </p:nvSpPr>
          <p:spPr>
            <a:xfrm>
              <a:off x="4142161" y="3897622"/>
              <a:ext cx="623851" cy="436398"/>
            </a:xfrm>
            <a:custGeom>
              <a:rect b="b" l="l" r="r" t="t"/>
              <a:pathLst>
                <a:path extrusionOk="0" h="14066" w="20108">
                  <a:moveTo>
                    <a:pt x="34" y="0"/>
                  </a:moveTo>
                  <a:cubicBezTo>
                    <a:pt x="0" y="0"/>
                    <a:pt x="34" y="34"/>
                    <a:pt x="34" y="34"/>
                  </a:cubicBezTo>
                  <a:cubicBezTo>
                    <a:pt x="2002" y="434"/>
                    <a:pt x="3937" y="1001"/>
                    <a:pt x="5805" y="1735"/>
                  </a:cubicBezTo>
                  <a:cubicBezTo>
                    <a:pt x="7673" y="2569"/>
                    <a:pt x="9374" y="3703"/>
                    <a:pt x="10908" y="5037"/>
                  </a:cubicBezTo>
                  <a:cubicBezTo>
                    <a:pt x="14110" y="7839"/>
                    <a:pt x="17146" y="10841"/>
                    <a:pt x="19981" y="14044"/>
                  </a:cubicBezTo>
                  <a:cubicBezTo>
                    <a:pt x="19989" y="14059"/>
                    <a:pt x="20000" y="14066"/>
                    <a:pt x="20013" y="14066"/>
                  </a:cubicBezTo>
                  <a:cubicBezTo>
                    <a:pt x="20054" y="14066"/>
                    <a:pt x="20107" y="13995"/>
                    <a:pt x="20081" y="13944"/>
                  </a:cubicBezTo>
                  <a:cubicBezTo>
                    <a:pt x="18847" y="12509"/>
                    <a:pt x="17580" y="11075"/>
                    <a:pt x="16279" y="9674"/>
                  </a:cubicBezTo>
                  <a:cubicBezTo>
                    <a:pt x="15111" y="8406"/>
                    <a:pt x="11742" y="4837"/>
                    <a:pt x="8240" y="2736"/>
                  </a:cubicBezTo>
                  <a:cubicBezTo>
                    <a:pt x="5604" y="1135"/>
                    <a:pt x="3003" y="634"/>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230"/>
            <p:cNvSpPr/>
            <p:nvPr/>
          </p:nvSpPr>
          <p:spPr>
            <a:xfrm>
              <a:off x="2026116" y="2777441"/>
              <a:ext cx="1558386" cy="1807454"/>
            </a:xfrm>
            <a:custGeom>
              <a:rect b="b" l="l" r="r" t="t"/>
              <a:pathLst>
                <a:path extrusionOk="0" h="58258" w="50230">
                  <a:moveTo>
                    <a:pt x="3290" y="1"/>
                  </a:moveTo>
                  <a:cubicBezTo>
                    <a:pt x="1148" y="1"/>
                    <a:pt x="0" y="2668"/>
                    <a:pt x="1228" y="8789"/>
                  </a:cubicBezTo>
                  <a:cubicBezTo>
                    <a:pt x="3463" y="19930"/>
                    <a:pt x="11102" y="42913"/>
                    <a:pt x="15205" y="47350"/>
                  </a:cubicBezTo>
                  <a:cubicBezTo>
                    <a:pt x="19308" y="51786"/>
                    <a:pt x="41891" y="58258"/>
                    <a:pt x="41891" y="58258"/>
                  </a:cubicBezTo>
                  <a:lnTo>
                    <a:pt x="50230" y="31839"/>
                  </a:lnTo>
                  <a:cubicBezTo>
                    <a:pt x="50230" y="31839"/>
                    <a:pt x="29282" y="29737"/>
                    <a:pt x="28548" y="29370"/>
                  </a:cubicBezTo>
                  <a:cubicBezTo>
                    <a:pt x="27847" y="29003"/>
                    <a:pt x="14971" y="11958"/>
                    <a:pt x="9801" y="4953"/>
                  </a:cubicBezTo>
                  <a:cubicBezTo>
                    <a:pt x="7471" y="1796"/>
                    <a:pt x="5046" y="1"/>
                    <a:pt x="3290"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230"/>
            <p:cNvSpPr/>
            <p:nvPr/>
          </p:nvSpPr>
          <p:spPr>
            <a:xfrm>
              <a:off x="2026116" y="2777441"/>
              <a:ext cx="1558386" cy="1807454"/>
            </a:xfrm>
            <a:custGeom>
              <a:rect b="b" l="l" r="r" t="t"/>
              <a:pathLst>
                <a:path extrusionOk="0" h="58258" w="50230">
                  <a:moveTo>
                    <a:pt x="3290" y="1"/>
                  </a:moveTo>
                  <a:cubicBezTo>
                    <a:pt x="1148" y="1"/>
                    <a:pt x="0" y="2668"/>
                    <a:pt x="1228" y="8789"/>
                  </a:cubicBezTo>
                  <a:cubicBezTo>
                    <a:pt x="3463" y="19930"/>
                    <a:pt x="11102" y="42913"/>
                    <a:pt x="15205" y="47350"/>
                  </a:cubicBezTo>
                  <a:cubicBezTo>
                    <a:pt x="19308" y="51786"/>
                    <a:pt x="41891" y="58258"/>
                    <a:pt x="41891" y="58258"/>
                  </a:cubicBezTo>
                  <a:lnTo>
                    <a:pt x="50230" y="31839"/>
                  </a:lnTo>
                  <a:cubicBezTo>
                    <a:pt x="50230" y="31839"/>
                    <a:pt x="29282" y="29737"/>
                    <a:pt x="28548" y="29370"/>
                  </a:cubicBezTo>
                  <a:cubicBezTo>
                    <a:pt x="27847" y="29003"/>
                    <a:pt x="14971" y="11958"/>
                    <a:pt x="9801" y="4953"/>
                  </a:cubicBezTo>
                  <a:cubicBezTo>
                    <a:pt x="7471" y="1796"/>
                    <a:pt x="5046" y="1"/>
                    <a:pt x="3290" y="1"/>
                  </a:cubicBezTo>
                  <a:close/>
                </a:path>
              </a:pathLst>
            </a:custGeom>
            <a:solidFill>
              <a:srgbClr val="000000">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230"/>
            <p:cNvSpPr/>
            <p:nvPr/>
          </p:nvSpPr>
          <p:spPr>
            <a:xfrm>
              <a:off x="3154917" y="3760159"/>
              <a:ext cx="242926" cy="749564"/>
            </a:xfrm>
            <a:custGeom>
              <a:rect b="b" l="l" r="r" t="t"/>
              <a:pathLst>
                <a:path extrusionOk="0" h="24160" w="7830">
                  <a:moveTo>
                    <a:pt x="7721" y="1"/>
                  </a:moveTo>
                  <a:cubicBezTo>
                    <a:pt x="7701" y="1"/>
                    <a:pt x="7683" y="9"/>
                    <a:pt x="7673" y="28"/>
                  </a:cubicBezTo>
                  <a:cubicBezTo>
                    <a:pt x="6539" y="3130"/>
                    <a:pt x="5405" y="6233"/>
                    <a:pt x="4404" y="9368"/>
                  </a:cubicBezTo>
                  <a:cubicBezTo>
                    <a:pt x="3403" y="12504"/>
                    <a:pt x="2402" y="15606"/>
                    <a:pt x="1468" y="18742"/>
                  </a:cubicBezTo>
                  <a:cubicBezTo>
                    <a:pt x="935" y="20510"/>
                    <a:pt x="434" y="22311"/>
                    <a:pt x="1" y="24112"/>
                  </a:cubicBezTo>
                  <a:cubicBezTo>
                    <a:pt x="1" y="24136"/>
                    <a:pt x="34" y="24159"/>
                    <a:pt x="54" y="24159"/>
                  </a:cubicBezTo>
                  <a:cubicBezTo>
                    <a:pt x="62" y="24159"/>
                    <a:pt x="67" y="24155"/>
                    <a:pt x="67" y="24146"/>
                  </a:cubicBezTo>
                  <a:cubicBezTo>
                    <a:pt x="1302" y="21110"/>
                    <a:pt x="2336" y="17974"/>
                    <a:pt x="3336" y="14839"/>
                  </a:cubicBezTo>
                  <a:cubicBezTo>
                    <a:pt x="4370" y="11703"/>
                    <a:pt x="5405" y="8601"/>
                    <a:pt x="6272" y="5465"/>
                  </a:cubicBezTo>
                  <a:cubicBezTo>
                    <a:pt x="6806" y="3664"/>
                    <a:pt x="7306" y="1863"/>
                    <a:pt x="7806" y="95"/>
                  </a:cubicBezTo>
                  <a:cubicBezTo>
                    <a:pt x="7830" y="48"/>
                    <a:pt x="7770" y="1"/>
                    <a:pt x="772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30"/>
            <p:cNvSpPr/>
            <p:nvPr/>
          </p:nvSpPr>
          <p:spPr>
            <a:xfrm>
              <a:off x="2043582" y="2777659"/>
              <a:ext cx="929292" cy="1694430"/>
            </a:xfrm>
            <a:custGeom>
              <a:rect b="b" l="l" r="r" t="t"/>
              <a:pathLst>
                <a:path extrusionOk="0" h="54615" w="29953">
                  <a:moveTo>
                    <a:pt x="2737" y="1"/>
                  </a:moveTo>
                  <a:cubicBezTo>
                    <a:pt x="1059" y="1"/>
                    <a:pt x="1" y="1637"/>
                    <a:pt x="198" y="5279"/>
                  </a:cubicBezTo>
                  <a:cubicBezTo>
                    <a:pt x="298" y="6413"/>
                    <a:pt x="432" y="7481"/>
                    <a:pt x="599" y="8315"/>
                  </a:cubicBezTo>
                  <a:lnTo>
                    <a:pt x="599" y="8382"/>
                  </a:lnTo>
                  <a:lnTo>
                    <a:pt x="665" y="8782"/>
                  </a:lnTo>
                  <a:cubicBezTo>
                    <a:pt x="2900" y="19923"/>
                    <a:pt x="10539" y="42906"/>
                    <a:pt x="14642" y="47343"/>
                  </a:cubicBezTo>
                  <a:cubicBezTo>
                    <a:pt x="14709" y="47409"/>
                    <a:pt x="14775" y="47476"/>
                    <a:pt x="14875" y="47543"/>
                  </a:cubicBezTo>
                  <a:cubicBezTo>
                    <a:pt x="14942" y="47610"/>
                    <a:pt x="15009" y="47710"/>
                    <a:pt x="15076" y="47776"/>
                  </a:cubicBezTo>
                  <a:cubicBezTo>
                    <a:pt x="15943" y="48477"/>
                    <a:pt x="16877" y="49077"/>
                    <a:pt x="17878" y="49611"/>
                  </a:cubicBezTo>
                  <a:lnTo>
                    <a:pt x="18311" y="49845"/>
                  </a:lnTo>
                  <a:cubicBezTo>
                    <a:pt x="18945" y="50178"/>
                    <a:pt x="19612" y="50478"/>
                    <a:pt x="20313" y="50812"/>
                  </a:cubicBezTo>
                  <a:lnTo>
                    <a:pt x="20880" y="51079"/>
                  </a:lnTo>
                  <a:lnTo>
                    <a:pt x="21046" y="51146"/>
                  </a:lnTo>
                  <a:lnTo>
                    <a:pt x="21580" y="51379"/>
                  </a:lnTo>
                  <a:cubicBezTo>
                    <a:pt x="21947" y="51546"/>
                    <a:pt x="22281" y="51679"/>
                    <a:pt x="22648" y="51846"/>
                  </a:cubicBezTo>
                  <a:cubicBezTo>
                    <a:pt x="22881" y="51946"/>
                    <a:pt x="23115" y="52046"/>
                    <a:pt x="23348" y="52113"/>
                  </a:cubicBezTo>
                  <a:cubicBezTo>
                    <a:pt x="25149" y="52880"/>
                    <a:pt x="27084" y="53581"/>
                    <a:pt x="28952" y="54248"/>
                  </a:cubicBezTo>
                  <a:lnTo>
                    <a:pt x="29953" y="54615"/>
                  </a:lnTo>
                  <a:cubicBezTo>
                    <a:pt x="26217" y="47243"/>
                    <a:pt x="13841" y="18622"/>
                    <a:pt x="5769" y="1276"/>
                  </a:cubicBezTo>
                  <a:cubicBezTo>
                    <a:pt x="4650" y="443"/>
                    <a:pt x="3610" y="1"/>
                    <a:pt x="27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30"/>
            <p:cNvSpPr/>
            <p:nvPr/>
          </p:nvSpPr>
          <p:spPr>
            <a:xfrm>
              <a:off x="1083173" y="2735250"/>
              <a:ext cx="1548241" cy="1882783"/>
            </a:xfrm>
            <a:custGeom>
              <a:rect b="b" l="l" r="r" t="t"/>
              <a:pathLst>
                <a:path extrusionOk="0" h="60686" w="49903">
                  <a:moveTo>
                    <a:pt x="29889" y="0"/>
                  </a:moveTo>
                  <a:cubicBezTo>
                    <a:pt x="28378" y="0"/>
                    <a:pt x="26808" y="156"/>
                    <a:pt x="25619" y="575"/>
                  </a:cubicBezTo>
                  <a:cubicBezTo>
                    <a:pt x="23451" y="1343"/>
                    <a:pt x="19748" y="2543"/>
                    <a:pt x="12610" y="17187"/>
                  </a:cubicBezTo>
                  <a:cubicBezTo>
                    <a:pt x="7039" y="28629"/>
                    <a:pt x="34" y="59618"/>
                    <a:pt x="1" y="60685"/>
                  </a:cubicBezTo>
                  <a:lnTo>
                    <a:pt x="49202" y="60418"/>
                  </a:lnTo>
                  <a:cubicBezTo>
                    <a:pt x="49903" y="59751"/>
                    <a:pt x="44899" y="25326"/>
                    <a:pt x="41831" y="14252"/>
                  </a:cubicBezTo>
                  <a:cubicBezTo>
                    <a:pt x="40296" y="8748"/>
                    <a:pt x="35993" y="1242"/>
                    <a:pt x="34659" y="609"/>
                  </a:cubicBezTo>
                  <a:cubicBezTo>
                    <a:pt x="33961" y="299"/>
                    <a:pt x="31982" y="0"/>
                    <a:pt x="29889"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230"/>
            <p:cNvSpPr/>
            <p:nvPr/>
          </p:nvSpPr>
          <p:spPr>
            <a:xfrm>
              <a:off x="1051095" y="2789292"/>
              <a:ext cx="1063909" cy="1827683"/>
            </a:xfrm>
            <a:custGeom>
              <a:rect b="b" l="l" r="r" t="t"/>
              <a:pathLst>
                <a:path extrusionOk="0" h="58910" w="34292">
                  <a:moveTo>
                    <a:pt x="24151" y="1"/>
                  </a:moveTo>
                  <a:cubicBezTo>
                    <a:pt x="24151" y="1"/>
                    <a:pt x="19148" y="2302"/>
                    <a:pt x="13077" y="16479"/>
                  </a:cubicBezTo>
                  <a:cubicBezTo>
                    <a:pt x="7506" y="29422"/>
                    <a:pt x="1" y="58910"/>
                    <a:pt x="1" y="58910"/>
                  </a:cubicBezTo>
                  <a:lnTo>
                    <a:pt x="34292" y="58810"/>
                  </a:lnTo>
                  <a:cubicBezTo>
                    <a:pt x="34292" y="58810"/>
                    <a:pt x="31190" y="26920"/>
                    <a:pt x="30723" y="24685"/>
                  </a:cubicBezTo>
                  <a:cubicBezTo>
                    <a:pt x="30389" y="23151"/>
                    <a:pt x="24151" y="1"/>
                    <a:pt x="24151"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230"/>
            <p:cNvSpPr/>
            <p:nvPr/>
          </p:nvSpPr>
          <p:spPr>
            <a:xfrm>
              <a:off x="1051095" y="2789292"/>
              <a:ext cx="1063909" cy="1827683"/>
            </a:xfrm>
            <a:custGeom>
              <a:rect b="b" l="l" r="r" t="t"/>
              <a:pathLst>
                <a:path extrusionOk="0" h="58910" w="34292">
                  <a:moveTo>
                    <a:pt x="24151" y="1"/>
                  </a:moveTo>
                  <a:cubicBezTo>
                    <a:pt x="24151" y="1"/>
                    <a:pt x="19148" y="2302"/>
                    <a:pt x="13077" y="16479"/>
                  </a:cubicBezTo>
                  <a:cubicBezTo>
                    <a:pt x="7506" y="29422"/>
                    <a:pt x="1" y="58910"/>
                    <a:pt x="1" y="58910"/>
                  </a:cubicBezTo>
                  <a:lnTo>
                    <a:pt x="34292" y="58810"/>
                  </a:lnTo>
                  <a:cubicBezTo>
                    <a:pt x="34292" y="58810"/>
                    <a:pt x="31190" y="26920"/>
                    <a:pt x="30723" y="24685"/>
                  </a:cubicBezTo>
                  <a:cubicBezTo>
                    <a:pt x="30389" y="23151"/>
                    <a:pt x="24151" y="1"/>
                    <a:pt x="24151" y="1"/>
                  </a:cubicBezTo>
                  <a:close/>
                </a:path>
              </a:pathLst>
            </a:custGeom>
            <a:solidFill>
              <a:srgbClr val="000000">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230"/>
            <p:cNvSpPr/>
            <p:nvPr/>
          </p:nvSpPr>
          <p:spPr>
            <a:xfrm>
              <a:off x="2171831" y="2765497"/>
              <a:ext cx="488489" cy="1851479"/>
            </a:xfrm>
            <a:custGeom>
              <a:rect b="b" l="l" r="r" t="t"/>
              <a:pathLst>
                <a:path extrusionOk="0" h="59677" w="15745">
                  <a:moveTo>
                    <a:pt x="0" y="1"/>
                  </a:moveTo>
                  <a:cubicBezTo>
                    <a:pt x="201" y="734"/>
                    <a:pt x="5971" y="19548"/>
                    <a:pt x="6338" y="24251"/>
                  </a:cubicBezTo>
                  <a:cubicBezTo>
                    <a:pt x="6805" y="29455"/>
                    <a:pt x="10741" y="59677"/>
                    <a:pt x="10741" y="59677"/>
                  </a:cubicBezTo>
                  <a:lnTo>
                    <a:pt x="15745" y="59677"/>
                  </a:lnTo>
                  <a:cubicBezTo>
                    <a:pt x="15745" y="59677"/>
                    <a:pt x="8506" y="16246"/>
                    <a:pt x="6505" y="11642"/>
                  </a:cubicBezTo>
                  <a:cubicBezTo>
                    <a:pt x="2436" y="2303"/>
                    <a:pt x="1" y="1"/>
                    <a:pt x="0"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230"/>
            <p:cNvSpPr/>
            <p:nvPr/>
          </p:nvSpPr>
          <p:spPr>
            <a:xfrm>
              <a:off x="2171831" y="2765497"/>
              <a:ext cx="488489" cy="1851479"/>
            </a:xfrm>
            <a:custGeom>
              <a:rect b="b" l="l" r="r" t="t"/>
              <a:pathLst>
                <a:path extrusionOk="0" h="59677" w="15745">
                  <a:moveTo>
                    <a:pt x="0" y="1"/>
                  </a:moveTo>
                  <a:cubicBezTo>
                    <a:pt x="201" y="734"/>
                    <a:pt x="5971" y="19548"/>
                    <a:pt x="6338" y="24251"/>
                  </a:cubicBezTo>
                  <a:cubicBezTo>
                    <a:pt x="6805" y="29455"/>
                    <a:pt x="10741" y="59677"/>
                    <a:pt x="10741" y="59677"/>
                  </a:cubicBezTo>
                  <a:lnTo>
                    <a:pt x="15745" y="59677"/>
                  </a:lnTo>
                  <a:cubicBezTo>
                    <a:pt x="15745" y="59677"/>
                    <a:pt x="8506" y="16246"/>
                    <a:pt x="6505" y="11642"/>
                  </a:cubicBezTo>
                  <a:cubicBezTo>
                    <a:pt x="2436" y="2303"/>
                    <a:pt x="1" y="1"/>
                    <a:pt x="0" y="1"/>
                  </a:cubicBezTo>
                  <a:close/>
                </a:path>
              </a:pathLst>
            </a:custGeom>
            <a:solidFill>
              <a:srgbClr val="000000">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230"/>
            <p:cNvSpPr/>
            <p:nvPr/>
          </p:nvSpPr>
          <p:spPr>
            <a:xfrm>
              <a:off x="722035" y="2833562"/>
              <a:ext cx="1887685" cy="1693376"/>
            </a:xfrm>
            <a:custGeom>
              <a:rect b="b" l="l" r="r" t="t"/>
              <a:pathLst>
                <a:path extrusionOk="0" h="54581" w="60844">
                  <a:moveTo>
                    <a:pt x="33666" y="0"/>
                  </a:moveTo>
                  <a:cubicBezTo>
                    <a:pt x="32279" y="0"/>
                    <a:pt x="30042" y="2094"/>
                    <a:pt x="28287" y="3978"/>
                  </a:cubicBezTo>
                  <a:cubicBezTo>
                    <a:pt x="20048" y="12817"/>
                    <a:pt x="0" y="46308"/>
                    <a:pt x="6371" y="52412"/>
                  </a:cubicBezTo>
                  <a:cubicBezTo>
                    <a:pt x="7972" y="53954"/>
                    <a:pt x="11419" y="54581"/>
                    <a:pt x="15837" y="54581"/>
                  </a:cubicBezTo>
                  <a:cubicBezTo>
                    <a:pt x="28915" y="54581"/>
                    <a:pt x="50503" y="49090"/>
                    <a:pt x="57908" y="45574"/>
                  </a:cubicBezTo>
                  <a:cubicBezTo>
                    <a:pt x="60843" y="44173"/>
                    <a:pt x="49635" y="25793"/>
                    <a:pt x="46200" y="25360"/>
                  </a:cubicBezTo>
                  <a:cubicBezTo>
                    <a:pt x="46123" y="25350"/>
                    <a:pt x="46037" y="25345"/>
                    <a:pt x="45944" y="25345"/>
                  </a:cubicBezTo>
                  <a:cubicBezTo>
                    <a:pt x="42730" y="25345"/>
                    <a:pt x="30181" y="30969"/>
                    <a:pt x="28337" y="30969"/>
                  </a:cubicBezTo>
                  <a:cubicBezTo>
                    <a:pt x="28219" y="30969"/>
                    <a:pt x="28145" y="30946"/>
                    <a:pt x="28120" y="30897"/>
                  </a:cubicBezTo>
                  <a:cubicBezTo>
                    <a:pt x="27653" y="29930"/>
                    <a:pt x="29988" y="22858"/>
                    <a:pt x="33557" y="10049"/>
                  </a:cubicBezTo>
                  <a:cubicBezTo>
                    <a:pt x="35662" y="2405"/>
                    <a:pt x="35152" y="0"/>
                    <a:pt x="33666"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30"/>
            <p:cNvSpPr/>
            <p:nvPr/>
          </p:nvSpPr>
          <p:spPr>
            <a:xfrm>
              <a:off x="2609565" y="3261742"/>
              <a:ext cx="649322" cy="451724"/>
            </a:xfrm>
            <a:custGeom>
              <a:rect b="b" l="l" r="r" t="t"/>
              <a:pathLst>
                <a:path extrusionOk="0" h="14560" w="20929">
                  <a:moveTo>
                    <a:pt x="18309" y="1"/>
                  </a:moveTo>
                  <a:cubicBezTo>
                    <a:pt x="17325" y="1"/>
                    <a:pt x="16060" y="460"/>
                    <a:pt x="14744" y="1417"/>
                  </a:cubicBezTo>
                  <a:cubicBezTo>
                    <a:pt x="9174" y="5453"/>
                    <a:pt x="7139" y="4619"/>
                    <a:pt x="0" y="5620"/>
                  </a:cubicBezTo>
                  <a:lnTo>
                    <a:pt x="3736" y="14560"/>
                  </a:lnTo>
                  <a:cubicBezTo>
                    <a:pt x="7206" y="14326"/>
                    <a:pt x="16179" y="11091"/>
                    <a:pt x="19581" y="4186"/>
                  </a:cubicBezTo>
                  <a:cubicBezTo>
                    <a:pt x="20929" y="1469"/>
                    <a:pt x="20068" y="1"/>
                    <a:pt x="18309"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30"/>
            <p:cNvSpPr/>
            <p:nvPr/>
          </p:nvSpPr>
          <p:spPr>
            <a:xfrm>
              <a:off x="2018670" y="3428895"/>
              <a:ext cx="1467482" cy="818129"/>
            </a:xfrm>
            <a:custGeom>
              <a:rect b="b" l="l" r="r" t="t"/>
              <a:pathLst>
                <a:path extrusionOk="0" h="26370" w="47300">
                  <a:moveTo>
                    <a:pt x="22471" y="0"/>
                  </a:moveTo>
                  <a:cubicBezTo>
                    <a:pt x="19650" y="0"/>
                    <a:pt x="17273" y="431"/>
                    <a:pt x="15578" y="833"/>
                  </a:cubicBezTo>
                  <a:cubicBezTo>
                    <a:pt x="8040" y="2667"/>
                    <a:pt x="1" y="7137"/>
                    <a:pt x="1" y="7137"/>
                  </a:cubicBezTo>
                  <a:lnTo>
                    <a:pt x="14377" y="26284"/>
                  </a:lnTo>
                  <a:cubicBezTo>
                    <a:pt x="14978" y="26343"/>
                    <a:pt x="15547" y="26370"/>
                    <a:pt x="16084" y="26370"/>
                  </a:cubicBezTo>
                  <a:cubicBezTo>
                    <a:pt x="20383" y="26370"/>
                    <a:pt x="22650" y="24683"/>
                    <a:pt x="22650" y="24683"/>
                  </a:cubicBezTo>
                  <a:cubicBezTo>
                    <a:pt x="23050" y="25183"/>
                    <a:pt x="23484" y="25617"/>
                    <a:pt x="23918" y="26051"/>
                  </a:cubicBezTo>
                  <a:cubicBezTo>
                    <a:pt x="26686" y="24216"/>
                    <a:pt x="29321" y="22181"/>
                    <a:pt x="31790" y="19946"/>
                  </a:cubicBezTo>
                  <a:cubicBezTo>
                    <a:pt x="34625" y="17411"/>
                    <a:pt x="33158" y="9839"/>
                    <a:pt x="33158" y="9839"/>
                  </a:cubicBezTo>
                  <a:lnTo>
                    <a:pt x="33158" y="9839"/>
                  </a:lnTo>
                  <a:cubicBezTo>
                    <a:pt x="35859" y="10573"/>
                    <a:pt x="37894" y="13141"/>
                    <a:pt x="42097" y="15176"/>
                  </a:cubicBezTo>
                  <a:cubicBezTo>
                    <a:pt x="43239" y="15734"/>
                    <a:pt x="44094" y="15972"/>
                    <a:pt x="44711" y="15972"/>
                  </a:cubicBezTo>
                  <a:cubicBezTo>
                    <a:pt x="47299" y="15972"/>
                    <a:pt x="45693" y="11788"/>
                    <a:pt x="43565" y="9605"/>
                  </a:cubicBezTo>
                  <a:cubicBezTo>
                    <a:pt x="36052" y="1845"/>
                    <a:pt x="28311" y="0"/>
                    <a:pt x="22471"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30"/>
            <p:cNvSpPr/>
            <p:nvPr/>
          </p:nvSpPr>
          <p:spPr>
            <a:xfrm>
              <a:off x="2600258" y="3443320"/>
              <a:ext cx="723410" cy="963636"/>
            </a:xfrm>
            <a:custGeom>
              <a:rect b="b" l="l" r="r" t="t"/>
              <a:pathLst>
                <a:path extrusionOk="0" h="31060" w="23317">
                  <a:moveTo>
                    <a:pt x="2002" y="1"/>
                  </a:moveTo>
                  <a:cubicBezTo>
                    <a:pt x="2002" y="1"/>
                    <a:pt x="0" y="23884"/>
                    <a:pt x="868" y="24285"/>
                  </a:cubicBezTo>
                  <a:cubicBezTo>
                    <a:pt x="4392" y="25738"/>
                    <a:pt x="5395" y="31060"/>
                    <a:pt x="7860" y="31060"/>
                  </a:cubicBezTo>
                  <a:cubicBezTo>
                    <a:pt x="8055" y="31060"/>
                    <a:pt x="8258" y="31027"/>
                    <a:pt x="8473" y="30956"/>
                  </a:cubicBezTo>
                  <a:cubicBezTo>
                    <a:pt x="10875" y="30122"/>
                    <a:pt x="10241" y="27320"/>
                    <a:pt x="10241" y="27320"/>
                  </a:cubicBezTo>
                  <a:lnTo>
                    <a:pt x="10241" y="27320"/>
                  </a:lnTo>
                  <a:cubicBezTo>
                    <a:pt x="10241" y="27320"/>
                    <a:pt x="11513" y="29045"/>
                    <a:pt x="13191" y="29045"/>
                  </a:cubicBezTo>
                  <a:cubicBezTo>
                    <a:pt x="13600" y="29045"/>
                    <a:pt x="14033" y="28943"/>
                    <a:pt x="14477" y="28688"/>
                  </a:cubicBezTo>
                  <a:cubicBezTo>
                    <a:pt x="16979" y="27287"/>
                    <a:pt x="15178" y="22951"/>
                    <a:pt x="15178" y="22950"/>
                  </a:cubicBezTo>
                  <a:lnTo>
                    <a:pt x="15178" y="22950"/>
                  </a:lnTo>
                  <a:cubicBezTo>
                    <a:pt x="15178" y="22951"/>
                    <a:pt x="16726" y="24866"/>
                    <a:pt x="18495" y="24866"/>
                  </a:cubicBezTo>
                  <a:cubicBezTo>
                    <a:pt x="19049" y="24866"/>
                    <a:pt x="19625" y="24678"/>
                    <a:pt x="20181" y="24185"/>
                  </a:cubicBezTo>
                  <a:cubicBezTo>
                    <a:pt x="23317" y="21349"/>
                    <a:pt x="17046" y="12176"/>
                    <a:pt x="13176" y="7940"/>
                  </a:cubicBezTo>
                  <a:cubicBezTo>
                    <a:pt x="9707" y="4137"/>
                    <a:pt x="4503" y="1268"/>
                    <a:pt x="2002"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30"/>
            <p:cNvSpPr/>
            <p:nvPr/>
          </p:nvSpPr>
          <p:spPr>
            <a:xfrm>
              <a:off x="2847573" y="3792051"/>
              <a:ext cx="224311" cy="363551"/>
            </a:xfrm>
            <a:custGeom>
              <a:rect b="b" l="l" r="r" t="t"/>
              <a:pathLst>
                <a:path extrusionOk="0" h="11718" w="7230">
                  <a:moveTo>
                    <a:pt x="67" y="1"/>
                  </a:moveTo>
                  <a:cubicBezTo>
                    <a:pt x="34" y="1"/>
                    <a:pt x="1" y="1"/>
                    <a:pt x="34" y="34"/>
                  </a:cubicBezTo>
                  <a:cubicBezTo>
                    <a:pt x="2869" y="3604"/>
                    <a:pt x="5238" y="7506"/>
                    <a:pt x="7139" y="11676"/>
                  </a:cubicBezTo>
                  <a:cubicBezTo>
                    <a:pt x="7149" y="11705"/>
                    <a:pt x="7161" y="11717"/>
                    <a:pt x="7174" y="11717"/>
                  </a:cubicBezTo>
                  <a:cubicBezTo>
                    <a:pt x="7203" y="11717"/>
                    <a:pt x="7229" y="11647"/>
                    <a:pt x="7206" y="11576"/>
                  </a:cubicBezTo>
                  <a:cubicBezTo>
                    <a:pt x="6138" y="6506"/>
                    <a:pt x="2202" y="1602"/>
                    <a:pt x="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30"/>
            <p:cNvSpPr/>
            <p:nvPr/>
          </p:nvSpPr>
          <p:spPr>
            <a:xfrm>
              <a:off x="2718207" y="3916236"/>
              <a:ext cx="202872" cy="376178"/>
            </a:xfrm>
            <a:custGeom>
              <a:rect b="b" l="l" r="r" t="t"/>
              <a:pathLst>
                <a:path extrusionOk="0" h="12125" w="6539">
                  <a:moveTo>
                    <a:pt x="68" y="1"/>
                  </a:moveTo>
                  <a:cubicBezTo>
                    <a:pt x="34" y="1"/>
                    <a:pt x="1" y="34"/>
                    <a:pt x="34" y="34"/>
                  </a:cubicBezTo>
                  <a:cubicBezTo>
                    <a:pt x="2603" y="3804"/>
                    <a:pt x="4771" y="7840"/>
                    <a:pt x="6439" y="12076"/>
                  </a:cubicBezTo>
                  <a:cubicBezTo>
                    <a:pt x="6450" y="12110"/>
                    <a:pt x="6465" y="12124"/>
                    <a:pt x="6480" y="12124"/>
                  </a:cubicBezTo>
                  <a:cubicBezTo>
                    <a:pt x="6509" y="12124"/>
                    <a:pt x="6539" y="12065"/>
                    <a:pt x="6539" y="11976"/>
                  </a:cubicBezTo>
                  <a:cubicBezTo>
                    <a:pt x="5605" y="6806"/>
                    <a:pt x="1769" y="1602"/>
                    <a:pt x="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30"/>
            <p:cNvSpPr/>
            <p:nvPr/>
          </p:nvSpPr>
          <p:spPr>
            <a:xfrm>
              <a:off x="3046275" y="3732052"/>
              <a:ext cx="408816" cy="199863"/>
            </a:xfrm>
            <a:custGeom>
              <a:rect b="b" l="l" r="r" t="t"/>
              <a:pathLst>
                <a:path extrusionOk="0" h="6442" w="13177">
                  <a:moveTo>
                    <a:pt x="34" y="0"/>
                  </a:moveTo>
                  <a:cubicBezTo>
                    <a:pt x="0" y="0"/>
                    <a:pt x="0" y="67"/>
                    <a:pt x="34" y="67"/>
                  </a:cubicBezTo>
                  <a:cubicBezTo>
                    <a:pt x="1168" y="667"/>
                    <a:pt x="2302" y="1301"/>
                    <a:pt x="3369" y="2035"/>
                  </a:cubicBezTo>
                  <a:cubicBezTo>
                    <a:pt x="4470" y="2802"/>
                    <a:pt x="5537" y="3603"/>
                    <a:pt x="6638" y="4337"/>
                  </a:cubicBezTo>
                  <a:cubicBezTo>
                    <a:pt x="7172" y="4704"/>
                    <a:pt x="7739" y="5071"/>
                    <a:pt x="8306" y="5404"/>
                  </a:cubicBezTo>
                  <a:cubicBezTo>
                    <a:pt x="8873" y="5738"/>
                    <a:pt x="9507" y="6038"/>
                    <a:pt x="10141" y="6271"/>
                  </a:cubicBezTo>
                  <a:cubicBezTo>
                    <a:pt x="10446" y="6380"/>
                    <a:pt x="10794" y="6441"/>
                    <a:pt x="11142" y="6441"/>
                  </a:cubicBezTo>
                  <a:cubicBezTo>
                    <a:pt x="11975" y="6441"/>
                    <a:pt x="12808" y="6088"/>
                    <a:pt x="13043" y="5171"/>
                  </a:cubicBezTo>
                  <a:cubicBezTo>
                    <a:pt x="13176" y="4570"/>
                    <a:pt x="13110" y="3936"/>
                    <a:pt x="12843" y="3369"/>
                  </a:cubicBezTo>
                  <a:cubicBezTo>
                    <a:pt x="12442" y="2535"/>
                    <a:pt x="11975" y="1735"/>
                    <a:pt x="11442" y="1001"/>
                  </a:cubicBezTo>
                  <a:cubicBezTo>
                    <a:pt x="11432" y="991"/>
                    <a:pt x="11422" y="987"/>
                    <a:pt x="11413" y="987"/>
                  </a:cubicBezTo>
                  <a:cubicBezTo>
                    <a:pt x="11392" y="987"/>
                    <a:pt x="11375" y="1011"/>
                    <a:pt x="11375" y="1034"/>
                  </a:cubicBezTo>
                  <a:cubicBezTo>
                    <a:pt x="11942" y="1835"/>
                    <a:pt x="12376" y="2736"/>
                    <a:pt x="12676" y="3703"/>
                  </a:cubicBezTo>
                  <a:cubicBezTo>
                    <a:pt x="12809" y="4337"/>
                    <a:pt x="12809" y="5137"/>
                    <a:pt x="12242" y="5604"/>
                  </a:cubicBezTo>
                  <a:cubicBezTo>
                    <a:pt x="11931" y="5853"/>
                    <a:pt x="11582" y="5950"/>
                    <a:pt x="11219" y="5950"/>
                  </a:cubicBezTo>
                  <a:cubicBezTo>
                    <a:pt x="10416" y="5950"/>
                    <a:pt x="9550" y="5472"/>
                    <a:pt x="8907" y="5104"/>
                  </a:cubicBezTo>
                  <a:cubicBezTo>
                    <a:pt x="7839" y="4537"/>
                    <a:pt x="6838" y="3903"/>
                    <a:pt x="5871" y="3203"/>
                  </a:cubicBezTo>
                  <a:cubicBezTo>
                    <a:pt x="3903" y="1835"/>
                    <a:pt x="2369" y="701"/>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30"/>
            <p:cNvSpPr/>
            <p:nvPr/>
          </p:nvSpPr>
          <p:spPr>
            <a:xfrm>
              <a:off x="3045220" y="3732052"/>
              <a:ext cx="215313" cy="489637"/>
            </a:xfrm>
            <a:custGeom>
              <a:rect b="b" l="l" r="r" t="t"/>
              <a:pathLst>
                <a:path extrusionOk="0" h="15782" w="6940">
                  <a:moveTo>
                    <a:pt x="68" y="0"/>
                  </a:moveTo>
                  <a:cubicBezTo>
                    <a:pt x="34" y="0"/>
                    <a:pt x="1" y="34"/>
                    <a:pt x="34" y="67"/>
                  </a:cubicBezTo>
                  <a:cubicBezTo>
                    <a:pt x="1102" y="1335"/>
                    <a:pt x="4371" y="6872"/>
                    <a:pt x="4971" y="8206"/>
                  </a:cubicBezTo>
                  <a:cubicBezTo>
                    <a:pt x="5638" y="9574"/>
                    <a:pt x="6105" y="11041"/>
                    <a:pt x="6305" y="12543"/>
                  </a:cubicBezTo>
                  <a:cubicBezTo>
                    <a:pt x="6405" y="13210"/>
                    <a:pt x="6272" y="13910"/>
                    <a:pt x="5905" y="14511"/>
                  </a:cubicBezTo>
                  <a:cubicBezTo>
                    <a:pt x="5538" y="14944"/>
                    <a:pt x="4971" y="15244"/>
                    <a:pt x="4404" y="15311"/>
                  </a:cubicBezTo>
                  <a:cubicBezTo>
                    <a:pt x="4299" y="15324"/>
                    <a:pt x="4193" y="15331"/>
                    <a:pt x="4088" y="15331"/>
                  </a:cubicBezTo>
                  <a:cubicBezTo>
                    <a:pt x="2852" y="15331"/>
                    <a:pt x="1603" y="14468"/>
                    <a:pt x="835" y="13577"/>
                  </a:cubicBezTo>
                  <a:cubicBezTo>
                    <a:pt x="825" y="13567"/>
                    <a:pt x="812" y="13563"/>
                    <a:pt x="800" y="13563"/>
                  </a:cubicBezTo>
                  <a:cubicBezTo>
                    <a:pt x="771" y="13563"/>
                    <a:pt x="744" y="13586"/>
                    <a:pt x="768" y="13610"/>
                  </a:cubicBezTo>
                  <a:cubicBezTo>
                    <a:pt x="1268" y="14344"/>
                    <a:pt x="1902" y="14944"/>
                    <a:pt x="2669" y="15378"/>
                  </a:cubicBezTo>
                  <a:cubicBezTo>
                    <a:pt x="3151" y="15657"/>
                    <a:pt x="3690" y="15781"/>
                    <a:pt x="4228" y="15781"/>
                  </a:cubicBezTo>
                  <a:cubicBezTo>
                    <a:pt x="4399" y="15781"/>
                    <a:pt x="4569" y="15769"/>
                    <a:pt x="4738" y="15745"/>
                  </a:cubicBezTo>
                  <a:cubicBezTo>
                    <a:pt x="5338" y="15611"/>
                    <a:pt x="6939" y="15144"/>
                    <a:pt x="6939" y="12709"/>
                  </a:cubicBezTo>
                  <a:cubicBezTo>
                    <a:pt x="6939" y="11108"/>
                    <a:pt x="6172" y="9240"/>
                    <a:pt x="5505" y="7772"/>
                  </a:cubicBezTo>
                  <a:cubicBezTo>
                    <a:pt x="4838" y="6305"/>
                    <a:pt x="1902" y="1735"/>
                    <a:pt x="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230"/>
            <p:cNvSpPr/>
            <p:nvPr/>
          </p:nvSpPr>
          <p:spPr>
            <a:xfrm>
              <a:off x="762365" y="2820160"/>
              <a:ext cx="1607250" cy="1726789"/>
            </a:xfrm>
            <a:custGeom>
              <a:rect b="b" l="l" r="r" t="t"/>
              <a:pathLst>
                <a:path extrusionOk="0" h="55658" w="51805">
                  <a:moveTo>
                    <a:pt x="32459" y="1"/>
                  </a:moveTo>
                  <a:cubicBezTo>
                    <a:pt x="31117" y="1"/>
                    <a:pt x="28715" y="1850"/>
                    <a:pt x="24885" y="6178"/>
                  </a:cubicBezTo>
                  <a:cubicBezTo>
                    <a:pt x="17147" y="14951"/>
                    <a:pt x="1" y="45039"/>
                    <a:pt x="3804" y="52744"/>
                  </a:cubicBezTo>
                  <a:cubicBezTo>
                    <a:pt x="4874" y="54886"/>
                    <a:pt x="9087" y="55658"/>
                    <a:pt x="14605" y="55658"/>
                  </a:cubicBezTo>
                  <a:cubicBezTo>
                    <a:pt x="28854" y="55658"/>
                    <a:pt x="51805" y="50509"/>
                    <a:pt x="51805" y="50509"/>
                  </a:cubicBezTo>
                  <a:lnTo>
                    <a:pt x="40497" y="26759"/>
                  </a:lnTo>
                  <a:lnTo>
                    <a:pt x="26954" y="31562"/>
                  </a:lnTo>
                  <a:cubicBezTo>
                    <a:pt x="26954" y="31562"/>
                    <a:pt x="30923" y="17919"/>
                    <a:pt x="33025" y="8479"/>
                  </a:cubicBezTo>
                  <a:cubicBezTo>
                    <a:pt x="34153" y="3336"/>
                    <a:pt x="34261" y="1"/>
                    <a:pt x="32459"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230"/>
            <p:cNvSpPr/>
            <p:nvPr/>
          </p:nvSpPr>
          <p:spPr>
            <a:xfrm>
              <a:off x="762365" y="2820160"/>
              <a:ext cx="1607250" cy="1726789"/>
            </a:xfrm>
            <a:custGeom>
              <a:rect b="b" l="l" r="r" t="t"/>
              <a:pathLst>
                <a:path extrusionOk="0" h="55658" w="51805">
                  <a:moveTo>
                    <a:pt x="32459" y="1"/>
                  </a:moveTo>
                  <a:cubicBezTo>
                    <a:pt x="31117" y="1"/>
                    <a:pt x="28715" y="1850"/>
                    <a:pt x="24885" y="6178"/>
                  </a:cubicBezTo>
                  <a:cubicBezTo>
                    <a:pt x="17147" y="14951"/>
                    <a:pt x="1" y="45039"/>
                    <a:pt x="3804" y="52744"/>
                  </a:cubicBezTo>
                  <a:cubicBezTo>
                    <a:pt x="4874" y="54886"/>
                    <a:pt x="9087" y="55658"/>
                    <a:pt x="14605" y="55658"/>
                  </a:cubicBezTo>
                  <a:cubicBezTo>
                    <a:pt x="28854" y="55658"/>
                    <a:pt x="51805" y="50509"/>
                    <a:pt x="51805" y="50509"/>
                  </a:cubicBezTo>
                  <a:lnTo>
                    <a:pt x="40497" y="26759"/>
                  </a:lnTo>
                  <a:lnTo>
                    <a:pt x="26954" y="31562"/>
                  </a:lnTo>
                  <a:cubicBezTo>
                    <a:pt x="26954" y="31562"/>
                    <a:pt x="30923" y="17919"/>
                    <a:pt x="33025" y="8479"/>
                  </a:cubicBezTo>
                  <a:cubicBezTo>
                    <a:pt x="34153" y="3336"/>
                    <a:pt x="34261" y="1"/>
                    <a:pt x="32459" y="1"/>
                  </a:cubicBezTo>
                  <a:close/>
                </a:path>
              </a:pathLst>
            </a:custGeom>
            <a:solidFill>
              <a:srgbClr val="000000">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4133" name="Google Shape;4133;p230"/>
            <p:cNvSpPr/>
            <p:nvPr/>
          </p:nvSpPr>
          <p:spPr>
            <a:xfrm>
              <a:off x="1181485" y="3754823"/>
              <a:ext cx="539214" cy="243236"/>
            </a:xfrm>
            <a:custGeom>
              <a:rect b="b" l="l" r="r" t="t"/>
              <a:pathLst>
                <a:path extrusionOk="0" h="7840" w="17380">
                  <a:moveTo>
                    <a:pt x="17346" y="0"/>
                  </a:moveTo>
                  <a:cubicBezTo>
                    <a:pt x="15979" y="400"/>
                    <a:pt x="14644" y="801"/>
                    <a:pt x="13310" y="1201"/>
                  </a:cubicBezTo>
                  <a:cubicBezTo>
                    <a:pt x="8573" y="2702"/>
                    <a:pt x="4104" y="4904"/>
                    <a:pt x="34" y="7739"/>
                  </a:cubicBezTo>
                  <a:cubicBezTo>
                    <a:pt x="1" y="7772"/>
                    <a:pt x="1" y="7806"/>
                    <a:pt x="34" y="7839"/>
                  </a:cubicBezTo>
                  <a:cubicBezTo>
                    <a:pt x="1268" y="7172"/>
                    <a:pt x="2502" y="6505"/>
                    <a:pt x="3737" y="5871"/>
                  </a:cubicBezTo>
                  <a:cubicBezTo>
                    <a:pt x="5938" y="4804"/>
                    <a:pt x="8173" y="3769"/>
                    <a:pt x="10408" y="2769"/>
                  </a:cubicBezTo>
                  <a:cubicBezTo>
                    <a:pt x="12676" y="1735"/>
                    <a:pt x="14978" y="834"/>
                    <a:pt x="17346" y="67"/>
                  </a:cubicBezTo>
                  <a:cubicBezTo>
                    <a:pt x="17380" y="67"/>
                    <a:pt x="17380" y="0"/>
                    <a:pt x="173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230"/>
            <p:cNvSpPr/>
            <p:nvPr/>
          </p:nvSpPr>
          <p:spPr>
            <a:xfrm>
              <a:off x="1595424" y="3356642"/>
              <a:ext cx="424794" cy="445829"/>
            </a:xfrm>
            <a:custGeom>
              <a:rect b="b" l="l" r="r" t="t"/>
              <a:pathLst>
                <a:path extrusionOk="0" h="14370" w="13692">
                  <a:moveTo>
                    <a:pt x="5154" y="1"/>
                  </a:moveTo>
                  <a:cubicBezTo>
                    <a:pt x="5146" y="1"/>
                    <a:pt x="5137" y="9"/>
                    <a:pt x="5137" y="26"/>
                  </a:cubicBezTo>
                  <a:cubicBezTo>
                    <a:pt x="4470" y="1894"/>
                    <a:pt x="3770" y="3762"/>
                    <a:pt x="3136" y="5630"/>
                  </a:cubicBezTo>
                  <a:cubicBezTo>
                    <a:pt x="2502" y="7498"/>
                    <a:pt x="0" y="14370"/>
                    <a:pt x="34" y="14370"/>
                  </a:cubicBezTo>
                  <a:cubicBezTo>
                    <a:pt x="34" y="14370"/>
                    <a:pt x="13310" y="9700"/>
                    <a:pt x="13577" y="9566"/>
                  </a:cubicBezTo>
                  <a:cubicBezTo>
                    <a:pt x="13691" y="9537"/>
                    <a:pt x="13658" y="9386"/>
                    <a:pt x="13583" y="9386"/>
                  </a:cubicBezTo>
                  <a:cubicBezTo>
                    <a:pt x="13571" y="9386"/>
                    <a:pt x="13558" y="9390"/>
                    <a:pt x="13543" y="9399"/>
                  </a:cubicBezTo>
                  <a:cubicBezTo>
                    <a:pt x="13310" y="9433"/>
                    <a:pt x="1235" y="13436"/>
                    <a:pt x="834" y="13636"/>
                  </a:cubicBezTo>
                  <a:cubicBezTo>
                    <a:pt x="868" y="13436"/>
                    <a:pt x="3036" y="7031"/>
                    <a:pt x="3370" y="6064"/>
                  </a:cubicBezTo>
                  <a:cubicBezTo>
                    <a:pt x="3403" y="5964"/>
                    <a:pt x="3436" y="5897"/>
                    <a:pt x="3470" y="5797"/>
                  </a:cubicBezTo>
                  <a:cubicBezTo>
                    <a:pt x="3670" y="5363"/>
                    <a:pt x="3903" y="4963"/>
                    <a:pt x="4103" y="4529"/>
                  </a:cubicBezTo>
                  <a:cubicBezTo>
                    <a:pt x="4370" y="3995"/>
                    <a:pt x="4637" y="3428"/>
                    <a:pt x="4871" y="2861"/>
                  </a:cubicBezTo>
                  <a:lnTo>
                    <a:pt x="4871" y="2861"/>
                  </a:lnTo>
                  <a:lnTo>
                    <a:pt x="4037" y="4496"/>
                  </a:lnTo>
                  <a:cubicBezTo>
                    <a:pt x="3903" y="4729"/>
                    <a:pt x="3770" y="4996"/>
                    <a:pt x="3636" y="5230"/>
                  </a:cubicBezTo>
                  <a:cubicBezTo>
                    <a:pt x="3870" y="4596"/>
                    <a:pt x="4070" y="3929"/>
                    <a:pt x="4270" y="3228"/>
                  </a:cubicBezTo>
                  <a:cubicBezTo>
                    <a:pt x="4604" y="2161"/>
                    <a:pt x="4904" y="1093"/>
                    <a:pt x="5171" y="26"/>
                  </a:cubicBezTo>
                  <a:cubicBezTo>
                    <a:pt x="5171" y="9"/>
                    <a:pt x="5162" y="1"/>
                    <a:pt x="51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230"/>
            <p:cNvSpPr/>
            <p:nvPr/>
          </p:nvSpPr>
          <p:spPr>
            <a:xfrm>
              <a:off x="1847207" y="3744617"/>
              <a:ext cx="303642" cy="635764"/>
            </a:xfrm>
            <a:custGeom>
              <a:rect b="b" l="l" r="r" t="t"/>
              <a:pathLst>
                <a:path extrusionOk="0" h="20492" w="9787">
                  <a:moveTo>
                    <a:pt x="79" y="0"/>
                  </a:moveTo>
                  <a:cubicBezTo>
                    <a:pt x="41" y="0"/>
                    <a:pt x="1" y="39"/>
                    <a:pt x="24" y="62"/>
                  </a:cubicBezTo>
                  <a:cubicBezTo>
                    <a:pt x="1158" y="2764"/>
                    <a:pt x="2325" y="5466"/>
                    <a:pt x="3593" y="8135"/>
                  </a:cubicBezTo>
                  <a:cubicBezTo>
                    <a:pt x="4860" y="10803"/>
                    <a:pt x="6095" y="13438"/>
                    <a:pt x="7362" y="16074"/>
                  </a:cubicBezTo>
                  <a:cubicBezTo>
                    <a:pt x="8096" y="17575"/>
                    <a:pt x="8897" y="19043"/>
                    <a:pt x="9731" y="20477"/>
                  </a:cubicBezTo>
                  <a:cubicBezTo>
                    <a:pt x="9731" y="20488"/>
                    <a:pt x="9738" y="20492"/>
                    <a:pt x="9747" y="20492"/>
                  </a:cubicBezTo>
                  <a:cubicBezTo>
                    <a:pt x="9764" y="20492"/>
                    <a:pt x="9786" y="20477"/>
                    <a:pt x="9764" y="20477"/>
                  </a:cubicBezTo>
                  <a:cubicBezTo>
                    <a:pt x="8730" y="17708"/>
                    <a:pt x="7496" y="15040"/>
                    <a:pt x="6228" y="12371"/>
                  </a:cubicBezTo>
                  <a:cubicBezTo>
                    <a:pt x="4960" y="9736"/>
                    <a:pt x="3760" y="7067"/>
                    <a:pt x="2425" y="4465"/>
                  </a:cubicBezTo>
                  <a:cubicBezTo>
                    <a:pt x="1658" y="2964"/>
                    <a:pt x="891" y="1497"/>
                    <a:pt x="124" y="29"/>
                  </a:cubicBezTo>
                  <a:cubicBezTo>
                    <a:pt x="113" y="8"/>
                    <a:pt x="97" y="0"/>
                    <a:pt x="7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230"/>
            <p:cNvSpPr/>
            <p:nvPr/>
          </p:nvSpPr>
          <p:spPr>
            <a:xfrm>
              <a:off x="1002451" y="4317054"/>
              <a:ext cx="1386818" cy="231943"/>
            </a:xfrm>
            <a:custGeom>
              <a:rect b="b" l="l" r="r" t="t"/>
              <a:pathLst>
                <a:path extrusionOk="0" h="7476" w="44700">
                  <a:moveTo>
                    <a:pt x="42997" y="0"/>
                  </a:moveTo>
                  <a:cubicBezTo>
                    <a:pt x="42937" y="0"/>
                    <a:pt x="42908" y="62"/>
                    <a:pt x="42965" y="157"/>
                  </a:cubicBezTo>
                  <a:cubicBezTo>
                    <a:pt x="43332" y="824"/>
                    <a:pt x="43599" y="1591"/>
                    <a:pt x="43932" y="2258"/>
                  </a:cubicBezTo>
                  <a:cubicBezTo>
                    <a:pt x="43298" y="2392"/>
                    <a:pt x="42665" y="2492"/>
                    <a:pt x="42064" y="2625"/>
                  </a:cubicBezTo>
                  <a:cubicBezTo>
                    <a:pt x="41364" y="2759"/>
                    <a:pt x="40630" y="2926"/>
                    <a:pt x="39929" y="3059"/>
                  </a:cubicBezTo>
                  <a:lnTo>
                    <a:pt x="35693" y="3893"/>
                  </a:lnTo>
                  <a:cubicBezTo>
                    <a:pt x="32858" y="4427"/>
                    <a:pt x="29989" y="4894"/>
                    <a:pt x="27120" y="5294"/>
                  </a:cubicBezTo>
                  <a:cubicBezTo>
                    <a:pt x="21349" y="6161"/>
                    <a:pt x="15545" y="6695"/>
                    <a:pt x="9741" y="6928"/>
                  </a:cubicBezTo>
                  <a:cubicBezTo>
                    <a:pt x="8545" y="6977"/>
                    <a:pt x="7348" y="7008"/>
                    <a:pt x="6151" y="7008"/>
                  </a:cubicBezTo>
                  <a:cubicBezTo>
                    <a:pt x="5714" y="7008"/>
                    <a:pt x="5276" y="7004"/>
                    <a:pt x="4838" y="6995"/>
                  </a:cubicBezTo>
                  <a:cubicBezTo>
                    <a:pt x="3236" y="6995"/>
                    <a:pt x="1635" y="6928"/>
                    <a:pt x="34" y="6762"/>
                  </a:cubicBezTo>
                  <a:cubicBezTo>
                    <a:pt x="1" y="6762"/>
                    <a:pt x="1" y="6828"/>
                    <a:pt x="34" y="6862"/>
                  </a:cubicBezTo>
                  <a:cubicBezTo>
                    <a:pt x="1435" y="7129"/>
                    <a:pt x="2803" y="7329"/>
                    <a:pt x="4204" y="7395"/>
                  </a:cubicBezTo>
                  <a:cubicBezTo>
                    <a:pt x="5303" y="7444"/>
                    <a:pt x="6384" y="7475"/>
                    <a:pt x="7460" y="7475"/>
                  </a:cubicBezTo>
                  <a:cubicBezTo>
                    <a:pt x="7854" y="7475"/>
                    <a:pt x="8247" y="7471"/>
                    <a:pt x="8640" y="7462"/>
                  </a:cubicBezTo>
                  <a:cubicBezTo>
                    <a:pt x="11576" y="7429"/>
                    <a:pt x="14511" y="7262"/>
                    <a:pt x="17447" y="6995"/>
                  </a:cubicBezTo>
                  <a:cubicBezTo>
                    <a:pt x="23217" y="6461"/>
                    <a:pt x="29022" y="5661"/>
                    <a:pt x="34726" y="4660"/>
                  </a:cubicBezTo>
                  <a:cubicBezTo>
                    <a:pt x="36360" y="4360"/>
                    <a:pt x="37961" y="4060"/>
                    <a:pt x="39529" y="3759"/>
                  </a:cubicBezTo>
                  <a:cubicBezTo>
                    <a:pt x="40363" y="3593"/>
                    <a:pt x="41164" y="3426"/>
                    <a:pt x="41964" y="3259"/>
                  </a:cubicBezTo>
                  <a:cubicBezTo>
                    <a:pt x="42765" y="3059"/>
                    <a:pt x="44699" y="2759"/>
                    <a:pt x="44633" y="2625"/>
                  </a:cubicBezTo>
                  <a:cubicBezTo>
                    <a:pt x="44166" y="1891"/>
                    <a:pt x="43632" y="857"/>
                    <a:pt x="43165" y="124"/>
                  </a:cubicBezTo>
                  <a:cubicBezTo>
                    <a:pt x="43107" y="37"/>
                    <a:pt x="43043" y="0"/>
                    <a:pt x="4299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230"/>
            <p:cNvSpPr/>
            <p:nvPr/>
          </p:nvSpPr>
          <p:spPr>
            <a:xfrm>
              <a:off x="1848944" y="2431131"/>
              <a:ext cx="411950" cy="605484"/>
            </a:xfrm>
            <a:custGeom>
              <a:rect b="b" l="l" r="r" t="t"/>
              <a:pathLst>
                <a:path extrusionOk="0" h="19516" w="13278">
                  <a:moveTo>
                    <a:pt x="744" y="1"/>
                  </a:moveTo>
                  <a:cubicBezTo>
                    <a:pt x="651" y="1"/>
                    <a:pt x="601" y="13"/>
                    <a:pt x="601" y="38"/>
                  </a:cubicBezTo>
                  <a:cubicBezTo>
                    <a:pt x="668" y="2039"/>
                    <a:pt x="601" y="4241"/>
                    <a:pt x="468" y="6209"/>
                  </a:cubicBezTo>
                  <a:cubicBezTo>
                    <a:pt x="301" y="9444"/>
                    <a:pt x="1" y="12080"/>
                    <a:pt x="134" y="12346"/>
                  </a:cubicBezTo>
                  <a:cubicBezTo>
                    <a:pt x="2094" y="15622"/>
                    <a:pt x="6665" y="19515"/>
                    <a:pt x="9647" y="19515"/>
                  </a:cubicBezTo>
                  <a:cubicBezTo>
                    <a:pt x="9915" y="19515"/>
                    <a:pt x="10170" y="19484"/>
                    <a:pt x="10408" y="19418"/>
                  </a:cubicBezTo>
                  <a:cubicBezTo>
                    <a:pt x="13244" y="18651"/>
                    <a:pt x="12810" y="12880"/>
                    <a:pt x="12477" y="11346"/>
                  </a:cubicBezTo>
                  <a:cubicBezTo>
                    <a:pt x="12477" y="11279"/>
                    <a:pt x="12477" y="11246"/>
                    <a:pt x="12477" y="11212"/>
                  </a:cubicBezTo>
                  <a:cubicBezTo>
                    <a:pt x="12410" y="10945"/>
                    <a:pt x="12376" y="10645"/>
                    <a:pt x="12343" y="10378"/>
                  </a:cubicBezTo>
                  <a:cubicBezTo>
                    <a:pt x="12210" y="6876"/>
                    <a:pt x="13277" y="2639"/>
                    <a:pt x="13277" y="2639"/>
                  </a:cubicBezTo>
                  <a:cubicBezTo>
                    <a:pt x="13277" y="2639"/>
                    <a:pt x="2136" y="1"/>
                    <a:pt x="744"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230"/>
            <p:cNvSpPr/>
            <p:nvPr/>
          </p:nvSpPr>
          <p:spPr>
            <a:xfrm>
              <a:off x="1891383" y="2434357"/>
              <a:ext cx="370532" cy="352971"/>
            </a:xfrm>
            <a:custGeom>
              <a:rect b="b" l="l" r="r" t="t"/>
              <a:pathLst>
                <a:path extrusionOk="0" h="11377" w="11943">
                  <a:moveTo>
                    <a:pt x="1" y="0"/>
                  </a:moveTo>
                  <a:cubicBezTo>
                    <a:pt x="697" y="3349"/>
                    <a:pt x="3073" y="11376"/>
                    <a:pt x="9718" y="11376"/>
                  </a:cubicBezTo>
                  <a:cubicBezTo>
                    <a:pt x="9759" y="11376"/>
                    <a:pt x="9800" y="11376"/>
                    <a:pt x="9841" y="11375"/>
                  </a:cubicBezTo>
                  <a:cubicBezTo>
                    <a:pt x="10275" y="11375"/>
                    <a:pt x="10708" y="11308"/>
                    <a:pt x="11109" y="11242"/>
                  </a:cubicBezTo>
                  <a:cubicBezTo>
                    <a:pt x="11109" y="11208"/>
                    <a:pt x="11109" y="11142"/>
                    <a:pt x="11109" y="11108"/>
                  </a:cubicBezTo>
                  <a:cubicBezTo>
                    <a:pt x="11042" y="10841"/>
                    <a:pt x="11008" y="10575"/>
                    <a:pt x="11008" y="10274"/>
                  </a:cubicBezTo>
                  <a:cubicBezTo>
                    <a:pt x="10842" y="6772"/>
                    <a:pt x="11942" y="2535"/>
                    <a:pt x="11942" y="2535"/>
                  </a:cubicBezTo>
                  <a:cubicBezTo>
                    <a:pt x="11942" y="2535"/>
                    <a:pt x="2736" y="367"/>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230"/>
            <p:cNvSpPr/>
            <p:nvPr/>
          </p:nvSpPr>
          <p:spPr>
            <a:xfrm>
              <a:off x="2303244" y="2079298"/>
              <a:ext cx="312577" cy="345960"/>
            </a:xfrm>
            <a:custGeom>
              <a:rect b="b" l="l" r="r" t="t"/>
              <a:pathLst>
                <a:path extrusionOk="0" h="11151" w="10075">
                  <a:moveTo>
                    <a:pt x="5140" y="1"/>
                  </a:moveTo>
                  <a:cubicBezTo>
                    <a:pt x="2510" y="1"/>
                    <a:pt x="298" y="2335"/>
                    <a:pt x="134" y="5374"/>
                  </a:cubicBezTo>
                  <a:cubicBezTo>
                    <a:pt x="1" y="8443"/>
                    <a:pt x="2069" y="11045"/>
                    <a:pt x="4804" y="11145"/>
                  </a:cubicBezTo>
                  <a:cubicBezTo>
                    <a:pt x="4876" y="11149"/>
                    <a:pt x="4948" y="11150"/>
                    <a:pt x="5019" y="11150"/>
                  </a:cubicBezTo>
                  <a:cubicBezTo>
                    <a:pt x="7627" y="11150"/>
                    <a:pt x="9811" y="8795"/>
                    <a:pt x="9941" y="5808"/>
                  </a:cubicBezTo>
                  <a:cubicBezTo>
                    <a:pt x="10075" y="2739"/>
                    <a:pt x="8006" y="137"/>
                    <a:pt x="5305" y="4"/>
                  </a:cubicBezTo>
                  <a:cubicBezTo>
                    <a:pt x="5249" y="2"/>
                    <a:pt x="5194" y="1"/>
                    <a:pt x="514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230"/>
            <p:cNvSpPr/>
            <p:nvPr/>
          </p:nvSpPr>
          <p:spPr>
            <a:xfrm>
              <a:off x="2253576" y="2064748"/>
              <a:ext cx="346735" cy="384307"/>
            </a:xfrm>
            <a:custGeom>
              <a:rect b="b" l="l" r="r" t="t"/>
              <a:pathLst>
                <a:path extrusionOk="0" h="12387" w="11176">
                  <a:moveTo>
                    <a:pt x="5656" y="1"/>
                  </a:moveTo>
                  <a:cubicBezTo>
                    <a:pt x="2747" y="1"/>
                    <a:pt x="298" y="2623"/>
                    <a:pt x="167" y="5943"/>
                  </a:cubicBezTo>
                  <a:cubicBezTo>
                    <a:pt x="1" y="9379"/>
                    <a:pt x="2302" y="12248"/>
                    <a:pt x="5304" y="12381"/>
                  </a:cubicBezTo>
                  <a:cubicBezTo>
                    <a:pt x="5377" y="12385"/>
                    <a:pt x="5450" y="12386"/>
                    <a:pt x="5523" y="12386"/>
                  </a:cubicBezTo>
                  <a:cubicBezTo>
                    <a:pt x="8430" y="12386"/>
                    <a:pt x="10879" y="9796"/>
                    <a:pt x="11042" y="6444"/>
                  </a:cubicBezTo>
                  <a:cubicBezTo>
                    <a:pt x="11175" y="3008"/>
                    <a:pt x="8874" y="139"/>
                    <a:pt x="5871" y="6"/>
                  </a:cubicBezTo>
                  <a:cubicBezTo>
                    <a:pt x="5799" y="3"/>
                    <a:pt x="5727" y="1"/>
                    <a:pt x="5656" y="1"/>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230"/>
            <p:cNvSpPr/>
            <p:nvPr/>
          </p:nvSpPr>
          <p:spPr>
            <a:xfrm>
              <a:off x="1846896" y="1773101"/>
              <a:ext cx="698590" cy="953615"/>
            </a:xfrm>
            <a:custGeom>
              <a:rect b="b" l="l" r="r" t="t"/>
              <a:pathLst>
                <a:path extrusionOk="0" h="30737" w="22517">
                  <a:moveTo>
                    <a:pt x="11877" y="1"/>
                  </a:moveTo>
                  <a:cubicBezTo>
                    <a:pt x="8055" y="1"/>
                    <a:pt x="4155" y="1793"/>
                    <a:pt x="2302" y="5270"/>
                  </a:cubicBezTo>
                  <a:cubicBezTo>
                    <a:pt x="134" y="9407"/>
                    <a:pt x="0" y="22516"/>
                    <a:pt x="2569" y="25919"/>
                  </a:cubicBezTo>
                  <a:cubicBezTo>
                    <a:pt x="4780" y="28887"/>
                    <a:pt x="8288" y="30737"/>
                    <a:pt x="11714" y="30737"/>
                  </a:cubicBezTo>
                  <a:cubicBezTo>
                    <a:pt x="14025" y="30737"/>
                    <a:pt x="16299" y="29895"/>
                    <a:pt x="18113" y="27987"/>
                  </a:cubicBezTo>
                  <a:cubicBezTo>
                    <a:pt x="22516" y="23350"/>
                    <a:pt x="22383" y="6305"/>
                    <a:pt x="19414" y="3036"/>
                  </a:cubicBezTo>
                  <a:cubicBezTo>
                    <a:pt x="17533" y="998"/>
                    <a:pt x="14727" y="1"/>
                    <a:pt x="11877"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230"/>
            <p:cNvSpPr/>
            <p:nvPr/>
          </p:nvSpPr>
          <p:spPr>
            <a:xfrm>
              <a:off x="2227703" y="2250887"/>
              <a:ext cx="34190" cy="72785"/>
            </a:xfrm>
            <a:custGeom>
              <a:rect b="b" l="l" r="r" t="t"/>
              <a:pathLst>
                <a:path extrusionOk="0" h="2346" w="1102">
                  <a:moveTo>
                    <a:pt x="928" y="1"/>
                  </a:moveTo>
                  <a:cubicBezTo>
                    <a:pt x="912" y="1"/>
                    <a:pt x="868" y="50"/>
                    <a:pt x="868" y="77"/>
                  </a:cubicBezTo>
                  <a:cubicBezTo>
                    <a:pt x="901" y="977"/>
                    <a:pt x="801" y="1978"/>
                    <a:pt x="34" y="2312"/>
                  </a:cubicBezTo>
                  <a:cubicBezTo>
                    <a:pt x="1" y="2312"/>
                    <a:pt x="1" y="2345"/>
                    <a:pt x="34" y="2345"/>
                  </a:cubicBezTo>
                  <a:cubicBezTo>
                    <a:pt x="1001" y="2178"/>
                    <a:pt x="1101" y="844"/>
                    <a:pt x="935" y="10"/>
                  </a:cubicBezTo>
                  <a:cubicBezTo>
                    <a:pt x="935" y="4"/>
                    <a:pt x="932" y="1"/>
                    <a:pt x="92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30"/>
            <p:cNvSpPr/>
            <p:nvPr/>
          </p:nvSpPr>
          <p:spPr>
            <a:xfrm>
              <a:off x="2186784" y="2223214"/>
              <a:ext cx="80913" cy="88049"/>
            </a:xfrm>
            <a:custGeom>
              <a:rect b="b" l="l" r="r" t="t"/>
              <a:pathLst>
                <a:path extrusionOk="0" h="2838" w="2608">
                  <a:moveTo>
                    <a:pt x="1404" y="0"/>
                  </a:moveTo>
                  <a:cubicBezTo>
                    <a:pt x="18" y="0"/>
                    <a:pt x="1" y="2771"/>
                    <a:pt x="1286" y="2837"/>
                  </a:cubicBezTo>
                  <a:cubicBezTo>
                    <a:pt x="1301" y="2838"/>
                    <a:pt x="1316" y="2838"/>
                    <a:pt x="1331" y="2838"/>
                  </a:cubicBezTo>
                  <a:cubicBezTo>
                    <a:pt x="2588" y="2838"/>
                    <a:pt x="2607" y="67"/>
                    <a:pt x="1453" y="1"/>
                  </a:cubicBezTo>
                  <a:cubicBezTo>
                    <a:pt x="1436" y="1"/>
                    <a:pt x="1420" y="0"/>
                    <a:pt x="14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230"/>
            <p:cNvSpPr/>
            <p:nvPr/>
          </p:nvSpPr>
          <p:spPr>
            <a:xfrm>
              <a:off x="2403634" y="2254082"/>
              <a:ext cx="35213" cy="72692"/>
            </a:xfrm>
            <a:custGeom>
              <a:rect b="b" l="l" r="r" t="t"/>
              <a:pathLst>
                <a:path extrusionOk="0" h="2343" w="1135">
                  <a:moveTo>
                    <a:pt x="204" y="0"/>
                  </a:moveTo>
                  <a:cubicBezTo>
                    <a:pt x="202" y="0"/>
                    <a:pt x="201" y="2"/>
                    <a:pt x="201" y="7"/>
                  </a:cubicBezTo>
                  <a:cubicBezTo>
                    <a:pt x="0" y="841"/>
                    <a:pt x="134" y="2209"/>
                    <a:pt x="1101" y="2342"/>
                  </a:cubicBezTo>
                  <a:cubicBezTo>
                    <a:pt x="1101" y="2342"/>
                    <a:pt x="1135" y="2309"/>
                    <a:pt x="1101" y="2309"/>
                  </a:cubicBezTo>
                  <a:cubicBezTo>
                    <a:pt x="334" y="2009"/>
                    <a:pt x="234" y="975"/>
                    <a:pt x="267" y="107"/>
                  </a:cubicBezTo>
                  <a:cubicBezTo>
                    <a:pt x="267" y="79"/>
                    <a:pt x="218" y="0"/>
                    <a:pt x="2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30"/>
            <p:cNvSpPr/>
            <p:nvPr/>
          </p:nvSpPr>
          <p:spPr>
            <a:xfrm>
              <a:off x="2397864" y="2227309"/>
              <a:ext cx="82713" cy="88111"/>
            </a:xfrm>
            <a:custGeom>
              <a:rect b="b" l="l" r="r" t="t"/>
              <a:pathLst>
                <a:path extrusionOk="0" h="2840" w="2666">
                  <a:moveTo>
                    <a:pt x="1260" y="0"/>
                  </a:moveTo>
                  <a:cubicBezTo>
                    <a:pt x="1236" y="0"/>
                    <a:pt x="1212" y="1"/>
                    <a:pt x="1187" y="3"/>
                  </a:cubicBezTo>
                  <a:cubicBezTo>
                    <a:pt x="0" y="36"/>
                    <a:pt x="52" y="2839"/>
                    <a:pt x="1310" y="2839"/>
                  </a:cubicBezTo>
                  <a:cubicBezTo>
                    <a:pt x="1324" y="2839"/>
                    <a:pt x="1339" y="2839"/>
                    <a:pt x="1354" y="2838"/>
                  </a:cubicBezTo>
                  <a:cubicBezTo>
                    <a:pt x="2665" y="2740"/>
                    <a:pt x="2623" y="0"/>
                    <a:pt x="126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230"/>
            <p:cNvSpPr/>
            <p:nvPr/>
          </p:nvSpPr>
          <p:spPr>
            <a:xfrm>
              <a:off x="2164571" y="2097509"/>
              <a:ext cx="104554" cy="55411"/>
            </a:xfrm>
            <a:custGeom>
              <a:rect b="b" l="l" r="r" t="t"/>
              <a:pathLst>
                <a:path extrusionOk="0" h="1786" w="3370">
                  <a:moveTo>
                    <a:pt x="2172" y="1"/>
                  </a:moveTo>
                  <a:cubicBezTo>
                    <a:pt x="2038" y="1"/>
                    <a:pt x="1902" y="17"/>
                    <a:pt x="1769" y="51"/>
                  </a:cubicBezTo>
                  <a:cubicBezTo>
                    <a:pt x="1235" y="84"/>
                    <a:pt x="735" y="317"/>
                    <a:pt x="368" y="718"/>
                  </a:cubicBezTo>
                  <a:cubicBezTo>
                    <a:pt x="1" y="1151"/>
                    <a:pt x="334" y="1785"/>
                    <a:pt x="868" y="1785"/>
                  </a:cubicBezTo>
                  <a:cubicBezTo>
                    <a:pt x="1302" y="1752"/>
                    <a:pt x="1635" y="1652"/>
                    <a:pt x="2036" y="1618"/>
                  </a:cubicBezTo>
                  <a:cubicBezTo>
                    <a:pt x="2469" y="1585"/>
                    <a:pt x="2870" y="1452"/>
                    <a:pt x="3203" y="1185"/>
                  </a:cubicBezTo>
                  <a:cubicBezTo>
                    <a:pt x="3370" y="985"/>
                    <a:pt x="3370" y="684"/>
                    <a:pt x="3237" y="451"/>
                  </a:cubicBezTo>
                  <a:cubicBezTo>
                    <a:pt x="2961" y="151"/>
                    <a:pt x="2574" y="1"/>
                    <a:pt x="21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230"/>
            <p:cNvSpPr/>
            <p:nvPr/>
          </p:nvSpPr>
          <p:spPr>
            <a:xfrm>
              <a:off x="2402611" y="2102814"/>
              <a:ext cx="101855" cy="59754"/>
            </a:xfrm>
            <a:custGeom>
              <a:rect b="b" l="l" r="r" t="t"/>
              <a:pathLst>
                <a:path extrusionOk="0" h="1926" w="3283">
                  <a:moveTo>
                    <a:pt x="1209" y="0"/>
                  </a:moveTo>
                  <a:cubicBezTo>
                    <a:pt x="853" y="0"/>
                    <a:pt x="496" y="119"/>
                    <a:pt x="200" y="347"/>
                  </a:cubicBezTo>
                  <a:cubicBezTo>
                    <a:pt x="33" y="547"/>
                    <a:pt x="0" y="847"/>
                    <a:pt x="167" y="1080"/>
                  </a:cubicBezTo>
                  <a:cubicBezTo>
                    <a:pt x="467" y="1381"/>
                    <a:pt x="834" y="1547"/>
                    <a:pt x="1234" y="1614"/>
                  </a:cubicBezTo>
                  <a:cubicBezTo>
                    <a:pt x="1601" y="1714"/>
                    <a:pt x="2001" y="1814"/>
                    <a:pt x="2368" y="1914"/>
                  </a:cubicBezTo>
                  <a:cubicBezTo>
                    <a:pt x="2408" y="1922"/>
                    <a:pt x="2447" y="1925"/>
                    <a:pt x="2486" y="1925"/>
                  </a:cubicBezTo>
                  <a:cubicBezTo>
                    <a:pt x="2958" y="1925"/>
                    <a:pt x="3282" y="1379"/>
                    <a:pt x="3036" y="947"/>
                  </a:cubicBezTo>
                  <a:cubicBezTo>
                    <a:pt x="2702" y="513"/>
                    <a:pt x="2235" y="213"/>
                    <a:pt x="1701" y="80"/>
                  </a:cubicBezTo>
                  <a:cubicBezTo>
                    <a:pt x="1542" y="27"/>
                    <a:pt x="1375" y="0"/>
                    <a:pt x="12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230"/>
            <p:cNvSpPr/>
            <p:nvPr/>
          </p:nvSpPr>
          <p:spPr>
            <a:xfrm>
              <a:off x="2235552" y="2128563"/>
              <a:ext cx="160865" cy="339569"/>
            </a:xfrm>
            <a:custGeom>
              <a:rect b="b" l="l" r="r" t="t"/>
              <a:pathLst>
                <a:path extrusionOk="0" h="10945" w="5185">
                  <a:moveTo>
                    <a:pt x="4080" y="0"/>
                  </a:moveTo>
                  <a:cubicBezTo>
                    <a:pt x="4042" y="0"/>
                    <a:pt x="4001" y="17"/>
                    <a:pt x="3984" y="50"/>
                  </a:cubicBezTo>
                  <a:cubicBezTo>
                    <a:pt x="3984" y="2886"/>
                    <a:pt x="4518" y="5721"/>
                    <a:pt x="4584" y="8556"/>
                  </a:cubicBezTo>
                  <a:cubicBezTo>
                    <a:pt x="4117" y="8323"/>
                    <a:pt x="3650" y="8189"/>
                    <a:pt x="3150" y="8089"/>
                  </a:cubicBezTo>
                  <a:lnTo>
                    <a:pt x="3150" y="8089"/>
                  </a:lnTo>
                  <a:cubicBezTo>
                    <a:pt x="3050" y="8123"/>
                    <a:pt x="3284" y="10091"/>
                    <a:pt x="3250" y="10391"/>
                  </a:cubicBezTo>
                  <a:cubicBezTo>
                    <a:pt x="3250" y="10424"/>
                    <a:pt x="3250" y="10424"/>
                    <a:pt x="3250" y="10424"/>
                  </a:cubicBezTo>
                  <a:cubicBezTo>
                    <a:pt x="3097" y="10442"/>
                    <a:pt x="2948" y="10451"/>
                    <a:pt x="2804" y="10451"/>
                  </a:cubicBezTo>
                  <a:cubicBezTo>
                    <a:pt x="1877" y="10451"/>
                    <a:pt x="1100" y="10087"/>
                    <a:pt x="148" y="9424"/>
                  </a:cubicBezTo>
                  <a:cubicBezTo>
                    <a:pt x="119" y="9404"/>
                    <a:pt x="92" y="9396"/>
                    <a:pt x="71" y="9396"/>
                  </a:cubicBezTo>
                  <a:cubicBezTo>
                    <a:pt x="20" y="9396"/>
                    <a:pt x="1" y="9443"/>
                    <a:pt x="48" y="9490"/>
                  </a:cubicBezTo>
                  <a:cubicBezTo>
                    <a:pt x="482" y="10224"/>
                    <a:pt x="1182" y="10691"/>
                    <a:pt x="2016" y="10858"/>
                  </a:cubicBezTo>
                  <a:cubicBezTo>
                    <a:pt x="2249" y="10921"/>
                    <a:pt x="2481" y="10945"/>
                    <a:pt x="2714" y="10945"/>
                  </a:cubicBezTo>
                  <a:cubicBezTo>
                    <a:pt x="2848" y="10945"/>
                    <a:pt x="2982" y="10937"/>
                    <a:pt x="3117" y="10925"/>
                  </a:cubicBezTo>
                  <a:lnTo>
                    <a:pt x="3317" y="10925"/>
                  </a:lnTo>
                  <a:lnTo>
                    <a:pt x="3517" y="10891"/>
                  </a:lnTo>
                  <a:cubicBezTo>
                    <a:pt x="3584" y="10858"/>
                    <a:pt x="3684" y="10791"/>
                    <a:pt x="3684" y="10691"/>
                  </a:cubicBezTo>
                  <a:cubicBezTo>
                    <a:pt x="3684" y="10658"/>
                    <a:pt x="3684" y="10625"/>
                    <a:pt x="3684" y="10591"/>
                  </a:cubicBezTo>
                  <a:lnTo>
                    <a:pt x="3684" y="10524"/>
                  </a:lnTo>
                  <a:cubicBezTo>
                    <a:pt x="3717" y="9857"/>
                    <a:pt x="3684" y="8823"/>
                    <a:pt x="3684" y="8823"/>
                  </a:cubicBezTo>
                  <a:lnTo>
                    <a:pt x="3684" y="8823"/>
                  </a:lnTo>
                  <a:cubicBezTo>
                    <a:pt x="3867" y="8902"/>
                    <a:pt x="4691" y="9290"/>
                    <a:pt x="5034" y="9290"/>
                  </a:cubicBezTo>
                  <a:cubicBezTo>
                    <a:pt x="5127" y="9290"/>
                    <a:pt x="5185" y="9261"/>
                    <a:pt x="5185" y="9190"/>
                  </a:cubicBezTo>
                  <a:cubicBezTo>
                    <a:pt x="5051" y="6221"/>
                    <a:pt x="4918" y="2952"/>
                    <a:pt x="4151" y="50"/>
                  </a:cubicBezTo>
                  <a:cubicBezTo>
                    <a:pt x="4151" y="17"/>
                    <a:pt x="4117" y="0"/>
                    <a:pt x="40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230"/>
            <p:cNvSpPr/>
            <p:nvPr/>
          </p:nvSpPr>
          <p:spPr>
            <a:xfrm>
              <a:off x="2222522" y="2422972"/>
              <a:ext cx="97325" cy="70737"/>
            </a:xfrm>
            <a:custGeom>
              <a:rect b="b" l="l" r="r" t="t"/>
              <a:pathLst>
                <a:path extrusionOk="0" h="2280" w="3137">
                  <a:moveTo>
                    <a:pt x="468" y="0"/>
                  </a:moveTo>
                  <a:cubicBezTo>
                    <a:pt x="334" y="267"/>
                    <a:pt x="201" y="534"/>
                    <a:pt x="134" y="834"/>
                  </a:cubicBezTo>
                  <a:cubicBezTo>
                    <a:pt x="1" y="1401"/>
                    <a:pt x="1" y="2035"/>
                    <a:pt x="701" y="2235"/>
                  </a:cubicBezTo>
                  <a:cubicBezTo>
                    <a:pt x="840" y="2263"/>
                    <a:pt x="978" y="2279"/>
                    <a:pt x="1114" y="2279"/>
                  </a:cubicBezTo>
                  <a:cubicBezTo>
                    <a:pt x="1306" y="2279"/>
                    <a:pt x="1493" y="2247"/>
                    <a:pt x="1669" y="2169"/>
                  </a:cubicBezTo>
                  <a:cubicBezTo>
                    <a:pt x="2236" y="1935"/>
                    <a:pt x="2736" y="1568"/>
                    <a:pt x="3136" y="1101"/>
                  </a:cubicBezTo>
                  <a:cubicBezTo>
                    <a:pt x="2136" y="1034"/>
                    <a:pt x="1202" y="634"/>
                    <a:pt x="4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230"/>
            <p:cNvSpPr/>
            <p:nvPr/>
          </p:nvSpPr>
          <p:spPr>
            <a:xfrm>
              <a:off x="2222522" y="2448845"/>
              <a:ext cx="51781" cy="44862"/>
            </a:xfrm>
            <a:custGeom>
              <a:rect b="b" l="l" r="r" t="t"/>
              <a:pathLst>
                <a:path extrusionOk="0" h="1446" w="1669">
                  <a:moveTo>
                    <a:pt x="134" y="0"/>
                  </a:moveTo>
                  <a:cubicBezTo>
                    <a:pt x="1" y="567"/>
                    <a:pt x="1" y="1201"/>
                    <a:pt x="701" y="1401"/>
                  </a:cubicBezTo>
                  <a:cubicBezTo>
                    <a:pt x="840" y="1429"/>
                    <a:pt x="978" y="1445"/>
                    <a:pt x="1114" y="1445"/>
                  </a:cubicBezTo>
                  <a:cubicBezTo>
                    <a:pt x="1306" y="1445"/>
                    <a:pt x="1493" y="1413"/>
                    <a:pt x="1669" y="1335"/>
                  </a:cubicBezTo>
                  <a:cubicBezTo>
                    <a:pt x="1635" y="601"/>
                    <a:pt x="902" y="100"/>
                    <a:pt x="134" y="0"/>
                  </a:cubicBezTo>
                  <a:close/>
                </a:path>
              </a:pathLst>
            </a:custGeom>
            <a:solidFill>
              <a:srgbClr val="FF9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30"/>
            <p:cNvSpPr/>
            <p:nvPr/>
          </p:nvSpPr>
          <p:spPr>
            <a:xfrm>
              <a:off x="1867589" y="1821714"/>
              <a:ext cx="163533" cy="402611"/>
            </a:xfrm>
            <a:custGeom>
              <a:rect b="b" l="l" r="r" t="t"/>
              <a:pathLst>
                <a:path extrusionOk="0" h="12977" w="5271">
                  <a:moveTo>
                    <a:pt x="5271" y="1"/>
                  </a:moveTo>
                  <a:cubicBezTo>
                    <a:pt x="3736" y="868"/>
                    <a:pt x="2469" y="2169"/>
                    <a:pt x="1635" y="3703"/>
                  </a:cubicBezTo>
                  <a:cubicBezTo>
                    <a:pt x="668" y="5571"/>
                    <a:pt x="100" y="9207"/>
                    <a:pt x="0" y="12977"/>
                  </a:cubicBezTo>
                  <a:cubicBezTo>
                    <a:pt x="868" y="12843"/>
                    <a:pt x="2936" y="9908"/>
                    <a:pt x="3803" y="8774"/>
                  </a:cubicBezTo>
                  <a:cubicBezTo>
                    <a:pt x="4670" y="7606"/>
                    <a:pt x="5171" y="1435"/>
                    <a:pt x="52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30"/>
            <p:cNvSpPr/>
            <p:nvPr/>
          </p:nvSpPr>
          <p:spPr>
            <a:xfrm>
              <a:off x="2126289" y="1935910"/>
              <a:ext cx="237776" cy="100521"/>
            </a:xfrm>
            <a:custGeom>
              <a:rect b="b" l="l" r="r" t="t"/>
              <a:pathLst>
                <a:path extrusionOk="0" h="3240" w="7664">
                  <a:moveTo>
                    <a:pt x="43" y="1"/>
                  </a:moveTo>
                  <a:cubicBezTo>
                    <a:pt x="24" y="1"/>
                    <a:pt x="1" y="17"/>
                    <a:pt x="1" y="56"/>
                  </a:cubicBezTo>
                  <a:cubicBezTo>
                    <a:pt x="468" y="1624"/>
                    <a:pt x="1769" y="2858"/>
                    <a:pt x="3403" y="3191"/>
                  </a:cubicBezTo>
                  <a:cubicBezTo>
                    <a:pt x="3623" y="3223"/>
                    <a:pt x="3843" y="3239"/>
                    <a:pt x="4062" y="3239"/>
                  </a:cubicBezTo>
                  <a:cubicBezTo>
                    <a:pt x="5441" y="3239"/>
                    <a:pt x="6776" y="2617"/>
                    <a:pt x="7639" y="1524"/>
                  </a:cubicBezTo>
                  <a:cubicBezTo>
                    <a:pt x="7664" y="1475"/>
                    <a:pt x="7635" y="1444"/>
                    <a:pt x="7604" y="1444"/>
                  </a:cubicBezTo>
                  <a:cubicBezTo>
                    <a:pt x="7593" y="1444"/>
                    <a:pt x="7582" y="1448"/>
                    <a:pt x="7573" y="1457"/>
                  </a:cubicBezTo>
                  <a:cubicBezTo>
                    <a:pt x="6730" y="2381"/>
                    <a:pt x="5532" y="2907"/>
                    <a:pt x="4305" y="2907"/>
                  </a:cubicBezTo>
                  <a:cubicBezTo>
                    <a:pt x="4027" y="2907"/>
                    <a:pt x="3747" y="2880"/>
                    <a:pt x="3470" y="2824"/>
                  </a:cubicBezTo>
                  <a:cubicBezTo>
                    <a:pt x="1935" y="2558"/>
                    <a:pt x="634" y="1490"/>
                    <a:pt x="67" y="22"/>
                  </a:cubicBezTo>
                  <a:cubicBezTo>
                    <a:pt x="67" y="9"/>
                    <a:pt x="56" y="1"/>
                    <a:pt x="4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30"/>
            <p:cNvSpPr/>
            <p:nvPr/>
          </p:nvSpPr>
          <p:spPr>
            <a:xfrm>
              <a:off x="2020749" y="1636475"/>
              <a:ext cx="366684" cy="195799"/>
            </a:xfrm>
            <a:custGeom>
              <a:rect b="b" l="l" r="r" t="t"/>
              <a:pathLst>
                <a:path extrusionOk="0" h="6311" w="11819">
                  <a:moveTo>
                    <a:pt x="6738" y="1"/>
                  </a:moveTo>
                  <a:cubicBezTo>
                    <a:pt x="4170" y="1"/>
                    <a:pt x="1768" y="1335"/>
                    <a:pt x="767" y="3036"/>
                  </a:cubicBezTo>
                  <a:cubicBezTo>
                    <a:pt x="200" y="4037"/>
                    <a:pt x="0" y="5171"/>
                    <a:pt x="167" y="6272"/>
                  </a:cubicBezTo>
                  <a:cubicBezTo>
                    <a:pt x="167" y="6300"/>
                    <a:pt x="185" y="6311"/>
                    <a:pt x="206" y="6311"/>
                  </a:cubicBezTo>
                  <a:cubicBezTo>
                    <a:pt x="234" y="6311"/>
                    <a:pt x="267" y="6291"/>
                    <a:pt x="267" y="6272"/>
                  </a:cubicBezTo>
                  <a:cubicBezTo>
                    <a:pt x="234" y="4271"/>
                    <a:pt x="1268" y="2436"/>
                    <a:pt x="3002" y="1435"/>
                  </a:cubicBezTo>
                  <a:cubicBezTo>
                    <a:pt x="4118" y="738"/>
                    <a:pt x="5400" y="386"/>
                    <a:pt x="6693" y="386"/>
                  </a:cubicBezTo>
                  <a:cubicBezTo>
                    <a:pt x="7565" y="386"/>
                    <a:pt x="8441" y="546"/>
                    <a:pt x="9274" y="868"/>
                  </a:cubicBezTo>
                  <a:cubicBezTo>
                    <a:pt x="10241" y="1235"/>
                    <a:pt x="11075" y="1936"/>
                    <a:pt x="11575" y="2870"/>
                  </a:cubicBezTo>
                  <a:cubicBezTo>
                    <a:pt x="11598" y="2905"/>
                    <a:pt x="11638" y="2919"/>
                    <a:pt x="11677" y="2919"/>
                  </a:cubicBezTo>
                  <a:cubicBezTo>
                    <a:pt x="11749" y="2919"/>
                    <a:pt x="11819" y="2868"/>
                    <a:pt x="11775" y="2803"/>
                  </a:cubicBezTo>
                  <a:cubicBezTo>
                    <a:pt x="11142" y="1168"/>
                    <a:pt x="9073" y="34"/>
                    <a:pt x="673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30"/>
            <p:cNvSpPr/>
            <p:nvPr/>
          </p:nvSpPr>
          <p:spPr>
            <a:xfrm>
              <a:off x="2455381" y="1699824"/>
              <a:ext cx="263061" cy="342237"/>
            </a:xfrm>
            <a:custGeom>
              <a:rect b="b" l="l" r="r" t="t"/>
              <a:pathLst>
                <a:path extrusionOk="0" h="11031" w="8479">
                  <a:moveTo>
                    <a:pt x="1610" y="1"/>
                  </a:moveTo>
                  <a:cubicBezTo>
                    <a:pt x="1087" y="1"/>
                    <a:pt x="559" y="31"/>
                    <a:pt x="34" y="60"/>
                  </a:cubicBezTo>
                  <a:cubicBezTo>
                    <a:pt x="0" y="60"/>
                    <a:pt x="0" y="160"/>
                    <a:pt x="34" y="160"/>
                  </a:cubicBezTo>
                  <a:cubicBezTo>
                    <a:pt x="478" y="132"/>
                    <a:pt x="922" y="108"/>
                    <a:pt x="1361" y="108"/>
                  </a:cubicBezTo>
                  <a:cubicBezTo>
                    <a:pt x="2439" y="108"/>
                    <a:pt x="3489" y="249"/>
                    <a:pt x="4437" y="794"/>
                  </a:cubicBezTo>
                  <a:cubicBezTo>
                    <a:pt x="5571" y="1395"/>
                    <a:pt x="6472" y="2395"/>
                    <a:pt x="6939" y="3563"/>
                  </a:cubicBezTo>
                  <a:cubicBezTo>
                    <a:pt x="7906" y="6098"/>
                    <a:pt x="6872" y="8933"/>
                    <a:pt x="4503" y="10234"/>
                  </a:cubicBezTo>
                  <a:cubicBezTo>
                    <a:pt x="3687" y="10652"/>
                    <a:pt x="2800" y="10868"/>
                    <a:pt x="1912" y="10868"/>
                  </a:cubicBezTo>
                  <a:cubicBezTo>
                    <a:pt x="1312" y="10868"/>
                    <a:pt x="712" y="10770"/>
                    <a:pt x="134" y="10568"/>
                  </a:cubicBezTo>
                  <a:cubicBezTo>
                    <a:pt x="121" y="10562"/>
                    <a:pt x="109" y="10559"/>
                    <a:pt x="99" y="10559"/>
                  </a:cubicBezTo>
                  <a:cubicBezTo>
                    <a:pt x="57" y="10559"/>
                    <a:pt x="40" y="10608"/>
                    <a:pt x="67" y="10635"/>
                  </a:cubicBezTo>
                  <a:cubicBezTo>
                    <a:pt x="761" y="10906"/>
                    <a:pt x="1456" y="11030"/>
                    <a:pt x="2129" y="11030"/>
                  </a:cubicBezTo>
                  <a:cubicBezTo>
                    <a:pt x="5599" y="11030"/>
                    <a:pt x="8478" y="7712"/>
                    <a:pt x="7472" y="3997"/>
                  </a:cubicBezTo>
                  <a:cubicBezTo>
                    <a:pt x="7072" y="2729"/>
                    <a:pt x="6271" y="1628"/>
                    <a:pt x="5137" y="894"/>
                  </a:cubicBezTo>
                  <a:cubicBezTo>
                    <a:pt x="4059" y="167"/>
                    <a:pt x="2848" y="1"/>
                    <a:pt x="16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30"/>
            <p:cNvSpPr/>
            <p:nvPr/>
          </p:nvSpPr>
          <p:spPr>
            <a:xfrm>
              <a:off x="1818945" y="1665078"/>
              <a:ext cx="883840" cy="379157"/>
            </a:xfrm>
            <a:custGeom>
              <a:rect b="b" l="l" r="r" t="t"/>
              <a:pathLst>
                <a:path extrusionOk="0" h="12221" w="28488">
                  <a:moveTo>
                    <a:pt x="12981" y="1"/>
                  </a:moveTo>
                  <a:cubicBezTo>
                    <a:pt x="12554" y="1"/>
                    <a:pt x="12127" y="35"/>
                    <a:pt x="11709" y="113"/>
                  </a:cubicBezTo>
                  <a:cubicBezTo>
                    <a:pt x="8507" y="747"/>
                    <a:pt x="7172" y="2882"/>
                    <a:pt x="7172" y="2882"/>
                  </a:cubicBezTo>
                  <a:cubicBezTo>
                    <a:pt x="7172" y="2882"/>
                    <a:pt x="6801" y="2849"/>
                    <a:pt x="6253" y="2849"/>
                  </a:cubicBezTo>
                  <a:cubicBezTo>
                    <a:pt x="5047" y="2849"/>
                    <a:pt x="2984" y="3007"/>
                    <a:pt x="2135" y="4016"/>
                  </a:cubicBezTo>
                  <a:cubicBezTo>
                    <a:pt x="1" y="6618"/>
                    <a:pt x="2302" y="11288"/>
                    <a:pt x="2302" y="11288"/>
                  </a:cubicBezTo>
                  <a:cubicBezTo>
                    <a:pt x="2491" y="11320"/>
                    <a:pt x="2679" y="11336"/>
                    <a:pt x="2866" y="11336"/>
                  </a:cubicBezTo>
                  <a:cubicBezTo>
                    <a:pt x="4035" y="11336"/>
                    <a:pt x="5139" y="10722"/>
                    <a:pt x="5771" y="9686"/>
                  </a:cubicBezTo>
                  <a:cubicBezTo>
                    <a:pt x="6324" y="10101"/>
                    <a:pt x="6907" y="10251"/>
                    <a:pt x="7462" y="10251"/>
                  </a:cubicBezTo>
                  <a:cubicBezTo>
                    <a:pt x="8916" y="10251"/>
                    <a:pt x="10175" y="9219"/>
                    <a:pt x="10175" y="9219"/>
                  </a:cubicBezTo>
                  <a:cubicBezTo>
                    <a:pt x="11382" y="10769"/>
                    <a:pt x="12815" y="11201"/>
                    <a:pt x="14067" y="11201"/>
                  </a:cubicBezTo>
                  <a:cubicBezTo>
                    <a:pt x="15618" y="11201"/>
                    <a:pt x="16891" y="10539"/>
                    <a:pt x="17113" y="10520"/>
                  </a:cubicBezTo>
                  <a:cubicBezTo>
                    <a:pt x="17113" y="10520"/>
                    <a:pt x="19532" y="12220"/>
                    <a:pt x="21974" y="12220"/>
                  </a:cubicBezTo>
                  <a:cubicBezTo>
                    <a:pt x="22554" y="12220"/>
                    <a:pt x="23134" y="12125"/>
                    <a:pt x="23684" y="11888"/>
                  </a:cubicBezTo>
                  <a:cubicBezTo>
                    <a:pt x="27754" y="10087"/>
                    <a:pt x="28488" y="4049"/>
                    <a:pt x="24585" y="1614"/>
                  </a:cubicBezTo>
                  <a:cubicBezTo>
                    <a:pt x="23613" y="1013"/>
                    <a:pt x="22606" y="816"/>
                    <a:pt x="21704" y="816"/>
                  </a:cubicBezTo>
                  <a:cubicBezTo>
                    <a:pt x="20005" y="816"/>
                    <a:pt x="18681" y="1514"/>
                    <a:pt x="18681" y="1514"/>
                  </a:cubicBezTo>
                  <a:cubicBezTo>
                    <a:pt x="18681" y="1514"/>
                    <a:pt x="15830" y="1"/>
                    <a:pt x="129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230"/>
            <p:cNvSpPr/>
            <p:nvPr/>
          </p:nvSpPr>
          <p:spPr>
            <a:xfrm>
              <a:off x="1857227" y="2360864"/>
              <a:ext cx="240133" cy="198746"/>
            </a:xfrm>
            <a:custGeom>
              <a:rect b="b" l="l" r="r" t="t"/>
              <a:pathLst>
                <a:path extrusionOk="0" h="6406" w="7740">
                  <a:moveTo>
                    <a:pt x="635" y="1"/>
                  </a:moveTo>
                  <a:lnTo>
                    <a:pt x="1" y="535"/>
                  </a:lnTo>
                  <a:lnTo>
                    <a:pt x="3303" y="4638"/>
                  </a:lnTo>
                  <a:lnTo>
                    <a:pt x="7406" y="6406"/>
                  </a:lnTo>
                  <a:lnTo>
                    <a:pt x="7740" y="5672"/>
                  </a:lnTo>
                  <a:lnTo>
                    <a:pt x="3804" y="3970"/>
                  </a:lnTo>
                  <a:lnTo>
                    <a:pt x="635"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230"/>
            <p:cNvSpPr/>
            <p:nvPr/>
          </p:nvSpPr>
          <p:spPr>
            <a:xfrm>
              <a:off x="1794126" y="1651366"/>
              <a:ext cx="604398" cy="502605"/>
            </a:xfrm>
            <a:custGeom>
              <a:rect b="b" l="l" r="r" t="t"/>
              <a:pathLst>
                <a:path extrusionOk="0" h="16200" w="19481">
                  <a:moveTo>
                    <a:pt x="13110" y="0"/>
                  </a:moveTo>
                  <a:cubicBezTo>
                    <a:pt x="8257" y="0"/>
                    <a:pt x="3481" y="2749"/>
                    <a:pt x="1968" y="5592"/>
                  </a:cubicBezTo>
                  <a:cubicBezTo>
                    <a:pt x="0" y="9295"/>
                    <a:pt x="467" y="15999"/>
                    <a:pt x="467" y="15999"/>
                  </a:cubicBezTo>
                  <a:lnTo>
                    <a:pt x="2735" y="16200"/>
                  </a:lnTo>
                  <a:cubicBezTo>
                    <a:pt x="2735" y="16200"/>
                    <a:pt x="2669" y="8294"/>
                    <a:pt x="4670" y="5892"/>
                  </a:cubicBezTo>
                  <a:cubicBezTo>
                    <a:pt x="7559" y="2368"/>
                    <a:pt x="12488" y="1688"/>
                    <a:pt x="15860" y="1688"/>
                  </a:cubicBezTo>
                  <a:cubicBezTo>
                    <a:pt x="17977" y="1688"/>
                    <a:pt x="19481" y="1956"/>
                    <a:pt x="19481" y="1956"/>
                  </a:cubicBezTo>
                  <a:cubicBezTo>
                    <a:pt x="17541" y="569"/>
                    <a:pt x="15317" y="0"/>
                    <a:pt x="13110" y="0"/>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230"/>
            <p:cNvSpPr/>
            <p:nvPr/>
          </p:nvSpPr>
          <p:spPr>
            <a:xfrm>
              <a:off x="1664761" y="2062825"/>
              <a:ext cx="340499" cy="385051"/>
            </a:xfrm>
            <a:custGeom>
              <a:rect b="b" l="l" r="r" t="t"/>
              <a:pathLst>
                <a:path extrusionOk="0" h="12411" w="10975">
                  <a:moveTo>
                    <a:pt x="5491" y="1"/>
                  </a:moveTo>
                  <a:cubicBezTo>
                    <a:pt x="5473" y="1"/>
                    <a:pt x="5456" y="1"/>
                    <a:pt x="5438" y="1"/>
                  </a:cubicBezTo>
                  <a:cubicBezTo>
                    <a:pt x="2402" y="34"/>
                    <a:pt x="0" y="2836"/>
                    <a:pt x="34" y="6272"/>
                  </a:cubicBezTo>
                  <a:cubicBezTo>
                    <a:pt x="67" y="9654"/>
                    <a:pt x="2506" y="12410"/>
                    <a:pt x="5484" y="12410"/>
                  </a:cubicBezTo>
                  <a:cubicBezTo>
                    <a:pt x="5502" y="12410"/>
                    <a:pt x="5520" y="12410"/>
                    <a:pt x="5538" y="12410"/>
                  </a:cubicBezTo>
                  <a:cubicBezTo>
                    <a:pt x="8540" y="12377"/>
                    <a:pt x="10975" y="9575"/>
                    <a:pt x="10942" y="6139"/>
                  </a:cubicBezTo>
                  <a:cubicBezTo>
                    <a:pt x="10908" y="2757"/>
                    <a:pt x="8469" y="1"/>
                    <a:pt x="5491" y="1"/>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230"/>
            <p:cNvSpPr/>
            <p:nvPr/>
          </p:nvSpPr>
          <p:spPr>
            <a:xfrm>
              <a:off x="1650273" y="2076289"/>
              <a:ext cx="305317" cy="346735"/>
            </a:xfrm>
            <a:custGeom>
              <a:rect b="b" l="l" r="r" t="t"/>
              <a:pathLst>
                <a:path extrusionOk="0" h="11176" w="9841">
                  <a:moveTo>
                    <a:pt x="4871" y="1"/>
                  </a:moveTo>
                  <a:cubicBezTo>
                    <a:pt x="2169" y="34"/>
                    <a:pt x="0" y="2569"/>
                    <a:pt x="34" y="5638"/>
                  </a:cubicBezTo>
                  <a:cubicBezTo>
                    <a:pt x="67" y="8707"/>
                    <a:pt x="2269" y="11175"/>
                    <a:pt x="4971" y="11175"/>
                  </a:cubicBezTo>
                  <a:cubicBezTo>
                    <a:pt x="7673" y="11142"/>
                    <a:pt x="9841" y="8607"/>
                    <a:pt x="9807" y="5538"/>
                  </a:cubicBezTo>
                  <a:cubicBezTo>
                    <a:pt x="9774" y="2469"/>
                    <a:pt x="7572" y="1"/>
                    <a:pt x="487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230"/>
            <p:cNvSpPr/>
            <p:nvPr/>
          </p:nvSpPr>
          <p:spPr>
            <a:xfrm>
              <a:off x="1776505" y="2716853"/>
              <a:ext cx="514395" cy="534716"/>
            </a:xfrm>
            <a:custGeom>
              <a:rect b="b" l="l" r="r" t="t"/>
              <a:pathLst>
                <a:path extrusionOk="0" h="17235" w="16580">
                  <a:moveTo>
                    <a:pt x="2603" y="1"/>
                  </a:moveTo>
                  <a:lnTo>
                    <a:pt x="1" y="3036"/>
                  </a:lnTo>
                  <a:cubicBezTo>
                    <a:pt x="1" y="3036"/>
                    <a:pt x="8680" y="17235"/>
                    <a:pt x="9092" y="17235"/>
                  </a:cubicBezTo>
                  <a:cubicBezTo>
                    <a:pt x="9102" y="17235"/>
                    <a:pt x="9107" y="17228"/>
                    <a:pt x="9107" y="17213"/>
                  </a:cubicBezTo>
                  <a:lnTo>
                    <a:pt x="12143" y="10809"/>
                  </a:lnTo>
                  <a:lnTo>
                    <a:pt x="16579" y="15212"/>
                  </a:lnTo>
                  <a:lnTo>
                    <a:pt x="16579" y="15212"/>
                  </a:lnTo>
                  <a:lnTo>
                    <a:pt x="16146" y="4070"/>
                  </a:lnTo>
                  <a:lnTo>
                    <a:pt x="14778" y="1936"/>
                  </a:lnTo>
                  <a:lnTo>
                    <a:pt x="11843" y="9341"/>
                  </a:lnTo>
                  <a:lnTo>
                    <a:pt x="2603"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230"/>
            <p:cNvSpPr/>
            <p:nvPr/>
          </p:nvSpPr>
          <p:spPr>
            <a:xfrm>
              <a:off x="1769649" y="2810481"/>
              <a:ext cx="530559" cy="460070"/>
            </a:xfrm>
            <a:custGeom>
              <a:rect b="b" l="l" r="r" t="t"/>
              <a:pathLst>
                <a:path extrusionOk="0" h="14829" w="17101">
                  <a:moveTo>
                    <a:pt x="68" y="1"/>
                  </a:moveTo>
                  <a:cubicBezTo>
                    <a:pt x="33" y="1"/>
                    <a:pt x="1" y="43"/>
                    <a:pt x="22" y="85"/>
                  </a:cubicBezTo>
                  <a:cubicBezTo>
                    <a:pt x="1254" y="2583"/>
                    <a:pt x="9107" y="14829"/>
                    <a:pt x="9261" y="14829"/>
                  </a:cubicBezTo>
                  <a:cubicBezTo>
                    <a:pt x="9261" y="14829"/>
                    <a:pt x="9262" y="14829"/>
                    <a:pt x="9262" y="14829"/>
                  </a:cubicBezTo>
                  <a:cubicBezTo>
                    <a:pt x="10429" y="12627"/>
                    <a:pt x="11463" y="10392"/>
                    <a:pt x="12431" y="8057"/>
                  </a:cubicBezTo>
                  <a:cubicBezTo>
                    <a:pt x="13075" y="8830"/>
                    <a:pt x="16767" y="12776"/>
                    <a:pt x="17020" y="12776"/>
                  </a:cubicBezTo>
                  <a:cubicBezTo>
                    <a:pt x="17029" y="12776"/>
                    <a:pt x="17034" y="12771"/>
                    <a:pt x="17034" y="12761"/>
                  </a:cubicBezTo>
                  <a:cubicBezTo>
                    <a:pt x="17101" y="10759"/>
                    <a:pt x="17067" y="8725"/>
                    <a:pt x="16901" y="6690"/>
                  </a:cubicBezTo>
                  <a:cubicBezTo>
                    <a:pt x="16767" y="4855"/>
                    <a:pt x="16700" y="2987"/>
                    <a:pt x="16467" y="1152"/>
                  </a:cubicBezTo>
                  <a:cubicBezTo>
                    <a:pt x="16467" y="1116"/>
                    <a:pt x="16437" y="1089"/>
                    <a:pt x="16410" y="1089"/>
                  </a:cubicBezTo>
                  <a:cubicBezTo>
                    <a:pt x="16387" y="1089"/>
                    <a:pt x="16367" y="1107"/>
                    <a:pt x="16367" y="1152"/>
                  </a:cubicBezTo>
                  <a:cubicBezTo>
                    <a:pt x="16000" y="2954"/>
                    <a:pt x="16534" y="9959"/>
                    <a:pt x="16534" y="11660"/>
                  </a:cubicBezTo>
                  <a:lnTo>
                    <a:pt x="16500" y="11660"/>
                  </a:lnTo>
                  <a:cubicBezTo>
                    <a:pt x="16335" y="11462"/>
                    <a:pt x="12467" y="7823"/>
                    <a:pt x="12366" y="7823"/>
                  </a:cubicBezTo>
                  <a:cubicBezTo>
                    <a:pt x="12365" y="7823"/>
                    <a:pt x="12364" y="7823"/>
                    <a:pt x="12364" y="7824"/>
                  </a:cubicBezTo>
                  <a:cubicBezTo>
                    <a:pt x="11697" y="8858"/>
                    <a:pt x="9495" y="13495"/>
                    <a:pt x="9328" y="13928"/>
                  </a:cubicBezTo>
                  <a:cubicBezTo>
                    <a:pt x="7894" y="11560"/>
                    <a:pt x="1823" y="2287"/>
                    <a:pt x="122" y="52"/>
                  </a:cubicBezTo>
                  <a:cubicBezTo>
                    <a:pt x="110" y="15"/>
                    <a:pt x="88" y="1"/>
                    <a:pt x="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2" name="Google Shape;4162;p230"/>
          <p:cNvSpPr/>
          <p:nvPr/>
        </p:nvSpPr>
        <p:spPr>
          <a:xfrm>
            <a:off x="0" y="0"/>
            <a:ext cx="418500" cy="261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230"/>
          <p:cNvSpPr txBox="1"/>
          <p:nvPr>
            <p:ph idx="2" type="title"/>
          </p:nvPr>
        </p:nvSpPr>
        <p:spPr>
          <a:xfrm>
            <a:off x="2827725" y="191850"/>
            <a:ext cx="74859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400">
                <a:solidFill>
                  <a:srgbClr val="741B47"/>
                </a:solidFill>
                <a:latin typeface="Lobster"/>
                <a:ea typeface="Lobster"/>
                <a:cs typeface="Lobster"/>
                <a:sym typeface="Lobster"/>
              </a:rPr>
              <a:t>04. Critical /Analytic Listening</a:t>
            </a:r>
            <a:endParaRPr b="0" sz="3400">
              <a:solidFill>
                <a:srgbClr val="741B47"/>
              </a:solidFill>
              <a:latin typeface="Lobster"/>
              <a:ea typeface="Lobster"/>
              <a:cs typeface="Lobster"/>
              <a:sym typeface="Lobster"/>
            </a:endParaRPr>
          </a:p>
        </p:txBody>
      </p:sp>
      <p:sp>
        <p:nvSpPr>
          <p:cNvPr id="4164" name="Google Shape;4164;p230"/>
          <p:cNvSpPr/>
          <p:nvPr/>
        </p:nvSpPr>
        <p:spPr>
          <a:xfrm>
            <a:off x="4102400" y="822175"/>
            <a:ext cx="50418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65" name="Google Shape;4165;p230"/>
          <p:cNvPicPr preferRelativeResize="0"/>
          <p:nvPr/>
        </p:nvPicPr>
        <p:blipFill>
          <a:blip r:embed="rId3">
            <a:alphaModFix/>
          </a:blip>
          <a:stretch>
            <a:fillRect/>
          </a:stretch>
        </p:blipFill>
        <p:spPr>
          <a:xfrm>
            <a:off x="2314000" y="1379400"/>
            <a:ext cx="2689500" cy="2689500"/>
          </a:xfrm>
          <a:prstGeom prst="rect">
            <a:avLst/>
          </a:prstGeom>
          <a:noFill/>
          <a:ln>
            <a:noFill/>
          </a:ln>
        </p:spPr>
      </p:pic>
      <p:sp>
        <p:nvSpPr>
          <p:cNvPr id="4166" name="Google Shape;4166;p230"/>
          <p:cNvSpPr/>
          <p:nvPr/>
        </p:nvSpPr>
        <p:spPr>
          <a:xfrm>
            <a:off x="4495800" y="1041475"/>
            <a:ext cx="46074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3"/>
                                        </p:tgtEl>
                                        <p:attrNameLst>
                                          <p:attrName>style.visibility</p:attrName>
                                        </p:attrNameLst>
                                      </p:cBhvr>
                                      <p:to>
                                        <p:strVal val="visible"/>
                                      </p:to>
                                    </p:set>
                                    <p:animEffect filter="fade" transition="in">
                                      <p:cBhvr>
                                        <p:cTn dur="1000"/>
                                        <p:tgtEl>
                                          <p:spTgt spid="4163"/>
                                        </p:tgtEl>
                                      </p:cBhvr>
                                    </p:animEffect>
                                  </p:childTnLst>
                                </p:cTn>
                              </p:par>
                              <p:par>
                                <p:cTn fill="hold" nodeType="withEffect" presetClass="entr" presetID="2" presetSubtype="2">
                                  <p:stCondLst>
                                    <p:cond delay="0"/>
                                  </p:stCondLst>
                                  <p:childTnLst>
                                    <p:set>
                                      <p:cBhvr>
                                        <p:cTn dur="1" fill="hold">
                                          <p:stCondLst>
                                            <p:cond delay="0"/>
                                          </p:stCondLst>
                                        </p:cTn>
                                        <p:tgtEl>
                                          <p:spTgt spid="4164"/>
                                        </p:tgtEl>
                                        <p:attrNameLst>
                                          <p:attrName>style.visibility</p:attrName>
                                        </p:attrNameLst>
                                      </p:cBhvr>
                                      <p:to>
                                        <p:strVal val="visible"/>
                                      </p:to>
                                    </p:set>
                                    <p:anim calcmode="lin" valueType="num">
                                      <p:cBhvr additive="base">
                                        <p:cTn dur="1000"/>
                                        <p:tgtEl>
                                          <p:spTgt spid="41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166"/>
                                        </p:tgtEl>
                                        <p:attrNameLst>
                                          <p:attrName>style.visibility</p:attrName>
                                        </p:attrNameLst>
                                      </p:cBhvr>
                                      <p:to>
                                        <p:strVal val="visible"/>
                                      </p:to>
                                    </p:set>
                                    <p:anim calcmode="lin" valueType="num">
                                      <p:cBhvr additive="base">
                                        <p:cTn dur="1000"/>
                                        <p:tgtEl>
                                          <p:spTgt spid="416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4106"/>
                                        </p:tgtEl>
                                        <p:attrNameLst>
                                          <p:attrName>style.visibility</p:attrName>
                                        </p:attrNameLst>
                                      </p:cBhvr>
                                      <p:to>
                                        <p:strVal val="visible"/>
                                      </p:to>
                                    </p:set>
                                    <p:anim calcmode="lin" valueType="num">
                                      <p:cBhvr additive="base">
                                        <p:cTn dur="1000"/>
                                        <p:tgtEl>
                                          <p:spTgt spid="4106"/>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165"/>
                                        </p:tgtEl>
                                        <p:attrNameLst>
                                          <p:attrName>style.visibility</p:attrName>
                                        </p:attrNameLst>
                                      </p:cBhvr>
                                      <p:to>
                                        <p:strVal val="visible"/>
                                      </p:to>
                                    </p:set>
                                    <p:animEffect filter="fade" transition="in">
                                      <p:cBhvr>
                                        <p:cTn dur="1000"/>
                                        <p:tgtEl>
                                          <p:spTgt spid="4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0" name="Shape 4170"/>
        <p:cNvGrpSpPr/>
        <p:nvPr/>
      </p:nvGrpSpPr>
      <p:grpSpPr>
        <a:xfrm>
          <a:off x="0" y="0"/>
          <a:ext cx="0" cy="0"/>
          <a:chOff x="0" y="0"/>
          <a:chExt cx="0" cy="0"/>
        </a:xfrm>
      </p:grpSpPr>
      <p:sp>
        <p:nvSpPr>
          <p:cNvPr id="4171" name="Google Shape;4171;p231"/>
          <p:cNvSpPr txBox="1"/>
          <p:nvPr>
            <p:ph idx="1" type="body"/>
          </p:nvPr>
        </p:nvSpPr>
        <p:spPr>
          <a:xfrm>
            <a:off x="4102400" y="1538225"/>
            <a:ext cx="5070000" cy="1386900"/>
          </a:xfrm>
          <a:prstGeom prst="rect">
            <a:avLst/>
          </a:prstGeom>
        </p:spPr>
        <p:txBody>
          <a:bodyPr anchorCtr="0" anchor="ctr" bIns="91425" lIns="91425" spcFirstLastPara="1" rIns="91425" wrap="square" tIns="91425">
            <a:noAutofit/>
          </a:bodyPr>
          <a:lstStyle/>
          <a:p>
            <a:pPr indent="-342900" lvl="0" marL="457200" rtl="0" algn="just">
              <a:lnSpc>
                <a:spcPct val="115000"/>
              </a:lnSpc>
              <a:spcBef>
                <a:spcPts val="0"/>
              </a:spcBef>
              <a:spcAft>
                <a:spcPts val="0"/>
              </a:spcAft>
              <a:buClr>
                <a:srgbClr val="000000"/>
              </a:buClr>
              <a:buSzPts val="1800"/>
              <a:buFont typeface="Georgia"/>
              <a:buChar char="●"/>
            </a:pPr>
            <a:r>
              <a:rPr i="1" lang="en" sz="1800">
                <a:solidFill>
                  <a:srgbClr val="000000"/>
                </a:solidFill>
                <a:latin typeface="Georgia"/>
                <a:ea typeface="Georgia"/>
                <a:cs typeface="Georgia"/>
                <a:sym typeface="Georgia"/>
              </a:rPr>
              <a:t>Act physically and mentally like one i.e. participate equal partner with speaker.</a:t>
            </a:r>
            <a:endParaRPr i="1" sz="1800">
              <a:solidFill>
                <a:srgbClr val="000000"/>
              </a:solidFill>
              <a:latin typeface="Georgia"/>
              <a:ea typeface="Georgia"/>
              <a:cs typeface="Georgia"/>
              <a:sym typeface="Georgia"/>
            </a:endParaRPr>
          </a:p>
          <a:p>
            <a:pPr indent="-342900" lvl="0" marL="457200" rtl="0" algn="just">
              <a:lnSpc>
                <a:spcPct val="115000"/>
              </a:lnSpc>
              <a:spcBef>
                <a:spcPts val="0"/>
              </a:spcBef>
              <a:spcAft>
                <a:spcPts val="0"/>
              </a:spcAft>
              <a:buClr>
                <a:srgbClr val="000000"/>
              </a:buClr>
              <a:buSzPts val="1800"/>
              <a:buFont typeface="Georgia"/>
              <a:buChar char="●"/>
            </a:pPr>
            <a:r>
              <a:rPr i="1" lang="en" sz="1800">
                <a:solidFill>
                  <a:srgbClr val="000000"/>
                </a:solidFill>
                <a:latin typeface="Georgia"/>
                <a:ea typeface="Georgia"/>
                <a:cs typeface="Georgia"/>
                <a:sym typeface="Georgia"/>
              </a:rPr>
              <a:t>For instance: group lessons, discussions, meetings.</a:t>
            </a:r>
            <a:endParaRPr i="1" sz="1800">
              <a:solidFill>
                <a:srgbClr val="000000"/>
              </a:solidFill>
              <a:latin typeface="Georgia"/>
              <a:ea typeface="Georgia"/>
              <a:cs typeface="Georgia"/>
              <a:sym typeface="Georgia"/>
            </a:endParaRPr>
          </a:p>
          <a:p>
            <a:pPr indent="0" lvl="0" marL="0" rtl="0" algn="r">
              <a:spcBef>
                <a:spcPts val="0"/>
              </a:spcBef>
              <a:spcAft>
                <a:spcPts val="0"/>
              </a:spcAft>
              <a:buNone/>
            </a:pPr>
            <a:r>
              <a:t/>
            </a:r>
            <a:endParaRPr/>
          </a:p>
        </p:txBody>
      </p:sp>
      <p:sp>
        <p:nvSpPr>
          <p:cNvPr id="4172" name="Google Shape;4172;p231"/>
          <p:cNvSpPr txBox="1"/>
          <p:nvPr>
            <p:ph type="title"/>
          </p:nvPr>
        </p:nvSpPr>
        <p:spPr>
          <a:xfrm>
            <a:off x="4393188" y="204475"/>
            <a:ext cx="4941300" cy="645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400">
                <a:solidFill>
                  <a:srgbClr val="741B47"/>
                </a:solidFill>
                <a:latin typeface="Lobster"/>
                <a:ea typeface="Lobster"/>
                <a:cs typeface="Lobster"/>
                <a:sym typeface="Lobster"/>
              </a:rPr>
              <a:t>05. Participatory Listening</a:t>
            </a:r>
            <a:endParaRPr/>
          </a:p>
        </p:txBody>
      </p:sp>
      <p:sp>
        <p:nvSpPr>
          <p:cNvPr id="4173" name="Google Shape;4173;p231"/>
          <p:cNvSpPr/>
          <p:nvPr/>
        </p:nvSpPr>
        <p:spPr>
          <a:xfrm>
            <a:off x="0" y="20525"/>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231"/>
          <p:cNvSpPr/>
          <p:nvPr/>
        </p:nvSpPr>
        <p:spPr>
          <a:xfrm>
            <a:off x="4560138" y="1096675"/>
            <a:ext cx="46074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5" name="Google Shape;4175;p231"/>
          <p:cNvGrpSpPr/>
          <p:nvPr/>
        </p:nvGrpSpPr>
        <p:grpSpPr>
          <a:xfrm>
            <a:off x="0" y="2528735"/>
            <a:ext cx="4607147" cy="2614774"/>
            <a:chOff x="0" y="1651637"/>
            <a:chExt cx="5255700" cy="3079828"/>
          </a:xfrm>
        </p:grpSpPr>
        <p:cxnSp>
          <p:nvCxnSpPr>
            <p:cNvPr id="4176" name="Google Shape;4176;p231"/>
            <p:cNvCxnSpPr/>
            <p:nvPr/>
          </p:nvCxnSpPr>
          <p:spPr>
            <a:xfrm>
              <a:off x="0" y="4625268"/>
              <a:ext cx="5255700" cy="0"/>
            </a:xfrm>
            <a:prstGeom prst="straightConnector1">
              <a:avLst/>
            </a:prstGeom>
            <a:noFill/>
            <a:ln cap="flat" cmpd="sng" w="19050">
              <a:solidFill>
                <a:schemeClr val="dk2"/>
              </a:solidFill>
              <a:prstDash val="solid"/>
              <a:round/>
              <a:headEnd len="med" w="med" type="none"/>
              <a:tailEnd len="med" w="med" type="none"/>
            </a:ln>
          </p:spPr>
        </p:cxnSp>
        <p:grpSp>
          <p:nvGrpSpPr>
            <p:cNvPr id="4177" name="Google Shape;4177;p231"/>
            <p:cNvGrpSpPr/>
            <p:nvPr/>
          </p:nvGrpSpPr>
          <p:grpSpPr>
            <a:xfrm>
              <a:off x="785119" y="1651637"/>
              <a:ext cx="3196774" cy="3079828"/>
              <a:chOff x="4374713" y="1278013"/>
              <a:chExt cx="3464962" cy="3338205"/>
            </a:xfrm>
          </p:grpSpPr>
          <p:grpSp>
            <p:nvGrpSpPr>
              <p:cNvPr id="4178" name="Google Shape;4178;p231"/>
              <p:cNvGrpSpPr/>
              <p:nvPr/>
            </p:nvGrpSpPr>
            <p:grpSpPr>
              <a:xfrm>
                <a:off x="6094195" y="1916130"/>
                <a:ext cx="1745480" cy="2700089"/>
                <a:chOff x="6094195" y="1916130"/>
                <a:chExt cx="1745480" cy="2700089"/>
              </a:xfrm>
            </p:grpSpPr>
            <p:sp>
              <p:nvSpPr>
                <p:cNvPr id="4179" name="Google Shape;4179;p231"/>
                <p:cNvSpPr/>
                <p:nvPr/>
              </p:nvSpPr>
              <p:spPr>
                <a:xfrm>
                  <a:off x="7139027" y="1983901"/>
                  <a:ext cx="166023" cy="9169"/>
                </a:xfrm>
                <a:custGeom>
                  <a:rect b="b" l="l" r="r" t="t"/>
                  <a:pathLst>
                    <a:path extrusionOk="0" h="366" w="6627">
                      <a:moveTo>
                        <a:pt x="3325" y="1"/>
                      </a:moveTo>
                      <a:cubicBezTo>
                        <a:pt x="2219" y="1"/>
                        <a:pt x="1110" y="61"/>
                        <a:pt x="0" y="183"/>
                      </a:cubicBezTo>
                      <a:cubicBezTo>
                        <a:pt x="1110" y="305"/>
                        <a:pt x="2219" y="365"/>
                        <a:pt x="3325" y="365"/>
                      </a:cubicBezTo>
                      <a:cubicBezTo>
                        <a:pt x="4430" y="365"/>
                        <a:pt x="5532" y="305"/>
                        <a:pt x="6626" y="183"/>
                      </a:cubicBezTo>
                      <a:cubicBezTo>
                        <a:pt x="5532" y="61"/>
                        <a:pt x="4430" y="1"/>
                        <a:pt x="3325" y="1"/>
                      </a:cubicBez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31"/>
                <p:cNvSpPr/>
                <p:nvPr/>
              </p:nvSpPr>
              <p:spPr>
                <a:xfrm>
                  <a:off x="7139027" y="2032656"/>
                  <a:ext cx="166023" cy="8568"/>
                </a:xfrm>
                <a:custGeom>
                  <a:rect b="b" l="l" r="r" t="t"/>
                  <a:pathLst>
                    <a:path extrusionOk="0" h="342" w="6627">
                      <a:moveTo>
                        <a:pt x="3313" y="0"/>
                      </a:moveTo>
                      <a:cubicBezTo>
                        <a:pt x="2219" y="0"/>
                        <a:pt x="1094" y="61"/>
                        <a:pt x="0" y="182"/>
                      </a:cubicBezTo>
                      <a:cubicBezTo>
                        <a:pt x="1110" y="289"/>
                        <a:pt x="2219" y="342"/>
                        <a:pt x="3325" y="342"/>
                      </a:cubicBezTo>
                      <a:cubicBezTo>
                        <a:pt x="4430" y="342"/>
                        <a:pt x="5532" y="289"/>
                        <a:pt x="6626" y="182"/>
                      </a:cubicBezTo>
                      <a:cubicBezTo>
                        <a:pt x="5532" y="61"/>
                        <a:pt x="4407" y="0"/>
                        <a:pt x="3313" y="0"/>
                      </a:cubicBez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231"/>
                <p:cNvSpPr/>
                <p:nvPr/>
              </p:nvSpPr>
              <p:spPr>
                <a:xfrm>
                  <a:off x="6670665" y="3524476"/>
                  <a:ext cx="200295" cy="962542"/>
                </a:xfrm>
                <a:custGeom>
                  <a:rect b="b" l="l" r="r" t="t"/>
                  <a:pathLst>
                    <a:path extrusionOk="0" h="38421" w="7995">
                      <a:moveTo>
                        <a:pt x="5107" y="1"/>
                      </a:moveTo>
                      <a:lnTo>
                        <a:pt x="4439" y="5411"/>
                      </a:lnTo>
                      <a:lnTo>
                        <a:pt x="1" y="38421"/>
                      </a:lnTo>
                      <a:lnTo>
                        <a:pt x="973" y="38421"/>
                      </a:lnTo>
                      <a:lnTo>
                        <a:pt x="7083" y="5411"/>
                      </a:lnTo>
                      <a:lnTo>
                        <a:pt x="7995"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31"/>
                <p:cNvSpPr/>
                <p:nvPr/>
              </p:nvSpPr>
              <p:spPr>
                <a:xfrm>
                  <a:off x="6781855" y="3524476"/>
                  <a:ext cx="89112" cy="135584"/>
                </a:xfrm>
                <a:custGeom>
                  <a:rect b="b" l="l" r="r" t="t"/>
                  <a:pathLst>
                    <a:path extrusionOk="0" h="5412" w="3557">
                      <a:moveTo>
                        <a:pt x="669" y="1"/>
                      </a:moveTo>
                      <a:lnTo>
                        <a:pt x="1" y="5411"/>
                      </a:lnTo>
                      <a:lnTo>
                        <a:pt x="2645" y="5411"/>
                      </a:lnTo>
                      <a:lnTo>
                        <a:pt x="3557"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231"/>
                <p:cNvSpPr/>
                <p:nvPr/>
              </p:nvSpPr>
              <p:spPr>
                <a:xfrm>
                  <a:off x="7142816" y="3530226"/>
                  <a:ext cx="200295" cy="962542"/>
                </a:xfrm>
                <a:custGeom>
                  <a:rect b="b" l="l" r="r" t="t"/>
                  <a:pathLst>
                    <a:path extrusionOk="0" h="38421" w="7995">
                      <a:moveTo>
                        <a:pt x="0" y="1"/>
                      </a:moveTo>
                      <a:lnTo>
                        <a:pt x="912" y="5411"/>
                      </a:lnTo>
                      <a:lnTo>
                        <a:pt x="7022" y="38421"/>
                      </a:lnTo>
                      <a:lnTo>
                        <a:pt x="7994" y="38421"/>
                      </a:lnTo>
                      <a:lnTo>
                        <a:pt x="3557" y="5411"/>
                      </a:lnTo>
                      <a:lnTo>
                        <a:pt x="2888"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31"/>
                <p:cNvSpPr/>
                <p:nvPr/>
              </p:nvSpPr>
              <p:spPr>
                <a:xfrm>
                  <a:off x="7142816" y="3530226"/>
                  <a:ext cx="89112" cy="135584"/>
                </a:xfrm>
                <a:custGeom>
                  <a:rect b="b" l="l" r="r" t="t"/>
                  <a:pathLst>
                    <a:path extrusionOk="0" h="5412" w="3557">
                      <a:moveTo>
                        <a:pt x="0" y="1"/>
                      </a:moveTo>
                      <a:lnTo>
                        <a:pt x="912" y="5411"/>
                      </a:lnTo>
                      <a:lnTo>
                        <a:pt x="3557" y="5411"/>
                      </a:lnTo>
                      <a:lnTo>
                        <a:pt x="2888"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231"/>
                <p:cNvSpPr/>
                <p:nvPr/>
              </p:nvSpPr>
              <p:spPr>
                <a:xfrm>
                  <a:off x="7602033" y="3530226"/>
                  <a:ext cx="200295" cy="962542"/>
                </a:xfrm>
                <a:custGeom>
                  <a:rect b="b" l="l" r="r" t="t"/>
                  <a:pathLst>
                    <a:path extrusionOk="0" h="38421" w="7995">
                      <a:moveTo>
                        <a:pt x="0" y="1"/>
                      </a:moveTo>
                      <a:lnTo>
                        <a:pt x="882" y="5411"/>
                      </a:lnTo>
                      <a:lnTo>
                        <a:pt x="7021" y="38421"/>
                      </a:lnTo>
                      <a:lnTo>
                        <a:pt x="7994" y="38421"/>
                      </a:lnTo>
                      <a:lnTo>
                        <a:pt x="3556" y="5411"/>
                      </a:lnTo>
                      <a:lnTo>
                        <a:pt x="2888"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231"/>
                <p:cNvSpPr/>
                <p:nvPr/>
              </p:nvSpPr>
              <p:spPr>
                <a:xfrm>
                  <a:off x="7602033" y="3530226"/>
                  <a:ext cx="89112" cy="135584"/>
                </a:xfrm>
                <a:custGeom>
                  <a:rect b="b" l="l" r="r" t="t"/>
                  <a:pathLst>
                    <a:path extrusionOk="0" h="5412" w="3557">
                      <a:moveTo>
                        <a:pt x="0" y="1"/>
                      </a:moveTo>
                      <a:lnTo>
                        <a:pt x="882" y="5411"/>
                      </a:lnTo>
                      <a:lnTo>
                        <a:pt x="3556" y="5411"/>
                      </a:lnTo>
                      <a:lnTo>
                        <a:pt x="2888"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231"/>
                <p:cNvSpPr/>
                <p:nvPr/>
              </p:nvSpPr>
              <p:spPr>
                <a:xfrm>
                  <a:off x="6717933" y="2655237"/>
                  <a:ext cx="1121676" cy="938943"/>
                </a:xfrm>
                <a:custGeom>
                  <a:rect b="b" l="l" r="r" t="t"/>
                  <a:pathLst>
                    <a:path extrusionOk="0" h="37479" w="44773">
                      <a:moveTo>
                        <a:pt x="22402" y="0"/>
                      </a:moveTo>
                      <a:lnTo>
                        <a:pt x="16748" y="32767"/>
                      </a:lnTo>
                      <a:lnTo>
                        <a:pt x="0" y="32767"/>
                      </a:lnTo>
                      <a:lnTo>
                        <a:pt x="0" y="37478"/>
                      </a:lnTo>
                      <a:lnTo>
                        <a:pt x="44773" y="37478"/>
                      </a:lnTo>
                      <a:lnTo>
                        <a:pt x="43040" y="0"/>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231"/>
                <p:cNvSpPr/>
                <p:nvPr/>
              </p:nvSpPr>
              <p:spPr>
                <a:xfrm>
                  <a:off x="7738388" y="2655237"/>
                  <a:ext cx="101287" cy="938943"/>
                </a:xfrm>
                <a:custGeom>
                  <a:rect b="b" l="l" r="r" t="t"/>
                  <a:pathLst>
                    <a:path extrusionOk="0" h="37479" w="4043">
                      <a:moveTo>
                        <a:pt x="0" y="0"/>
                      </a:moveTo>
                      <a:lnTo>
                        <a:pt x="1581" y="37478"/>
                      </a:lnTo>
                      <a:lnTo>
                        <a:pt x="4043" y="37478"/>
                      </a:lnTo>
                      <a:lnTo>
                        <a:pt x="2310"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231"/>
                <p:cNvSpPr/>
                <p:nvPr/>
              </p:nvSpPr>
              <p:spPr>
                <a:xfrm>
                  <a:off x="6691986" y="3903719"/>
                  <a:ext cx="645778" cy="681628"/>
                </a:xfrm>
                <a:custGeom>
                  <a:rect b="b" l="l" r="r" t="t"/>
                  <a:pathLst>
                    <a:path extrusionOk="0" h="27208" w="25777">
                      <a:moveTo>
                        <a:pt x="18147" y="1"/>
                      </a:moveTo>
                      <a:lnTo>
                        <a:pt x="3101" y="3709"/>
                      </a:lnTo>
                      <a:lnTo>
                        <a:pt x="9484" y="17509"/>
                      </a:lnTo>
                      <a:cubicBezTo>
                        <a:pt x="9484" y="17509"/>
                        <a:pt x="6597" y="19454"/>
                        <a:pt x="4135" y="21308"/>
                      </a:cubicBezTo>
                      <a:cubicBezTo>
                        <a:pt x="3040" y="22068"/>
                        <a:pt x="2007" y="22919"/>
                        <a:pt x="1004" y="23801"/>
                      </a:cubicBezTo>
                      <a:cubicBezTo>
                        <a:pt x="244" y="24713"/>
                        <a:pt x="1" y="27114"/>
                        <a:pt x="882" y="27205"/>
                      </a:cubicBezTo>
                      <a:cubicBezTo>
                        <a:pt x="893" y="27206"/>
                        <a:pt x="906" y="27207"/>
                        <a:pt x="923" y="27207"/>
                      </a:cubicBezTo>
                      <a:cubicBezTo>
                        <a:pt x="2279" y="27207"/>
                        <a:pt x="24935" y="22515"/>
                        <a:pt x="25685" y="21795"/>
                      </a:cubicBezTo>
                      <a:cubicBezTo>
                        <a:pt x="25776" y="21703"/>
                        <a:pt x="25381" y="19606"/>
                        <a:pt x="24804" y="16719"/>
                      </a:cubicBezTo>
                      <a:lnTo>
                        <a:pt x="24804" y="16658"/>
                      </a:lnTo>
                      <a:cubicBezTo>
                        <a:pt x="24439" y="14834"/>
                        <a:pt x="18147" y="1"/>
                        <a:pt x="18147"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231"/>
                <p:cNvSpPr/>
                <p:nvPr/>
              </p:nvSpPr>
              <p:spPr>
                <a:xfrm>
                  <a:off x="6691986" y="4170269"/>
                  <a:ext cx="645778" cy="415095"/>
                </a:xfrm>
                <a:custGeom>
                  <a:rect b="b" l="l" r="r" t="t"/>
                  <a:pathLst>
                    <a:path extrusionOk="0" h="16569" w="25777">
                      <a:moveTo>
                        <a:pt x="22554" y="0"/>
                      </a:moveTo>
                      <a:cubicBezTo>
                        <a:pt x="20062" y="578"/>
                        <a:pt x="11186" y="2706"/>
                        <a:pt x="7964" y="3587"/>
                      </a:cubicBezTo>
                      <a:lnTo>
                        <a:pt x="9484" y="6870"/>
                      </a:lnTo>
                      <a:cubicBezTo>
                        <a:pt x="9484" y="6870"/>
                        <a:pt x="6597" y="8815"/>
                        <a:pt x="4135" y="10669"/>
                      </a:cubicBezTo>
                      <a:cubicBezTo>
                        <a:pt x="3040" y="11429"/>
                        <a:pt x="2007" y="12280"/>
                        <a:pt x="1004" y="13162"/>
                      </a:cubicBezTo>
                      <a:cubicBezTo>
                        <a:pt x="244" y="14074"/>
                        <a:pt x="1" y="16475"/>
                        <a:pt x="882" y="16566"/>
                      </a:cubicBezTo>
                      <a:cubicBezTo>
                        <a:pt x="893" y="16567"/>
                        <a:pt x="906" y="16568"/>
                        <a:pt x="923" y="16568"/>
                      </a:cubicBezTo>
                      <a:cubicBezTo>
                        <a:pt x="2279" y="16568"/>
                        <a:pt x="24935" y="11876"/>
                        <a:pt x="25685" y="11156"/>
                      </a:cubicBezTo>
                      <a:cubicBezTo>
                        <a:pt x="25776" y="11064"/>
                        <a:pt x="25381" y="8967"/>
                        <a:pt x="24804" y="6080"/>
                      </a:cubicBezTo>
                      <a:lnTo>
                        <a:pt x="24804" y="6019"/>
                      </a:lnTo>
                      <a:cubicBezTo>
                        <a:pt x="24652" y="5350"/>
                        <a:pt x="23709" y="2858"/>
                        <a:pt x="22554"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231"/>
                <p:cNvSpPr/>
                <p:nvPr/>
              </p:nvSpPr>
              <p:spPr>
                <a:xfrm>
                  <a:off x="6689706" y="4254025"/>
                  <a:ext cx="652618" cy="334351"/>
                </a:xfrm>
                <a:custGeom>
                  <a:rect b="b" l="l" r="r" t="t"/>
                  <a:pathLst>
                    <a:path extrusionOk="0" h="13346" w="26050">
                      <a:moveTo>
                        <a:pt x="24469" y="1"/>
                      </a:moveTo>
                      <a:lnTo>
                        <a:pt x="9514" y="3162"/>
                      </a:lnTo>
                      <a:cubicBezTo>
                        <a:pt x="9514" y="3162"/>
                        <a:pt x="1733" y="8937"/>
                        <a:pt x="973" y="9849"/>
                      </a:cubicBezTo>
                      <a:cubicBezTo>
                        <a:pt x="244" y="10761"/>
                        <a:pt x="1" y="13253"/>
                        <a:pt x="882" y="13345"/>
                      </a:cubicBezTo>
                      <a:cubicBezTo>
                        <a:pt x="890" y="13345"/>
                        <a:pt x="900" y="13346"/>
                        <a:pt x="912" y="13346"/>
                      </a:cubicBezTo>
                      <a:cubicBezTo>
                        <a:pt x="2163" y="13346"/>
                        <a:pt x="24993" y="8566"/>
                        <a:pt x="25746" y="7843"/>
                      </a:cubicBezTo>
                      <a:cubicBezTo>
                        <a:pt x="26050" y="7539"/>
                        <a:pt x="25624" y="3892"/>
                        <a:pt x="24469"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231"/>
                <p:cNvSpPr/>
                <p:nvPr/>
              </p:nvSpPr>
              <p:spPr>
                <a:xfrm>
                  <a:off x="6712981" y="4442131"/>
                  <a:ext cx="591264" cy="122832"/>
                </a:xfrm>
                <a:custGeom>
                  <a:rect b="b" l="l" r="r" t="t"/>
                  <a:pathLst>
                    <a:path extrusionOk="0" h="4903" w="23601">
                      <a:moveTo>
                        <a:pt x="23571" y="1"/>
                      </a:moveTo>
                      <a:cubicBezTo>
                        <a:pt x="19650" y="609"/>
                        <a:pt x="3965" y="3922"/>
                        <a:pt x="75" y="4834"/>
                      </a:cubicBezTo>
                      <a:cubicBezTo>
                        <a:pt x="1" y="4858"/>
                        <a:pt x="27" y="4903"/>
                        <a:pt x="55" y="4903"/>
                      </a:cubicBezTo>
                      <a:cubicBezTo>
                        <a:pt x="62" y="4903"/>
                        <a:pt x="69" y="4900"/>
                        <a:pt x="75" y="4894"/>
                      </a:cubicBezTo>
                      <a:cubicBezTo>
                        <a:pt x="3996" y="4195"/>
                        <a:pt x="19741" y="1004"/>
                        <a:pt x="23571" y="31"/>
                      </a:cubicBezTo>
                      <a:cubicBezTo>
                        <a:pt x="23601" y="31"/>
                        <a:pt x="23601" y="1"/>
                        <a:pt x="235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231"/>
                <p:cNvSpPr/>
                <p:nvPr/>
              </p:nvSpPr>
              <p:spPr>
                <a:xfrm>
                  <a:off x="6896077" y="4345272"/>
                  <a:ext cx="122632" cy="29111"/>
                </a:xfrm>
                <a:custGeom>
                  <a:rect b="b" l="l" r="r" t="t"/>
                  <a:pathLst>
                    <a:path extrusionOk="0" h="1162" w="4895">
                      <a:moveTo>
                        <a:pt x="1611" y="0"/>
                      </a:moveTo>
                      <a:cubicBezTo>
                        <a:pt x="1100" y="0"/>
                        <a:pt x="593" y="57"/>
                        <a:pt x="122" y="158"/>
                      </a:cubicBezTo>
                      <a:cubicBezTo>
                        <a:pt x="1" y="158"/>
                        <a:pt x="1" y="371"/>
                        <a:pt x="153" y="371"/>
                      </a:cubicBezTo>
                      <a:cubicBezTo>
                        <a:pt x="1703" y="462"/>
                        <a:pt x="3253" y="705"/>
                        <a:pt x="4773" y="1161"/>
                      </a:cubicBezTo>
                      <a:cubicBezTo>
                        <a:pt x="4834" y="1161"/>
                        <a:pt x="4895" y="1101"/>
                        <a:pt x="4834" y="1040"/>
                      </a:cubicBezTo>
                      <a:cubicBezTo>
                        <a:pt x="3987" y="299"/>
                        <a:pt x="2786" y="0"/>
                        <a:pt x="16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231"/>
                <p:cNvSpPr/>
                <p:nvPr/>
              </p:nvSpPr>
              <p:spPr>
                <a:xfrm>
                  <a:off x="6868668" y="4363211"/>
                  <a:ext cx="122356" cy="28886"/>
                </a:xfrm>
                <a:custGeom>
                  <a:rect b="b" l="l" r="r" t="t"/>
                  <a:pathLst>
                    <a:path extrusionOk="0" h="1153" w="4884">
                      <a:moveTo>
                        <a:pt x="1613" y="0"/>
                      </a:moveTo>
                      <a:cubicBezTo>
                        <a:pt x="1101" y="0"/>
                        <a:pt x="595" y="61"/>
                        <a:pt x="122" y="172"/>
                      </a:cubicBezTo>
                      <a:cubicBezTo>
                        <a:pt x="1" y="172"/>
                        <a:pt x="1" y="354"/>
                        <a:pt x="122" y="354"/>
                      </a:cubicBezTo>
                      <a:cubicBezTo>
                        <a:pt x="1703" y="445"/>
                        <a:pt x="3253" y="719"/>
                        <a:pt x="4773" y="1144"/>
                      </a:cubicBezTo>
                      <a:cubicBezTo>
                        <a:pt x="4784" y="1150"/>
                        <a:pt x="4795" y="1153"/>
                        <a:pt x="4805" y="1153"/>
                      </a:cubicBezTo>
                      <a:cubicBezTo>
                        <a:pt x="4852" y="1153"/>
                        <a:pt x="4883" y="1103"/>
                        <a:pt x="4834" y="1053"/>
                      </a:cubicBezTo>
                      <a:cubicBezTo>
                        <a:pt x="3967" y="314"/>
                        <a:pt x="2778" y="0"/>
                        <a:pt x="16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231"/>
                <p:cNvSpPr/>
                <p:nvPr/>
              </p:nvSpPr>
              <p:spPr>
                <a:xfrm>
                  <a:off x="6840482" y="4381224"/>
                  <a:ext cx="122532" cy="29111"/>
                </a:xfrm>
                <a:custGeom>
                  <a:rect b="b" l="l" r="r" t="t"/>
                  <a:pathLst>
                    <a:path extrusionOk="0" h="1162" w="4891">
                      <a:moveTo>
                        <a:pt x="1574" y="0"/>
                      </a:moveTo>
                      <a:cubicBezTo>
                        <a:pt x="1078" y="0"/>
                        <a:pt x="586" y="54"/>
                        <a:pt x="123" y="152"/>
                      </a:cubicBezTo>
                      <a:cubicBezTo>
                        <a:pt x="1" y="182"/>
                        <a:pt x="31" y="365"/>
                        <a:pt x="153" y="365"/>
                      </a:cubicBezTo>
                      <a:cubicBezTo>
                        <a:pt x="1734" y="456"/>
                        <a:pt x="3284" y="729"/>
                        <a:pt x="4773" y="1155"/>
                      </a:cubicBezTo>
                      <a:cubicBezTo>
                        <a:pt x="4786" y="1159"/>
                        <a:pt x="4797" y="1161"/>
                        <a:pt x="4808" y="1161"/>
                      </a:cubicBezTo>
                      <a:cubicBezTo>
                        <a:pt x="4872" y="1161"/>
                        <a:pt x="4890" y="1090"/>
                        <a:pt x="4864" y="1064"/>
                      </a:cubicBezTo>
                      <a:cubicBezTo>
                        <a:pt x="3983" y="312"/>
                        <a:pt x="2769" y="0"/>
                        <a:pt x="15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231"/>
                <p:cNvSpPr/>
                <p:nvPr/>
              </p:nvSpPr>
              <p:spPr>
                <a:xfrm>
                  <a:off x="6813073" y="4399364"/>
                  <a:ext cx="122632" cy="29086"/>
                </a:xfrm>
                <a:custGeom>
                  <a:rect b="b" l="l" r="r" t="t"/>
                  <a:pathLst>
                    <a:path extrusionOk="0" h="1161" w="4895">
                      <a:moveTo>
                        <a:pt x="1600" y="0"/>
                      </a:moveTo>
                      <a:cubicBezTo>
                        <a:pt x="1092" y="0"/>
                        <a:pt x="589" y="57"/>
                        <a:pt x="122" y="157"/>
                      </a:cubicBezTo>
                      <a:cubicBezTo>
                        <a:pt x="1" y="157"/>
                        <a:pt x="1" y="370"/>
                        <a:pt x="153" y="370"/>
                      </a:cubicBezTo>
                      <a:cubicBezTo>
                        <a:pt x="1703" y="461"/>
                        <a:pt x="3253" y="735"/>
                        <a:pt x="4773" y="1160"/>
                      </a:cubicBezTo>
                      <a:cubicBezTo>
                        <a:pt x="4834" y="1160"/>
                        <a:pt x="4894" y="1100"/>
                        <a:pt x="4834" y="1069"/>
                      </a:cubicBezTo>
                      <a:cubicBezTo>
                        <a:pt x="3984" y="305"/>
                        <a:pt x="2778" y="0"/>
                        <a:pt x="16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231"/>
                <p:cNvSpPr/>
                <p:nvPr/>
              </p:nvSpPr>
              <p:spPr>
                <a:xfrm>
                  <a:off x="6500097" y="2959431"/>
                  <a:ext cx="1159755" cy="1392017"/>
                </a:xfrm>
                <a:custGeom>
                  <a:rect b="b" l="l" r="r" t="t"/>
                  <a:pathLst>
                    <a:path extrusionOk="0" h="55564" w="46293">
                      <a:moveTo>
                        <a:pt x="25532" y="0"/>
                      </a:moveTo>
                      <a:cubicBezTo>
                        <a:pt x="25532" y="0"/>
                        <a:pt x="25745" y="3496"/>
                        <a:pt x="25077" y="4013"/>
                      </a:cubicBezTo>
                      <a:cubicBezTo>
                        <a:pt x="24651" y="4377"/>
                        <a:pt x="4833" y="6019"/>
                        <a:pt x="2675" y="12706"/>
                      </a:cubicBezTo>
                      <a:cubicBezTo>
                        <a:pt x="0" y="20913"/>
                        <a:pt x="16505" y="55564"/>
                        <a:pt x="16505" y="55564"/>
                      </a:cubicBezTo>
                      <a:lnTo>
                        <a:pt x="32493" y="51794"/>
                      </a:lnTo>
                      <a:cubicBezTo>
                        <a:pt x="32493" y="51794"/>
                        <a:pt x="18754" y="20305"/>
                        <a:pt x="19940" y="18724"/>
                      </a:cubicBezTo>
                      <a:cubicBezTo>
                        <a:pt x="20517" y="17934"/>
                        <a:pt x="35411" y="17721"/>
                        <a:pt x="40153" y="13709"/>
                      </a:cubicBezTo>
                      <a:cubicBezTo>
                        <a:pt x="46293" y="8481"/>
                        <a:pt x="42159" y="517"/>
                        <a:pt x="42159" y="517"/>
                      </a:cubicBezTo>
                      <a:lnTo>
                        <a:pt x="25532"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231"/>
                <p:cNvSpPr/>
                <p:nvPr/>
              </p:nvSpPr>
              <p:spPr>
                <a:xfrm>
                  <a:off x="6912087" y="4196150"/>
                  <a:ext cx="362485" cy="96753"/>
                </a:xfrm>
                <a:custGeom>
                  <a:rect b="b" l="l" r="r" t="t"/>
                  <a:pathLst>
                    <a:path extrusionOk="0" h="3862" w="14469">
                      <a:moveTo>
                        <a:pt x="14408" y="1"/>
                      </a:moveTo>
                      <a:cubicBezTo>
                        <a:pt x="14256" y="1"/>
                        <a:pt x="12158" y="487"/>
                        <a:pt x="11186" y="700"/>
                      </a:cubicBezTo>
                      <a:cubicBezTo>
                        <a:pt x="9301" y="1125"/>
                        <a:pt x="7417" y="1612"/>
                        <a:pt x="5563" y="2068"/>
                      </a:cubicBezTo>
                      <a:cubicBezTo>
                        <a:pt x="4620" y="2311"/>
                        <a:pt x="486" y="3527"/>
                        <a:pt x="61" y="3739"/>
                      </a:cubicBezTo>
                      <a:cubicBezTo>
                        <a:pt x="0" y="3770"/>
                        <a:pt x="61" y="3861"/>
                        <a:pt x="91" y="3861"/>
                      </a:cubicBezTo>
                      <a:cubicBezTo>
                        <a:pt x="638" y="3831"/>
                        <a:pt x="7022" y="2281"/>
                        <a:pt x="8876" y="1764"/>
                      </a:cubicBezTo>
                      <a:cubicBezTo>
                        <a:pt x="10730" y="1247"/>
                        <a:pt x="12584" y="761"/>
                        <a:pt x="14408" y="153"/>
                      </a:cubicBezTo>
                      <a:cubicBezTo>
                        <a:pt x="14469" y="122"/>
                        <a:pt x="14469" y="1"/>
                        <a:pt x="144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231"/>
                <p:cNvSpPr/>
                <p:nvPr/>
              </p:nvSpPr>
              <p:spPr>
                <a:xfrm>
                  <a:off x="6918926" y="3000445"/>
                  <a:ext cx="629018" cy="1183029"/>
                </a:xfrm>
                <a:custGeom>
                  <a:rect b="b" l="l" r="r" t="t"/>
                  <a:pathLst>
                    <a:path extrusionOk="0" h="47222" w="25108">
                      <a:moveTo>
                        <a:pt x="24415" y="0"/>
                      </a:moveTo>
                      <a:cubicBezTo>
                        <a:pt x="24398" y="0"/>
                        <a:pt x="24378" y="18"/>
                        <a:pt x="24378" y="35"/>
                      </a:cubicBezTo>
                      <a:cubicBezTo>
                        <a:pt x="24469" y="461"/>
                        <a:pt x="24560" y="917"/>
                        <a:pt x="24591" y="1373"/>
                      </a:cubicBezTo>
                      <a:cubicBezTo>
                        <a:pt x="24804" y="3196"/>
                        <a:pt x="24682" y="5081"/>
                        <a:pt x="24165" y="6844"/>
                      </a:cubicBezTo>
                      <a:cubicBezTo>
                        <a:pt x="23618" y="8637"/>
                        <a:pt x="22463" y="10157"/>
                        <a:pt x="20883" y="11130"/>
                      </a:cubicBezTo>
                      <a:cubicBezTo>
                        <a:pt x="19302" y="12133"/>
                        <a:pt x="17417" y="12619"/>
                        <a:pt x="15563" y="12984"/>
                      </a:cubicBezTo>
                      <a:cubicBezTo>
                        <a:pt x="13344" y="13409"/>
                        <a:pt x="11065" y="13744"/>
                        <a:pt x="8846" y="14108"/>
                      </a:cubicBezTo>
                      <a:cubicBezTo>
                        <a:pt x="6414" y="14534"/>
                        <a:pt x="4013" y="14929"/>
                        <a:pt x="1612" y="15324"/>
                      </a:cubicBezTo>
                      <a:cubicBezTo>
                        <a:pt x="1186" y="15355"/>
                        <a:pt x="730" y="15476"/>
                        <a:pt x="365" y="15719"/>
                      </a:cubicBezTo>
                      <a:cubicBezTo>
                        <a:pt x="1" y="15993"/>
                        <a:pt x="62" y="16479"/>
                        <a:pt x="122" y="16905"/>
                      </a:cubicBezTo>
                      <a:cubicBezTo>
                        <a:pt x="365" y="17999"/>
                        <a:pt x="669" y="19124"/>
                        <a:pt x="1065" y="20187"/>
                      </a:cubicBezTo>
                      <a:cubicBezTo>
                        <a:pt x="2524" y="24412"/>
                        <a:pt x="10153" y="43288"/>
                        <a:pt x="12372" y="47209"/>
                      </a:cubicBezTo>
                      <a:cubicBezTo>
                        <a:pt x="12381" y="47218"/>
                        <a:pt x="12392" y="47222"/>
                        <a:pt x="12403" y="47222"/>
                      </a:cubicBezTo>
                      <a:cubicBezTo>
                        <a:pt x="12430" y="47222"/>
                        <a:pt x="12454" y="47200"/>
                        <a:pt x="12433" y="47179"/>
                      </a:cubicBezTo>
                      <a:cubicBezTo>
                        <a:pt x="12189" y="46692"/>
                        <a:pt x="2098" y="22953"/>
                        <a:pt x="791" y="18485"/>
                      </a:cubicBezTo>
                      <a:cubicBezTo>
                        <a:pt x="639" y="17938"/>
                        <a:pt x="487" y="17361"/>
                        <a:pt x="365" y="16814"/>
                      </a:cubicBezTo>
                      <a:cubicBezTo>
                        <a:pt x="244" y="16510"/>
                        <a:pt x="305" y="16206"/>
                        <a:pt x="457" y="15962"/>
                      </a:cubicBezTo>
                      <a:cubicBezTo>
                        <a:pt x="639" y="15810"/>
                        <a:pt x="852" y="15719"/>
                        <a:pt x="1095" y="15689"/>
                      </a:cubicBezTo>
                      <a:cubicBezTo>
                        <a:pt x="2250" y="15446"/>
                        <a:pt x="3435" y="15294"/>
                        <a:pt x="4560" y="15111"/>
                      </a:cubicBezTo>
                      <a:lnTo>
                        <a:pt x="11794" y="13896"/>
                      </a:lnTo>
                      <a:cubicBezTo>
                        <a:pt x="13831" y="13622"/>
                        <a:pt x="15837" y="13227"/>
                        <a:pt x="17843" y="12741"/>
                      </a:cubicBezTo>
                      <a:cubicBezTo>
                        <a:pt x="19576" y="12224"/>
                        <a:pt x="21278" y="11434"/>
                        <a:pt x="22524" y="10127"/>
                      </a:cubicBezTo>
                      <a:cubicBezTo>
                        <a:pt x="25108" y="7391"/>
                        <a:pt x="25047" y="3439"/>
                        <a:pt x="24439" y="35"/>
                      </a:cubicBezTo>
                      <a:cubicBezTo>
                        <a:pt x="24439" y="9"/>
                        <a:pt x="24428" y="0"/>
                        <a:pt x="244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231"/>
                <p:cNvSpPr/>
                <p:nvPr/>
              </p:nvSpPr>
              <p:spPr>
                <a:xfrm>
                  <a:off x="6097226" y="4023302"/>
                  <a:ext cx="674714" cy="591239"/>
                </a:xfrm>
                <a:custGeom>
                  <a:rect b="b" l="l" r="r" t="t"/>
                  <a:pathLst>
                    <a:path extrusionOk="0" h="23600" w="26932">
                      <a:moveTo>
                        <a:pt x="12098" y="0"/>
                      </a:moveTo>
                      <a:lnTo>
                        <a:pt x="11156" y="15654"/>
                      </a:lnTo>
                      <a:cubicBezTo>
                        <a:pt x="11156" y="15654"/>
                        <a:pt x="7964" y="16991"/>
                        <a:pt x="5168" y="18298"/>
                      </a:cubicBezTo>
                      <a:cubicBezTo>
                        <a:pt x="3952" y="18845"/>
                        <a:pt x="2767" y="19453"/>
                        <a:pt x="1612" y="20152"/>
                      </a:cubicBezTo>
                      <a:cubicBezTo>
                        <a:pt x="730" y="20851"/>
                        <a:pt x="1" y="23192"/>
                        <a:pt x="821" y="23465"/>
                      </a:cubicBezTo>
                      <a:cubicBezTo>
                        <a:pt x="1103" y="23552"/>
                        <a:pt x="4284" y="23600"/>
                        <a:pt x="8306" y="23600"/>
                      </a:cubicBezTo>
                      <a:cubicBezTo>
                        <a:pt x="15590" y="23600"/>
                        <a:pt x="25634" y="23442"/>
                        <a:pt x="26202" y="23070"/>
                      </a:cubicBezTo>
                      <a:cubicBezTo>
                        <a:pt x="26323" y="23009"/>
                        <a:pt x="26354" y="20882"/>
                        <a:pt x="26354" y="17933"/>
                      </a:cubicBezTo>
                      <a:lnTo>
                        <a:pt x="26354" y="17873"/>
                      </a:lnTo>
                      <a:cubicBezTo>
                        <a:pt x="26354" y="16019"/>
                        <a:pt x="26931" y="122"/>
                        <a:pt x="26931" y="122"/>
                      </a:cubicBezTo>
                      <a:lnTo>
                        <a:pt x="12098"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231"/>
                <p:cNvSpPr/>
                <p:nvPr/>
              </p:nvSpPr>
              <p:spPr>
                <a:xfrm>
                  <a:off x="6097226" y="4305060"/>
                  <a:ext cx="664042" cy="309499"/>
                </a:xfrm>
                <a:custGeom>
                  <a:rect b="b" l="l" r="r" t="t"/>
                  <a:pathLst>
                    <a:path extrusionOk="0" h="12354" w="26506">
                      <a:moveTo>
                        <a:pt x="11399" y="0"/>
                      </a:moveTo>
                      <a:lnTo>
                        <a:pt x="11156" y="4408"/>
                      </a:lnTo>
                      <a:cubicBezTo>
                        <a:pt x="11156" y="4408"/>
                        <a:pt x="7934" y="5745"/>
                        <a:pt x="5138" y="7083"/>
                      </a:cubicBezTo>
                      <a:cubicBezTo>
                        <a:pt x="3922" y="7630"/>
                        <a:pt x="2736" y="8238"/>
                        <a:pt x="1581" y="8906"/>
                      </a:cubicBezTo>
                      <a:cubicBezTo>
                        <a:pt x="730" y="9605"/>
                        <a:pt x="1" y="11946"/>
                        <a:pt x="821" y="12219"/>
                      </a:cubicBezTo>
                      <a:cubicBezTo>
                        <a:pt x="1103" y="12306"/>
                        <a:pt x="4284" y="12354"/>
                        <a:pt x="8306" y="12354"/>
                      </a:cubicBezTo>
                      <a:cubicBezTo>
                        <a:pt x="15590" y="12354"/>
                        <a:pt x="25634" y="12196"/>
                        <a:pt x="26202" y="11824"/>
                      </a:cubicBezTo>
                      <a:cubicBezTo>
                        <a:pt x="26323" y="11763"/>
                        <a:pt x="26354" y="9636"/>
                        <a:pt x="26354" y="6687"/>
                      </a:cubicBezTo>
                      <a:lnTo>
                        <a:pt x="26354" y="6627"/>
                      </a:lnTo>
                      <a:lnTo>
                        <a:pt x="26354" y="6262"/>
                      </a:lnTo>
                      <a:lnTo>
                        <a:pt x="26354" y="5958"/>
                      </a:lnTo>
                      <a:lnTo>
                        <a:pt x="26354" y="5532"/>
                      </a:lnTo>
                      <a:cubicBezTo>
                        <a:pt x="26384" y="4317"/>
                        <a:pt x="26445" y="2310"/>
                        <a:pt x="26506" y="92"/>
                      </a:cubicBezTo>
                      <a:lnTo>
                        <a:pt x="11399"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231"/>
                <p:cNvSpPr/>
                <p:nvPr/>
              </p:nvSpPr>
              <p:spPr>
                <a:xfrm>
                  <a:off x="6094195" y="4403297"/>
                  <a:ext cx="675466" cy="212921"/>
                </a:xfrm>
                <a:custGeom>
                  <a:rect b="b" l="l" r="r" t="t"/>
                  <a:pathLst>
                    <a:path extrusionOk="0" h="8499" w="26962">
                      <a:moveTo>
                        <a:pt x="26627" y="0"/>
                      </a:moveTo>
                      <a:lnTo>
                        <a:pt x="11307" y="122"/>
                      </a:lnTo>
                      <a:cubicBezTo>
                        <a:pt x="11307" y="122"/>
                        <a:pt x="2553" y="4225"/>
                        <a:pt x="1611" y="4985"/>
                      </a:cubicBezTo>
                      <a:cubicBezTo>
                        <a:pt x="699" y="5715"/>
                        <a:pt x="0" y="8116"/>
                        <a:pt x="821" y="8359"/>
                      </a:cubicBezTo>
                      <a:cubicBezTo>
                        <a:pt x="1108" y="8452"/>
                        <a:pt x="4001" y="8499"/>
                        <a:pt x="7742" y="8499"/>
                      </a:cubicBezTo>
                      <a:cubicBezTo>
                        <a:pt x="15089" y="8499"/>
                        <a:pt x="25708" y="8316"/>
                        <a:pt x="26292" y="7934"/>
                      </a:cubicBezTo>
                      <a:cubicBezTo>
                        <a:pt x="26627" y="7721"/>
                        <a:pt x="26961" y="4043"/>
                        <a:pt x="2662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231"/>
                <p:cNvSpPr/>
                <p:nvPr/>
              </p:nvSpPr>
              <p:spPr>
                <a:xfrm>
                  <a:off x="6343208" y="4416200"/>
                  <a:ext cx="115617" cy="47474"/>
                </a:xfrm>
                <a:custGeom>
                  <a:rect b="b" l="l" r="r" t="t"/>
                  <a:pathLst>
                    <a:path extrusionOk="0" h="1895" w="4615">
                      <a:moveTo>
                        <a:pt x="277" y="1"/>
                      </a:moveTo>
                      <a:cubicBezTo>
                        <a:pt x="236" y="1"/>
                        <a:pt x="194" y="1"/>
                        <a:pt x="153" y="2"/>
                      </a:cubicBezTo>
                      <a:cubicBezTo>
                        <a:pt x="31" y="2"/>
                        <a:pt x="1" y="154"/>
                        <a:pt x="122" y="185"/>
                      </a:cubicBezTo>
                      <a:cubicBezTo>
                        <a:pt x="1642" y="610"/>
                        <a:pt x="3101" y="1188"/>
                        <a:pt x="4499" y="1887"/>
                      </a:cubicBezTo>
                      <a:cubicBezTo>
                        <a:pt x="4511" y="1892"/>
                        <a:pt x="4522" y="1895"/>
                        <a:pt x="4533" y="1895"/>
                      </a:cubicBezTo>
                      <a:cubicBezTo>
                        <a:pt x="4580" y="1895"/>
                        <a:pt x="4615" y="1850"/>
                        <a:pt x="4590" y="1826"/>
                      </a:cubicBezTo>
                      <a:cubicBezTo>
                        <a:pt x="3614" y="553"/>
                        <a:pt x="1830" y="1"/>
                        <a:pt x="27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231"/>
                <p:cNvSpPr/>
                <p:nvPr/>
              </p:nvSpPr>
              <p:spPr>
                <a:xfrm>
                  <a:off x="6312742" y="4428401"/>
                  <a:ext cx="115492" cy="47474"/>
                </a:xfrm>
                <a:custGeom>
                  <a:rect b="b" l="l" r="r" t="t"/>
                  <a:pathLst>
                    <a:path extrusionOk="0" h="1895" w="4610">
                      <a:moveTo>
                        <a:pt x="249" y="0"/>
                      </a:moveTo>
                      <a:cubicBezTo>
                        <a:pt x="207" y="0"/>
                        <a:pt x="165" y="1"/>
                        <a:pt x="122" y="1"/>
                      </a:cubicBezTo>
                      <a:cubicBezTo>
                        <a:pt x="1" y="1"/>
                        <a:pt x="1" y="153"/>
                        <a:pt x="92" y="184"/>
                      </a:cubicBezTo>
                      <a:cubicBezTo>
                        <a:pt x="1612" y="609"/>
                        <a:pt x="3101" y="1187"/>
                        <a:pt x="4499" y="1886"/>
                      </a:cubicBezTo>
                      <a:cubicBezTo>
                        <a:pt x="4505" y="1892"/>
                        <a:pt x="4513" y="1894"/>
                        <a:pt x="4522" y="1894"/>
                      </a:cubicBezTo>
                      <a:cubicBezTo>
                        <a:pt x="4559" y="1894"/>
                        <a:pt x="4609" y="1850"/>
                        <a:pt x="4560" y="1825"/>
                      </a:cubicBezTo>
                      <a:cubicBezTo>
                        <a:pt x="3613" y="552"/>
                        <a:pt x="1830" y="0"/>
                        <a:pt x="2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231"/>
                <p:cNvSpPr/>
                <p:nvPr/>
              </p:nvSpPr>
              <p:spPr>
                <a:xfrm>
                  <a:off x="6282276" y="4440578"/>
                  <a:ext cx="114866" cy="47474"/>
                </a:xfrm>
                <a:custGeom>
                  <a:rect b="b" l="l" r="r" t="t"/>
                  <a:pathLst>
                    <a:path extrusionOk="0" h="1895" w="4585">
                      <a:moveTo>
                        <a:pt x="247" y="1"/>
                      </a:moveTo>
                      <a:cubicBezTo>
                        <a:pt x="206" y="1"/>
                        <a:pt x="164" y="1"/>
                        <a:pt x="123" y="2"/>
                      </a:cubicBezTo>
                      <a:cubicBezTo>
                        <a:pt x="1" y="2"/>
                        <a:pt x="1" y="154"/>
                        <a:pt x="92" y="184"/>
                      </a:cubicBezTo>
                      <a:cubicBezTo>
                        <a:pt x="1612" y="610"/>
                        <a:pt x="3101" y="1187"/>
                        <a:pt x="4499" y="1886"/>
                      </a:cubicBezTo>
                      <a:cubicBezTo>
                        <a:pt x="4505" y="1892"/>
                        <a:pt x="4512" y="1895"/>
                        <a:pt x="4519" y="1895"/>
                      </a:cubicBezTo>
                      <a:cubicBezTo>
                        <a:pt x="4550" y="1895"/>
                        <a:pt x="4585" y="1850"/>
                        <a:pt x="4560" y="1826"/>
                      </a:cubicBezTo>
                      <a:cubicBezTo>
                        <a:pt x="3584" y="553"/>
                        <a:pt x="1800" y="1"/>
                        <a:pt x="2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31"/>
                <p:cNvSpPr/>
                <p:nvPr/>
              </p:nvSpPr>
              <p:spPr>
                <a:xfrm>
                  <a:off x="6250307" y="4452754"/>
                  <a:ext cx="116394" cy="47474"/>
                </a:xfrm>
                <a:custGeom>
                  <a:rect b="b" l="l" r="r" t="t"/>
                  <a:pathLst>
                    <a:path extrusionOk="0" h="1895" w="4646">
                      <a:moveTo>
                        <a:pt x="307" y="1"/>
                      </a:moveTo>
                      <a:cubicBezTo>
                        <a:pt x="266" y="1"/>
                        <a:pt x="224" y="1"/>
                        <a:pt x="183" y="2"/>
                      </a:cubicBezTo>
                      <a:cubicBezTo>
                        <a:pt x="31" y="2"/>
                        <a:pt x="0" y="185"/>
                        <a:pt x="152" y="215"/>
                      </a:cubicBezTo>
                      <a:cubicBezTo>
                        <a:pt x="1672" y="610"/>
                        <a:pt x="3131" y="1188"/>
                        <a:pt x="4529" y="1887"/>
                      </a:cubicBezTo>
                      <a:cubicBezTo>
                        <a:pt x="4541" y="1892"/>
                        <a:pt x="4552" y="1895"/>
                        <a:pt x="4563" y="1895"/>
                      </a:cubicBezTo>
                      <a:cubicBezTo>
                        <a:pt x="4610" y="1895"/>
                        <a:pt x="4645" y="1850"/>
                        <a:pt x="4620" y="1826"/>
                      </a:cubicBezTo>
                      <a:cubicBezTo>
                        <a:pt x="3644" y="553"/>
                        <a:pt x="1860" y="1"/>
                        <a:pt x="30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231"/>
                <p:cNvSpPr/>
                <p:nvPr/>
              </p:nvSpPr>
              <p:spPr>
                <a:xfrm>
                  <a:off x="6356161" y="2954095"/>
                  <a:ext cx="1353186" cy="1466649"/>
                </a:xfrm>
                <a:custGeom>
                  <a:rect b="b" l="l" r="r" t="t"/>
                  <a:pathLst>
                    <a:path extrusionOk="0" h="58543" w="54014">
                      <a:moveTo>
                        <a:pt x="31490" y="1"/>
                      </a:moveTo>
                      <a:lnTo>
                        <a:pt x="31490" y="1"/>
                      </a:lnTo>
                      <a:cubicBezTo>
                        <a:pt x="31916" y="2007"/>
                        <a:pt x="32493" y="3952"/>
                        <a:pt x="33223" y="5837"/>
                      </a:cubicBezTo>
                      <a:cubicBezTo>
                        <a:pt x="33223" y="5837"/>
                        <a:pt x="10882" y="9970"/>
                        <a:pt x="4651" y="16809"/>
                      </a:cubicBezTo>
                      <a:cubicBezTo>
                        <a:pt x="426" y="21460"/>
                        <a:pt x="0" y="58543"/>
                        <a:pt x="0" y="58543"/>
                      </a:cubicBezTo>
                      <a:lnTo>
                        <a:pt x="16718" y="58543"/>
                      </a:lnTo>
                      <a:cubicBezTo>
                        <a:pt x="16718" y="58543"/>
                        <a:pt x="16505" y="27539"/>
                        <a:pt x="17812" y="25867"/>
                      </a:cubicBezTo>
                      <a:cubicBezTo>
                        <a:pt x="19575" y="23648"/>
                        <a:pt x="44044" y="23679"/>
                        <a:pt x="49302" y="16384"/>
                      </a:cubicBezTo>
                      <a:cubicBezTo>
                        <a:pt x="54013" y="9818"/>
                        <a:pt x="50032" y="548"/>
                        <a:pt x="50032" y="548"/>
                      </a:cubicBezTo>
                      <a:lnTo>
                        <a:pt x="31490"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231"/>
                <p:cNvSpPr/>
                <p:nvPr/>
              </p:nvSpPr>
              <p:spPr>
                <a:xfrm>
                  <a:off x="7103976" y="3069093"/>
                  <a:ext cx="155927" cy="72677"/>
                </a:xfrm>
                <a:custGeom>
                  <a:rect b="b" l="l" r="r" t="t"/>
                  <a:pathLst>
                    <a:path extrusionOk="0" h="2901" w="6224">
                      <a:moveTo>
                        <a:pt x="122" y="0"/>
                      </a:moveTo>
                      <a:cubicBezTo>
                        <a:pt x="31" y="0"/>
                        <a:pt x="1" y="92"/>
                        <a:pt x="62" y="152"/>
                      </a:cubicBezTo>
                      <a:cubicBezTo>
                        <a:pt x="548" y="396"/>
                        <a:pt x="1065" y="608"/>
                        <a:pt x="1581" y="821"/>
                      </a:cubicBezTo>
                      <a:lnTo>
                        <a:pt x="3071" y="1459"/>
                      </a:lnTo>
                      <a:cubicBezTo>
                        <a:pt x="4104" y="1915"/>
                        <a:pt x="5168" y="2371"/>
                        <a:pt x="6171" y="2888"/>
                      </a:cubicBezTo>
                      <a:cubicBezTo>
                        <a:pt x="6180" y="2897"/>
                        <a:pt x="6189" y="2901"/>
                        <a:pt x="6196" y="2901"/>
                      </a:cubicBezTo>
                      <a:cubicBezTo>
                        <a:pt x="6214" y="2901"/>
                        <a:pt x="6223" y="2879"/>
                        <a:pt x="6202" y="2858"/>
                      </a:cubicBezTo>
                      <a:cubicBezTo>
                        <a:pt x="5229" y="2250"/>
                        <a:pt x="4256" y="1703"/>
                        <a:pt x="3253" y="1186"/>
                      </a:cubicBezTo>
                      <a:cubicBezTo>
                        <a:pt x="2736" y="943"/>
                        <a:pt x="2220" y="699"/>
                        <a:pt x="1673" y="517"/>
                      </a:cubicBezTo>
                      <a:cubicBezTo>
                        <a:pt x="1186" y="304"/>
                        <a:pt x="670" y="122"/>
                        <a:pt x="12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231"/>
                <p:cNvSpPr/>
                <p:nvPr/>
              </p:nvSpPr>
              <p:spPr>
                <a:xfrm>
                  <a:off x="7131235" y="2953543"/>
                  <a:ext cx="69496" cy="146081"/>
                </a:xfrm>
                <a:custGeom>
                  <a:rect b="b" l="l" r="r" t="t"/>
                  <a:pathLst>
                    <a:path extrusionOk="0" h="5831" w="2774">
                      <a:moveTo>
                        <a:pt x="80" y="0"/>
                      </a:moveTo>
                      <a:cubicBezTo>
                        <a:pt x="42" y="0"/>
                        <a:pt x="1" y="40"/>
                        <a:pt x="38" y="114"/>
                      </a:cubicBezTo>
                      <a:cubicBezTo>
                        <a:pt x="129" y="1056"/>
                        <a:pt x="311" y="1968"/>
                        <a:pt x="585" y="2849"/>
                      </a:cubicBezTo>
                      <a:cubicBezTo>
                        <a:pt x="676" y="3214"/>
                        <a:pt x="767" y="3579"/>
                        <a:pt x="889" y="3913"/>
                      </a:cubicBezTo>
                      <a:cubicBezTo>
                        <a:pt x="980" y="4217"/>
                        <a:pt x="1162" y="4491"/>
                        <a:pt x="1405" y="4673"/>
                      </a:cubicBezTo>
                      <a:cubicBezTo>
                        <a:pt x="1527" y="4795"/>
                        <a:pt x="1709" y="4856"/>
                        <a:pt x="1892" y="4856"/>
                      </a:cubicBezTo>
                      <a:cubicBezTo>
                        <a:pt x="1892" y="4916"/>
                        <a:pt x="1861" y="4947"/>
                        <a:pt x="1892" y="5038"/>
                      </a:cubicBezTo>
                      <a:cubicBezTo>
                        <a:pt x="1892" y="5129"/>
                        <a:pt x="1922" y="5190"/>
                        <a:pt x="1952" y="5281"/>
                      </a:cubicBezTo>
                      <a:cubicBezTo>
                        <a:pt x="1983" y="5372"/>
                        <a:pt x="2013" y="5463"/>
                        <a:pt x="2013" y="5555"/>
                      </a:cubicBezTo>
                      <a:cubicBezTo>
                        <a:pt x="2044" y="5585"/>
                        <a:pt x="2074" y="5646"/>
                        <a:pt x="2074" y="5676"/>
                      </a:cubicBezTo>
                      <a:cubicBezTo>
                        <a:pt x="2104" y="5737"/>
                        <a:pt x="2135" y="5767"/>
                        <a:pt x="2165" y="5798"/>
                      </a:cubicBezTo>
                      <a:cubicBezTo>
                        <a:pt x="2177" y="5821"/>
                        <a:pt x="2202" y="5831"/>
                        <a:pt x="2226" y="5831"/>
                      </a:cubicBezTo>
                      <a:cubicBezTo>
                        <a:pt x="2266" y="5831"/>
                        <a:pt x="2306" y="5805"/>
                        <a:pt x="2287" y="5767"/>
                      </a:cubicBezTo>
                      <a:lnTo>
                        <a:pt x="2287" y="5615"/>
                      </a:lnTo>
                      <a:cubicBezTo>
                        <a:pt x="2287" y="5555"/>
                        <a:pt x="2287" y="5524"/>
                        <a:pt x="2287" y="5463"/>
                      </a:cubicBezTo>
                      <a:cubicBezTo>
                        <a:pt x="2256" y="5372"/>
                        <a:pt x="2226" y="5311"/>
                        <a:pt x="2196" y="5220"/>
                      </a:cubicBezTo>
                      <a:cubicBezTo>
                        <a:pt x="2165" y="5129"/>
                        <a:pt x="2135" y="5038"/>
                        <a:pt x="2104" y="4947"/>
                      </a:cubicBezTo>
                      <a:cubicBezTo>
                        <a:pt x="2074" y="4916"/>
                        <a:pt x="2074" y="4886"/>
                        <a:pt x="2044" y="4856"/>
                      </a:cubicBezTo>
                      <a:cubicBezTo>
                        <a:pt x="2378" y="4856"/>
                        <a:pt x="2621" y="4643"/>
                        <a:pt x="2712" y="4339"/>
                      </a:cubicBezTo>
                      <a:cubicBezTo>
                        <a:pt x="2773" y="4004"/>
                        <a:pt x="2743" y="3701"/>
                        <a:pt x="2621" y="3397"/>
                      </a:cubicBezTo>
                      <a:cubicBezTo>
                        <a:pt x="2530" y="2971"/>
                        <a:pt x="2439" y="2576"/>
                        <a:pt x="2317" y="2150"/>
                      </a:cubicBezTo>
                      <a:cubicBezTo>
                        <a:pt x="2226" y="1755"/>
                        <a:pt x="2104" y="1360"/>
                        <a:pt x="1983" y="935"/>
                      </a:cubicBezTo>
                      <a:cubicBezTo>
                        <a:pt x="1922" y="722"/>
                        <a:pt x="1861" y="509"/>
                        <a:pt x="1800" y="296"/>
                      </a:cubicBezTo>
                      <a:cubicBezTo>
                        <a:pt x="1770" y="235"/>
                        <a:pt x="1770" y="114"/>
                        <a:pt x="1679" y="83"/>
                      </a:cubicBezTo>
                      <a:cubicBezTo>
                        <a:pt x="1679" y="68"/>
                        <a:pt x="1671" y="61"/>
                        <a:pt x="1664" y="61"/>
                      </a:cubicBezTo>
                      <a:cubicBezTo>
                        <a:pt x="1656" y="61"/>
                        <a:pt x="1648" y="68"/>
                        <a:pt x="1648" y="83"/>
                      </a:cubicBezTo>
                      <a:cubicBezTo>
                        <a:pt x="1618" y="83"/>
                        <a:pt x="1618" y="114"/>
                        <a:pt x="1618" y="144"/>
                      </a:cubicBezTo>
                      <a:lnTo>
                        <a:pt x="1679" y="144"/>
                      </a:lnTo>
                      <a:cubicBezTo>
                        <a:pt x="1709" y="266"/>
                        <a:pt x="1740" y="691"/>
                        <a:pt x="1740" y="722"/>
                      </a:cubicBezTo>
                      <a:cubicBezTo>
                        <a:pt x="1800" y="965"/>
                        <a:pt x="1831" y="1178"/>
                        <a:pt x="1861" y="1390"/>
                      </a:cubicBezTo>
                      <a:cubicBezTo>
                        <a:pt x="1952" y="1846"/>
                        <a:pt x="2044" y="2272"/>
                        <a:pt x="2135" y="2728"/>
                      </a:cubicBezTo>
                      <a:cubicBezTo>
                        <a:pt x="2196" y="3093"/>
                        <a:pt x="2317" y="3518"/>
                        <a:pt x="2348" y="3852"/>
                      </a:cubicBezTo>
                      <a:cubicBezTo>
                        <a:pt x="2376" y="4162"/>
                        <a:pt x="2274" y="4497"/>
                        <a:pt x="1921" y="4497"/>
                      </a:cubicBezTo>
                      <a:cubicBezTo>
                        <a:pt x="1893" y="4497"/>
                        <a:pt x="1863" y="4495"/>
                        <a:pt x="1831" y="4491"/>
                      </a:cubicBezTo>
                      <a:cubicBezTo>
                        <a:pt x="1466" y="4400"/>
                        <a:pt x="1284" y="4035"/>
                        <a:pt x="1162" y="3731"/>
                      </a:cubicBezTo>
                      <a:cubicBezTo>
                        <a:pt x="1010" y="3336"/>
                        <a:pt x="889" y="2971"/>
                        <a:pt x="797" y="2576"/>
                      </a:cubicBezTo>
                      <a:cubicBezTo>
                        <a:pt x="524" y="1755"/>
                        <a:pt x="341" y="904"/>
                        <a:pt x="129" y="53"/>
                      </a:cubicBezTo>
                      <a:cubicBezTo>
                        <a:pt x="129" y="17"/>
                        <a:pt x="105" y="0"/>
                        <a:pt x="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231"/>
                <p:cNvSpPr/>
                <p:nvPr/>
              </p:nvSpPr>
              <p:spPr>
                <a:xfrm>
                  <a:off x="7408609" y="3006082"/>
                  <a:ext cx="155351" cy="157756"/>
                </a:xfrm>
                <a:custGeom>
                  <a:rect b="b" l="l" r="r" t="t"/>
                  <a:pathLst>
                    <a:path extrusionOk="0" h="6297" w="6201">
                      <a:moveTo>
                        <a:pt x="61" y="0"/>
                      </a:moveTo>
                      <a:cubicBezTo>
                        <a:pt x="46" y="0"/>
                        <a:pt x="31" y="8"/>
                        <a:pt x="31" y="23"/>
                      </a:cubicBezTo>
                      <a:cubicBezTo>
                        <a:pt x="0" y="813"/>
                        <a:pt x="91" y="1604"/>
                        <a:pt x="274" y="2363"/>
                      </a:cubicBezTo>
                      <a:cubicBezTo>
                        <a:pt x="395" y="3002"/>
                        <a:pt x="669" y="3610"/>
                        <a:pt x="1064" y="4126"/>
                      </a:cubicBezTo>
                      <a:cubicBezTo>
                        <a:pt x="1490" y="4613"/>
                        <a:pt x="1976" y="5008"/>
                        <a:pt x="2553" y="5342"/>
                      </a:cubicBezTo>
                      <a:cubicBezTo>
                        <a:pt x="3101" y="5677"/>
                        <a:pt x="3708" y="5920"/>
                        <a:pt x="4316" y="6102"/>
                      </a:cubicBezTo>
                      <a:cubicBezTo>
                        <a:pt x="4620" y="6163"/>
                        <a:pt x="4955" y="6224"/>
                        <a:pt x="5259" y="6254"/>
                      </a:cubicBezTo>
                      <a:cubicBezTo>
                        <a:pt x="5395" y="6281"/>
                        <a:pt x="5532" y="6296"/>
                        <a:pt x="5666" y="6296"/>
                      </a:cubicBezTo>
                      <a:cubicBezTo>
                        <a:pt x="5830" y="6296"/>
                        <a:pt x="5989" y="6274"/>
                        <a:pt x="6140" y="6224"/>
                      </a:cubicBezTo>
                      <a:cubicBezTo>
                        <a:pt x="6201" y="6193"/>
                        <a:pt x="6201" y="6102"/>
                        <a:pt x="6140" y="6072"/>
                      </a:cubicBezTo>
                      <a:cubicBezTo>
                        <a:pt x="5988" y="5980"/>
                        <a:pt x="5836" y="5950"/>
                        <a:pt x="5654" y="5950"/>
                      </a:cubicBezTo>
                      <a:cubicBezTo>
                        <a:pt x="5471" y="5920"/>
                        <a:pt x="5259" y="5889"/>
                        <a:pt x="5076" y="5859"/>
                      </a:cubicBezTo>
                      <a:cubicBezTo>
                        <a:pt x="4711" y="5768"/>
                        <a:pt x="4347" y="5646"/>
                        <a:pt x="3982" y="5525"/>
                      </a:cubicBezTo>
                      <a:cubicBezTo>
                        <a:pt x="3253" y="5251"/>
                        <a:pt x="2584" y="4886"/>
                        <a:pt x="1976" y="4430"/>
                      </a:cubicBezTo>
                      <a:cubicBezTo>
                        <a:pt x="1672" y="4187"/>
                        <a:pt x="1398" y="3914"/>
                        <a:pt x="1155" y="3579"/>
                      </a:cubicBezTo>
                      <a:cubicBezTo>
                        <a:pt x="942" y="3245"/>
                        <a:pt x="760" y="2880"/>
                        <a:pt x="638" y="2485"/>
                      </a:cubicBezTo>
                      <a:cubicBezTo>
                        <a:pt x="517" y="2090"/>
                        <a:pt x="426" y="1695"/>
                        <a:pt x="304" y="1269"/>
                      </a:cubicBezTo>
                      <a:cubicBezTo>
                        <a:pt x="213" y="874"/>
                        <a:pt x="183" y="448"/>
                        <a:pt x="91" y="23"/>
                      </a:cubicBezTo>
                      <a:cubicBezTo>
                        <a:pt x="91" y="8"/>
                        <a:pt x="76" y="0"/>
                        <a:pt x="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231"/>
                <p:cNvSpPr/>
                <p:nvPr/>
              </p:nvSpPr>
              <p:spPr>
                <a:xfrm>
                  <a:off x="6704939" y="2993329"/>
                  <a:ext cx="897831" cy="1340735"/>
                </a:xfrm>
                <a:custGeom>
                  <a:rect b="b" l="l" r="r" t="t"/>
                  <a:pathLst>
                    <a:path extrusionOk="0" h="53517" w="35838">
                      <a:moveTo>
                        <a:pt x="35157" y="0"/>
                      </a:moveTo>
                      <a:cubicBezTo>
                        <a:pt x="35146" y="0"/>
                        <a:pt x="35138" y="15"/>
                        <a:pt x="35138" y="46"/>
                      </a:cubicBezTo>
                      <a:cubicBezTo>
                        <a:pt x="35199" y="684"/>
                        <a:pt x="35290" y="1322"/>
                        <a:pt x="35351" y="1961"/>
                      </a:cubicBezTo>
                      <a:cubicBezTo>
                        <a:pt x="35807" y="6550"/>
                        <a:pt x="35685" y="12021"/>
                        <a:pt x="31916" y="15304"/>
                      </a:cubicBezTo>
                      <a:cubicBezTo>
                        <a:pt x="30153" y="16824"/>
                        <a:pt x="27904" y="17645"/>
                        <a:pt x="25715" y="18313"/>
                      </a:cubicBezTo>
                      <a:cubicBezTo>
                        <a:pt x="23344" y="18982"/>
                        <a:pt x="20913" y="19529"/>
                        <a:pt x="18451" y="19924"/>
                      </a:cubicBezTo>
                      <a:cubicBezTo>
                        <a:pt x="15958" y="20350"/>
                        <a:pt x="13496" y="20654"/>
                        <a:pt x="11034" y="21019"/>
                      </a:cubicBezTo>
                      <a:cubicBezTo>
                        <a:pt x="9818" y="21171"/>
                        <a:pt x="8572" y="21353"/>
                        <a:pt x="7356" y="21566"/>
                      </a:cubicBezTo>
                      <a:cubicBezTo>
                        <a:pt x="6171" y="21748"/>
                        <a:pt x="4985" y="21930"/>
                        <a:pt x="3800" y="22234"/>
                      </a:cubicBezTo>
                      <a:cubicBezTo>
                        <a:pt x="2797" y="22478"/>
                        <a:pt x="1976" y="22964"/>
                        <a:pt x="1612" y="23967"/>
                      </a:cubicBezTo>
                      <a:cubicBezTo>
                        <a:pt x="1429" y="24423"/>
                        <a:pt x="1308" y="24940"/>
                        <a:pt x="1277" y="25426"/>
                      </a:cubicBezTo>
                      <a:cubicBezTo>
                        <a:pt x="1186" y="26064"/>
                        <a:pt x="1125" y="26733"/>
                        <a:pt x="1064" y="27371"/>
                      </a:cubicBezTo>
                      <a:cubicBezTo>
                        <a:pt x="791" y="29985"/>
                        <a:pt x="578" y="32630"/>
                        <a:pt x="426" y="35244"/>
                      </a:cubicBezTo>
                      <a:cubicBezTo>
                        <a:pt x="92" y="40563"/>
                        <a:pt x="1" y="48162"/>
                        <a:pt x="153" y="53481"/>
                      </a:cubicBezTo>
                      <a:cubicBezTo>
                        <a:pt x="153" y="53499"/>
                        <a:pt x="183" y="53516"/>
                        <a:pt x="209" y="53516"/>
                      </a:cubicBezTo>
                      <a:cubicBezTo>
                        <a:pt x="227" y="53516"/>
                        <a:pt x="244" y="53507"/>
                        <a:pt x="244" y="53481"/>
                      </a:cubicBezTo>
                      <a:lnTo>
                        <a:pt x="244" y="49195"/>
                      </a:lnTo>
                      <a:cubicBezTo>
                        <a:pt x="213" y="43906"/>
                        <a:pt x="426" y="38587"/>
                        <a:pt x="821" y="33298"/>
                      </a:cubicBezTo>
                      <a:cubicBezTo>
                        <a:pt x="1004" y="30684"/>
                        <a:pt x="1216" y="28040"/>
                        <a:pt x="1551" y="25426"/>
                      </a:cubicBezTo>
                      <a:cubicBezTo>
                        <a:pt x="1672" y="24301"/>
                        <a:pt x="1976" y="23237"/>
                        <a:pt x="3101" y="22721"/>
                      </a:cubicBezTo>
                      <a:cubicBezTo>
                        <a:pt x="3618" y="22508"/>
                        <a:pt x="4195" y="22356"/>
                        <a:pt x="4742" y="22295"/>
                      </a:cubicBezTo>
                      <a:cubicBezTo>
                        <a:pt x="5350" y="22174"/>
                        <a:pt x="5958" y="22052"/>
                        <a:pt x="6566" y="21961"/>
                      </a:cubicBezTo>
                      <a:cubicBezTo>
                        <a:pt x="11490" y="21140"/>
                        <a:pt x="16475" y="20684"/>
                        <a:pt x="21369" y="19681"/>
                      </a:cubicBezTo>
                      <a:cubicBezTo>
                        <a:pt x="23740" y="19225"/>
                        <a:pt x="26050" y="18557"/>
                        <a:pt x="28299" y="17675"/>
                      </a:cubicBezTo>
                      <a:cubicBezTo>
                        <a:pt x="30335" y="16854"/>
                        <a:pt x="32220" y="15669"/>
                        <a:pt x="33497" y="13845"/>
                      </a:cubicBezTo>
                      <a:cubicBezTo>
                        <a:pt x="34682" y="12021"/>
                        <a:pt x="35412" y="9955"/>
                        <a:pt x="35564" y="7796"/>
                      </a:cubicBezTo>
                      <a:cubicBezTo>
                        <a:pt x="35837" y="5213"/>
                        <a:pt x="35472" y="2599"/>
                        <a:pt x="35199" y="46"/>
                      </a:cubicBezTo>
                      <a:cubicBezTo>
                        <a:pt x="35184" y="15"/>
                        <a:pt x="35168" y="0"/>
                        <a:pt x="351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31"/>
                <p:cNvSpPr/>
                <p:nvPr/>
              </p:nvSpPr>
              <p:spPr>
                <a:xfrm>
                  <a:off x="6374425" y="4352262"/>
                  <a:ext cx="373934" cy="14581"/>
                </a:xfrm>
                <a:custGeom>
                  <a:rect b="b" l="l" r="r" t="t"/>
                  <a:pathLst>
                    <a:path extrusionOk="0" h="582" w="14926">
                      <a:moveTo>
                        <a:pt x="5776" y="1"/>
                      </a:moveTo>
                      <a:cubicBezTo>
                        <a:pt x="4803" y="1"/>
                        <a:pt x="3861" y="31"/>
                        <a:pt x="2919" y="62"/>
                      </a:cubicBezTo>
                      <a:lnTo>
                        <a:pt x="1460" y="153"/>
                      </a:lnTo>
                      <a:cubicBezTo>
                        <a:pt x="973" y="153"/>
                        <a:pt x="518" y="183"/>
                        <a:pt x="62" y="274"/>
                      </a:cubicBezTo>
                      <a:cubicBezTo>
                        <a:pt x="1" y="274"/>
                        <a:pt x="31" y="396"/>
                        <a:pt x="92" y="396"/>
                      </a:cubicBezTo>
                      <a:cubicBezTo>
                        <a:pt x="639" y="457"/>
                        <a:pt x="1217" y="518"/>
                        <a:pt x="1764" y="518"/>
                      </a:cubicBezTo>
                      <a:cubicBezTo>
                        <a:pt x="2311" y="518"/>
                        <a:pt x="2828" y="548"/>
                        <a:pt x="3344" y="548"/>
                      </a:cubicBezTo>
                      <a:cubicBezTo>
                        <a:pt x="4087" y="571"/>
                        <a:pt x="4822" y="581"/>
                        <a:pt x="5554" y="581"/>
                      </a:cubicBezTo>
                      <a:cubicBezTo>
                        <a:pt x="6738" y="581"/>
                        <a:pt x="7917" y="555"/>
                        <a:pt x="9120" y="518"/>
                      </a:cubicBezTo>
                      <a:cubicBezTo>
                        <a:pt x="11034" y="487"/>
                        <a:pt x="12949" y="426"/>
                        <a:pt x="14864" y="305"/>
                      </a:cubicBezTo>
                      <a:cubicBezTo>
                        <a:pt x="14925" y="305"/>
                        <a:pt x="14925" y="183"/>
                        <a:pt x="14864" y="153"/>
                      </a:cubicBezTo>
                      <a:cubicBezTo>
                        <a:pt x="14743" y="123"/>
                        <a:pt x="12585" y="62"/>
                        <a:pt x="11582" y="62"/>
                      </a:cubicBezTo>
                      <a:cubicBezTo>
                        <a:pt x="9636" y="1"/>
                        <a:pt x="7721" y="1"/>
                        <a:pt x="57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231"/>
                <p:cNvSpPr/>
                <p:nvPr/>
              </p:nvSpPr>
              <p:spPr>
                <a:xfrm>
                  <a:off x="6557345" y="3102515"/>
                  <a:ext cx="632475" cy="207435"/>
                </a:xfrm>
                <a:custGeom>
                  <a:rect b="b" l="l" r="r" t="t"/>
                  <a:pathLst>
                    <a:path extrusionOk="0" h="8280" w="25246">
                      <a:moveTo>
                        <a:pt x="25095" y="1"/>
                      </a:moveTo>
                      <a:cubicBezTo>
                        <a:pt x="25087" y="1"/>
                        <a:pt x="25079" y="2"/>
                        <a:pt x="25071" y="4"/>
                      </a:cubicBezTo>
                      <a:cubicBezTo>
                        <a:pt x="21667" y="399"/>
                        <a:pt x="18263" y="1098"/>
                        <a:pt x="14980" y="2071"/>
                      </a:cubicBezTo>
                      <a:cubicBezTo>
                        <a:pt x="11636" y="3013"/>
                        <a:pt x="8384" y="4198"/>
                        <a:pt x="5223" y="5597"/>
                      </a:cubicBezTo>
                      <a:cubicBezTo>
                        <a:pt x="3460" y="6387"/>
                        <a:pt x="1727" y="7299"/>
                        <a:pt x="25" y="8211"/>
                      </a:cubicBezTo>
                      <a:cubicBezTo>
                        <a:pt x="1" y="8235"/>
                        <a:pt x="16" y="8280"/>
                        <a:pt x="39" y="8280"/>
                      </a:cubicBezTo>
                      <a:cubicBezTo>
                        <a:pt x="44" y="8280"/>
                        <a:pt x="50" y="8277"/>
                        <a:pt x="56" y="8271"/>
                      </a:cubicBezTo>
                      <a:cubicBezTo>
                        <a:pt x="3126" y="6691"/>
                        <a:pt x="6317" y="5293"/>
                        <a:pt x="9569" y="4138"/>
                      </a:cubicBezTo>
                      <a:cubicBezTo>
                        <a:pt x="12791" y="2952"/>
                        <a:pt x="16074" y="2010"/>
                        <a:pt x="19448" y="1250"/>
                      </a:cubicBezTo>
                      <a:cubicBezTo>
                        <a:pt x="21333" y="855"/>
                        <a:pt x="23247" y="521"/>
                        <a:pt x="25132" y="217"/>
                      </a:cubicBezTo>
                      <a:cubicBezTo>
                        <a:pt x="25246" y="188"/>
                        <a:pt x="25200" y="1"/>
                        <a:pt x="250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31"/>
                <p:cNvSpPr/>
                <p:nvPr/>
              </p:nvSpPr>
              <p:spPr>
                <a:xfrm>
                  <a:off x="6574106" y="2363746"/>
                  <a:ext cx="642572" cy="570571"/>
                </a:xfrm>
                <a:custGeom>
                  <a:rect b="b" l="l" r="r" t="t"/>
                  <a:pathLst>
                    <a:path extrusionOk="0" h="22775" w="25649">
                      <a:moveTo>
                        <a:pt x="24471" y="0"/>
                      </a:moveTo>
                      <a:cubicBezTo>
                        <a:pt x="23649" y="0"/>
                        <a:pt x="22450" y="1094"/>
                        <a:pt x="20785" y="3472"/>
                      </a:cubicBezTo>
                      <a:cubicBezTo>
                        <a:pt x="17746" y="7819"/>
                        <a:pt x="15466" y="11162"/>
                        <a:pt x="15040" y="11618"/>
                      </a:cubicBezTo>
                      <a:cubicBezTo>
                        <a:pt x="14645" y="12074"/>
                        <a:pt x="6712" y="12560"/>
                        <a:pt x="2912" y="13260"/>
                      </a:cubicBezTo>
                      <a:cubicBezTo>
                        <a:pt x="1818" y="13442"/>
                        <a:pt x="998" y="13655"/>
                        <a:pt x="815" y="13898"/>
                      </a:cubicBezTo>
                      <a:cubicBezTo>
                        <a:pt x="1" y="14923"/>
                        <a:pt x="2389" y="22775"/>
                        <a:pt x="3614" y="22775"/>
                      </a:cubicBezTo>
                      <a:cubicBezTo>
                        <a:pt x="3623" y="22775"/>
                        <a:pt x="3633" y="22774"/>
                        <a:pt x="3642" y="22773"/>
                      </a:cubicBezTo>
                      <a:cubicBezTo>
                        <a:pt x="4159" y="22713"/>
                        <a:pt x="4827" y="22621"/>
                        <a:pt x="5678" y="22500"/>
                      </a:cubicBezTo>
                      <a:cubicBezTo>
                        <a:pt x="7776" y="22226"/>
                        <a:pt x="18536" y="19308"/>
                        <a:pt x="20208" y="18092"/>
                      </a:cubicBezTo>
                      <a:cubicBezTo>
                        <a:pt x="22244" y="16573"/>
                        <a:pt x="23673" y="10706"/>
                        <a:pt x="25344" y="3138"/>
                      </a:cubicBezTo>
                      <a:cubicBezTo>
                        <a:pt x="25648" y="1679"/>
                        <a:pt x="25527" y="706"/>
                        <a:pt x="25071" y="250"/>
                      </a:cubicBezTo>
                      <a:cubicBezTo>
                        <a:pt x="24899" y="85"/>
                        <a:pt x="24699" y="0"/>
                        <a:pt x="24471"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31"/>
                <p:cNvSpPr/>
                <p:nvPr/>
              </p:nvSpPr>
              <p:spPr>
                <a:xfrm>
                  <a:off x="6249530" y="2694084"/>
                  <a:ext cx="466828" cy="290158"/>
                </a:xfrm>
                <a:custGeom>
                  <a:rect b="b" l="l" r="r" t="t"/>
                  <a:pathLst>
                    <a:path extrusionOk="0" h="11582" w="18634">
                      <a:moveTo>
                        <a:pt x="14212" y="1"/>
                      </a:moveTo>
                      <a:cubicBezTo>
                        <a:pt x="12332" y="1"/>
                        <a:pt x="9183" y="137"/>
                        <a:pt x="6171" y="895"/>
                      </a:cubicBezTo>
                      <a:cubicBezTo>
                        <a:pt x="4591" y="1290"/>
                        <a:pt x="1" y="5424"/>
                        <a:pt x="943" y="6822"/>
                      </a:cubicBezTo>
                      <a:cubicBezTo>
                        <a:pt x="1034" y="6974"/>
                        <a:pt x="1186" y="7066"/>
                        <a:pt x="1369" y="7096"/>
                      </a:cubicBezTo>
                      <a:cubicBezTo>
                        <a:pt x="882" y="7765"/>
                        <a:pt x="700" y="8464"/>
                        <a:pt x="1126" y="8920"/>
                      </a:cubicBezTo>
                      <a:cubicBezTo>
                        <a:pt x="1318" y="9074"/>
                        <a:pt x="1547" y="9154"/>
                        <a:pt x="1774" y="9154"/>
                      </a:cubicBezTo>
                      <a:cubicBezTo>
                        <a:pt x="1906" y="9154"/>
                        <a:pt x="2036" y="9127"/>
                        <a:pt x="2159" y="9072"/>
                      </a:cubicBezTo>
                      <a:lnTo>
                        <a:pt x="2159" y="9072"/>
                      </a:lnTo>
                      <a:cubicBezTo>
                        <a:pt x="1977" y="9376"/>
                        <a:pt x="2037" y="9801"/>
                        <a:pt x="2341" y="10014"/>
                      </a:cubicBezTo>
                      <a:cubicBezTo>
                        <a:pt x="2464" y="10111"/>
                        <a:pt x="2625" y="10154"/>
                        <a:pt x="2816" y="10154"/>
                      </a:cubicBezTo>
                      <a:cubicBezTo>
                        <a:pt x="3522" y="10154"/>
                        <a:pt x="4632" y="9559"/>
                        <a:pt x="5685" y="8889"/>
                      </a:cubicBezTo>
                      <a:lnTo>
                        <a:pt x="5685" y="8889"/>
                      </a:lnTo>
                      <a:cubicBezTo>
                        <a:pt x="4864" y="9649"/>
                        <a:pt x="4287" y="10379"/>
                        <a:pt x="4803" y="10774"/>
                      </a:cubicBezTo>
                      <a:cubicBezTo>
                        <a:pt x="5041" y="10967"/>
                        <a:pt x="5327" y="11051"/>
                        <a:pt x="5649" y="11051"/>
                      </a:cubicBezTo>
                      <a:cubicBezTo>
                        <a:pt x="7095" y="11051"/>
                        <a:pt x="9258" y="9356"/>
                        <a:pt x="10974" y="8312"/>
                      </a:cubicBezTo>
                      <a:cubicBezTo>
                        <a:pt x="11750" y="7859"/>
                        <a:pt x="12802" y="7345"/>
                        <a:pt x="13478" y="7345"/>
                      </a:cubicBezTo>
                      <a:cubicBezTo>
                        <a:pt x="13754" y="7345"/>
                        <a:pt x="13968" y="7431"/>
                        <a:pt x="14074" y="7643"/>
                      </a:cubicBezTo>
                      <a:cubicBezTo>
                        <a:pt x="14256" y="8038"/>
                        <a:pt x="13466" y="8737"/>
                        <a:pt x="12828" y="9011"/>
                      </a:cubicBezTo>
                      <a:cubicBezTo>
                        <a:pt x="11612" y="9528"/>
                        <a:pt x="9880" y="10257"/>
                        <a:pt x="10183" y="11017"/>
                      </a:cubicBezTo>
                      <a:cubicBezTo>
                        <a:pt x="10365" y="11437"/>
                        <a:pt x="10904" y="11582"/>
                        <a:pt x="11563" y="11582"/>
                      </a:cubicBezTo>
                      <a:cubicBezTo>
                        <a:pt x="12666" y="11582"/>
                        <a:pt x="14107" y="11177"/>
                        <a:pt x="14773" y="10987"/>
                      </a:cubicBezTo>
                      <a:cubicBezTo>
                        <a:pt x="16080" y="10500"/>
                        <a:pt x="17387" y="9953"/>
                        <a:pt x="18633" y="9315"/>
                      </a:cubicBezTo>
                      <a:cubicBezTo>
                        <a:pt x="18633" y="9315"/>
                        <a:pt x="17782" y="1534"/>
                        <a:pt x="15928" y="44"/>
                      </a:cubicBezTo>
                      <a:cubicBezTo>
                        <a:pt x="15928" y="44"/>
                        <a:pt x="15272" y="1"/>
                        <a:pt x="14212"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231"/>
                <p:cNvSpPr/>
                <p:nvPr/>
              </p:nvSpPr>
              <p:spPr>
                <a:xfrm>
                  <a:off x="6387528" y="2820832"/>
                  <a:ext cx="152946" cy="99985"/>
                </a:xfrm>
                <a:custGeom>
                  <a:rect b="b" l="l" r="r" t="t"/>
                  <a:pathLst>
                    <a:path extrusionOk="0" h="3991" w="6105">
                      <a:moveTo>
                        <a:pt x="6104" y="0"/>
                      </a:moveTo>
                      <a:lnTo>
                        <a:pt x="6104" y="0"/>
                      </a:lnTo>
                      <a:cubicBezTo>
                        <a:pt x="4979" y="152"/>
                        <a:pt x="3916" y="608"/>
                        <a:pt x="2973" y="1247"/>
                      </a:cubicBezTo>
                      <a:cubicBezTo>
                        <a:pt x="1879" y="2007"/>
                        <a:pt x="1028" y="3070"/>
                        <a:pt x="25" y="3921"/>
                      </a:cubicBezTo>
                      <a:cubicBezTo>
                        <a:pt x="0" y="3946"/>
                        <a:pt x="16" y="3991"/>
                        <a:pt x="38" y="3991"/>
                      </a:cubicBezTo>
                      <a:cubicBezTo>
                        <a:pt x="44" y="3991"/>
                        <a:pt x="50" y="3988"/>
                        <a:pt x="55" y="3982"/>
                      </a:cubicBezTo>
                      <a:cubicBezTo>
                        <a:pt x="542" y="3526"/>
                        <a:pt x="1058" y="3131"/>
                        <a:pt x="1545" y="2706"/>
                      </a:cubicBezTo>
                      <a:cubicBezTo>
                        <a:pt x="2031" y="2250"/>
                        <a:pt x="2487" y="1824"/>
                        <a:pt x="3004" y="1459"/>
                      </a:cubicBezTo>
                      <a:cubicBezTo>
                        <a:pt x="3916" y="730"/>
                        <a:pt x="4979" y="244"/>
                        <a:pt x="61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231"/>
                <p:cNvSpPr/>
                <p:nvPr/>
              </p:nvSpPr>
              <p:spPr>
                <a:xfrm>
                  <a:off x="6304599" y="2769797"/>
                  <a:ext cx="213773" cy="151117"/>
                </a:xfrm>
                <a:custGeom>
                  <a:rect b="b" l="l" r="r" t="t"/>
                  <a:pathLst>
                    <a:path extrusionOk="0" h="6032" w="8533">
                      <a:moveTo>
                        <a:pt x="8502" y="1"/>
                      </a:moveTo>
                      <a:cubicBezTo>
                        <a:pt x="7256" y="335"/>
                        <a:pt x="6040" y="761"/>
                        <a:pt x="4855" y="1338"/>
                      </a:cubicBezTo>
                      <a:cubicBezTo>
                        <a:pt x="3608" y="2007"/>
                        <a:pt x="2636" y="3071"/>
                        <a:pt x="1694" y="4074"/>
                      </a:cubicBezTo>
                      <a:cubicBezTo>
                        <a:pt x="1116" y="4712"/>
                        <a:pt x="569" y="5320"/>
                        <a:pt x="22" y="5989"/>
                      </a:cubicBezTo>
                      <a:cubicBezTo>
                        <a:pt x="0" y="6010"/>
                        <a:pt x="9" y="6032"/>
                        <a:pt x="27" y="6032"/>
                      </a:cubicBezTo>
                      <a:cubicBezTo>
                        <a:pt x="34" y="6032"/>
                        <a:pt x="43" y="6028"/>
                        <a:pt x="52" y="6019"/>
                      </a:cubicBezTo>
                      <a:cubicBezTo>
                        <a:pt x="1025" y="4955"/>
                        <a:pt x="2028" y="3952"/>
                        <a:pt x="3061" y="2949"/>
                      </a:cubicBezTo>
                      <a:cubicBezTo>
                        <a:pt x="4004" y="2007"/>
                        <a:pt x="5128" y="1278"/>
                        <a:pt x="6344" y="791"/>
                      </a:cubicBezTo>
                      <a:cubicBezTo>
                        <a:pt x="7074" y="518"/>
                        <a:pt x="7803" y="274"/>
                        <a:pt x="8502" y="62"/>
                      </a:cubicBezTo>
                      <a:cubicBezTo>
                        <a:pt x="8533" y="31"/>
                        <a:pt x="8533" y="1"/>
                        <a:pt x="85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231"/>
                <p:cNvSpPr/>
                <p:nvPr/>
              </p:nvSpPr>
              <p:spPr>
                <a:xfrm>
                  <a:off x="6281750" y="2726403"/>
                  <a:ext cx="202349" cy="145780"/>
                </a:xfrm>
                <a:custGeom>
                  <a:rect b="b" l="l" r="r" t="t"/>
                  <a:pathLst>
                    <a:path extrusionOk="0" h="5819" w="8077">
                      <a:moveTo>
                        <a:pt x="8046" y="0"/>
                      </a:moveTo>
                      <a:cubicBezTo>
                        <a:pt x="7914" y="31"/>
                        <a:pt x="7783" y="63"/>
                        <a:pt x="7653" y="97"/>
                      </a:cubicBezTo>
                      <a:lnTo>
                        <a:pt x="7653" y="97"/>
                      </a:lnTo>
                      <a:cubicBezTo>
                        <a:pt x="7792" y="65"/>
                        <a:pt x="7933" y="33"/>
                        <a:pt x="8077" y="0"/>
                      </a:cubicBezTo>
                      <a:close/>
                      <a:moveTo>
                        <a:pt x="7653" y="97"/>
                      </a:moveTo>
                      <a:cubicBezTo>
                        <a:pt x="6616" y="337"/>
                        <a:pt x="5702" y="593"/>
                        <a:pt x="4764" y="1155"/>
                      </a:cubicBezTo>
                      <a:cubicBezTo>
                        <a:pt x="3578" y="1976"/>
                        <a:pt x="2484" y="2918"/>
                        <a:pt x="1542" y="4013"/>
                      </a:cubicBezTo>
                      <a:cubicBezTo>
                        <a:pt x="1025" y="4590"/>
                        <a:pt x="539" y="5168"/>
                        <a:pt x="22" y="5776"/>
                      </a:cubicBezTo>
                      <a:cubicBezTo>
                        <a:pt x="0" y="5797"/>
                        <a:pt x="9" y="5819"/>
                        <a:pt x="38" y="5819"/>
                      </a:cubicBezTo>
                      <a:cubicBezTo>
                        <a:pt x="50" y="5819"/>
                        <a:pt x="65" y="5815"/>
                        <a:pt x="83" y="5806"/>
                      </a:cubicBezTo>
                      <a:cubicBezTo>
                        <a:pt x="1207" y="4499"/>
                        <a:pt x="2393" y="3253"/>
                        <a:pt x="3700" y="2098"/>
                      </a:cubicBezTo>
                      <a:cubicBezTo>
                        <a:pt x="4308" y="1551"/>
                        <a:pt x="4976" y="1095"/>
                        <a:pt x="5736" y="730"/>
                      </a:cubicBezTo>
                      <a:cubicBezTo>
                        <a:pt x="6369" y="477"/>
                        <a:pt x="7002" y="266"/>
                        <a:pt x="7653" y="97"/>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231"/>
                <p:cNvSpPr/>
                <p:nvPr/>
              </p:nvSpPr>
              <p:spPr>
                <a:xfrm>
                  <a:off x="6704187" y="2353799"/>
                  <a:ext cx="523397" cy="575907"/>
                </a:xfrm>
                <a:custGeom>
                  <a:rect b="b" l="l" r="r" t="t"/>
                  <a:pathLst>
                    <a:path extrusionOk="0" h="22988" w="20892">
                      <a:moveTo>
                        <a:pt x="19569" y="1"/>
                      </a:moveTo>
                      <a:cubicBezTo>
                        <a:pt x="18797" y="1"/>
                        <a:pt x="17675" y="766"/>
                        <a:pt x="16383" y="2380"/>
                      </a:cubicBezTo>
                      <a:cubicBezTo>
                        <a:pt x="13587" y="5906"/>
                        <a:pt x="9940" y="11681"/>
                        <a:pt x="9636" y="11894"/>
                      </a:cubicBezTo>
                      <a:cubicBezTo>
                        <a:pt x="9362" y="12106"/>
                        <a:pt x="0" y="13261"/>
                        <a:pt x="0" y="13261"/>
                      </a:cubicBezTo>
                      <a:lnTo>
                        <a:pt x="1885" y="22988"/>
                      </a:lnTo>
                      <a:cubicBezTo>
                        <a:pt x="1885" y="22988"/>
                        <a:pt x="13070" y="21043"/>
                        <a:pt x="15684" y="18611"/>
                      </a:cubicBezTo>
                      <a:cubicBezTo>
                        <a:pt x="18298" y="16179"/>
                        <a:pt x="19909" y="6605"/>
                        <a:pt x="20548" y="2988"/>
                      </a:cubicBezTo>
                      <a:cubicBezTo>
                        <a:pt x="20891" y="1041"/>
                        <a:pt x="20469" y="1"/>
                        <a:pt x="19569"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231"/>
                <p:cNvSpPr/>
                <p:nvPr/>
              </p:nvSpPr>
              <p:spPr>
                <a:xfrm>
                  <a:off x="6671442" y="2662440"/>
                  <a:ext cx="122607" cy="292438"/>
                </a:xfrm>
                <a:custGeom>
                  <a:rect b="b" l="l" r="r" t="t"/>
                  <a:pathLst>
                    <a:path extrusionOk="0" h="11673" w="4894">
                      <a:moveTo>
                        <a:pt x="2645" y="0"/>
                      </a:moveTo>
                      <a:lnTo>
                        <a:pt x="0" y="395"/>
                      </a:lnTo>
                      <a:lnTo>
                        <a:pt x="2158" y="11672"/>
                      </a:lnTo>
                      <a:lnTo>
                        <a:pt x="4894" y="11095"/>
                      </a:lnTo>
                      <a:lnTo>
                        <a:pt x="2645"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231"/>
                <p:cNvSpPr/>
                <p:nvPr/>
              </p:nvSpPr>
              <p:spPr>
                <a:xfrm>
                  <a:off x="6739965" y="2686242"/>
                  <a:ext cx="51809" cy="231435"/>
                </a:xfrm>
                <a:custGeom>
                  <a:rect b="b" l="l" r="r" t="t"/>
                  <a:pathLst>
                    <a:path extrusionOk="0" h="9238" w="2068">
                      <a:moveTo>
                        <a:pt x="31" y="0"/>
                      </a:moveTo>
                      <a:cubicBezTo>
                        <a:pt x="16" y="0"/>
                        <a:pt x="1" y="8"/>
                        <a:pt x="1" y="23"/>
                      </a:cubicBezTo>
                      <a:cubicBezTo>
                        <a:pt x="92" y="783"/>
                        <a:pt x="274" y="1512"/>
                        <a:pt x="426" y="2242"/>
                      </a:cubicBezTo>
                      <a:cubicBezTo>
                        <a:pt x="548" y="3002"/>
                        <a:pt x="730" y="3822"/>
                        <a:pt x="882" y="4613"/>
                      </a:cubicBezTo>
                      <a:cubicBezTo>
                        <a:pt x="1217" y="6163"/>
                        <a:pt x="1612" y="7682"/>
                        <a:pt x="2007" y="9202"/>
                      </a:cubicBezTo>
                      <a:cubicBezTo>
                        <a:pt x="2007" y="9228"/>
                        <a:pt x="2018" y="9237"/>
                        <a:pt x="2030" y="9237"/>
                      </a:cubicBezTo>
                      <a:cubicBezTo>
                        <a:pt x="2047" y="9237"/>
                        <a:pt x="2068" y="9220"/>
                        <a:pt x="2068" y="9202"/>
                      </a:cubicBezTo>
                      <a:cubicBezTo>
                        <a:pt x="1794" y="7652"/>
                        <a:pt x="1521" y="6132"/>
                        <a:pt x="1156" y="4582"/>
                      </a:cubicBezTo>
                      <a:cubicBezTo>
                        <a:pt x="1004" y="3822"/>
                        <a:pt x="821" y="3062"/>
                        <a:pt x="639" y="2302"/>
                      </a:cubicBezTo>
                      <a:cubicBezTo>
                        <a:pt x="457" y="1543"/>
                        <a:pt x="305" y="783"/>
                        <a:pt x="62" y="23"/>
                      </a:cubicBezTo>
                      <a:cubicBezTo>
                        <a:pt x="62" y="8"/>
                        <a:pt x="46" y="0"/>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231"/>
                <p:cNvSpPr/>
                <p:nvPr/>
              </p:nvSpPr>
              <p:spPr>
                <a:xfrm>
                  <a:off x="7040790" y="2349590"/>
                  <a:ext cx="636609" cy="742306"/>
                </a:xfrm>
                <a:custGeom>
                  <a:rect b="b" l="l" r="r" t="t"/>
                  <a:pathLst>
                    <a:path extrusionOk="0" h="29630" w="25411">
                      <a:moveTo>
                        <a:pt x="8131" y="1"/>
                      </a:moveTo>
                      <a:cubicBezTo>
                        <a:pt x="6646" y="1"/>
                        <a:pt x="5054" y="243"/>
                        <a:pt x="4803" y="572"/>
                      </a:cubicBezTo>
                      <a:cubicBezTo>
                        <a:pt x="1429" y="4949"/>
                        <a:pt x="0" y="28262"/>
                        <a:pt x="365" y="28566"/>
                      </a:cubicBezTo>
                      <a:cubicBezTo>
                        <a:pt x="878" y="29026"/>
                        <a:pt x="20111" y="29629"/>
                        <a:pt x="24433" y="29629"/>
                      </a:cubicBezTo>
                      <a:cubicBezTo>
                        <a:pt x="24972" y="29629"/>
                        <a:pt x="25279" y="29620"/>
                        <a:pt x="25289" y="29600"/>
                      </a:cubicBezTo>
                      <a:cubicBezTo>
                        <a:pt x="25411" y="29448"/>
                        <a:pt x="19119" y="3612"/>
                        <a:pt x="10304" y="268"/>
                      </a:cubicBezTo>
                      <a:cubicBezTo>
                        <a:pt x="9795" y="80"/>
                        <a:pt x="8981" y="1"/>
                        <a:pt x="8131"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231"/>
                <p:cNvSpPr/>
                <p:nvPr/>
              </p:nvSpPr>
              <p:spPr>
                <a:xfrm>
                  <a:off x="7080375" y="2583495"/>
                  <a:ext cx="14505" cy="90941"/>
                </a:xfrm>
                <a:custGeom>
                  <a:rect b="b" l="l" r="r" t="t"/>
                  <a:pathLst>
                    <a:path extrusionOk="0" h="3630" w="579">
                      <a:moveTo>
                        <a:pt x="540" y="0"/>
                      </a:moveTo>
                      <a:cubicBezTo>
                        <a:pt x="528" y="0"/>
                        <a:pt x="517" y="8"/>
                        <a:pt x="517" y="20"/>
                      </a:cubicBezTo>
                      <a:cubicBezTo>
                        <a:pt x="426" y="628"/>
                        <a:pt x="305" y="1236"/>
                        <a:pt x="213" y="1844"/>
                      </a:cubicBezTo>
                      <a:cubicBezTo>
                        <a:pt x="183" y="1571"/>
                        <a:pt x="183" y="1327"/>
                        <a:pt x="153" y="1084"/>
                      </a:cubicBezTo>
                      <a:cubicBezTo>
                        <a:pt x="153" y="1054"/>
                        <a:pt x="130" y="1039"/>
                        <a:pt x="111" y="1039"/>
                      </a:cubicBezTo>
                      <a:cubicBezTo>
                        <a:pt x="92" y="1039"/>
                        <a:pt x="77" y="1054"/>
                        <a:pt x="92" y="1084"/>
                      </a:cubicBezTo>
                      <a:cubicBezTo>
                        <a:pt x="92" y="1419"/>
                        <a:pt x="122" y="1753"/>
                        <a:pt x="122" y="2087"/>
                      </a:cubicBezTo>
                      <a:lnTo>
                        <a:pt x="122" y="2482"/>
                      </a:lnTo>
                      <a:cubicBezTo>
                        <a:pt x="61" y="2908"/>
                        <a:pt x="31" y="3151"/>
                        <a:pt x="1" y="3577"/>
                      </a:cubicBezTo>
                      <a:cubicBezTo>
                        <a:pt x="1" y="3607"/>
                        <a:pt x="8" y="3630"/>
                        <a:pt x="20" y="3630"/>
                      </a:cubicBezTo>
                      <a:cubicBezTo>
                        <a:pt x="31" y="3630"/>
                        <a:pt x="46" y="3607"/>
                        <a:pt x="61" y="3546"/>
                      </a:cubicBezTo>
                      <a:cubicBezTo>
                        <a:pt x="153" y="3121"/>
                        <a:pt x="487" y="871"/>
                        <a:pt x="578" y="51"/>
                      </a:cubicBezTo>
                      <a:cubicBezTo>
                        <a:pt x="578" y="15"/>
                        <a:pt x="557" y="0"/>
                        <a:pt x="54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31"/>
                <p:cNvSpPr/>
                <p:nvPr/>
              </p:nvSpPr>
              <p:spPr>
                <a:xfrm>
                  <a:off x="7151203" y="2462158"/>
                  <a:ext cx="61704" cy="78439"/>
                </a:xfrm>
                <a:custGeom>
                  <a:rect b="b" l="l" r="r" t="t"/>
                  <a:pathLst>
                    <a:path extrusionOk="0" h="3131" w="2463">
                      <a:moveTo>
                        <a:pt x="1551" y="0"/>
                      </a:moveTo>
                      <a:lnTo>
                        <a:pt x="0" y="1611"/>
                      </a:lnTo>
                      <a:lnTo>
                        <a:pt x="365" y="2979"/>
                      </a:lnTo>
                      <a:lnTo>
                        <a:pt x="1794" y="3131"/>
                      </a:lnTo>
                      <a:lnTo>
                        <a:pt x="2462" y="1854"/>
                      </a:lnTo>
                      <a:lnTo>
                        <a:pt x="155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231"/>
                <p:cNvSpPr/>
                <p:nvPr/>
              </p:nvSpPr>
              <p:spPr>
                <a:xfrm>
                  <a:off x="7119209" y="2536769"/>
                  <a:ext cx="99784" cy="532316"/>
                </a:xfrm>
                <a:custGeom>
                  <a:rect b="b" l="l" r="r" t="t"/>
                  <a:pathLst>
                    <a:path extrusionOk="0" h="21248" w="3983">
                      <a:moveTo>
                        <a:pt x="1642" y="1"/>
                      </a:moveTo>
                      <a:lnTo>
                        <a:pt x="1" y="15959"/>
                      </a:lnTo>
                      <a:lnTo>
                        <a:pt x="2128" y="21247"/>
                      </a:lnTo>
                      <a:lnTo>
                        <a:pt x="3983" y="16171"/>
                      </a:lnTo>
                      <a:lnTo>
                        <a:pt x="3071" y="153"/>
                      </a:lnTo>
                      <a:lnTo>
                        <a:pt x="164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231"/>
                <p:cNvSpPr/>
                <p:nvPr/>
              </p:nvSpPr>
              <p:spPr>
                <a:xfrm>
                  <a:off x="7142058" y="2223343"/>
                  <a:ext cx="159935" cy="230909"/>
                </a:xfrm>
                <a:custGeom>
                  <a:rect b="b" l="l" r="r" t="t"/>
                  <a:pathLst>
                    <a:path extrusionOk="0" h="9217" w="6384">
                      <a:moveTo>
                        <a:pt x="5507" y="1"/>
                      </a:moveTo>
                      <a:cubicBezTo>
                        <a:pt x="5356" y="1"/>
                        <a:pt x="4955" y="261"/>
                        <a:pt x="4955" y="261"/>
                      </a:cubicBezTo>
                      <a:lnTo>
                        <a:pt x="3831" y="626"/>
                      </a:lnTo>
                      <a:lnTo>
                        <a:pt x="1" y="1812"/>
                      </a:lnTo>
                      <a:cubicBezTo>
                        <a:pt x="396" y="2906"/>
                        <a:pt x="639" y="4061"/>
                        <a:pt x="761" y="5216"/>
                      </a:cubicBezTo>
                      <a:cubicBezTo>
                        <a:pt x="761" y="5338"/>
                        <a:pt x="761" y="5459"/>
                        <a:pt x="761" y="5611"/>
                      </a:cubicBezTo>
                      <a:cubicBezTo>
                        <a:pt x="761" y="5611"/>
                        <a:pt x="761" y="5641"/>
                        <a:pt x="761" y="5672"/>
                      </a:cubicBezTo>
                      <a:cubicBezTo>
                        <a:pt x="700" y="6371"/>
                        <a:pt x="761" y="8985"/>
                        <a:pt x="2068" y="9198"/>
                      </a:cubicBezTo>
                      <a:cubicBezTo>
                        <a:pt x="2137" y="9210"/>
                        <a:pt x="2208" y="9216"/>
                        <a:pt x="2281" y="9216"/>
                      </a:cubicBezTo>
                      <a:cubicBezTo>
                        <a:pt x="3624" y="9216"/>
                        <a:pt x="5604" y="7165"/>
                        <a:pt x="6353" y="5550"/>
                      </a:cubicBezTo>
                      <a:cubicBezTo>
                        <a:pt x="6384" y="5429"/>
                        <a:pt x="6141" y="4243"/>
                        <a:pt x="5897" y="2815"/>
                      </a:cubicBezTo>
                      <a:cubicBezTo>
                        <a:pt x="5776" y="1933"/>
                        <a:pt x="5624" y="961"/>
                        <a:pt x="5563" y="49"/>
                      </a:cubicBezTo>
                      <a:cubicBezTo>
                        <a:pt x="5563" y="14"/>
                        <a:pt x="5542" y="1"/>
                        <a:pt x="5507"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231"/>
                <p:cNvSpPr/>
                <p:nvPr/>
              </p:nvSpPr>
              <p:spPr>
                <a:xfrm>
                  <a:off x="7142058" y="2234442"/>
                  <a:ext cx="132528" cy="131000"/>
                </a:xfrm>
                <a:custGeom>
                  <a:rect b="b" l="l" r="r" t="t"/>
                  <a:pathLst>
                    <a:path extrusionOk="0" h="5229" w="5290">
                      <a:moveTo>
                        <a:pt x="5290" y="1"/>
                      </a:moveTo>
                      <a:lnTo>
                        <a:pt x="3770" y="183"/>
                      </a:lnTo>
                      <a:lnTo>
                        <a:pt x="1" y="1369"/>
                      </a:lnTo>
                      <a:cubicBezTo>
                        <a:pt x="396" y="2463"/>
                        <a:pt x="639" y="3618"/>
                        <a:pt x="761" y="4773"/>
                      </a:cubicBezTo>
                      <a:cubicBezTo>
                        <a:pt x="761" y="4895"/>
                        <a:pt x="761" y="5016"/>
                        <a:pt x="761" y="5168"/>
                      </a:cubicBezTo>
                      <a:cubicBezTo>
                        <a:pt x="761" y="5168"/>
                        <a:pt x="761" y="5198"/>
                        <a:pt x="761" y="5229"/>
                      </a:cubicBezTo>
                      <a:lnTo>
                        <a:pt x="1338" y="5229"/>
                      </a:lnTo>
                      <a:cubicBezTo>
                        <a:pt x="5137" y="4895"/>
                        <a:pt x="5290" y="1"/>
                        <a:pt x="529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231"/>
                <p:cNvSpPr/>
                <p:nvPr/>
              </p:nvSpPr>
              <p:spPr>
                <a:xfrm>
                  <a:off x="7040790" y="1987559"/>
                  <a:ext cx="284045" cy="344447"/>
                </a:xfrm>
                <a:custGeom>
                  <a:rect b="b" l="l" r="r" t="t"/>
                  <a:pathLst>
                    <a:path extrusionOk="0" h="13749" w="11338">
                      <a:moveTo>
                        <a:pt x="5962" y="0"/>
                      </a:moveTo>
                      <a:cubicBezTo>
                        <a:pt x="5140" y="0"/>
                        <a:pt x="4334" y="205"/>
                        <a:pt x="3648" y="645"/>
                      </a:cubicBezTo>
                      <a:cubicBezTo>
                        <a:pt x="1976" y="1709"/>
                        <a:pt x="0" y="9156"/>
                        <a:pt x="1398" y="11648"/>
                      </a:cubicBezTo>
                      <a:cubicBezTo>
                        <a:pt x="2188" y="13093"/>
                        <a:pt x="3580" y="13748"/>
                        <a:pt x="5038" y="13748"/>
                      </a:cubicBezTo>
                      <a:cubicBezTo>
                        <a:pt x="6218" y="13748"/>
                        <a:pt x="7440" y="13318"/>
                        <a:pt x="8420" y="12530"/>
                      </a:cubicBezTo>
                      <a:cubicBezTo>
                        <a:pt x="9909" y="11344"/>
                        <a:pt x="11338" y="5599"/>
                        <a:pt x="10851" y="3563"/>
                      </a:cubicBezTo>
                      <a:cubicBezTo>
                        <a:pt x="10325" y="1370"/>
                        <a:pt x="8091" y="0"/>
                        <a:pt x="5962"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231"/>
                <p:cNvSpPr/>
                <p:nvPr/>
              </p:nvSpPr>
              <p:spPr>
                <a:xfrm>
                  <a:off x="7267705" y="2295373"/>
                  <a:ext cx="25" cy="25"/>
                </a:xfrm>
                <a:custGeom>
                  <a:rect b="b" l="l" r="r" t="t"/>
                  <a:pathLst>
                    <a:path extrusionOk="0" fill="none" h="1" w="1">
                      <a:moveTo>
                        <a:pt x="1" y="0"/>
                      </a:moveTo>
                      <a:lnTo>
                        <a:pt x="1" y="0"/>
                      </a:lnTo>
                      <a:close/>
                    </a:path>
                  </a:pathLst>
                </a:custGeom>
                <a:no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231"/>
                <p:cNvSpPr/>
                <p:nvPr/>
              </p:nvSpPr>
              <p:spPr>
                <a:xfrm>
                  <a:off x="7069727" y="1927479"/>
                  <a:ext cx="276304" cy="269966"/>
                </a:xfrm>
                <a:custGeom>
                  <a:rect b="b" l="l" r="r" t="t"/>
                  <a:pathLst>
                    <a:path extrusionOk="0" h="10776" w="11029">
                      <a:moveTo>
                        <a:pt x="2193" y="0"/>
                      </a:moveTo>
                      <a:cubicBezTo>
                        <a:pt x="2096" y="0"/>
                        <a:pt x="2002" y="21"/>
                        <a:pt x="1915" y="64"/>
                      </a:cubicBezTo>
                      <a:cubicBezTo>
                        <a:pt x="1094" y="490"/>
                        <a:pt x="0" y="3742"/>
                        <a:pt x="1337" y="5171"/>
                      </a:cubicBezTo>
                      <a:cubicBezTo>
                        <a:pt x="1957" y="5825"/>
                        <a:pt x="2780" y="6028"/>
                        <a:pt x="3565" y="6028"/>
                      </a:cubicBezTo>
                      <a:cubicBezTo>
                        <a:pt x="4859" y="6028"/>
                        <a:pt x="6049" y="5475"/>
                        <a:pt x="6049" y="5475"/>
                      </a:cubicBezTo>
                      <a:cubicBezTo>
                        <a:pt x="6170" y="6417"/>
                        <a:pt x="6930" y="7146"/>
                        <a:pt x="7873" y="7268"/>
                      </a:cubicBezTo>
                      <a:cubicBezTo>
                        <a:pt x="7873" y="7268"/>
                        <a:pt x="7538" y="10581"/>
                        <a:pt x="8389" y="10763"/>
                      </a:cubicBezTo>
                      <a:cubicBezTo>
                        <a:pt x="8429" y="10772"/>
                        <a:pt x="8469" y="10776"/>
                        <a:pt x="8509" y="10776"/>
                      </a:cubicBezTo>
                      <a:cubicBezTo>
                        <a:pt x="9777" y="10776"/>
                        <a:pt x="11028" y="6691"/>
                        <a:pt x="10851" y="5748"/>
                      </a:cubicBezTo>
                      <a:cubicBezTo>
                        <a:pt x="10639" y="4776"/>
                        <a:pt x="9575" y="4320"/>
                        <a:pt x="9575" y="4320"/>
                      </a:cubicBezTo>
                      <a:cubicBezTo>
                        <a:pt x="9544" y="3772"/>
                        <a:pt x="9332" y="3225"/>
                        <a:pt x="8967" y="2830"/>
                      </a:cubicBezTo>
                      <a:cubicBezTo>
                        <a:pt x="8498" y="2286"/>
                        <a:pt x="7080" y="2182"/>
                        <a:pt x="6063" y="2182"/>
                      </a:cubicBezTo>
                      <a:cubicBezTo>
                        <a:pt x="5432" y="2182"/>
                        <a:pt x="4955" y="2222"/>
                        <a:pt x="4955" y="2222"/>
                      </a:cubicBezTo>
                      <a:cubicBezTo>
                        <a:pt x="4863" y="1766"/>
                        <a:pt x="4651" y="1341"/>
                        <a:pt x="4377" y="976"/>
                      </a:cubicBezTo>
                      <a:cubicBezTo>
                        <a:pt x="4216" y="761"/>
                        <a:pt x="3960" y="641"/>
                        <a:pt x="3702" y="641"/>
                      </a:cubicBezTo>
                      <a:cubicBezTo>
                        <a:pt x="3522" y="641"/>
                        <a:pt x="3341" y="699"/>
                        <a:pt x="3192" y="824"/>
                      </a:cubicBezTo>
                      <a:cubicBezTo>
                        <a:pt x="3313" y="1098"/>
                        <a:pt x="3344" y="1402"/>
                        <a:pt x="3344" y="1706"/>
                      </a:cubicBezTo>
                      <a:cubicBezTo>
                        <a:pt x="3315" y="2160"/>
                        <a:pt x="3128" y="2362"/>
                        <a:pt x="2958" y="2362"/>
                      </a:cubicBezTo>
                      <a:cubicBezTo>
                        <a:pt x="2763" y="2362"/>
                        <a:pt x="2592" y="2098"/>
                        <a:pt x="2705" y="1645"/>
                      </a:cubicBezTo>
                      <a:cubicBezTo>
                        <a:pt x="2766" y="1310"/>
                        <a:pt x="2948" y="1037"/>
                        <a:pt x="3192" y="824"/>
                      </a:cubicBezTo>
                      <a:cubicBezTo>
                        <a:pt x="2998" y="316"/>
                        <a:pt x="2573" y="0"/>
                        <a:pt x="219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231"/>
                <p:cNvSpPr/>
                <p:nvPr/>
              </p:nvSpPr>
              <p:spPr>
                <a:xfrm>
                  <a:off x="7061359" y="2162862"/>
                  <a:ext cx="233790" cy="169280"/>
                </a:xfrm>
                <a:custGeom>
                  <a:rect b="b" l="l" r="r" t="t"/>
                  <a:pathLst>
                    <a:path extrusionOk="0" h="6757" w="9332">
                      <a:moveTo>
                        <a:pt x="304" y="1"/>
                      </a:moveTo>
                      <a:lnTo>
                        <a:pt x="304" y="1"/>
                      </a:lnTo>
                      <a:cubicBezTo>
                        <a:pt x="301" y="10"/>
                        <a:pt x="297" y="30"/>
                        <a:pt x="294" y="59"/>
                      </a:cubicBezTo>
                      <a:lnTo>
                        <a:pt x="294" y="59"/>
                      </a:lnTo>
                      <a:cubicBezTo>
                        <a:pt x="297" y="40"/>
                        <a:pt x="301" y="20"/>
                        <a:pt x="304" y="1"/>
                      </a:cubicBezTo>
                      <a:close/>
                      <a:moveTo>
                        <a:pt x="8448" y="56"/>
                      </a:moveTo>
                      <a:cubicBezTo>
                        <a:pt x="8357" y="56"/>
                        <a:pt x="8298" y="61"/>
                        <a:pt x="8298" y="61"/>
                      </a:cubicBezTo>
                      <a:cubicBezTo>
                        <a:pt x="8237" y="639"/>
                        <a:pt x="7720" y="1855"/>
                        <a:pt x="7234" y="2280"/>
                      </a:cubicBezTo>
                      <a:cubicBezTo>
                        <a:pt x="6890" y="2571"/>
                        <a:pt x="6415" y="2666"/>
                        <a:pt x="5947" y="2666"/>
                      </a:cubicBezTo>
                      <a:cubicBezTo>
                        <a:pt x="5338" y="2666"/>
                        <a:pt x="4743" y="2505"/>
                        <a:pt x="4468" y="2402"/>
                      </a:cubicBezTo>
                      <a:cubicBezTo>
                        <a:pt x="4011" y="2259"/>
                        <a:pt x="3152" y="1634"/>
                        <a:pt x="2143" y="1634"/>
                      </a:cubicBezTo>
                      <a:cubicBezTo>
                        <a:pt x="2078" y="1634"/>
                        <a:pt x="2012" y="1636"/>
                        <a:pt x="1945" y="1642"/>
                      </a:cubicBezTo>
                      <a:cubicBezTo>
                        <a:pt x="1638" y="1680"/>
                        <a:pt x="1330" y="1792"/>
                        <a:pt x="1046" y="1792"/>
                      </a:cubicBezTo>
                      <a:cubicBezTo>
                        <a:pt x="881" y="1792"/>
                        <a:pt x="723" y="1754"/>
                        <a:pt x="577" y="1642"/>
                      </a:cubicBezTo>
                      <a:cubicBezTo>
                        <a:pt x="248" y="1395"/>
                        <a:pt x="265" y="332"/>
                        <a:pt x="294" y="59"/>
                      </a:cubicBezTo>
                      <a:lnTo>
                        <a:pt x="294" y="59"/>
                      </a:lnTo>
                      <a:cubicBezTo>
                        <a:pt x="0" y="1922"/>
                        <a:pt x="36" y="3689"/>
                        <a:pt x="608" y="4712"/>
                      </a:cubicBezTo>
                      <a:cubicBezTo>
                        <a:pt x="1393" y="6116"/>
                        <a:pt x="2775" y="6757"/>
                        <a:pt x="4225" y="6757"/>
                      </a:cubicBezTo>
                      <a:cubicBezTo>
                        <a:pt x="5412" y="6757"/>
                        <a:pt x="6644" y="6326"/>
                        <a:pt x="7629" y="5533"/>
                      </a:cubicBezTo>
                      <a:cubicBezTo>
                        <a:pt x="8176" y="4955"/>
                        <a:pt x="8602" y="4256"/>
                        <a:pt x="8875" y="3496"/>
                      </a:cubicBezTo>
                      <a:cubicBezTo>
                        <a:pt x="9088" y="2523"/>
                        <a:pt x="9270" y="1520"/>
                        <a:pt x="9331" y="548"/>
                      </a:cubicBezTo>
                      <a:cubicBezTo>
                        <a:pt x="9331" y="109"/>
                        <a:pt x="8734" y="56"/>
                        <a:pt x="8448" y="56"/>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231"/>
                <p:cNvSpPr/>
                <p:nvPr/>
              </p:nvSpPr>
              <p:spPr>
                <a:xfrm>
                  <a:off x="7256305" y="2168599"/>
                  <a:ext cx="89112" cy="90440"/>
                </a:xfrm>
                <a:custGeom>
                  <a:rect b="b" l="l" r="r" t="t"/>
                  <a:pathLst>
                    <a:path extrusionOk="0" h="3610" w="3557">
                      <a:moveTo>
                        <a:pt x="2385" y="1"/>
                      </a:moveTo>
                      <a:cubicBezTo>
                        <a:pt x="1572" y="1"/>
                        <a:pt x="456" y="1322"/>
                        <a:pt x="456" y="1322"/>
                      </a:cubicBezTo>
                      <a:lnTo>
                        <a:pt x="0" y="2902"/>
                      </a:lnTo>
                      <a:cubicBezTo>
                        <a:pt x="143" y="3330"/>
                        <a:pt x="545" y="3609"/>
                        <a:pt x="975" y="3609"/>
                      </a:cubicBezTo>
                      <a:cubicBezTo>
                        <a:pt x="1095" y="3609"/>
                        <a:pt x="1218" y="3587"/>
                        <a:pt x="1337" y="3541"/>
                      </a:cubicBezTo>
                      <a:cubicBezTo>
                        <a:pt x="2340" y="3267"/>
                        <a:pt x="3556" y="623"/>
                        <a:pt x="2736" y="106"/>
                      </a:cubicBezTo>
                      <a:cubicBezTo>
                        <a:pt x="2629" y="33"/>
                        <a:pt x="2511" y="1"/>
                        <a:pt x="2385"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231"/>
                <p:cNvSpPr/>
                <p:nvPr/>
              </p:nvSpPr>
              <p:spPr>
                <a:xfrm>
                  <a:off x="7269459" y="2189520"/>
                  <a:ext cx="46247" cy="54715"/>
                </a:xfrm>
                <a:custGeom>
                  <a:rect b="b" l="l" r="r" t="t"/>
                  <a:pathLst>
                    <a:path extrusionOk="0" h="2184" w="1846">
                      <a:moveTo>
                        <a:pt x="1846" y="0"/>
                      </a:moveTo>
                      <a:cubicBezTo>
                        <a:pt x="904" y="0"/>
                        <a:pt x="83" y="1186"/>
                        <a:pt x="22" y="2098"/>
                      </a:cubicBezTo>
                      <a:cubicBezTo>
                        <a:pt x="1" y="2141"/>
                        <a:pt x="55" y="2184"/>
                        <a:pt x="100" y="2184"/>
                      </a:cubicBezTo>
                      <a:cubicBezTo>
                        <a:pt x="118" y="2184"/>
                        <a:pt x="135" y="2176"/>
                        <a:pt x="144" y="2159"/>
                      </a:cubicBezTo>
                      <a:cubicBezTo>
                        <a:pt x="235" y="1976"/>
                        <a:pt x="387" y="1794"/>
                        <a:pt x="508" y="1642"/>
                      </a:cubicBezTo>
                      <a:cubicBezTo>
                        <a:pt x="636" y="1493"/>
                        <a:pt x="808" y="1418"/>
                        <a:pt x="994" y="1418"/>
                      </a:cubicBezTo>
                      <a:cubicBezTo>
                        <a:pt x="1074" y="1418"/>
                        <a:pt x="1156" y="1432"/>
                        <a:pt x="1238" y="1459"/>
                      </a:cubicBezTo>
                      <a:cubicBezTo>
                        <a:pt x="1238" y="1459"/>
                        <a:pt x="1268" y="1459"/>
                        <a:pt x="1238" y="1429"/>
                      </a:cubicBezTo>
                      <a:cubicBezTo>
                        <a:pt x="1130" y="1321"/>
                        <a:pt x="992" y="1267"/>
                        <a:pt x="853" y="1267"/>
                      </a:cubicBezTo>
                      <a:cubicBezTo>
                        <a:pt x="680" y="1267"/>
                        <a:pt x="505" y="1351"/>
                        <a:pt x="387" y="1520"/>
                      </a:cubicBezTo>
                      <a:cubicBezTo>
                        <a:pt x="721" y="852"/>
                        <a:pt x="1116" y="244"/>
                        <a:pt x="1846" y="31"/>
                      </a:cubicBezTo>
                      <a:lnTo>
                        <a:pt x="184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231"/>
                <p:cNvSpPr/>
                <p:nvPr/>
              </p:nvSpPr>
              <p:spPr>
                <a:xfrm>
                  <a:off x="7155011" y="2158302"/>
                  <a:ext cx="9921" cy="27432"/>
                </a:xfrm>
                <a:custGeom>
                  <a:rect b="b" l="l" r="r" t="t"/>
                  <a:pathLst>
                    <a:path extrusionOk="0" h="1095" w="396">
                      <a:moveTo>
                        <a:pt x="274" y="0"/>
                      </a:moveTo>
                      <a:cubicBezTo>
                        <a:pt x="122" y="335"/>
                        <a:pt x="0" y="943"/>
                        <a:pt x="396" y="1095"/>
                      </a:cubicBezTo>
                      <a:cubicBezTo>
                        <a:pt x="92" y="882"/>
                        <a:pt x="152" y="426"/>
                        <a:pt x="274" y="31"/>
                      </a:cubicBezTo>
                      <a:cubicBezTo>
                        <a:pt x="304" y="31"/>
                        <a:pt x="274" y="0"/>
                        <a:pt x="2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231"/>
                <p:cNvSpPr/>
                <p:nvPr/>
              </p:nvSpPr>
              <p:spPr>
                <a:xfrm>
                  <a:off x="7153258" y="2150561"/>
                  <a:ext cx="34572" cy="31566"/>
                </a:xfrm>
                <a:custGeom>
                  <a:rect b="b" l="l" r="r" t="t"/>
                  <a:pathLst>
                    <a:path extrusionOk="0" h="1260" w="1380">
                      <a:moveTo>
                        <a:pt x="745" y="0"/>
                      </a:moveTo>
                      <a:cubicBezTo>
                        <a:pt x="262" y="0"/>
                        <a:pt x="0" y="1134"/>
                        <a:pt x="557" y="1252"/>
                      </a:cubicBezTo>
                      <a:cubicBezTo>
                        <a:pt x="584" y="1257"/>
                        <a:pt x="610" y="1260"/>
                        <a:pt x="635" y="1260"/>
                      </a:cubicBezTo>
                      <a:cubicBezTo>
                        <a:pt x="1158" y="1260"/>
                        <a:pt x="1380" y="121"/>
                        <a:pt x="800" y="5"/>
                      </a:cubicBezTo>
                      <a:cubicBezTo>
                        <a:pt x="781" y="2"/>
                        <a:pt x="763" y="0"/>
                        <a:pt x="7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31"/>
                <p:cNvSpPr/>
                <p:nvPr/>
              </p:nvSpPr>
              <p:spPr>
                <a:xfrm>
                  <a:off x="7089520" y="2145349"/>
                  <a:ext cx="16009" cy="22898"/>
                </a:xfrm>
                <a:custGeom>
                  <a:rect b="b" l="l" r="r" t="t"/>
                  <a:pathLst>
                    <a:path extrusionOk="0" h="914" w="639">
                      <a:moveTo>
                        <a:pt x="639" y="1"/>
                      </a:moveTo>
                      <a:cubicBezTo>
                        <a:pt x="639" y="1"/>
                        <a:pt x="608" y="1"/>
                        <a:pt x="608" y="31"/>
                      </a:cubicBezTo>
                      <a:cubicBezTo>
                        <a:pt x="517" y="396"/>
                        <a:pt x="365" y="852"/>
                        <a:pt x="0" y="882"/>
                      </a:cubicBezTo>
                      <a:lnTo>
                        <a:pt x="0" y="912"/>
                      </a:lnTo>
                      <a:cubicBezTo>
                        <a:pt x="11" y="913"/>
                        <a:pt x="22" y="914"/>
                        <a:pt x="32" y="914"/>
                      </a:cubicBezTo>
                      <a:cubicBezTo>
                        <a:pt x="435" y="914"/>
                        <a:pt x="609" y="356"/>
                        <a:pt x="6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231"/>
                <p:cNvSpPr/>
                <p:nvPr/>
              </p:nvSpPr>
              <p:spPr>
                <a:xfrm>
                  <a:off x="7076767" y="2132697"/>
                  <a:ext cx="33971" cy="31416"/>
                </a:xfrm>
                <a:custGeom>
                  <a:rect b="b" l="l" r="r" t="t"/>
                  <a:pathLst>
                    <a:path extrusionOk="0" h="1254" w="1356">
                      <a:moveTo>
                        <a:pt x="752" y="1"/>
                      </a:moveTo>
                      <a:cubicBezTo>
                        <a:pt x="228" y="1"/>
                        <a:pt x="0" y="1065"/>
                        <a:pt x="509" y="1235"/>
                      </a:cubicBezTo>
                      <a:cubicBezTo>
                        <a:pt x="547" y="1247"/>
                        <a:pt x="583" y="1253"/>
                        <a:pt x="618" y="1253"/>
                      </a:cubicBezTo>
                      <a:cubicBezTo>
                        <a:pt x="1098" y="1253"/>
                        <a:pt x="1356" y="161"/>
                        <a:pt x="874" y="19"/>
                      </a:cubicBezTo>
                      <a:cubicBezTo>
                        <a:pt x="832" y="7"/>
                        <a:pt x="791" y="1"/>
                        <a:pt x="75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31"/>
                <p:cNvSpPr/>
                <p:nvPr/>
              </p:nvSpPr>
              <p:spPr>
                <a:xfrm>
                  <a:off x="7167188" y="2113556"/>
                  <a:ext cx="33846" cy="26606"/>
                </a:xfrm>
                <a:custGeom>
                  <a:rect b="b" l="l" r="r" t="t"/>
                  <a:pathLst>
                    <a:path extrusionOk="0" h="1062" w="1351">
                      <a:moveTo>
                        <a:pt x="424" y="1"/>
                      </a:moveTo>
                      <a:cubicBezTo>
                        <a:pt x="330" y="1"/>
                        <a:pt x="237" y="18"/>
                        <a:pt x="153" y="54"/>
                      </a:cubicBezTo>
                      <a:cubicBezTo>
                        <a:pt x="31" y="115"/>
                        <a:pt x="1" y="236"/>
                        <a:pt x="31" y="358"/>
                      </a:cubicBezTo>
                      <a:cubicBezTo>
                        <a:pt x="92" y="570"/>
                        <a:pt x="274" y="631"/>
                        <a:pt x="426" y="722"/>
                      </a:cubicBezTo>
                      <a:cubicBezTo>
                        <a:pt x="578" y="844"/>
                        <a:pt x="700" y="935"/>
                        <a:pt x="852" y="1026"/>
                      </a:cubicBezTo>
                      <a:cubicBezTo>
                        <a:pt x="900" y="1050"/>
                        <a:pt x="949" y="1061"/>
                        <a:pt x="997" y="1061"/>
                      </a:cubicBezTo>
                      <a:cubicBezTo>
                        <a:pt x="1189" y="1061"/>
                        <a:pt x="1350" y="881"/>
                        <a:pt x="1277" y="662"/>
                      </a:cubicBezTo>
                      <a:cubicBezTo>
                        <a:pt x="1186" y="449"/>
                        <a:pt x="1034" y="236"/>
                        <a:pt x="821" y="115"/>
                      </a:cubicBezTo>
                      <a:cubicBezTo>
                        <a:pt x="711" y="41"/>
                        <a:pt x="567" y="1"/>
                        <a:pt x="4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231"/>
                <p:cNvSpPr/>
                <p:nvPr/>
              </p:nvSpPr>
              <p:spPr>
                <a:xfrm>
                  <a:off x="7081903" y="2096494"/>
                  <a:ext cx="38105" cy="18414"/>
                </a:xfrm>
                <a:custGeom>
                  <a:rect b="b" l="l" r="r" t="t"/>
                  <a:pathLst>
                    <a:path extrusionOk="0" h="735" w="1521">
                      <a:moveTo>
                        <a:pt x="918" y="1"/>
                      </a:moveTo>
                      <a:cubicBezTo>
                        <a:pt x="896" y="1"/>
                        <a:pt x="873" y="2"/>
                        <a:pt x="851" y="5"/>
                      </a:cubicBezTo>
                      <a:cubicBezTo>
                        <a:pt x="578" y="5"/>
                        <a:pt x="365" y="96"/>
                        <a:pt x="183" y="248"/>
                      </a:cubicBezTo>
                      <a:cubicBezTo>
                        <a:pt x="0" y="431"/>
                        <a:pt x="122" y="704"/>
                        <a:pt x="335" y="735"/>
                      </a:cubicBezTo>
                      <a:lnTo>
                        <a:pt x="882" y="735"/>
                      </a:lnTo>
                      <a:cubicBezTo>
                        <a:pt x="1064" y="735"/>
                        <a:pt x="1247" y="704"/>
                        <a:pt x="1399" y="613"/>
                      </a:cubicBezTo>
                      <a:cubicBezTo>
                        <a:pt x="1490" y="522"/>
                        <a:pt x="1520" y="400"/>
                        <a:pt x="1459" y="279"/>
                      </a:cubicBezTo>
                      <a:cubicBezTo>
                        <a:pt x="1323" y="115"/>
                        <a:pt x="1113" y="1"/>
                        <a:pt x="9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231"/>
                <p:cNvSpPr/>
                <p:nvPr/>
              </p:nvSpPr>
              <p:spPr>
                <a:xfrm>
                  <a:off x="7133690" y="2245541"/>
                  <a:ext cx="20568" cy="9495"/>
                </a:xfrm>
                <a:custGeom>
                  <a:rect b="b" l="l" r="r" t="t"/>
                  <a:pathLst>
                    <a:path extrusionOk="0" h="379" w="821">
                      <a:moveTo>
                        <a:pt x="769" y="0"/>
                      </a:moveTo>
                      <a:cubicBezTo>
                        <a:pt x="764" y="0"/>
                        <a:pt x="760" y="4"/>
                        <a:pt x="760" y="14"/>
                      </a:cubicBezTo>
                      <a:cubicBezTo>
                        <a:pt x="669" y="105"/>
                        <a:pt x="578" y="227"/>
                        <a:pt x="426" y="227"/>
                      </a:cubicBezTo>
                      <a:cubicBezTo>
                        <a:pt x="274" y="227"/>
                        <a:pt x="122" y="196"/>
                        <a:pt x="0" y="105"/>
                      </a:cubicBezTo>
                      <a:lnTo>
                        <a:pt x="0" y="135"/>
                      </a:lnTo>
                      <a:cubicBezTo>
                        <a:pt x="92" y="287"/>
                        <a:pt x="304" y="379"/>
                        <a:pt x="487" y="379"/>
                      </a:cubicBezTo>
                      <a:cubicBezTo>
                        <a:pt x="669" y="318"/>
                        <a:pt x="791" y="196"/>
                        <a:pt x="821" y="14"/>
                      </a:cubicBezTo>
                      <a:cubicBezTo>
                        <a:pt x="801" y="14"/>
                        <a:pt x="780" y="0"/>
                        <a:pt x="76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231"/>
                <p:cNvSpPr/>
                <p:nvPr/>
              </p:nvSpPr>
              <p:spPr>
                <a:xfrm>
                  <a:off x="7092000" y="2100878"/>
                  <a:ext cx="55416" cy="123784"/>
                </a:xfrm>
                <a:custGeom>
                  <a:rect b="b" l="l" r="r" t="t"/>
                  <a:pathLst>
                    <a:path extrusionOk="0" h="4941" w="2212">
                      <a:moveTo>
                        <a:pt x="1447" y="0"/>
                      </a:moveTo>
                      <a:cubicBezTo>
                        <a:pt x="1439" y="0"/>
                        <a:pt x="1430" y="4"/>
                        <a:pt x="1421" y="13"/>
                      </a:cubicBezTo>
                      <a:cubicBezTo>
                        <a:pt x="813" y="1259"/>
                        <a:pt x="357" y="2535"/>
                        <a:pt x="23" y="3873"/>
                      </a:cubicBezTo>
                      <a:cubicBezTo>
                        <a:pt x="1" y="3929"/>
                        <a:pt x="69" y="3948"/>
                        <a:pt x="170" y="3948"/>
                      </a:cubicBezTo>
                      <a:cubicBezTo>
                        <a:pt x="344" y="3948"/>
                        <a:pt x="615" y="3892"/>
                        <a:pt x="692" y="3873"/>
                      </a:cubicBezTo>
                      <a:lnTo>
                        <a:pt x="692" y="3873"/>
                      </a:lnTo>
                      <a:lnTo>
                        <a:pt x="479" y="4694"/>
                      </a:lnTo>
                      <a:cubicBezTo>
                        <a:pt x="479" y="4724"/>
                        <a:pt x="509" y="4785"/>
                        <a:pt x="540" y="4785"/>
                      </a:cubicBezTo>
                      <a:cubicBezTo>
                        <a:pt x="600" y="4815"/>
                        <a:pt x="661" y="4846"/>
                        <a:pt x="692" y="4846"/>
                      </a:cubicBezTo>
                      <a:cubicBezTo>
                        <a:pt x="844" y="4906"/>
                        <a:pt x="1026" y="4937"/>
                        <a:pt x="1178" y="4937"/>
                      </a:cubicBezTo>
                      <a:cubicBezTo>
                        <a:pt x="1209" y="4939"/>
                        <a:pt x="1240" y="4941"/>
                        <a:pt x="1271" y="4941"/>
                      </a:cubicBezTo>
                      <a:cubicBezTo>
                        <a:pt x="1604" y="4941"/>
                        <a:pt x="1931" y="4794"/>
                        <a:pt x="2181" y="4572"/>
                      </a:cubicBezTo>
                      <a:cubicBezTo>
                        <a:pt x="2211" y="4542"/>
                        <a:pt x="2211" y="4511"/>
                        <a:pt x="2181" y="4511"/>
                      </a:cubicBezTo>
                      <a:cubicBezTo>
                        <a:pt x="1909" y="4656"/>
                        <a:pt x="1615" y="4726"/>
                        <a:pt x="1319" y="4726"/>
                      </a:cubicBezTo>
                      <a:cubicBezTo>
                        <a:pt x="1119" y="4726"/>
                        <a:pt x="918" y="4694"/>
                        <a:pt x="722" y="4633"/>
                      </a:cubicBezTo>
                      <a:cubicBezTo>
                        <a:pt x="722" y="4633"/>
                        <a:pt x="1026" y="3630"/>
                        <a:pt x="1026" y="3630"/>
                      </a:cubicBezTo>
                      <a:cubicBezTo>
                        <a:pt x="955" y="3621"/>
                        <a:pt x="886" y="3617"/>
                        <a:pt x="819" y="3617"/>
                      </a:cubicBezTo>
                      <a:cubicBezTo>
                        <a:pt x="658" y="3617"/>
                        <a:pt x="508" y="3639"/>
                        <a:pt x="357" y="3660"/>
                      </a:cubicBezTo>
                      <a:cubicBezTo>
                        <a:pt x="661" y="2444"/>
                        <a:pt x="1178" y="1289"/>
                        <a:pt x="1482" y="43"/>
                      </a:cubicBezTo>
                      <a:cubicBezTo>
                        <a:pt x="1482" y="22"/>
                        <a:pt x="1467" y="0"/>
                        <a:pt x="14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31"/>
                <p:cNvSpPr/>
                <p:nvPr/>
              </p:nvSpPr>
              <p:spPr>
                <a:xfrm>
                  <a:off x="7115401" y="2214649"/>
                  <a:ext cx="32769" cy="22873"/>
                </a:xfrm>
                <a:custGeom>
                  <a:rect b="b" l="l" r="r" t="t"/>
                  <a:pathLst>
                    <a:path extrusionOk="0" h="913" w="1308">
                      <a:moveTo>
                        <a:pt x="1247" y="1"/>
                      </a:moveTo>
                      <a:cubicBezTo>
                        <a:pt x="951" y="137"/>
                        <a:pt x="637" y="206"/>
                        <a:pt x="320" y="206"/>
                      </a:cubicBezTo>
                      <a:cubicBezTo>
                        <a:pt x="214" y="206"/>
                        <a:pt x="107" y="198"/>
                        <a:pt x="1" y="183"/>
                      </a:cubicBezTo>
                      <a:lnTo>
                        <a:pt x="1" y="183"/>
                      </a:lnTo>
                      <a:cubicBezTo>
                        <a:pt x="92" y="426"/>
                        <a:pt x="274" y="639"/>
                        <a:pt x="518" y="791"/>
                      </a:cubicBezTo>
                      <a:cubicBezTo>
                        <a:pt x="639" y="882"/>
                        <a:pt x="761" y="912"/>
                        <a:pt x="913" y="912"/>
                      </a:cubicBezTo>
                      <a:cubicBezTo>
                        <a:pt x="1247" y="912"/>
                        <a:pt x="1308" y="639"/>
                        <a:pt x="1308" y="365"/>
                      </a:cubicBezTo>
                      <a:cubicBezTo>
                        <a:pt x="1277" y="244"/>
                        <a:pt x="1277" y="122"/>
                        <a:pt x="12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231"/>
                <p:cNvSpPr/>
                <p:nvPr/>
              </p:nvSpPr>
              <p:spPr>
                <a:xfrm>
                  <a:off x="7128354" y="2223693"/>
                  <a:ext cx="19817" cy="13829"/>
                </a:xfrm>
                <a:custGeom>
                  <a:rect b="b" l="l" r="r" t="t"/>
                  <a:pathLst>
                    <a:path extrusionOk="0" h="552" w="791">
                      <a:moveTo>
                        <a:pt x="707" y="0"/>
                      </a:moveTo>
                      <a:cubicBezTo>
                        <a:pt x="402" y="0"/>
                        <a:pt x="112" y="151"/>
                        <a:pt x="1" y="430"/>
                      </a:cubicBezTo>
                      <a:cubicBezTo>
                        <a:pt x="122" y="521"/>
                        <a:pt x="244" y="551"/>
                        <a:pt x="396" y="551"/>
                      </a:cubicBezTo>
                      <a:cubicBezTo>
                        <a:pt x="730" y="551"/>
                        <a:pt x="791" y="278"/>
                        <a:pt x="791" y="4"/>
                      </a:cubicBezTo>
                      <a:cubicBezTo>
                        <a:pt x="763" y="2"/>
                        <a:pt x="735" y="0"/>
                        <a:pt x="707" y="0"/>
                      </a:cubicBezTo>
                      <a:close/>
                    </a:path>
                  </a:pathLst>
                </a:custGeom>
                <a:solidFill>
                  <a:srgbClr val="FF9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231"/>
                <p:cNvSpPr/>
                <p:nvPr/>
              </p:nvSpPr>
              <p:spPr>
                <a:xfrm>
                  <a:off x="6683618" y="2428911"/>
                  <a:ext cx="734164" cy="446736"/>
                </a:xfrm>
                <a:custGeom>
                  <a:rect b="b" l="l" r="r" t="t"/>
                  <a:pathLst>
                    <a:path extrusionOk="0" h="17832" w="29305">
                      <a:moveTo>
                        <a:pt x="27729" y="1"/>
                      </a:moveTo>
                      <a:cubicBezTo>
                        <a:pt x="27151" y="1"/>
                        <a:pt x="26307" y="399"/>
                        <a:pt x="25107" y="1418"/>
                      </a:cubicBezTo>
                      <a:cubicBezTo>
                        <a:pt x="22858" y="3364"/>
                        <a:pt x="18268" y="7102"/>
                        <a:pt x="17600" y="7376"/>
                      </a:cubicBezTo>
                      <a:cubicBezTo>
                        <a:pt x="17581" y="7383"/>
                        <a:pt x="17556" y="7387"/>
                        <a:pt x="17527" y="7387"/>
                      </a:cubicBezTo>
                      <a:cubicBezTo>
                        <a:pt x="16388" y="7387"/>
                        <a:pt x="7542" y="1901"/>
                        <a:pt x="6024" y="1901"/>
                      </a:cubicBezTo>
                      <a:cubicBezTo>
                        <a:pt x="6000" y="1901"/>
                        <a:pt x="5978" y="1902"/>
                        <a:pt x="5958" y="1905"/>
                      </a:cubicBezTo>
                      <a:cubicBezTo>
                        <a:pt x="4651" y="2087"/>
                        <a:pt x="0" y="9382"/>
                        <a:pt x="943" y="10203"/>
                      </a:cubicBezTo>
                      <a:cubicBezTo>
                        <a:pt x="3770" y="12725"/>
                        <a:pt x="13952" y="17832"/>
                        <a:pt x="18147" y="17832"/>
                      </a:cubicBezTo>
                      <a:cubicBezTo>
                        <a:pt x="20062" y="17802"/>
                        <a:pt x="25411" y="10689"/>
                        <a:pt x="28299" y="4336"/>
                      </a:cubicBezTo>
                      <a:cubicBezTo>
                        <a:pt x="28899" y="2958"/>
                        <a:pt x="29304" y="1"/>
                        <a:pt x="27729"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231"/>
                <p:cNvSpPr/>
                <p:nvPr/>
              </p:nvSpPr>
              <p:spPr>
                <a:xfrm>
                  <a:off x="6506185" y="2254886"/>
                  <a:ext cx="409709" cy="463897"/>
                </a:xfrm>
                <a:custGeom>
                  <a:rect b="b" l="l" r="r" t="t"/>
                  <a:pathLst>
                    <a:path extrusionOk="0" h="18517" w="16354">
                      <a:moveTo>
                        <a:pt x="1678" y="1"/>
                      </a:moveTo>
                      <a:cubicBezTo>
                        <a:pt x="1526" y="1"/>
                        <a:pt x="1372" y="50"/>
                        <a:pt x="1216" y="157"/>
                      </a:cubicBezTo>
                      <a:cubicBezTo>
                        <a:pt x="61" y="948"/>
                        <a:pt x="1003" y="3015"/>
                        <a:pt x="1003" y="3015"/>
                      </a:cubicBezTo>
                      <a:cubicBezTo>
                        <a:pt x="1003" y="3015"/>
                        <a:pt x="304" y="3866"/>
                        <a:pt x="578" y="5750"/>
                      </a:cubicBezTo>
                      <a:cubicBezTo>
                        <a:pt x="578" y="5750"/>
                        <a:pt x="0" y="6662"/>
                        <a:pt x="821" y="8425"/>
                      </a:cubicBezTo>
                      <a:cubicBezTo>
                        <a:pt x="730" y="8881"/>
                        <a:pt x="791" y="9398"/>
                        <a:pt x="1003" y="9823"/>
                      </a:cubicBezTo>
                      <a:cubicBezTo>
                        <a:pt x="2797" y="13775"/>
                        <a:pt x="6839" y="16328"/>
                        <a:pt x="10000" y="18516"/>
                      </a:cubicBezTo>
                      <a:lnTo>
                        <a:pt x="16353" y="10766"/>
                      </a:lnTo>
                      <a:cubicBezTo>
                        <a:pt x="15168" y="9975"/>
                        <a:pt x="8997" y="6723"/>
                        <a:pt x="5228" y="3683"/>
                      </a:cubicBezTo>
                      <a:cubicBezTo>
                        <a:pt x="3788" y="2510"/>
                        <a:pt x="2769" y="1"/>
                        <a:pt x="1678"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231"/>
                <p:cNvSpPr/>
                <p:nvPr/>
              </p:nvSpPr>
              <p:spPr>
                <a:xfrm>
                  <a:off x="6531314" y="2330098"/>
                  <a:ext cx="149614" cy="167401"/>
                </a:xfrm>
                <a:custGeom>
                  <a:rect b="b" l="l" r="r" t="t"/>
                  <a:pathLst>
                    <a:path extrusionOk="0" h="6682" w="5972">
                      <a:moveTo>
                        <a:pt x="35" y="0"/>
                      </a:moveTo>
                      <a:cubicBezTo>
                        <a:pt x="16" y="0"/>
                        <a:pt x="0" y="22"/>
                        <a:pt x="0" y="43"/>
                      </a:cubicBezTo>
                      <a:cubicBezTo>
                        <a:pt x="1307" y="2748"/>
                        <a:pt x="3344" y="5028"/>
                        <a:pt x="5897" y="6669"/>
                      </a:cubicBezTo>
                      <a:cubicBezTo>
                        <a:pt x="5913" y="6677"/>
                        <a:pt x="5927" y="6681"/>
                        <a:pt x="5938" y="6681"/>
                      </a:cubicBezTo>
                      <a:cubicBezTo>
                        <a:pt x="5968" y="6681"/>
                        <a:pt x="5972" y="6653"/>
                        <a:pt x="5927" y="6609"/>
                      </a:cubicBezTo>
                      <a:cubicBezTo>
                        <a:pt x="4833" y="5757"/>
                        <a:pt x="3769" y="4785"/>
                        <a:pt x="2797" y="3782"/>
                      </a:cubicBezTo>
                      <a:cubicBezTo>
                        <a:pt x="1794" y="2596"/>
                        <a:pt x="882" y="1350"/>
                        <a:pt x="61" y="13"/>
                      </a:cubicBezTo>
                      <a:cubicBezTo>
                        <a:pt x="52" y="4"/>
                        <a:pt x="43" y="0"/>
                        <a:pt x="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231"/>
                <p:cNvSpPr/>
                <p:nvPr/>
              </p:nvSpPr>
              <p:spPr>
                <a:xfrm>
                  <a:off x="6520641" y="2398170"/>
                  <a:ext cx="122807" cy="163067"/>
                </a:xfrm>
                <a:custGeom>
                  <a:rect b="b" l="l" r="r" t="t"/>
                  <a:pathLst>
                    <a:path extrusionOk="0" h="6509" w="4902">
                      <a:moveTo>
                        <a:pt x="1" y="1"/>
                      </a:moveTo>
                      <a:cubicBezTo>
                        <a:pt x="973" y="2554"/>
                        <a:pt x="2645" y="4803"/>
                        <a:pt x="4803" y="6475"/>
                      </a:cubicBezTo>
                      <a:cubicBezTo>
                        <a:pt x="4827" y="6498"/>
                        <a:pt x="4850" y="6508"/>
                        <a:pt x="4866" y="6508"/>
                      </a:cubicBezTo>
                      <a:cubicBezTo>
                        <a:pt x="4893" y="6508"/>
                        <a:pt x="4902" y="6482"/>
                        <a:pt x="4864" y="6445"/>
                      </a:cubicBezTo>
                      <a:cubicBezTo>
                        <a:pt x="3831" y="5472"/>
                        <a:pt x="2068" y="3800"/>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231"/>
                <p:cNvSpPr/>
                <p:nvPr/>
              </p:nvSpPr>
              <p:spPr>
                <a:xfrm>
                  <a:off x="6526729" y="2465966"/>
                  <a:ext cx="95525" cy="129346"/>
                </a:xfrm>
                <a:custGeom>
                  <a:rect b="b" l="l" r="r" t="t"/>
                  <a:pathLst>
                    <a:path extrusionOk="0" h="5163" w="3813">
                      <a:moveTo>
                        <a:pt x="1" y="0"/>
                      </a:moveTo>
                      <a:cubicBezTo>
                        <a:pt x="1186" y="2553"/>
                        <a:pt x="1885" y="3374"/>
                        <a:pt x="3709" y="5137"/>
                      </a:cubicBezTo>
                      <a:cubicBezTo>
                        <a:pt x="3736" y="5155"/>
                        <a:pt x="3757" y="5162"/>
                        <a:pt x="3773" y="5162"/>
                      </a:cubicBezTo>
                      <a:cubicBezTo>
                        <a:pt x="3810" y="5162"/>
                        <a:pt x="3813" y="5119"/>
                        <a:pt x="3770" y="5076"/>
                      </a:cubicBezTo>
                      <a:cubicBezTo>
                        <a:pt x="2129" y="3404"/>
                        <a:pt x="1278" y="2128"/>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231"/>
                <p:cNvSpPr/>
                <p:nvPr/>
              </p:nvSpPr>
              <p:spPr>
                <a:xfrm>
                  <a:off x="6653152" y="2261450"/>
                  <a:ext cx="262751" cy="262400"/>
                </a:xfrm>
                <a:custGeom>
                  <a:rect b="b" l="l" r="r" t="t"/>
                  <a:pathLst>
                    <a:path extrusionOk="0" h="10474" w="10488">
                      <a:moveTo>
                        <a:pt x="1771" y="0"/>
                      </a:moveTo>
                      <a:cubicBezTo>
                        <a:pt x="1573" y="0"/>
                        <a:pt x="1405" y="53"/>
                        <a:pt x="1277" y="169"/>
                      </a:cubicBezTo>
                      <a:cubicBezTo>
                        <a:pt x="1" y="1294"/>
                        <a:pt x="3527" y="4637"/>
                        <a:pt x="4195" y="5640"/>
                      </a:cubicBezTo>
                      <a:cubicBezTo>
                        <a:pt x="4774" y="6471"/>
                        <a:pt x="4790" y="6843"/>
                        <a:pt x="4417" y="6843"/>
                      </a:cubicBezTo>
                      <a:cubicBezTo>
                        <a:pt x="4339" y="6843"/>
                        <a:pt x="4244" y="6827"/>
                        <a:pt x="4134" y="6795"/>
                      </a:cubicBezTo>
                      <a:lnTo>
                        <a:pt x="4134" y="6795"/>
                      </a:lnTo>
                      <a:cubicBezTo>
                        <a:pt x="6384" y="8224"/>
                        <a:pt x="9332" y="9744"/>
                        <a:pt x="10487" y="10473"/>
                      </a:cubicBezTo>
                      <a:cubicBezTo>
                        <a:pt x="10487" y="10473"/>
                        <a:pt x="9454" y="7312"/>
                        <a:pt x="8451" y="5579"/>
                      </a:cubicBezTo>
                      <a:cubicBezTo>
                        <a:pt x="7551" y="4025"/>
                        <a:pt x="3495" y="0"/>
                        <a:pt x="1771"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231"/>
                <p:cNvSpPr/>
                <p:nvPr/>
              </p:nvSpPr>
              <p:spPr>
                <a:xfrm>
                  <a:off x="6819938" y="2426982"/>
                  <a:ext cx="596650" cy="458486"/>
                </a:xfrm>
                <a:custGeom>
                  <a:rect b="b" l="l" r="r" t="t"/>
                  <a:pathLst>
                    <a:path extrusionOk="0" h="18301" w="23816">
                      <a:moveTo>
                        <a:pt x="22417" y="0"/>
                      </a:moveTo>
                      <a:cubicBezTo>
                        <a:pt x="21840" y="0"/>
                        <a:pt x="21015" y="348"/>
                        <a:pt x="19879" y="1191"/>
                      </a:cubicBezTo>
                      <a:cubicBezTo>
                        <a:pt x="15958" y="4049"/>
                        <a:pt x="12493" y="7210"/>
                        <a:pt x="12128" y="7240"/>
                      </a:cubicBezTo>
                      <a:cubicBezTo>
                        <a:pt x="12127" y="7240"/>
                        <a:pt x="12125" y="7240"/>
                        <a:pt x="12123" y="7240"/>
                      </a:cubicBezTo>
                      <a:cubicBezTo>
                        <a:pt x="11733" y="7240"/>
                        <a:pt x="4742" y="3775"/>
                        <a:pt x="4742" y="3775"/>
                      </a:cubicBezTo>
                      <a:lnTo>
                        <a:pt x="0" y="13350"/>
                      </a:lnTo>
                      <a:cubicBezTo>
                        <a:pt x="0" y="13350"/>
                        <a:pt x="8286" y="18301"/>
                        <a:pt x="12237" y="18301"/>
                      </a:cubicBezTo>
                      <a:cubicBezTo>
                        <a:pt x="12620" y="18301"/>
                        <a:pt x="12963" y="18254"/>
                        <a:pt x="13253" y="18152"/>
                      </a:cubicBezTo>
                      <a:cubicBezTo>
                        <a:pt x="16505" y="16967"/>
                        <a:pt x="22220" y="6906"/>
                        <a:pt x="23131" y="4049"/>
                      </a:cubicBezTo>
                      <a:cubicBezTo>
                        <a:pt x="23756" y="2047"/>
                        <a:pt x="23816" y="0"/>
                        <a:pt x="22417"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231"/>
                <p:cNvSpPr/>
                <p:nvPr/>
              </p:nvSpPr>
              <p:spPr>
                <a:xfrm>
                  <a:off x="6778799" y="2497935"/>
                  <a:ext cx="188119" cy="286350"/>
                </a:xfrm>
                <a:custGeom>
                  <a:rect b="b" l="l" r="r" t="t"/>
                  <a:pathLst>
                    <a:path extrusionOk="0" h="11430" w="7509">
                      <a:moveTo>
                        <a:pt x="5259" y="1"/>
                      </a:moveTo>
                      <a:lnTo>
                        <a:pt x="1" y="10214"/>
                      </a:lnTo>
                      <a:lnTo>
                        <a:pt x="2493" y="11429"/>
                      </a:lnTo>
                      <a:lnTo>
                        <a:pt x="7509" y="1065"/>
                      </a:lnTo>
                      <a:lnTo>
                        <a:pt x="5259"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31"/>
                <p:cNvSpPr/>
                <p:nvPr/>
              </p:nvSpPr>
              <p:spPr>
                <a:xfrm>
                  <a:off x="6854212" y="2545613"/>
                  <a:ext cx="105872" cy="213097"/>
                </a:xfrm>
                <a:custGeom>
                  <a:rect b="b" l="l" r="r" t="t"/>
                  <a:pathLst>
                    <a:path extrusionOk="0" h="8506" w="4226">
                      <a:moveTo>
                        <a:pt x="4177" y="0"/>
                      </a:moveTo>
                      <a:cubicBezTo>
                        <a:pt x="4170" y="0"/>
                        <a:pt x="4164" y="4"/>
                        <a:pt x="4164" y="13"/>
                      </a:cubicBezTo>
                      <a:cubicBezTo>
                        <a:pt x="3769" y="651"/>
                        <a:pt x="3435" y="1350"/>
                        <a:pt x="3100" y="2019"/>
                      </a:cubicBezTo>
                      <a:cubicBezTo>
                        <a:pt x="2736" y="2687"/>
                        <a:pt x="2371" y="3447"/>
                        <a:pt x="2006" y="4177"/>
                      </a:cubicBezTo>
                      <a:cubicBezTo>
                        <a:pt x="1307" y="5575"/>
                        <a:pt x="638" y="7004"/>
                        <a:pt x="0" y="8463"/>
                      </a:cubicBezTo>
                      <a:cubicBezTo>
                        <a:pt x="0" y="8484"/>
                        <a:pt x="30" y="8506"/>
                        <a:pt x="48" y="8506"/>
                      </a:cubicBezTo>
                      <a:cubicBezTo>
                        <a:pt x="56" y="8506"/>
                        <a:pt x="61" y="8502"/>
                        <a:pt x="61" y="8493"/>
                      </a:cubicBezTo>
                      <a:cubicBezTo>
                        <a:pt x="821" y="7125"/>
                        <a:pt x="1550" y="5727"/>
                        <a:pt x="2249" y="4298"/>
                      </a:cubicBezTo>
                      <a:cubicBezTo>
                        <a:pt x="2584" y="3599"/>
                        <a:pt x="2918" y="2900"/>
                        <a:pt x="3252" y="2171"/>
                      </a:cubicBezTo>
                      <a:cubicBezTo>
                        <a:pt x="3587" y="1472"/>
                        <a:pt x="3952" y="773"/>
                        <a:pt x="4225" y="43"/>
                      </a:cubicBezTo>
                      <a:cubicBezTo>
                        <a:pt x="4225" y="22"/>
                        <a:pt x="4195" y="0"/>
                        <a:pt x="417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231"/>
                <p:cNvSpPr/>
                <p:nvPr/>
              </p:nvSpPr>
              <p:spPr>
                <a:xfrm>
                  <a:off x="6962345" y="2495505"/>
                  <a:ext cx="305916" cy="118473"/>
                </a:xfrm>
                <a:custGeom>
                  <a:rect b="b" l="l" r="r" t="t"/>
                  <a:pathLst>
                    <a:path extrusionOk="0" h="4729" w="12211">
                      <a:moveTo>
                        <a:pt x="12143" y="0"/>
                      </a:moveTo>
                      <a:cubicBezTo>
                        <a:pt x="12137" y="0"/>
                        <a:pt x="12133" y="2"/>
                        <a:pt x="12128" y="7"/>
                      </a:cubicBezTo>
                      <a:cubicBezTo>
                        <a:pt x="11703" y="280"/>
                        <a:pt x="6809" y="4292"/>
                        <a:pt x="6566" y="4414"/>
                      </a:cubicBezTo>
                      <a:cubicBezTo>
                        <a:pt x="6520" y="4433"/>
                        <a:pt x="6472" y="4442"/>
                        <a:pt x="6422" y="4442"/>
                      </a:cubicBezTo>
                      <a:cubicBezTo>
                        <a:pt x="6238" y="4442"/>
                        <a:pt x="6028" y="4327"/>
                        <a:pt x="5836" y="4231"/>
                      </a:cubicBezTo>
                      <a:cubicBezTo>
                        <a:pt x="4924" y="3806"/>
                        <a:pt x="4013" y="3350"/>
                        <a:pt x="3101" y="2894"/>
                      </a:cubicBezTo>
                      <a:cubicBezTo>
                        <a:pt x="2067" y="2377"/>
                        <a:pt x="1095" y="1982"/>
                        <a:pt x="61" y="1466"/>
                      </a:cubicBezTo>
                      <a:cubicBezTo>
                        <a:pt x="0" y="1466"/>
                        <a:pt x="0" y="1496"/>
                        <a:pt x="31" y="1526"/>
                      </a:cubicBezTo>
                      <a:cubicBezTo>
                        <a:pt x="973" y="2043"/>
                        <a:pt x="1794" y="2529"/>
                        <a:pt x="2736" y="3016"/>
                      </a:cubicBezTo>
                      <a:cubicBezTo>
                        <a:pt x="3709" y="3502"/>
                        <a:pt x="4651" y="3988"/>
                        <a:pt x="5623" y="4444"/>
                      </a:cubicBezTo>
                      <a:cubicBezTo>
                        <a:pt x="5857" y="4572"/>
                        <a:pt x="6106" y="4729"/>
                        <a:pt x="6369" y="4729"/>
                      </a:cubicBezTo>
                      <a:cubicBezTo>
                        <a:pt x="6483" y="4729"/>
                        <a:pt x="6599" y="4700"/>
                        <a:pt x="6718" y="4627"/>
                      </a:cubicBezTo>
                      <a:cubicBezTo>
                        <a:pt x="7143" y="4323"/>
                        <a:pt x="11733" y="523"/>
                        <a:pt x="12159" y="67"/>
                      </a:cubicBezTo>
                      <a:cubicBezTo>
                        <a:pt x="12211" y="67"/>
                        <a:pt x="12173" y="0"/>
                        <a:pt x="1214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231"/>
                <p:cNvSpPr/>
                <p:nvPr/>
              </p:nvSpPr>
              <p:spPr>
                <a:xfrm>
                  <a:off x="6775767" y="2599229"/>
                  <a:ext cx="599306" cy="290158"/>
                </a:xfrm>
                <a:custGeom>
                  <a:rect b="b" l="l" r="r" t="t"/>
                  <a:pathLst>
                    <a:path extrusionOk="0" h="11582" w="23922">
                      <a:moveTo>
                        <a:pt x="23861" y="0"/>
                      </a:moveTo>
                      <a:cubicBezTo>
                        <a:pt x="23223" y="1003"/>
                        <a:pt x="22584" y="2006"/>
                        <a:pt x="21916" y="3009"/>
                      </a:cubicBezTo>
                      <a:cubicBezTo>
                        <a:pt x="21247" y="3982"/>
                        <a:pt x="20548" y="5016"/>
                        <a:pt x="19818" y="5988"/>
                      </a:cubicBezTo>
                      <a:cubicBezTo>
                        <a:pt x="19119" y="6961"/>
                        <a:pt x="18451" y="7842"/>
                        <a:pt x="17691" y="8724"/>
                      </a:cubicBezTo>
                      <a:cubicBezTo>
                        <a:pt x="17295" y="9180"/>
                        <a:pt x="16900" y="9605"/>
                        <a:pt x="16475" y="10031"/>
                      </a:cubicBezTo>
                      <a:cubicBezTo>
                        <a:pt x="16080" y="10456"/>
                        <a:pt x="15593" y="10791"/>
                        <a:pt x="15077" y="11034"/>
                      </a:cubicBezTo>
                      <a:cubicBezTo>
                        <a:pt x="14639" y="11195"/>
                        <a:pt x="14167" y="11269"/>
                        <a:pt x="13699" y="11269"/>
                      </a:cubicBezTo>
                      <a:cubicBezTo>
                        <a:pt x="13550" y="11269"/>
                        <a:pt x="13400" y="11261"/>
                        <a:pt x="13253" y="11247"/>
                      </a:cubicBezTo>
                      <a:cubicBezTo>
                        <a:pt x="12949" y="11216"/>
                        <a:pt x="12645" y="11186"/>
                        <a:pt x="12371" y="11125"/>
                      </a:cubicBezTo>
                      <a:cubicBezTo>
                        <a:pt x="11733" y="10973"/>
                        <a:pt x="11125" y="10791"/>
                        <a:pt x="10548" y="10608"/>
                      </a:cubicBezTo>
                      <a:cubicBezTo>
                        <a:pt x="8815" y="10031"/>
                        <a:pt x="7174" y="9301"/>
                        <a:pt x="5593" y="8450"/>
                      </a:cubicBezTo>
                      <a:cubicBezTo>
                        <a:pt x="5137" y="8207"/>
                        <a:pt x="4712" y="7964"/>
                        <a:pt x="4256" y="7751"/>
                      </a:cubicBezTo>
                      <a:cubicBezTo>
                        <a:pt x="3800" y="7508"/>
                        <a:pt x="3283" y="7234"/>
                        <a:pt x="2797" y="7022"/>
                      </a:cubicBezTo>
                      <a:cubicBezTo>
                        <a:pt x="2736" y="7113"/>
                        <a:pt x="2675" y="7234"/>
                        <a:pt x="2614" y="7326"/>
                      </a:cubicBezTo>
                      <a:cubicBezTo>
                        <a:pt x="2432" y="7204"/>
                        <a:pt x="213" y="6171"/>
                        <a:pt x="183" y="6171"/>
                      </a:cubicBezTo>
                      <a:cubicBezTo>
                        <a:pt x="274" y="5958"/>
                        <a:pt x="365" y="5775"/>
                        <a:pt x="426" y="5593"/>
                      </a:cubicBezTo>
                      <a:cubicBezTo>
                        <a:pt x="426" y="5557"/>
                        <a:pt x="426" y="5543"/>
                        <a:pt x="420" y="5543"/>
                      </a:cubicBezTo>
                      <a:cubicBezTo>
                        <a:pt x="415" y="5543"/>
                        <a:pt x="408" y="5550"/>
                        <a:pt x="395" y="5563"/>
                      </a:cubicBezTo>
                      <a:cubicBezTo>
                        <a:pt x="244" y="5775"/>
                        <a:pt x="122" y="6019"/>
                        <a:pt x="0" y="6262"/>
                      </a:cubicBezTo>
                      <a:cubicBezTo>
                        <a:pt x="0" y="6262"/>
                        <a:pt x="2552" y="7478"/>
                        <a:pt x="2613" y="7478"/>
                      </a:cubicBezTo>
                      <a:cubicBezTo>
                        <a:pt x="2614" y="7478"/>
                        <a:pt x="2614" y="7478"/>
                        <a:pt x="2614" y="7478"/>
                      </a:cubicBezTo>
                      <a:cubicBezTo>
                        <a:pt x="2645" y="7478"/>
                        <a:pt x="2827" y="7113"/>
                        <a:pt x="2827" y="7113"/>
                      </a:cubicBezTo>
                      <a:cubicBezTo>
                        <a:pt x="3253" y="7326"/>
                        <a:pt x="3648" y="7569"/>
                        <a:pt x="4043" y="7812"/>
                      </a:cubicBezTo>
                      <a:cubicBezTo>
                        <a:pt x="4469" y="8086"/>
                        <a:pt x="4864" y="8298"/>
                        <a:pt x="5289" y="8541"/>
                      </a:cubicBezTo>
                      <a:cubicBezTo>
                        <a:pt x="6110" y="8997"/>
                        <a:pt x="6961" y="9453"/>
                        <a:pt x="7812" y="9848"/>
                      </a:cubicBezTo>
                      <a:cubicBezTo>
                        <a:pt x="9453" y="10608"/>
                        <a:pt x="11247" y="11338"/>
                        <a:pt x="13070" y="11551"/>
                      </a:cubicBezTo>
                      <a:cubicBezTo>
                        <a:pt x="13243" y="11571"/>
                        <a:pt x="13412" y="11581"/>
                        <a:pt x="13579" y="11581"/>
                      </a:cubicBezTo>
                      <a:cubicBezTo>
                        <a:pt x="13915" y="11581"/>
                        <a:pt x="14246" y="11540"/>
                        <a:pt x="14590" y="11459"/>
                      </a:cubicBezTo>
                      <a:cubicBezTo>
                        <a:pt x="15745" y="11277"/>
                        <a:pt x="16566" y="10335"/>
                        <a:pt x="17295" y="9514"/>
                      </a:cubicBezTo>
                      <a:cubicBezTo>
                        <a:pt x="18906" y="7660"/>
                        <a:pt x="20396" y="5684"/>
                        <a:pt x="21733" y="3617"/>
                      </a:cubicBezTo>
                      <a:lnTo>
                        <a:pt x="22128" y="2979"/>
                      </a:lnTo>
                      <a:cubicBezTo>
                        <a:pt x="22615" y="2402"/>
                        <a:pt x="23101" y="1885"/>
                        <a:pt x="23618" y="1368"/>
                      </a:cubicBezTo>
                      <a:cubicBezTo>
                        <a:pt x="23642" y="1368"/>
                        <a:pt x="23628" y="1329"/>
                        <a:pt x="23605" y="1329"/>
                      </a:cubicBezTo>
                      <a:cubicBezTo>
                        <a:pt x="23600" y="1329"/>
                        <a:pt x="23593" y="1332"/>
                        <a:pt x="23587" y="1338"/>
                      </a:cubicBezTo>
                      <a:cubicBezTo>
                        <a:pt x="23253" y="1672"/>
                        <a:pt x="22888" y="1976"/>
                        <a:pt x="22554" y="2341"/>
                      </a:cubicBezTo>
                      <a:cubicBezTo>
                        <a:pt x="23040" y="1581"/>
                        <a:pt x="23496" y="821"/>
                        <a:pt x="23922" y="61"/>
                      </a:cubicBezTo>
                      <a:cubicBezTo>
                        <a:pt x="23922" y="31"/>
                        <a:pt x="23891" y="0"/>
                        <a:pt x="238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231"/>
                <p:cNvSpPr/>
                <p:nvPr/>
              </p:nvSpPr>
              <p:spPr>
                <a:xfrm>
                  <a:off x="7141307" y="2339543"/>
                  <a:ext cx="185063" cy="192178"/>
                </a:xfrm>
                <a:custGeom>
                  <a:rect b="b" l="l" r="r" t="t"/>
                  <a:pathLst>
                    <a:path extrusionOk="0" h="7671" w="7387">
                      <a:moveTo>
                        <a:pt x="6231" y="0"/>
                      </a:moveTo>
                      <a:lnTo>
                        <a:pt x="2128" y="4134"/>
                      </a:lnTo>
                      <a:lnTo>
                        <a:pt x="821" y="851"/>
                      </a:lnTo>
                      <a:lnTo>
                        <a:pt x="183" y="1794"/>
                      </a:lnTo>
                      <a:lnTo>
                        <a:pt x="0" y="6779"/>
                      </a:lnTo>
                      <a:lnTo>
                        <a:pt x="1976" y="4803"/>
                      </a:lnTo>
                      <a:lnTo>
                        <a:pt x="3313" y="7660"/>
                      </a:lnTo>
                      <a:cubicBezTo>
                        <a:pt x="3314" y="7667"/>
                        <a:pt x="3317" y="7670"/>
                        <a:pt x="3321" y="7670"/>
                      </a:cubicBezTo>
                      <a:cubicBezTo>
                        <a:pt x="3523" y="7670"/>
                        <a:pt x="7386" y="1338"/>
                        <a:pt x="7386" y="1338"/>
                      </a:cubicBezTo>
                      <a:lnTo>
                        <a:pt x="6231"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231"/>
                <p:cNvSpPr/>
                <p:nvPr/>
              </p:nvSpPr>
              <p:spPr>
                <a:xfrm>
                  <a:off x="7137499" y="2373467"/>
                  <a:ext cx="191151" cy="164845"/>
                </a:xfrm>
                <a:custGeom>
                  <a:rect b="b" l="l" r="r" t="t"/>
                  <a:pathLst>
                    <a:path extrusionOk="0" h="6580" w="7630">
                      <a:moveTo>
                        <a:pt x="7598" y="1"/>
                      </a:moveTo>
                      <a:cubicBezTo>
                        <a:pt x="7589" y="1"/>
                        <a:pt x="7579" y="4"/>
                        <a:pt x="7569" y="14"/>
                      </a:cubicBezTo>
                      <a:cubicBezTo>
                        <a:pt x="6809" y="987"/>
                        <a:pt x="4104" y="5121"/>
                        <a:pt x="3465" y="6185"/>
                      </a:cubicBezTo>
                      <a:cubicBezTo>
                        <a:pt x="3405" y="6002"/>
                        <a:pt x="2402" y="3905"/>
                        <a:pt x="2128" y="3449"/>
                      </a:cubicBezTo>
                      <a:cubicBezTo>
                        <a:pt x="2098" y="3449"/>
                        <a:pt x="365" y="5090"/>
                        <a:pt x="274" y="5151"/>
                      </a:cubicBezTo>
                      <a:cubicBezTo>
                        <a:pt x="274" y="4422"/>
                        <a:pt x="517" y="1291"/>
                        <a:pt x="365" y="501"/>
                      </a:cubicBezTo>
                      <a:cubicBezTo>
                        <a:pt x="352" y="475"/>
                        <a:pt x="339" y="465"/>
                        <a:pt x="329" y="465"/>
                      </a:cubicBezTo>
                      <a:cubicBezTo>
                        <a:pt x="314" y="465"/>
                        <a:pt x="304" y="483"/>
                        <a:pt x="304" y="501"/>
                      </a:cubicBezTo>
                      <a:cubicBezTo>
                        <a:pt x="213" y="1321"/>
                        <a:pt x="152" y="2142"/>
                        <a:pt x="122" y="2963"/>
                      </a:cubicBezTo>
                      <a:cubicBezTo>
                        <a:pt x="31" y="3844"/>
                        <a:pt x="0" y="4756"/>
                        <a:pt x="31" y="5668"/>
                      </a:cubicBezTo>
                      <a:cubicBezTo>
                        <a:pt x="31" y="5672"/>
                        <a:pt x="32" y="5674"/>
                        <a:pt x="36" y="5674"/>
                      </a:cubicBezTo>
                      <a:cubicBezTo>
                        <a:pt x="141" y="5674"/>
                        <a:pt x="1803" y="3924"/>
                        <a:pt x="2098" y="3571"/>
                      </a:cubicBezTo>
                      <a:cubicBezTo>
                        <a:pt x="2523" y="4604"/>
                        <a:pt x="2979" y="5607"/>
                        <a:pt x="3496" y="6580"/>
                      </a:cubicBezTo>
                      <a:cubicBezTo>
                        <a:pt x="3496" y="6580"/>
                        <a:pt x="3496" y="6580"/>
                        <a:pt x="3496" y="6580"/>
                      </a:cubicBezTo>
                      <a:cubicBezTo>
                        <a:pt x="3576" y="6580"/>
                        <a:pt x="7054" y="1136"/>
                        <a:pt x="7630" y="14"/>
                      </a:cubicBezTo>
                      <a:cubicBezTo>
                        <a:pt x="7630" y="14"/>
                        <a:pt x="7616" y="1"/>
                        <a:pt x="759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231"/>
                <p:cNvSpPr/>
                <p:nvPr/>
              </p:nvSpPr>
              <p:spPr>
                <a:xfrm>
                  <a:off x="6615847" y="1916130"/>
                  <a:ext cx="388389" cy="282542"/>
                </a:xfrm>
                <a:custGeom>
                  <a:rect b="b" l="l" r="r" t="t"/>
                  <a:pathLst>
                    <a:path extrusionOk="0" h="11278" w="15503">
                      <a:moveTo>
                        <a:pt x="7630" y="0"/>
                      </a:moveTo>
                      <a:cubicBezTo>
                        <a:pt x="3405" y="0"/>
                        <a:pt x="0" y="2523"/>
                        <a:pt x="0" y="5624"/>
                      </a:cubicBezTo>
                      <a:cubicBezTo>
                        <a:pt x="0" y="8754"/>
                        <a:pt x="3405" y="11277"/>
                        <a:pt x="7630" y="11277"/>
                      </a:cubicBezTo>
                      <a:cubicBezTo>
                        <a:pt x="9484" y="11277"/>
                        <a:pt x="11338" y="10761"/>
                        <a:pt x="12888" y="9697"/>
                      </a:cubicBezTo>
                      <a:lnTo>
                        <a:pt x="15502" y="10365"/>
                      </a:lnTo>
                      <a:lnTo>
                        <a:pt x="14499" y="8086"/>
                      </a:lnTo>
                      <a:cubicBezTo>
                        <a:pt x="14985" y="7356"/>
                        <a:pt x="15259" y="6505"/>
                        <a:pt x="15259" y="5624"/>
                      </a:cubicBezTo>
                      <a:cubicBezTo>
                        <a:pt x="15259" y="2523"/>
                        <a:pt x="11824" y="0"/>
                        <a:pt x="763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231"/>
                <p:cNvSpPr/>
                <p:nvPr/>
              </p:nvSpPr>
              <p:spPr>
                <a:xfrm>
                  <a:off x="6691986" y="2037216"/>
                  <a:ext cx="46472" cy="39859"/>
                </a:xfrm>
                <a:custGeom>
                  <a:rect b="b" l="l" r="r" t="t"/>
                  <a:pathLst>
                    <a:path extrusionOk="0" h="1591" w="1855">
                      <a:moveTo>
                        <a:pt x="1065" y="0"/>
                      </a:moveTo>
                      <a:cubicBezTo>
                        <a:pt x="335" y="0"/>
                        <a:pt x="1" y="851"/>
                        <a:pt x="487" y="1368"/>
                      </a:cubicBezTo>
                      <a:cubicBezTo>
                        <a:pt x="650" y="1522"/>
                        <a:pt x="847" y="1591"/>
                        <a:pt x="1040" y="1591"/>
                      </a:cubicBezTo>
                      <a:cubicBezTo>
                        <a:pt x="1457" y="1591"/>
                        <a:pt x="1855" y="1269"/>
                        <a:pt x="1855" y="791"/>
                      </a:cubicBezTo>
                      <a:cubicBezTo>
                        <a:pt x="1855" y="365"/>
                        <a:pt x="1490" y="0"/>
                        <a:pt x="10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231"/>
                <p:cNvSpPr/>
                <p:nvPr/>
              </p:nvSpPr>
              <p:spPr>
                <a:xfrm>
                  <a:off x="6780327" y="2037216"/>
                  <a:ext cx="46472" cy="39859"/>
                </a:xfrm>
                <a:custGeom>
                  <a:rect b="b" l="l" r="r" t="t"/>
                  <a:pathLst>
                    <a:path extrusionOk="0" h="1591" w="1855">
                      <a:moveTo>
                        <a:pt x="1065" y="0"/>
                      </a:moveTo>
                      <a:cubicBezTo>
                        <a:pt x="365" y="0"/>
                        <a:pt x="1" y="851"/>
                        <a:pt x="487" y="1368"/>
                      </a:cubicBezTo>
                      <a:cubicBezTo>
                        <a:pt x="650" y="1522"/>
                        <a:pt x="847" y="1591"/>
                        <a:pt x="1040" y="1591"/>
                      </a:cubicBezTo>
                      <a:cubicBezTo>
                        <a:pt x="1457" y="1591"/>
                        <a:pt x="1855" y="1269"/>
                        <a:pt x="1855" y="791"/>
                      </a:cubicBezTo>
                      <a:cubicBezTo>
                        <a:pt x="1855" y="365"/>
                        <a:pt x="1490" y="0"/>
                        <a:pt x="10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31"/>
                <p:cNvSpPr/>
                <p:nvPr/>
              </p:nvSpPr>
              <p:spPr>
                <a:xfrm>
                  <a:off x="6868668" y="2037216"/>
                  <a:ext cx="46472" cy="39859"/>
                </a:xfrm>
                <a:custGeom>
                  <a:rect b="b" l="l" r="r" t="t"/>
                  <a:pathLst>
                    <a:path extrusionOk="0" h="1591" w="1855">
                      <a:moveTo>
                        <a:pt x="1064" y="0"/>
                      </a:moveTo>
                      <a:cubicBezTo>
                        <a:pt x="365" y="0"/>
                        <a:pt x="1" y="851"/>
                        <a:pt x="517" y="1368"/>
                      </a:cubicBezTo>
                      <a:cubicBezTo>
                        <a:pt x="671" y="1522"/>
                        <a:pt x="861" y="1591"/>
                        <a:pt x="1049" y="1591"/>
                      </a:cubicBezTo>
                      <a:cubicBezTo>
                        <a:pt x="1457" y="1591"/>
                        <a:pt x="1855" y="1269"/>
                        <a:pt x="1855" y="791"/>
                      </a:cubicBezTo>
                      <a:cubicBezTo>
                        <a:pt x="1855" y="365"/>
                        <a:pt x="1520" y="0"/>
                        <a:pt x="10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231"/>
              <p:cNvGrpSpPr/>
              <p:nvPr/>
            </p:nvGrpSpPr>
            <p:grpSpPr>
              <a:xfrm>
                <a:off x="4374713" y="1278013"/>
                <a:ext cx="1887074" cy="3307364"/>
                <a:chOff x="4396500" y="1249076"/>
                <a:chExt cx="1887074" cy="3307364"/>
              </a:xfrm>
            </p:grpSpPr>
            <p:sp>
              <p:nvSpPr>
                <p:cNvPr id="4262" name="Google Shape;4262;p231"/>
                <p:cNvSpPr/>
                <p:nvPr/>
              </p:nvSpPr>
              <p:spPr>
                <a:xfrm>
                  <a:off x="5375816" y="176767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231"/>
                <p:cNvSpPr/>
                <p:nvPr/>
              </p:nvSpPr>
              <p:spPr>
                <a:xfrm>
                  <a:off x="5427603" y="176767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31"/>
                <p:cNvSpPr/>
                <p:nvPr/>
              </p:nvSpPr>
              <p:spPr>
                <a:xfrm>
                  <a:off x="5375816" y="1818705"/>
                  <a:ext cx="29737" cy="34297"/>
                </a:xfrm>
                <a:custGeom>
                  <a:rect b="b" l="l" r="r" t="t"/>
                  <a:pathLst>
                    <a:path extrusionOk="0" h="1369"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231"/>
                <p:cNvSpPr/>
                <p:nvPr/>
              </p:nvSpPr>
              <p:spPr>
                <a:xfrm>
                  <a:off x="5427603" y="1818705"/>
                  <a:ext cx="29737" cy="34297"/>
                </a:xfrm>
                <a:custGeom>
                  <a:rect b="b" l="l" r="r" t="t"/>
                  <a:pathLst>
                    <a:path extrusionOk="0" h="1369"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31"/>
                <p:cNvSpPr/>
                <p:nvPr/>
              </p:nvSpPr>
              <p:spPr>
                <a:xfrm>
                  <a:off x="5375816" y="1869715"/>
                  <a:ext cx="29737" cy="34297"/>
                </a:xfrm>
                <a:custGeom>
                  <a:rect b="b" l="l" r="r" t="t"/>
                  <a:pathLst>
                    <a:path extrusionOk="0" h="1369" w="1187">
                      <a:moveTo>
                        <a:pt x="1" y="1"/>
                      </a:moveTo>
                      <a:lnTo>
                        <a:pt x="1" y="1369"/>
                      </a:lnTo>
                      <a:lnTo>
                        <a:pt x="1186" y="1369"/>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231"/>
                <p:cNvSpPr/>
                <p:nvPr/>
              </p:nvSpPr>
              <p:spPr>
                <a:xfrm>
                  <a:off x="5427603" y="1869715"/>
                  <a:ext cx="29737" cy="34297"/>
                </a:xfrm>
                <a:custGeom>
                  <a:rect b="b" l="l" r="r" t="t"/>
                  <a:pathLst>
                    <a:path extrusionOk="0" h="1369" w="1187">
                      <a:moveTo>
                        <a:pt x="1" y="1"/>
                      </a:moveTo>
                      <a:lnTo>
                        <a:pt x="1" y="1369"/>
                      </a:lnTo>
                      <a:lnTo>
                        <a:pt x="1186" y="1369"/>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231"/>
                <p:cNvSpPr/>
                <p:nvPr/>
              </p:nvSpPr>
              <p:spPr>
                <a:xfrm>
                  <a:off x="5375816" y="1921502"/>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231"/>
                <p:cNvSpPr/>
                <p:nvPr/>
              </p:nvSpPr>
              <p:spPr>
                <a:xfrm>
                  <a:off x="5427603" y="1921502"/>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231"/>
                <p:cNvSpPr/>
                <p:nvPr/>
              </p:nvSpPr>
              <p:spPr>
                <a:xfrm>
                  <a:off x="5375816" y="197404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231"/>
                <p:cNvSpPr/>
                <p:nvPr/>
              </p:nvSpPr>
              <p:spPr>
                <a:xfrm>
                  <a:off x="5427603" y="197404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231"/>
                <p:cNvSpPr/>
                <p:nvPr/>
              </p:nvSpPr>
              <p:spPr>
                <a:xfrm>
                  <a:off x="5375816" y="2026604"/>
                  <a:ext cx="29737" cy="33520"/>
                </a:xfrm>
                <a:custGeom>
                  <a:rect b="b" l="l" r="r" t="t"/>
                  <a:pathLst>
                    <a:path extrusionOk="0" h="1338" w="1187">
                      <a:moveTo>
                        <a:pt x="1" y="0"/>
                      </a:moveTo>
                      <a:lnTo>
                        <a:pt x="1" y="1338"/>
                      </a:lnTo>
                      <a:lnTo>
                        <a:pt x="1186" y="133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231"/>
                <p:cNvSpPr/>
                <p:nvPr/>
              </p:nvSpPr>
              <p:spPr>
                <a:xfrm>
                  <a:off x="5427603" y="2026604"/>
                  <a:ext cx="29737" cy="33520"/>
                </a:xfrm>
                <a:custGeom>
                  <a:rect b="b" l="l" r="r" t="t"/>
                  <a:pathLst>
                    <a:path extrusionOk="0" h="1338" w="1187">
                      <a:moveTo>
                        <a:pt x="1" y="0"/>
                      </a:moveTo>
                      <a:lnTo>
                        <a:pt x="1" y="1338"/>
                      </a:lnTo>
                      <a:lnTo>
                        <a:pt x="1186" y="133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231"/>
                <p:cNvSpPr/>
                <p:nvPr/>
              </p:nvSpPr>
              <p:spPr>
                <a:xfrm>
                  <a:off x="5479390" y="2026604"/>
                  <a:ext cx="29737" cy="33520"/>
                </a:xfrm>
                <a:custGeom>
                  <a:rect b="b" l="l" r="r" t="t"/>
                  <a:pathLst>
                    <a:path extrusionOk="0" h="1338" w="1187">
                      <a:moveTo>
                        <a:pt x="1" y="0"/>
                      </a:moveTo>
                      <a:lnTo>
                        <a:pt x="1" y="1338"/>
                      </a:lnTo>
                      <a:lnTo>
                        <a:pt x="1186" y="133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231"/>
                <p:cNvSpPr/>
                <p:nvPr/>
              </p:nvSpPr>
              <p:spPr>
                <a:xfrm>
                  <a:off x="5375816" y="2079142"/>
                  <a:ext cx="29737" cy="33520"/>
                </a:xfrm>
                <a:custGeom>
                  <a:rect b="b" l="l" r="r" t="t"/>
                  <a:pathLst>
                    <a:path extrusionOk="0" h="1338"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231"/>
                <p:cNvSpPr/>
                <p:nvPr/>
              </p:nvSpPr>
              <p:spPr>
                <a:xfrm>
                  <a:off x="5427603" y="2079142"/>
                  <a:ext cx="29737" cy="33520"/>
                </a:xfrm>
                <a:custGeom>
                  <a:rect b="b" l="l" r="r" t="t"/>
                  <a:pathLst>
                    <a:path extrusionOk="0" h="1338"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231"/>
                <p:cNvSpPr/>
                <p:nvPr/>
              </p:nvSpPr>
              <p:spPr>
                <a:xfrm>
                  <a:off x="5479390" y="2079142"/>
                  <a:ext cx="29737" cy="33520"/>
                </a:xfrm>
                <a:custGeom>
                  <a:rect b="b" l="l" r="r" t="t"/>
                  <a:pathLst>
                    <a:path extrusionOk="0" h="1338"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231"/>
                <p:cNvSpPr/>
                <p:nvPr/>
              </p:nvSpPr>
              <p:spPr>
                <a:xfrm>
                  <a:off x="5375816" y="213168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231"/>
                <p:cNvSpPr/>
                <p:nvPr/>
              </p:nvSpPr>
              <p:spPr>
                <a:xfrm>
                  <a:off x="5427603" y="213168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231"/>
                <p:cNvSpPr/>
                <p:nvPr/>
              </p:nvSpPr>
              <p:spPr>
                <a:xfrm>
                  <a:off x="5479390" y="213168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231"/>
                <p:cNvSpPr/>
                <p:nvPr/>
              </p:nvSpPr>
              <p:spPr>
                <a:xfrm>
                  <a:off x="5174030" y="1707515"/>
                  <a:ext cx="53312" cy="24401"/>
                </a:xfrm>
                <a:custGeom>
                  <a:rect b="b" l="l" r="r" t="t"/>
                  <a:pathLst>
                    <a:path extrusionOk="0" h="974" w="2128">
                      <a:moveTo>
                        <a:pt x="0" y="1"/>
                      </a:moveTo>
                      <a:lnTo>
                        <a:pt x="0"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231"/>
                <p:cNvSpPr/>
                <p:nvPr/>
              </p:nvSpPr>
              <p:spPr>
                <a:xfrm>
                  <a:off x="5174030" y="1755494"/>
                  <a:ext cx="53312" cy="24401"/>
                </a:xfrm>
                <a:custGeom>
                  <a:rect b="b" l="l" r="r" t="t"/>
                  <a:pathLst>
                    <a:path extrusionOk="0" h="974" w="2128">
                      <a:moveTo>
                        <a:pt x="0" y="0"/>
                      </a:moveTo>
                      <a:lnTo>
                        <a:pt x="0"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231"/>
                <p:cNvSpPr/>
                <p:nvPr/>
              </p:nvSpPr>
              <p:spPr>
                <a:xfrm>
                  <a:off x="5174030" y="1803472"/>
                  <a:ext cx="53312" cy="24401"/>
                </a:xfrm>
                <a:custGeom>
                  <a:rect b="b" l="l" r="r" t="t"/>
                  <a:pathLst>
                    <a:path extrusionOk="0" h="974" w="2128">
                      <a:moveTo>
                        <a:pt x="0" y="0"/>
                      </a:moveTo>
                      <a:lnTo>
                        <a:pt x="0"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231"/>
                <p:cNvSpPr/>
                <p:nvPr/>
              </p:nvSpPr>
              <p:spPr>
                <a:xfrm>
                  <a:off x="5174030" y="1851451"/>
                  <a:ext cx="53312" cy="24376"/>
                </a:xfrm>
                <a:custGeom>
                  <a:rect b="b" l="l" r="r" t="t"/>
                  <a:pathLst>
                    <a:path extrusionOk="0" h="973" w="2128">
                      <a:moveTo>
                        <a:pt x="0" y="0"/>
                      </a:moveTo>
                      <a:lnTo>
                        <a:pt x="0"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231"/>
                <p:cNvSpPr/>
                <p:nvPr/>
              </p:nvSpPr>
              <p:spPr>
                <a:xfrm>
                  <a:off x="5174030" y="1898652"/>
                  <a:ext cx="53312" cy="25153"/>
                </a:xfrm>
                <a:custGeom>
                  <a:rect b="b" l="l" r="r" t="t"/>
                  <a:pathLst>
                    <a:path extrusionOk="0" h="1004" w="2128">
                      <a:moveTo>
                        <a:pt x="0" y="1"/>
                      </a:moveTo>
                      <a:lnTo>
                        <a:pt x="0" y="1004"/>
                      </a:lnTo>
                      <a:lnTo>
                        <a:pt x="2128" y="1004"/>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231"/>
                <p:cNvSpPr/>
                <p:nvPr/>
              </p:nvSpPr>
              <p:spPr>
                <a:xfrm>
                  <a:off x="5174030" y="1946631"/>
                  <a:ext cx="53312" cy="25153"/>
                </a:xfrm>
                <a:custGeom>
                  <a:rect b="b" l="l" r="r" t="t"/>
                  <a:pathLst>
                    <a:path extrusionOk="0" h="1004" w="2128">
                      <a:moveTo>
                        <a:pt x="0" y="1"/>
                      </a:moveTo>
                      <a:lnTo>
                        <a:pt x="0" y="1004"/>
                      </a:lnTo>
                      <a:lnTo>
                        <a:pt x="2128" y="1004"/>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231"/>
                <p:cNvSpPr/>
                <p:nvPr/>
              </p:nvSpPr>
              <p:spPr>
                <a:xfrm>
                  <a:off x="5174030" y="1994610"/>
                  <a:ext cx="53312" cy="24401"/>
                </a:xfrm>
                <a:custGeom>
                  <a:rect b="b" l="l" r="r" t="t"/>
                  <a:pathLst>
                    <a:path extrusionOk="0" h="974" w="2128">
                      <a:moveTo>
                        <a:pt x="0" y="1"/>
                      </a:moveTo>
                      <a:lnTo>
                        <a:pt x="0"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231"/>
                <p:cNvSpPr/>
                <p:nvPr/>
              </p:nvSpPr>
              <p:spPr>
                <a:xfrm>
                  <a:off x="5174030" y="2042588"/>
                  <a:ext cx="53312" cy="24401"/>
                </a:xfrm>
                <a:custGeom>
                  <a:rect b="b" l="l" r="r" t="t"/>
                  <a:pathLst>
                    <a:path extrusionOk="0" h="974" w="2128">
                      <a:moveTo>
                        <a:pt x="0" y="1"/>
                      </a:moveTo>
                      <a:lnTo>
                        <a:pt x="0"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231"/>
                <p:cNvSpPr/>
                <p:nvPr/>
              </p:nvSpPr>
              <p:spPr>
                <a:xfrm>
                  <a:off x="5246361" y="1707515"/>
                  <a:ext cx="53337" cy="24401"/>
                </a:xfrm>
                <a:custGeom>
                  <a:rect b="b" l="l" r="r" t="t"/>
                  <a:pathLst>
                    <a:path extrusionOk="0" h="974" w="2129">
                      <a:moveTo>
                        <a:pt x="1" y="1"/>
                      </a:moveTo>
                      <a:lnTo>
                        <a:pt x="1"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231"/>
                <p:cNvSpPr/>
                <p:nvPr/>
              </p:nvSpPr>
              <p:spPr>
                <a:xfrm>
                  <a:off x="5246361" y="1755494"/>
                  <a:ext cx="53337" cy="24401"/>
                </a:xfrm>
                <a:custGeom>
                  <a:rect b="b" l="l" r="r" t="t"/>
                  <a:pathLst>
                    <a:path extrusionOk="0" h="974" w="2129">
                      <a:moveTo>
                        <a:pt x="1" y="0"/>
                      </a:moveTo>
                      <a:lnTo>
                        <a:pt x="1"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231"/>
                <p:cNvSpPr/>
                <p:nvPr/>
              </p:nvSpPr>
              <p:spPr>
                <a:xfrm>
                  <a:off x="5246361" y="1803472"/>
                  <a:ext cx="53337" cy="24401"/>
                </a:xfrm>
                <a:custGeom>
                  <a:rect b="b" l="l" r="r" t="t"/>
                  <a:pathLst>
                    <a:path extrusionOk="0" h="974" w="2129">
                      <a:moveTo>
                        <a:pt x="1" y="0"/>
                      </a:moveTo>
                      <a:lnTo>
                        <a:pt x="1"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231"/>
                <p:cNvSpPr/>
                <p:nvPr/>
              </p:nvSpPr>
              <p:spPr>
                <a:xfrm>
                  <a:off x="5246361" y="1851451"/>
                  <a:ext cx="53337" cy="24376"/>
                </a:xfrm>
                <a:custGeom>
                  <a:rect b="b" l="l" r="r" t="t"/>
                  <a:pathLst>
                    <a:path extrusionOk="0" h="973" w="2129">
                      <a:moveTo>
                        <a:pt x="1" y="0"/>
                      </a:moveTo>
                      <a:lnTo>
                        <a:pt x="1"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231"/>
                <p:cNvSpPr/>
                <p:nvPr/>
              </p:nvSpPr>
              <p:spPr>
                <a:xfrm>
                  <a:off x="5246361" y="1898652"/>
                  <a:ext cx="53337" cy="25153"/>
                </a:xfrm>
                <a:custGeom>
                  <a:rect b="b" l="l" r="r" t="t"/>
                  <a:pathLst>
                    <a:path extrusionOk="0" h="1004" w="2129">
                      <a:moveTo>
                        <a:pt x="1" y="1"/>
                      </a:moveTo>
                      <a:lnTo>
                        <a:pt x="1" y="1004"/>
                      </a:lnTo>
                      <a:lnTo>
                        <a:pt x="2128" y="1004"/>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231"/>
                <p:cNvSpPr/>
                <p:nvPr/>
              </p:nvSpPr>
              <p:spPr>
                <a:xfrm>
                  <a:off x="5246361" y="1946631"/>
                  <a:ext cx="53337" cy="25153"/>
                </a:xfrm>
                <a:custGeom>
                  <a:rect b="b" l="l" r="r" t="t"/>
                  <a:pathLst>
                    <a:path extrusionOk="0" h="1004" w="2129">
                      <a:moveTo>
                        <a:pt x="1" y="1"/>
                      </a:moveTo>
                      <a:lnTo>
                        <a:pt x="1" y="1004"/>
                      </a:lnTo>
                      <a:lnTo>
                        <a:pt x="2128" y="1004"/>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231"/>
                <p:cNvSpPr/>
                <p:nvPr/>
              </p:nvSpPr>
              <p:spPr>
                <a:xfrm>
                  <a:off x="5246361" y="1994610"/>
                  <a:ext cx="53337" cy="24401"/>
                </a:xfrm>
                <a:custGeom>
                  <a:rect b="b" l="l" r="r" t="t"/>
                  <a:pathLst>
                    <a:path extrusionOk="0" h="974" w="2129">
                      <a:moveTo>
                        <a:pt x="1" y="1"/>
                      </a:moveTo>
                      <a:lnTo>
                        <a:pt x="1"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231"/>
                <p:cNvSpPr/>
                <p:nvPr/>
              </p:nvSpPr>
              <p:spPr>
                <a:xfrm>
                  <a:off x="5246361" y="2042588"/>
                  <a:ext cx="53337" cy="24401"/>
                </a:xfrm>
                <a:custGeom>
                  <a:rect b="b" l="l" r="r" t="t"/>
                  <a:pathLst>
                    <a:path extrusionOk="0" h="974" w="2129">
                      <a:moveTo>
                        <a:pt x="1" y="1"/>
                      </a:moveTo>
                      <a:lnTo>
                        <a:pt x="1"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231"/>
                <p:cNvSpPr/>
                <p:nvPr/>
              </p:nvSpPr>
              <p:spPr>
                <a:xfrm>
                  <a:off x="5011805" y="1701427"/>
                  <a:ext cx="54865" cy="38856"/>
                </a:xfrm>
                <a:custGeom>
                  <a:rect b="b" l="l" r="r" t="t"/>
                  <a:pathLst>
                    <a:path extrusionOk="0" h="1551" w="2190">
                      <a:moveTo>
                        <a:pt x="1" y="0"/>
                      </a:moveTo>
                      <a:lnTo>
                        <a:pt x="1" y="1551"/>
                      </a:lnTo>
                      <a:lnTo>
                        <a:pt x="2189" y="1551"/>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231"/>
                <p:cNvSpPr/>
                <p:nvPr/>
              </p:nvSpPr>
              <p:spPr>
                <a:xfrm>
                  <a:off x="5011805" y="1758550"/>
                  <a:ext cx="54865" cy="38856"/>
                </a:xfrm>
                <a:custGeom>
                  <a:rect b="b" l="l" r="r" t="t"/>
                  <a:pathLst>
                    <a:path extrusionOk="0" h="1551" w="2190">
                      <a:moveTo>
                        <a:pt x="1" y="0"/>
                      </a:moveTo>
                      <a:lnTo>
                        <a:pt x="1" y="1550"/>
                      </a:lnTo>
                      <a:lnTo>
                        <a:pt x="2189" y="1550"/>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231"/>
                <p:cNvSpPr/>
                <p:nvPr/>
              </p:nvSpPr>
              <p:spPr>
                <a:xfrm>
                  <a:off x="5011805" y="1815648"/>
                  <a:ext cx="54865" cy="38856"/>
                </a:xfrm>
                <a:custGeom>
                  <a:rect b="b" l="l" r="r" t="t"/>
                  <a:pathLst>
                    <a:path extrusionOk="0" h="1551" w="2190">
                      <a:moveTo>
                        <a:pt x="1" y="1"/>
                      </a:moveTo>
                      <a:lnTo>
                        <a:pt x="1" y="1551"/>
                      </a:lnTo>
                      <a:lnTo>
                        <a:pt x="2189" y="1551"/>
                      </a:lnTo>
                      <a:lnTo>
                        <a:pt x="21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31"/>
                <p:cNvSpPr/>
                <p:nvPr/>
              </p:nvSpPr>
              <p:spPr>
                <a:xfrm>
                  <a:off x="5011805" y="1872772"/>
                  <a:ext cx="54865" cy="38856"/>
                </a:xfrm>
                <a:custGeom>
                  <a:rect b="b" l="l" r="r" t="t"/>
                  <a:pathLst>
                    <a:path extrusionOk="0" h="1551" w="2190">
                      <a:moveTo>
                        <a:pt x="1" y="0"/>
                      </a:moveTo>
                      <a:lnTo>
                        <a:pt x="1" y="1551"/>
                      </a:lnTo>
                      <a:lnTo>
                        <a:pt x="2189" y="1551"/>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231"/>
                <p:cNvSpPr/>
                <p:nvPr/>
              </p:nvSpPr>
              <p:spPr>
                <a:xfrm>
                  <a:off x="5011805" y="1929895"/>
                  <a:ext cx="54865" cy="38856"/>
                </a:xfrm>
                <a:custGeom>
                  <a:rect b="b" l="l" r="r" t="t"/>
                  <a:pathLst>
                    <a:path extrusionOk="0" h="1551" w="2190">
                      <a:moveTo>
                        <a:pt x="1" y="0"/>
                      </a:moveTo>
                      <a:lnTo>
                        <a:pt x="1" y="1550"/>
                      </a:lnTo>
                      <a:lnTo>
                        <a:pt x="2189" y="1550"/>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231"/>
                <p:cNvSpPr/>
                <p:nvPr/>
              </p:nvSpPr>
              <p:spPr>
                <a:xfrm>
                  <a:off x="4909759" y="1986242"/>
                  <a:ext cx="55617" cy="38856"/>
                </a:xfrm>
                <a:custGeom>
                  <a:rect b="b" l="l" r="r" t="t"/>
                  <a:pathLst>
                    <a:path extrusionOk="0" h="1551" w="2220">
                      <a:moveTo>
                        <a:pt x="1" y="0"/>
                      </a:moveTo>
                      <a:lnTo>
                        <a:pt x="1" y="1550"/>
                      </a:lnTo>
                      <a:lnTo>
                        <a:pt x="2220" y="1550"/>
                      </a:lnTo>
                      <a:lnTo>
                        <a:pt x="2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231"/>
                <p:cNvSpPr/>
                <p:nvPr/>
              </p:nvSpPr>
              <p:spPr>
                <a:xfrm>
                  <a:off x="5011805" y="1986242"/>
                  <a:ext cx="54865" cy="38856"/>
                </a:xfrm>
                <a:custGeom>
                  <a:rect b="b" l="l" r="r" t="t"/>
                  <a:pathLst>
                    <a:path extrusionOk="0" h="1551" w="2190">
                      <a:moveTo>
                        <a:pt x="1" y="0"/>
                      </a:moveTo>
                      <a:lnTo>
                        <a:pt x="1" y="1550"/>
                      </a:lnTo>
                      <a:lnTo>
                        <a:pt x="2189" y="1550"/>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231"/>
                <p:cNvSpPr/>
                <p:nvPr/>
              </p:nvSpPr>
              <p:spPr>
                <a:xfrm>
                  <a:off x="4909759" y="2042588"/>
                  <a:ext cx="55617" cy="38856"/>
                </a:xfrm>
                <a:custGeom>
                  <a:rect b="b" l="l" r="r" t="t"/>
                  <a:pathLst>
                    <a:path extrusionOk="0" h="1551" w="2220">
                      <a:moveTo>
                        <a:pt x="1" y="1"/>
                      </a:moveTo>
                      <a:lnTo>
                        <a:pt x="1" y="1551"/>
                      </a:lnTo>
                      <a:lnTo>
                        <a:pt x="2220" y="1551"/>
                      </a:lnTo>
                      <a:lnTo>
                        <a:pt x="22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231"/>
                <p:cNvSpPr/>
                <p:nvPr/>
              </p:nvSpPr>
              <p:spPr>
                <a:xfrm>
                  <a:off x="5011805" y="2042588"/>
                  <a:ext cx="54865" cy="38856"/>
                </a:xfrm>
                <a:custGeom>
                  <a:rect b="b" l="l" r="r" t="t"/>
                  <a:pathLst>
                    <a:path extrusionOk="0" h="1551" w="2190">
                      <a:moveTo>
                        <a:pt x="1" y="1"/>
                      </a:moveTo>
                      <a:lnTo>
                        <a:pt x="1" y="1551"/>
                      </a:lnTo>
                      <a:lnTo>
                        <a:pt x="2189" y="1551"/>
                      </a:lnTo>
                      <a:lnTo>
                        <a:pt x="21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231"/>
                <p:cNvSpPr/>
                <p:nvPr/>
              </p:nvSpPr>
              <p:spPr>
                <a:xfrm>
                  <a:off x="4827506" y="2099711"/>
                  <a:ext cx="55617" cy="38856"/>
                </a:xfrm>
                <a:custGeom>
                  <a:rect b="b" l="l" r="r" t="t"/>
                  <a:pathLst>
                    <a:path extrusionOk="0" h="1551" w="2220">
                      <a:moveTo>
                        <a:pt x="1" y="0"/>
                      </a:moveTo>
                      <a:lnTo>
                        <a:pt x="1" y="1550"/>
                      </a:lnTo>
                      <a:lnTo>
                        <a:pt x="2220" y="1550"/>
                      </a:lnTo>
                      <a:lnTo>
                        <a:pt x="2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231"/>
                <p:cNvSpPr/>
                <p:nvPr/>
              </p:nvSpPr>
              <p:spPr>
                <a:xfrm>
                  <a:off x="4909759" y="2099711"/>
                  <a:ext cx="55617" cy="38856"/>
                </a:xfrm>
                <a:custGeom>
                  <a:rect b="b" l="l" r="r" t="t"/>
                  <a:pathLst>
                    <a:path extrusionOk="0" h="1551" w="2220">
                      <a:moveTo>
                        <a:pt x="1" y="0"/>
                      </a:moveTo>
                      <a:lnTo>
                        <a:pt x="1" y="1550"/>
                      </a:lnTo>
                      <a:lnTo>
                        <a:pt x="2220" y="1550"/>
                      </a:lnTo>
                      <a:lnTo>
                        <a:pt x="2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231"/>
                <p:cNvSpPr/>
                <p:nvPr/>
              </p:nvSpPr>
              <p:spPr>
                <a:xfrm>
                  <a:off x="5011805" y="2099711"/>
                  <a:ext cx="54865" cy="38856"/>
                </a:xfrm>
                <a:custGeom>
                  <a:rect b="b" l="l" r="r" t="t"/>
                  <a:pathLst>
                    <a:path extrusionOk="0" h="1551" w="2190">
                      <a:moveTo>
                        <a:pt x="1" y="0"/>
                      </a:moveTo>
                      <a:lnTo>
                        <a:pt x="1" y="1550"/>
                      </a:lnTo>
                      <a:lnTo>
                        <a:pt x="2189" y="1550"/>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231"/>
                <p:cNvSpPr/>
                <p:nvPr/>
              </p:nvSpPr>
              <p:spPr>
                <a:xfrm>
                  <a:off x="4827506" y="2156058"/>
                  <a:ext cx="55617" cy="38856"/>
                </a:xfrm>
                <a:custGeom>
                  <a:rect b="b" l="l" r="r" t="t"/>
                  <a:pathLst>
                    <a:path extrusionOk="0" h="1551" w="2220">
                      <a:moveTo>
                        <a:pt x="1" y="1"/>
                      </a:moveTo>
                      <a:lnTo>
                        <a:pt x="1" y="1551"/>
                      </a:lnTo>
                      <a:lnTo>
                        <a:pt x="2220" y="1551"/>
                      </a:lnTo>
                      <a:lnTo>
                        <a:pt x="22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231"/>
                <p:cNvSpPr/>
                <p:nvPr/>
              </p:nvSpPr>
              <p:spPr>
                <a:xfrm>
                  <a:off x="4909759" y="2156058"/>
                  <a:ext cx="55617" cy="38856"/>
                </a:xfrm>
                <a:custGeom>
                  <a:rect b="b" l="l" r="r" t="t"/>
                  <a:pathLst>
                    <a:path extrusionOk="0" h="1551" w="2220">
                      <a:moveTo>
                        <a:pt x="1" y="1"/>
                      </a:moveTo>
                      <a:lnTo>
                        <a:pt x="1" y="1551"/>
                      </a:lnTo>
                      <a:lnTo>
                        <a:pt x="2220" y="1551"/>
                      </a:lnTo>
                      <a:lnTo>
                        <a:pt x="22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231"/>
                <p:cNvSpPr/>
                <p:nvPr/>
              </p:nvSpPr>
              <p:spPr>
                <a:xfrm>
                  <a:off x="5011805" y="2156058"/>
                  <a:ext cx="54865" cy="38856"/>
                </a:xfrm>
                <a:custGeom>
                  <a:rect b="b" l="l" r="r" t="t"/>
                  <a:pathLst>
                    <a:path extrusionOk="0" h="1551" w="2190">
                      <a:moveTo>
                        <a:pt x="1" y="1"/>
                      </a:moveTo>
                      <a:lnTo>
                        <a:pt x="1" y="1551"/>
                      </a:lnTo>
                      <a:lnTo>
                        <a:pt x="2189" y="1551"/>
                      </a:lnTo>
                      <a:lnTo>
                        <a:pt x="21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231"/>
                <p:cNvSpPr/>
                <p:nvPr/>
              </p:nvSpPr>
              <p:spPr>
                <a:xfrm>
                  <a:off x="5208506" y="2136205"/>
                  <a:ext cx="55617" cy="38856"/>
                </a:xfrm>
                <a:custGeom>
                  <a:rect b="b" l="l" r="r" t="t"/>
                  <a:pathLst>
                    <a:path extrusionOk="0" h="1551" w="2220">
                      <a:moveTo>
                        <a:pt x="1" y="1"/>
                      </a:moveTo>
                      <a:lnTo>
                        <a:pt x="1" y="1551"/>
                      </a:lnTo>
                      <a:lnTo>
                        <a:pt x="2220" y="1551"/>
                      </a:lnTo>
                      <a:lnTo>
                        <a:pt x="22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231"/>
                <p:cNvSpPr/>
                <p:nvPr/>
              </p:nvSpPr>
              <p:spPr>
                <a:xfrm>
                  <a:off x="5290759" y="2136205"/>
                  <a:ext cx="55617" cy="38856"/>
                </a:xfrm>
                <a:custGeom>
                  <a:rect b="b" l="l" r="r" t="t"/>
                  <a:pathLst>
                    <a:path extrusionOk="0" h="1551" w="2220">
                      <a:moveTo>
                        <a:pt x="1" y="1"/>
                      </a:moveTo>
                      <a:lnTo>
                        <a:pt x="1" y="1551"/>
                      </a:lnTo>
                      <a:lnTo>
                        <a:pt x="2220" y="1551"/>
                      </a:lnTo>
                      <a:lnTo>
                        <a:pt x="22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231"/>
                <p:cNvSpPr/>
                <p:nvPr/>
              </p:nvSpPr>
              <p:spPr>
                <a:xfrm>
                  <a:off x="5392805" y="2136205"/>
                  <a:ext cx="54865" cy="38856"/>
                </a:xfrm>
                <a:custGeom>
                  <a:rect b="b" l="l" r="r" t="t"/>
                  <a:pathLst>
                    <a:path extrusionOk="0" h="1551" w="2190">
                      <a:moveTo>
                        <a:pt x="1" y="1"/>
                      </a:moveTo>
                      <a:lnTo>
                        <a:pt x="1" y="1551"/>
                      </a:lnTo>
                      <a:lnTo>
                        <a:pt x="2189" y="1551"/>
                      </a:lnTo>
                      <a:lnTo>
                        <a:pt x="21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231"/>
                <p:cNvSpPr/>
                <p:nvPr/>
              </p:nvSpPr>
              <p:spPr>
                <a:xfrm>
                  <a:off x="5534985" y="2002226"/>
                  <a:ext cx="29737" cy="34297"/>
                </a:xfrm>
                <a:custGeom>
                  <a:rect b="b" l="l" r="r" t="t"/>
                  <a:pathLst>
                    <a:path extrusionOk="0" h="1369" w="1187">
                      <a:moveTo>
                        <a:pt x="1" y="1"/>
                      </a:moveTo>
                      <a:lnTo>
                        <a:pt x="1" y="1368"/>
                      </a:lnTo>
                      <a:lnTo>
                        <a:pt x="1186" y="136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231"/>
                <p:cNvSpPr/>
                <p:nvPr/>
              </p:nvSpPr>
              <p:spPr>
                <a:xfrm>
                  <a:off x="5586772" y="2002226"/>
                  <a:ext cx="29712" cy="34297"/>
                </a:xfrm>
                <a:custGeom>
                  <a:rect b="b" l="l" r="r" t="t"/>
                  <a:pathLst>
                    <a:path extrusionOk="0" h="1369" w="1186">
                      <a:moveTo>
                        <a:pt x="0" y="1"/>
                      </a:moveTo>
                      <a:lnTo>
                        <a:pt x="0" y="1368"/>
                      </a:lnTo>
                      <a:lnTo>
                        <a:pt x="1186" y="136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31"/>
                <p:cNvSpPr/>
                <p:nvPr/>
              </p:nvSpPr>
              <p:spPr>
                <a:xfrm>
                  <a:off x="5534985" y="2055541"/>
                  <a:ext cx="29737" cy="34297"/>
                </a:xfrm>
                <a:custGeom>
                  <a:rect b="b" l="l" r="r" t="t"/>
                  <a:pathLst>
                    <a:path extrusionOk="0" h="1369"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231"/>
                <p:cNvSpPr/>
                <p:nvPr/>
              </p:nvSpPr>
              <p:spPr>
                <a:xfrm>
                  <a:off x="5586772" y="2055541"/>
                  <a:ext cx="29712" cy="34297"/>
                </a:xfrm>
                <a:custGeom>
                  <a:rect b="b" l="l" r="r" t="t"/>
                  <a:pathLst>
                    <a:path extrusionOk="0" h="1369" w="1186">
                      <a:moveTo>
                        <a:pt x="0" y="0"/>
                      </a:moveTo>
                      <a:lnTo>
                        <a:pt x="0"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31"/>
                <p:cNvSpPr/>
                <p:nvPr/>
              </p:nvSpPr>
              <p:spPr>
                <a:xfrm>
                  <a:off x="5534985" y="2108856"/>
                  <a:ext cx="29737" cy="34272"/>
                </a:xfrm>
                <a:custGeom>
                  <a:rect b="b" l="l" r="r" t="t"/>
                  <a:pathLst>
                    <a:path extrusionOk="0" h="1368"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231"/>
                <p:cNvSpPr/>
                <p:nvPr/>
              </p:nvSpPr>
              <p:spPr>
                <a:xfrm>
                  <a:off x="5586772" y="2108856"/>
                  <a:ext cx="29712" cy="34272"/>
                </a:xfrm>
                <a:custGeom>
                  <a:rect b="b" l="l" r="r" t="t"/>
                  <a:pathLst>
                    <a:path extrusionOk="0" h="1368" w="1186">
                      <a:moveTo>
                        <a:pt x="0" y="0"/>
                      </a:moveTo>
                      <a:lnTo>
                        <a:pt x="0"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31"/>
                <p:cNvSpPr/>
                <p:nvPr/>
              </p:nvSpPr>
              <p:spPr>
                <a:xfrm>
                  <a:off x="5534985" y="2162146"/>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231"/>
                <p:cNvSpPr/>
                <p:nvPr/>
              </p:nvSpPr>
              <p:spPr>
                <a:xfrm>
                  <a:off x="5586772" y="2162146"/>
                  <a:ext cx="29712" cy="33545"/>
                </a:xfrm>
                <a:custGeom>
                  <a:rect b="b" l="l" r="r" t="t"/>
                  <a:pathLst>
                    <a:path extrusionOk="0" h="1339" w="1186">
                      <a:moveTo>
                        <a:pt x="0" y="1"/>
                      </a:moveTo>
                      <a:lnTo>
                        <a:pt x="0"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31"/>
                <p:cNvSpPr/>
                <p:nvPr/>
              </p:nvSpPr>
              <p:spPr>
                <a:xfrm>
                  <a:off x="5645398" y="2002226"/>
                  <a:ext cx="29737" cy="34297"/>
                </a:xfrm>
                <a:custGeom>
                  <a:rect b="b" l="l" r="r" t="t"/>
                  <a:pathLst>
                    <a:path extrusionOk="0" h="1369" w="1187">
                      <a:moveTo>
                        <a:pt x="1" y="1"/>
                      </a:moveTo>
                      <a:lnTo>
                        <a:pt x="1" y="1368"/>
                      </a:lnTo>
                      <a:lnTo>
                        <a:pt x="1186" y="136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231"/>
                <p:cNvSpPr/>
                <p:nvPr/>
              </p:nvSpPr>
              <p:spPr>
                <a:xfrm>
                  <a:off x="5697185" y="2002226"/>
                  <a:ext cx="29737" cy="34297"/>
                </a:xfrm>
                <a:custGeom>
                  <a:rect b="b" l="l" r="r" t="t"/>
                  <a:pathLst>
                    <a:path extrusionOk="0" h="1369" w="1187">
                      <a:moveTo>
                        <a:pt x="1" y="1"/>
                      </a:moveTo>
                      <a:lnTo>
                        <a:pt x="1" y="1368"/>
                      </a:lnTo>
                      <a:lnTo>
                        <a:pt x="1186" y="136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231"/>
                <p:cNvSpPr/>
                <p:nvPr/>
              </p:nvSpPr>
              <p:spPr>
                <a:xfrm>
                  <a:off x="5645398" y="2055541"/>
                  <a:ext cx="29737" cy="34297"/>
                </a:xfrm>
                <a:custGeom>
                  <a:rect b="b" l="l" r="r" t="t"/>
                  <a:pathLst>
                    <a:path extrusionOk="0" h="1369"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231"/>
                <p:cNvSpPr/>
                <p:nvPr/>
              </p:nvSpPr>
              <p:spPr>
                <a:xfrm>
                  <a:off x="5697185" y="2055541"/>
                  <a:ext cx="29737" cy="34297"/>
                </a:xfrm>
                <a:custGeom>
                  <a:rect b="b" l="l" r="r" t="t"/>
                  <a:pathLst>
                    <a:path extrusionOk="0" h="1369"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231"/>
                <p:cNvSpPr/>
                <p:nvPr/>
              </p:nvSpPr>
              <p:spPr>
                <a:xfrm>
                  <a:off x="5645398" y="2108856"/>
                  <a:ext cx="29737" cy="34272"/>
                </a:xfrm>
                <a:custGeom>
                  <a:rect b="b" l="l" r="r" t="t"/>
                  <a:pathLst>
                    <a:path extrusionOk="0" h="1368"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231"/>
                <p:cNvSpPr/>
                <p:nvPr/>
              </p:nvSpPr>
              <p:spPr>
                <a:xfrm>
                  <a:off x="5697185" y="2108856"/>
                  <a:ext cx="29737" cy="34272"/>
                </a:xfrm>
                <a:custGeom>
                  <a:rect b="b" l="l" r="r" t="t"/>
                  <a:pathLst>
                    <a:path extrusionOk="0" h="1368"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231"/>
                <p:cNvSpPr/>
                <p:nvPr/>
              </p:nvSpPr>
              <p:spPr>
                <a:xfrm>
                  <a:off x="5645398" y="2162146"/>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231"/>
                <p:cNvSpPr/>
                <p:nvPr/>
              </p:nvSpPr>
              <p:spPr>
                <a:xfrm>
                  <a:off x="5697185" y="2162146"/>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231"/>
                <p:cNvSpPr/>
                <p:nvPr/>
              </p:nvSpPr>
              <p:spPr>
                <a:xfrm>
                  <a:off x="5064368" y="3890827"/>
                  <a:ext cx="692201" cy="588684"/>
                </a:xfrm>
                <a:custGeom>
                  <a:rect b="b" l="l" r="r" t="t"/>
                  <a:pathLst>
                    <a:path extrusionOk="0" h="23498" w="27630">
                      <a:moveTo>
                        <a:pt x="0" y="1"/>
                      </a:moveTo>
                      <a:lnTo>
                        <a:pt x="1155" y="17569"/>
                      </a:lnTo>
                      <a:cubicBezTo>
                        <a:pt x="1125" y="20518"/>
                        <a:pt x="1155" y="22676"/>
                        <a:pt x="1246" y="22737"/>
                      </a:cubicBezTo>
                      <a:cubicBezTo>
                        <a:pt x="1923" y="23180"/>
                        <a:pt x="16162" y="23498"/>
                        <a:pt x="23097" y="23498"/>
                      </a:cubicBezTo>
                      <a:cubicBezTo>
                        <a:pt x="25196" y="23498"/>
                        <a:pt x="26625" y="23469"/>
                        <a:pt x="26809" y="23405"/>
                      </a:cubicBezTo>
                      <a:cubicBezTo>
                        <a:pt x="27630" y="23162"/>
                        <a:pt x="26931" y="20822"/>
                        <a:pt x="26049" y="20092"/>
                      </a:cubicBezTo>
                      <a:cubicBezTo>
                        <a:pt x="24894" y="19393"/>
                        <a:pt x="23709" y="18755"/>
                        <a:pt x="22493" y="18208"/>
                      </a:cubicBezTo>
                      <a:cubicBezTo>
                        <a:pt x="19696" y="16840"/>
                        <a:pt x="16292" y="15259"/>
                        <a:pt x="16292" y="15259"/>
                      </a:cubicBezTo>
                      <a:lnTo>
                        <a:pt x="15107" y="31"/>
                      </a:lnTo>
                      <a:lnTo>
                        <a:pt x="0" y="1"/>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231"/>
                <p:cNvSpPr/>
                <p:nvPr/>
              </p:nvSpPr>
              <p:spPr>
                <a:xfrm>
                  <a:off x="5092529" y="4331002"/>
                  <a:ext cx="664042" cy="148536"/>
                </a:xfrm>
                <a:custGeom>
                  <a:rect b="b" l="l" r="r" t="t"/>
                  <a:pathLst>
                    <a:path extrusionOk="0" h="5929" w="26506">
                      <a:moveTo>
                        <a:pt x="31" y="0"/>
                      </a:moveTo>
                      <a:lnTo>
                        <a:pt x="31" y="0"/>
                      </a:lnTo>
                      <a:cubicBezTo>
                        <a:pt x="1" y="2949"/>
                        <a:pt x="31" y="5107"/>
                        <a:pt x="122" y="5168"/>
                      </a:cubicBezTo>
                      <a:cubicBezTo>
                        <a:pt x="799" y="5611"/>
                        <a:pt x="15038" y="5929"/>
                        <a:pt x="21973" y="5929"/>
                      </a:cubicBezTo>
                      <a:cubicBezTo>
                        <a:pt x="24072" y="5929"/>
                        <a:pt x="25501" y="5900"/>
                        <a:pt x="25685" y="5836"/>
                      </a:cubicBezTo>
                      <a:cubicBezTo>
                        <a:pt x="26506" y="5593"/>
                        <a:pt x="25807" y="3253"/>
                        <a:pt x="24925" y="2523"/>
                      </a:cubicBezTo>
                      <a:cubicBezTo>
                        <a:pt x="23770" y="1824"/>
                        <a:pt x="22585" y="1186"/>
                        <a:pt x="21369" y="639"/>
                      </a:cubicBezTo>
                      <a:lnTo>
                        <a:pt x="21369" y="639"/>
                      </a:lnTo>
                      <a:cubicBezTo>
                        <a:pt x="21916" y="1155"/>
                        <a:pt x="22311" y="1702"/>
                        <a:pt x="22129" y="2219"/>
                      </a:cubicBezTo>
                      <a:cubicBezTo>
                        <a:pt x="22033" y="2473"/>
                        <a:pt x="21270" y="2581"/>
                        <a:pt x="20068" y="2581"/>
                      </a:cubicBezTo>
                      <a:cubicBezTo>
                        <a:pt x="15521" y="2581"/>
                        <a:pt x="4695" y="1034"/>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231"/>
                <p:cNvSpPr/>
                <p:nvPr/>
              </p:nvSpPr>
              <p:spPr>
                <a:xfrm>
                  <a:off x="5329366" y="4293170"/>
                  <a:ext cx="190399" cy="78965"/>
                </a:xfrm>
                <a:custGeom>
                  <a:rect b="b" l="l" r="r" t="t"/>
                  <a:pathLst>
                    <a:path extrusionOk="0" h="3152" w="7600">
                      <a:moveTo>
                        <a:pt x="6656" y="1"/>
                      </a:moveTo>
                      <a:cubicBezTo>
                        <a:pt x="2384" y="1"/>
                        <a:pt x="1" y="3152"/>
                        <a:pt x="1" y="3152"/>
                      </a:cubicBezTo>
                      <a:lnTo>
                        <a:pt x="7600" y="51"/>
                      </a:lnTo>
                      <a:cubicBezTo>
                        <a:pt x="7275" y="17"/>
                        <a:pt x="6961" y="1"/>
                        <a:pt x="665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231"/>
                <p:cNvSpPr/>
                <p:nvPr/>
              </p:nvSpPr>
              <p:spPr>
                <a:xfrm>
                  <a:off x="4905199" y="2288569"/>
                  <a:ext cx="614538" cy="1982179"/>
                </a:xfrm>
                <a:custGeom>
                  <a:rect b="b" l="l" r="r" t="t"/>
                  <a:pathLst>
                    <a:path extrusionOk="0" h="79121" w="24530">
                      <a:moveTo>
                        <a:pt x="0" y="0"/>
                      </a:moveTo>
                      <a:cubicBezTo>
                        <a:pt x="0" y="0"/>
                        <a:pt x="4256" y="45411"/>
                        <a:pt x="4377" y="45989"/>
                      </a:cubicBezTo>
                      <a:cubicBezTo>
                        <a:pt x="4377" y="46050"/>
                        <a:pt x="4408" y="46901"/>
                        <a:pt x="4438" y="48269"/>
                      </a:cubicBezTo>
                      <a:cubicBezTo>
                        <a:pt x="4681" y="55746"/>
                        <a:pt x="7356" y="79120"/>
                        <a:pt x="7356" y="79120"/>
                      </a:cubicBezTo>
                      <a:lnTo>
                        <a:pt x="24530" y="79120"/>
                      </a:lnTo>
                      <a:cubicBezTo>
                        <a:pt x="24530" y="79120"/>
                        <a:pt x="22068" y="51430"/>
                        <a:pt x="21369" y="44986"/>
                      </a:cubicBezTo>
                      <a:cubicBezTo>
                        <a:pt x="20517" y="36749"/>
                        <a:pt x="15259" y="31"/>
                        <a:pt x="15259" y="31"/>
                      </a:cubicBez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231"/>
                <p:cNvSpPr/>
                <p:nvPr/>
              </p:nvSpPr>
              <p:spPr>
                <a:xfrm>
                  <a:off x="4949370" y="2374053"/>
                  <a:ext cx="188871" cy="1812173"/>
                </a:xfrm>
                <a:custGeom>
                  <a:rect b="b" l="l" r="r" t="t"/>
                  <a:pathLst>
                    <a:path extrusionOk="0" h="72335" w="7539">
                      <a:moveTo>
                        <a:pt x="46" y="0"/>
                      </a:moveTo>
                      <a:cubicBezTo>
                        <a:pt x="23" y="0"/>
                        <a:pt x="0" y="8"/>
                        <a:pt x="0" y="23"/>
                      </a:cubicBezTo>
                      <a:cubicBezTo>
                        <a:pt x="1398" y="9415"/>
                        <a:pt x="2371" y="18868"/>
                        <a:pt x="3222" y="28321"/>
                      </a:cubicBezTo>
                      <a:cubicBezTo>
                        <a:pt x="4073" y="37744"/>
                        <a:pt x="7174" y="66893"/>
                        <a:pt x="7356" y="72243"/>
                      </a:cubicBezTo>
                      <a:cubicBezTo>
                        <a:pt x="7356" y="72304"/>
                        <a:pt x="7394" y="72334"/>
                        <a:pt x="7436" y="72334"/>
                      </a:cubicBezTo>
                      <a:cubicBezTo>
                        <a:pt x="7478" y="72334"/>
                        <a:pt x="7523" y="72304"/>
                        <a:pt x="7538" y="72243"/>
                      </a:cubicBezTo>
                      <a:cubicBezTo>
                        <a:pt x="7295" y="62699"/>
                        <a:pt x="3344" y="25251"/>
                        <a:pt x="2219" y="15859"/>
                      </a:cubicBezTo>
                      <a:cubicBezTo>
                        <a:pt x="1611" y="10570"/>
                        <a:pt x="851" y="5312"/>
                        <a:pt x="91" y="23"/>
                      </a:cubicBezTo>
                      <a:cubicBezTo>
                        <a:pt x="91" y="8"/>
                        <a:pt x="69" y="0"/>
                        <a:pt x="4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231"/>
                <p:cNvSpPr/>
                <p:nvPr/>
              </p:nvSpPr>
              <p:spPr>
                <a:xfrm>
                  <a:off x="5112422" y="4194357"/>
                  <a:ext cx="347178" cy="8242"/>
                </a:xfrm>
                <a:custGeom>
                  <a:rect b="b" l="l" r="r" t="t"/>
                  <a:pathLst>
                    <a:path extrusionOk="0" h="329" w="13858">
                      <a:moveTo>
                        <a:pt x="8887" y="1"/>
                      </a:moveTo>
                      <a:cubicBezTo>
                        <a:pt x="6141" y="1"/>
                        <a:pt x="1952" y="22"/>
                        <a:pt x="1608" y="44"/>
                      </a:cubicBezTo>
                      <a:cubicBezTo>
                        <a:pt x="1122" y="74"/>
                        <a:pt x="574" y="135"/>
                        <a:pt x="27" y="135"/>
                      </a:cubicBezTo>
                      <a:cubicBezTo>
                        <a:pt x="23" y="131"/>
                        <a:pt x="19" y="129"/>
                        <a:pt x="16" y="129"/>
                      </a:cubicBezTo>
                      <a:cubicBezTo>
                        <a:pt x="1" y="129"/>
                        <a:pt x="1" y="172"/>
                        <a:pt x="16" y="172"/>
                      </a:cubicBezTo>
                      <a:cubicBezTo>
                        <a:pt x="19" y="172"/>
                        <a:pt x="23" y="170"/>
                        <a:pt x="27" y="165"/>
                      </a:cubicBezTo>
                      <a:cubicBezTo>
                        <a:pt x="825" y="165"/>
                        <a:pt x="7115" y="328"/>
                        <a:pt x="9877" y="328"/>
                      </a:cubicBezTo>
                      <a:cubicBezTo>
                        <a:pt x="10271" y="328"/>
                        <a:pt x="10594" y="325"/>
                        <a:pt x="10818" y="317"/>
                      </a:cubicBezTo>
                      <a:cubicBezTo>
                        <a:pt x="11335" y="287"/>
                        <a:pt x="11821" y="287"/>
                        <a:pt x="12307" y="257"/>
                      </a:cubicBezTo>
                      <a:lnTo>
                        <a:pt x="13098" y="226"/>
                      </a:lnTo>
                      <a:cubicBezTo>
                        <a:pt x="13341" y="226"/>
                        <a:pt x="13584" y="226"/>
                        <a:pt x="13797" y="196"/>
                      </a:cubicBezTo>
                      <a:cubicBezTo>
                        <a:pt x="13857" y="196"/>
                        <a:pt x="13857" y="135"/>
                        <a:pt x="13797" y="135"/>
                      </a:cubicBezTo>
                      <a:cubicBezTo>
                        <a:pt x="13401" y="74"/>
                        <a:pt x="12976" y="74"/>
                        <a:pt x="12550" y="74"/>
                      </a:cubicBezTo>
                      <a:cubicBezTo>
                        <a:pt x="12094" y="44"/>
                        <a:pt x="11639" y="44"/>
                        <a:pt x="11183" y="13"/>
                      </a:cubicBezTo>
                      <a:cubicBezTo>
                        <a:pt x="10916" y="5"/>
                        <a:pt x="10025" y="1"/>
                        <a:pt x="888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231"/>
                <p:cNvSpPr/>
                <p:nvPr/>
              </p:nvSpPr>
              <p:spPr>
                <a:xfrm>
                  <a:off x="4396500" y="3747668"/>
                  <a:ext cx="614362" cy="808745"/>
                </a:xfrm>
                <a:custGeom>
                  <a:rect b="b" l="l" r="r" t="t"/>
                  <a:pathLst>
                    <a:path extrusionOk="0" h="32282" w="24523">
                      <a:moveTo>
                        <a:pt x="6778" y="0"/>
                      </a:moveTo>
                      <a:lnTo>
                        <a:pt x="1945" y="17022"/>
                      </a:lnTo>
                      <a:cubicBezTo>
                        <a:pt x="821" y="19727"/>
                        <a:pt x="0" y="21733"/>
                        <a:pt x="61" y="21824"/>
                      </a:cubicBezTo>
                      <a:cubicBezTo>
                        <a:pt x="638" y="22706"/>
                        <a:pt x="22554" y="32220"/>
                        <a:pt x="23405" y="32280"/>
                      </a:cubicBezTo>
                      <a:cubicBezTo>
                        <a:pt x="23415" y="32281"/>
                        <a:pt x="23426" y="32282"/>
                        <a:pt x="23436" y="32282"/>
                      </a:cubicBezTo>
                      <a:cubicBezTo>
                        <a:pt x="24262" y="32282"/>
                        <a:pt x="24522" y="29897"/>
                        <a:pt x="23952" y="28906"/>
                      </a:cubicBezTo>
                      <a:cubicBezTo>
                        <a:pt x="23162" y="27812"/>
                        <a:pt x="22310" y="26779"/>
                        <a:pt x="21399" y="25776"/>
                      </a:cubicBezTo>
                      <a:cubicBezTo>
                        <a:pt x="19332" y="23466"/>
                        <a:pt x="16809" y="20700"/>
                        <a:pt x="16809" y="20700"/>
                      </a:cubicBezTo>
                      <a:lnTo>
                        <a:pt x="20760" y="5593"/>
                      </a:lnTo>
                      <a:lnTo>
                        <a:pt x="6778" y="0"/>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231"/>
                <p:cNvSpPr/>
                <p:nvPr/>
              </p:nvSpPr>
              <p:spPr>
                <a:xfrm>
                  <a:off x="4396500" y="4174113"/>
                  <a:ext cx="614362" cy="382326"/>
                </a:xfrm>
                <a:custGeom>
                  <a:rect b="b" l="l" r="r" t="t"/>
                  <a:pathLst>
                    <a:path extrusionOk="0" h="15261" w="24523">
                      <a:moveTo>
                        <a:pt x="1945" y="1"/>
                      </a:moveTo>
                      <a:cubicBezTo>
                        <a:pt x="821" y="2706"/>
                        <a:pt x="0" y="4712"/>
                        <a:pt x="61" y="4803"/>
                      </a:cubicBezTo>
                      <a:cubicBezTo>
                        <a:pt x="638" y="5685"/>
                        <a:pt x="22554" y="15199"/>
                        <a:pt x="23405" y="15259"/>
                      </a:cubicBezTo>
                      <a:cubicBezTo>
                        <a:pt x="23415" y="15260"/>
                        <a:pt x="23426" y="15261"/>
                        <a:pt x="23436" y="15261"/>
                      </a:cubicBezTo>
                      <a:cubicBezTo>
                        <a:pt x="24262" y="15261"/>
                        <a:pt x="24523" y="12876"/>
                        <a:pt x="23982" y="11885"/>
                      </a:cubicBezTo>
                      <a:cubicBezTo>
                        <a:pt x="23162" y="10791"/>
                        <a:pt x="22310" y="9758"/>
                        <a:pt x="21399" y="8785"/>
                      </a:cubicBezTo>
                      <a:lnTo>
                        <a:pt x="21399" y="8785"/>
                      </a:lnTo>
                      <a:cubicBezTo>
                        <a:pt x="21733" y="9484"/>
                        <a:pt x="21855" y="10153"/>
                        <a:pt x="21490" y="10518"/>
                      </a:cubicBezTo>
                      <a:cubicBezTo>
                        <a:pt x="21440" y="10573"/>
                        <a:pt x="21349" y="10599"/>
                        <a:pt x="21222" y="10599"/>
                      </a:cubicBezTo>
                      <a:cubicBezTo>
                        <a:pt x="19088" y="10599"/>
                        <a:pt x="6620" y="3270"/>
                        <a:pt x="19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231"/>
                <p:cNvSpPr/>
                <p:nvPr/>
              </p:nvSpPr>
              <p:spPr>
                <a:xfrm>
                  <a:off x="4641705" y="4271774"/>
                  <a:ext cx="205631" cy="25729"/>
                </a:xfrm>
                <a:custGeom>
                  <a:rect b="b" l="l" r="r" t="t"/>
                  <a:pathLst>
                    <a:path extrusionOk="0" h="1027" w="8208">
                      <a:moveTo>
                        <a:pt x="4175" y="0"/>
                      </a:moveTo>
                      <a:cubicBezTo>
                        <a:pt x="1743" y="0"/>
                        <a:pt x="0" y="1027"/>
                        <a:pt x="0" y="1027"/>
                      </a:cubicBezTo>
                      <a:lnTo>
                        <a:pt x="8207" y="1027"/>
                      </a:lnTo>
                      <a:cubicBezTo>
                        <a:pt x="6779" y="257"/>
                        <a:pt x="5391" y="0"/>
                        <a:pt x="41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231"/>
                <p:cNvSpPr/>
                <p:nvPr/>
              </p:nvSpPr>
              <p:spPr>
                <a:xfrm>
                  <a:off x="4454375" y="2288569"/>
                  <a:ext cx="823952" cy="1976066"/>
                </a:xfrm>
                <a:custGeom>
                  <a:rect b="b" l="l" r="r" t="t"/>
                  <a:pathLst>
                    <a:path extrusionOk="0" h="78877" w="32889">
                      <a:moveTo>
                        <a:pt x="12614" y="0"/>
                      </a:moveTo>
                      <a:cubicBezTo>
                        <a:pt x="7477" y="9940"/>
                        <a:pt x="11338" y="14377"/>
                        <a:pt x="11338" y="16536"/>
                      </a:cubicBezTo>
                      <a:cubicBezTo>
                        <a:pt x="11338" y="27022"/>
                        <a:pt x="8632" y="40913"/>
                        <a:pt x="8116" y="42980"/>
                      </a:cubicBezTo>
                      <a:cubicBezTo>
                        <a:pt x="7082" y="47265"/>
                        <a:pt x="0" y="73831"/>
                        <a:pt x="0" y="73831"/>
                      </a:cubicBezTo>
                      <a:lnTo>
                        <a:pt x="15988" y="78877"/>
                      </a:lnTo>
                      <a:cubicBezTo>
                        <a:pt x="15988" y="78877"/>
                        <a:pt x="24134" y="48937"/>
                        <a:pt x="24803" y="41885"/>
                      </a:cubicBezTo>
                      <a:cubicBezTo>
                        <a:pt x="25441" y="34894"/>
                        <a:pt x="26748" y="20213"/>
                        <a:pt x="27052" y="9849"/>
                      </a:cubicBezTo>
                      <a:cubicBezTo>
                        <a:pt x="27052" y="9849"/>
                        <a:pt x="29271" y="8542"/>
                        <a:pt x="30031" y="7599"/>
                      </a:cubicBezTo>
                      <a:cubicBezTo>
                        <a:pt x="30761" y="6657"/>
                        <a:pt x="31429" y="3253"/>
                        <a:pt x="328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231"/>
                <p:cNvSpPr/>
                <p:nvPr/>
              </p:nvSpPr>
              <p:spPr>
                <a:xfrm>
                  <a:off x="5456918" y="2397218"/>
                  <a:ext cx="144578" cy="97905"/>
                </a:xfrm>
                <a:custGeom>
                  <a:rect b="b" l="l" r="r" t="t"/>
                  <a:pathLst>
                    <a:path extrusionOk="0" h="3908" w="5771">
                      <a:moveTo>
                        <a:pt x="5727" y="0"/>
                      </a:moveTo>
                      <a:cubicBezTo>
                        <a:pt x="5721" y="0"/>
                        <a:pt x="5715" y="3"/>
                        <a:pt x="5709" y="8"/>
                      </a:cubicBezTo>
                      <a:cubicBezTo>
                        <a:pt x="4676" y="464"/>
                        <a:pt x="3703" y="1042"/>
                        <a:pt x="2822" y="1711"/>
                      </a:cubicBezTo>
                      <a:cubicBezTo>
                        <a:pt x="1849" y="2379"/>
                        <a:pt x="968" y="3139"/>
                        <a:pt x="25" y="3838"/>
                      </a:cubicBezTo>
                      <a:cubicBezTo>
                        <a:pt x="1" y="3863"/>
                        <a:pt x="16" y="3907"/>
                        <a:pt x="55" y="3907"/>
                      </a:cubicBezTo>
                      <a:cubicBezTo>
                        <a:pt x="64" y="3907"/>
                        <a:pt x="75" y="3905"/>
                        <a:pt x="86" y="3899"/>
                      </a:cubicBezTo>
                      <a:cubicBezTo>
                        <a:pt x="1059" y="3261"/>
                        <a:pt x="2062" y="2714"/>
                        <a:pt x="3035" y="2075"/>
                      </a:cubicBezTo>
                      <a:cubicBezTo>
                        <a:pt x="4007" y="1498"/>
                        <a:pt x="4919" y="829"/>
                        <a:pt x="5770" y="69"/>
                      </a:cubicBezTo>
                      <a:cubicBezTo>
                        <a:pt x="5770" y="45"/>
                        <a:pt x="5750" y="0"/>
                        <a:pt x="572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231"/>
                <p:cNvSpPr/>
                <p:nvPr/>
              </p:nvSpPr>
              <p:spPr>
                <a:xfrm>
                  <a:off x="5517699" y="2245566"/>
                  <a:ext cx="87609" cy="206307"/>
                </a:xfrm>
                <a:custGeom>
                  <a:rect b="b" l="l" r="r" t="t"/>
                  <a:pathLst>
                    <a:path extrusionOk="0" h="8235" w="3497">
                      <a:moveTo>
                        <a:pt x="3446" y="1"/>
                      </a:moveTo>
                      <a:cubicBezTo>
                        <a:pt x="3440" y="1"/>
                        <a:pt x="3435" y="5"/>
                        <a:pt x="3435" y="13"/>
                      </a:cubicBezTo>
                      <a:cubicBezTo>
                        <a:pt x="3314" y="681"/>
                        <a:pt x="3131" y="1350"/>
                        <a:pt x="3010" y="2019"/>
                      </a:cubicBezTo>
                      <a:cubicBezTo>
                        <a:pt x="2858" y="2688"/>
                        <a:pt x="2767" y="3265"/>
                        <a:pt x="2584" y="3903"/>
                      </a:cubicBezTo>
                      <a:cubicBezTo>
                        <a:pt x="2463" y="4481"/>
                        <a:pt x="2159" y="5028"/>
                        <a:pt x="1733" y="5454"/>
                      </a:cubicBezTo>
                      <a:cubicBezTo>
                        <a:pt x="1490" y="5697"/>
                        <a:pt x="1216" y="5879"/>
                        <a:pt x="973" y="6092"/>
                      </a:cubicBezTo>
                      <a:lnTo>
                        <a:pt x="517" y="6426"/>
                      </a:lnTo>
                      <a:cubicBezTo>
                        <a:pt x="548" y="6335"/>
                        <a:pt x="548" y="6244"/>
                        <a:pt x="578" y="6153"/>
                      </a:cubicBezTo>
                      <a:cubicBezTo>
                        <a:pt x="609" y="5910"/>
                        <a:pt x="669" y="5636"/>
                        <a:pt x="700" y="5393"/>
                      </a:cubicBezTo>
                      <a:cubicBezTo>
                        <a:pt x="791" y="4846"/>
                        <a:pt x="882" y="4268"/>
                        <a:pt x="973" y="3721"/>
                      </a:cubicBezTo>
                      <a:cubicBezTo>
                        <a:pt x="1156" y="2596"/>
                        <a:pt x="1308" y="1472"/>
                        <a:pt x="1520" y="378"/>
                      </a:cubicBezTo>
                      <a:cubicBezTo>
                        <a:pt x="1520" y="362"/>
                        <a:pt x="1505" y="355"/>
                        <a:pt x="1490" y="355"/>
                      </a:cubicBezTo>
                      <a:cubicBezTo>
                        <a:pt x="1475" y="355"/>
                        <a:pt x="1460" y="362"/>
                        <a:pt x="1460" y="378"/>
                      </a:cubicBezTo>
                      <a:cubicBezTo>
                        <a:pt x="1186" y="1472"/>
                        <a:pt x="882" y="2536"/>
                        <a:pt x="639" y="3630"/>
                      </a:cubicBezTo>
                      <a:cubicBezTo>
                        <a:pt x="517" y="4177"/>
                        <a:pt x="92" y="6821"/>
                        <a:pt x="92" y="7034"/>
                      </a:cubicBezTo>
                      <a:cubicBezTo>
                        <a:pt x="61" y="7217"/>
                        <a:pt x="61" y="7399"/>
                        <a:pt x="31" y="7612"/>
                      </a:cubicBezTo>
                      <a:cubicBezTo>
                        <a:pt x="1" y="7794"/>
                        <a:pt x="1" y="8007"/>
                        <a:pt x="31" y="8189"/>
                      </a:cubicBezTo>
                      <a:cubicBezTo>
                        <a:pt x="46" y="8220"/>
                        <a:pt x="69" y="8235"/>
                        <a:pt x="88" y="8235"/>
                      </a:cubicBezTo>
                      <a:cubicBezTo>
                        <a:pt x="107" y="8235"/>
                        <a:pt x="122" y="8220"/>
                        <a:pt x="122" y="8189"/>
                      </a:cubicBezTo>
                      <a:cubicBezTo>
                        <a:pt x="213" y="8007"/>
                        <a:pt x="274" y="7824"/>
                        <a:pt x="305" y="7612"/>
                      </a:cubicBezTo>
                      <a:cubicBezTo>
                        <a:pt x="335" y="7429"/>
                        <a:pt x="396" y="7247"/>
                        <a:pt x="426" y="7065"/>
                      </a:cubicBezTo>
                      <a:cubicBezTo>
                        <a:pt x="426" y="6973"/>
                        <a:pt x="457" y="6913"/>
                        <a:pt x="457" y="6852"/>
                      </a:cubicBezTo>
                      <a:cubicBezTo>
                        <a:pt x="730" y="6669"/>
                        <a:pt x="973" y="6457"/>
                        <a:pt x="1216" y="6305"/>
                      </a:cubicBezTo>
                      <a:cubicBezTo>
                        <a:pt x="1460" y="6122"/>
                        <a:pt x="1733" y="5910"/>
                        <a:pt x="2007" y="5697"/>
                      </a:cubicBezTo>
                      <a:cubicBezTo>
                        <a:pt x="2463" y="5332"/>
                        <a:pt x="2797" y="4815"/>
                        <a:pt x="2949" y="4207"/>
                      </a:cubicBezTo>
                      <a:cubicBezTo>
                        <a:pt x="3101" y="3599"/>
                        <a:pt x="3223" y="2961"/>
                        <a:pt x="3253" y="2323"/>
                      </a:cubicBezTo>
                      <a:cubicBezTo>
                        <a:pt x="3344" y="1563"/>
                        <a:pt x="3405" y="803"/>
                        <a:pt x="3496" y="74"/>
                      </a:cubicBezTo>
                      <a:cubicBezTo>
                        <a:pt x="3496" y="29"/>
                        <a:pt x="3464" y="1"/>
                        <a:pt x="344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231"/>
                <p:cNvSpPr/>
                <p:nvPr/>
              </p:nvSpPr>
              <p:spPr>
                <a:xfrm>
                  <a:off x="5023229" y="2532195"/>
                  <a:ext cx="108928" cy="1071871"/>
                </a:xfrm>
                <a:custGeom>
                  <a:rect b="b" l="l" r="r" t="t"/>
                  <a:pathLst>
                    <a:path extrusionOk="0" h="42785" w="4348">
                      <a:moveTo>
                        <a:pt x="4264" y="0"/>
                      </a:moveTo>
                      <a:cubicBezTo>
                        <a:pt x="4230" y="0"/>
                        <a:pt x="4195" y="26"/>
                        <a:pt x="4195" y="64"/>
                      </a:cubicBezTo>
                      <a:cubicBezTo>
                        <a:pt x="4074" y="1492"/>
                        <a:pt x="4043" y="2921"/>
                        <a:pt x="3952" y="4350"/>
                      </a:cubicBezTo>
                      <a:cubicBezTo>
                        <a:pt x="3891" y="5778"/>
                        <a:pt x="3770" y="7237"/>
                        <a:pt x="3709" y="8666"/>
                      </a:cubicBezTo>
                      <a:cubicBezTo>
                        <a:pt x="3527" y="11492"/>
                        <a:pt x="3375" y="14319"/>
                        <a:pt x="3162" y="17146"/>
                      </a:cubicBezTo>
                      <a:cubicBezTo>
                        <a:pt x="2979" y="19973"/>
                        <a:pt x="2797" y="22800"/>
                        <a:pt x="2554" y="25626"/>
                      </a:cubicBezTo>
                      <a:cubicBezTo>
                        <a:pt x="2341" y="28332"/>
                        <a:pt x="2098" y="31037"/>
                        <a:pt x="1733" y="33742"/>
                      </a:cubicBezTo>
                      <a:cubicBezTo>
                        <a:pt x="1338" y="36782"/>
                        <a:pt x="761" y="39791"/>
                        <a:pt x="1" y="42739"/>
                      </a:cubicBezTo>
                      <a:cubicBezTo>
                        <a:pt x="1" y="42770"/>
                        <a:pt x="8" y="42785"/>
                        <a:pt x="20" y="42785"/>
                      </a:cubicBezTo>
                      <a:cubicBezTo>
                        <a:pt x="31" y="42785"/>
                        <a:pt x="46" y="42770"/>
                        <a:pt x="61" y="42739"/>
                      </a:cubicBezTo>
                      <a:cubicBezTo>
                        <a:pt x="1004" y="40186"/>
                        <a:pt x="1490" y="37481"/>
                        <a:pt x="1916" y="34806"/>
                      </a:cubicBezTo>
                      <a:cubicBezTo>
                        <a:pt x="2341" y="32101"/>
                        <a:pt x="2615" y="29395"/>
                        <a:pt x="2827" y="26690"/>
                      </a:cubicBezTo>
                      <a:cubicBezTo>
                        <a:pt x="3314" y="21006"/>
                        <a:pt x="3709" y="15353"/>
                        <a:pt x="3983" y="9669"/>
                      </a:cubicBezTo>
                      <a:cubicBezTo>
                        <a:pt x="4074" y="8058"/>
                        <a:pt x="4134" y="6447"/>
                        <a:pt x="4165" y="4836"/>
                      </a:cubicBezTo>
                      <a:cubicBezTo>
                        <a:pt x="4226" y="3255"/>
                        <a:pt x="4347" y="1644"/>
                        <a:pt x="4317" y="33"/>
                      </a:cubicBezTo>
                      <a:cubicBezTo>
                        <a:pt x="4305" y="10"/>
                        <a:pt x="4285" y="0"/>
                        <a:pt x="426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231"/>
                <p:cNvSpPr/>
                <p:nvPr/>
              </p:nvSpPr>
              <p:spPr>
                <a:xfrm>
                  <a:off x="4527859" y="2327202"/>
                  <a:ext cx="274525" cy="1723286"/>
                </a:xfrm>
                <a:custGeom>
                  <a:rect b="b" l="l" r="r" t="t"/>
                  <a:pathLst>
                    <a:path extrusionOk="0" h="68787" w="10958">
                      <a:moveTo>
                        <a:pt x="10720" y="0"/>
                      </a:moveTo>
                      <a:cubicBezTo>
                        <a:pt x="10717" y="0"/>
                        <a:pt x="10715" y="3"/>
                        <a:pt x="10715" y="9"/>
                      </a:cubicBezTo>
                      <a:cubicBezTo>
                        <a:pt x="8557" y="5601"/>
                        <a:pt x="8617" y="7334"/>
                        <a:pt x="9681" y="10860"/>
                      </a:cubicBezTo>
                      <a:cubicBezTo>
                        <a:pt x="10046" y="11924"/>
                        <a:pt x="10350" y="12987"/>
                        <a:pt x="10624" y="14051"/>
                      </a:cubicBezTo>
                      <a:cubicBezTo>
                        <a:pt x="10836" y="15237"/>
                        <a:pt x="10684" y="16483"/>
                        <a:pt x="10563" y="17668"/>
                      </a:cubicBezTo>
                      <a:cubicBezTo>
                        <a:pt x="10380" y="20100"/>
                        <a:pt x="10168" y="22532"/>
                        <a:pt x="9924" y="24963"/>
                      </a:cubicBezTo>
                      <a:cubicBezTo>
                        <a:pt x="9408" y="29766"/>
                        <a:pt x="8617" y="34538"/>
                        <a:pt x="7675" y="39280"/>
                      </a:cubicBezTo>
                      <a:cubicBezTo>
                        <a:pt x="6703" y="43961"/>
                        <a:pt x="5578" y="48581"/>
                        <a:pt x="4362" y="53201"/>
                      </a:cubicBezTo>
                      <a:cubicBezTo>
                        <a:pt x="3146" y="57791"/>
                        <a:pt x="1809" y="62441"/>
                        <a:pt x="502" y="67061"/>
                      </a:cubicBezTo>
                      <a:lnTo>
                        <a:pt x="15" y="68763"/>
                      </a:lnTo>
                      <a:cubicBezTo>
                        <a:pt x="0" y="68779"/>
                        <a:pt x="15" y="68786"/>
                        <a:pt x="34" y="68786"/>
                      </a:cubicBezTo>
                      <a:cubicBezTo>
                        <a:pt x="53" y="68786"/>
                        <a:pt x="76" y="68779"/>
                        <a:pt x="76" y="68763"/>
                      </a:cubicBezTo>
                      <a:cubicBezTo>
                        <a:pt x="1444" y="64204"/>
                        <a:pt x="2812" y="59614"/>
                        <a:pt x="4058" y="55025"/>
                      </a:cubicBezTo>
                      <a:cubicBezTo>
                        <a:pt x="5335" y="50435"/>
                        <a:pt x="6490" y="45845"/>
                        <a:pt x="7493" y="41195"/>
                      </a:cubicBezTo>
                      <a:cubicBezTo>
                        <a:pt x="8465" y="36574"/>
                        <a:pt x="9317" y="31863"/>
                        <a:pt x="9864" y="27121"/>
                      </a:cubicBezTo>
                      <a:cubicBezTo>
                        <a:pt x="10137" y="24751"/>
                        <a:pt x="10380" y="22380"/>
                        <a:pt x="10563" y="20009"/>
                      </a:cubicBezTo>
                      <a:cubicBezTo>
                        <a:pt x="10654" y="18793"/>
                        <a:pt x="10776" y="17608"/>
                        <a:pt x="10836" y="16392"/>
                      </a:cubicBezTo>
                      <a:cubicBezTo>
                        <a:pt x="10958" y="15267"/>
                        <a:pt x="10836" y="14173"/>
                        <a:pt x="10563" y="13079"/>
                      </a:cubicBezTo>
                      <a:cubicBezTo>
                        <a:pt x="10259" y="12076"/>
                        <a:pt x="9864" y="11103"/>
                        <a:pt x="9621" y="10100"/>
                      </a:cubicBezTo>
                      <a:cubicBezTo>
                        <a:pt x="9347" y="9097"/>
                        <a:pt x="9195" y="8094"/>
                        <a:pt x="9104" y="7060"/>
                      </a:cubicBezTo>
                      <a:cubicBezTo>
                        <a:pt x="8952" y="5115"/>
                        <a:pt x="10472" y="464"/>
                        <a:pt x="10745" y="69"/>
                      </a:cubicBezTo>
                      <a:cubicBezTo>
                        <a:pt x="10770" y="45"/>
                        <a:pt x="10735" y="0"/>
                        <a:pt x="107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231"/>
                <p:cNvSpPr/>
                <p:nvPr/>
              </p:nvSpPr>
              <p:spPr>
                <a:xfrm>
                  <a:off x="5169673" y="2251654"/>
                  <a:ext cx="156904" cy="119901"/>
                </a:xfrm>
                <a:custGeom>
                  <a:rect b="b" l="l" r="r" t="t"/>
                  <a:pathLst>
                    <a:path extrusionOk="0" h="4786" w="6263">
                      <a:moveTo>
                        <a:pt x="6227" y="0"/>
                      </a:moveTo>
                      <a:cubicBezTo>
                        <a:pt x="6219" y="0"/>
                        <a:pt x="6210" y="4"/>
                        <a:pt x="6202" y="13"/>
                      </a:cubicBezTo>
                      <a:cubicBezTo>
                        <a:pt x="5958" y="682"/>
                        <a:pt x="5654" y="1350"/>
                        <a:pt x="5290" y="1958"/>
                      </a:cubicBezTo>
                      <a:cubicBezTo>
                        <a:pt x="4955" y="2566"/>
                        <a:pt x="4469" y="3083"/>
                        <a:pt x="3922" y="3478"/>
                      </a:cubicBezTo>
                      <a:cubicBezTo>
                        <a:pt x="3375" y="3812"/>
                        <a:pt x="2767" y="4056"/>
                        <a:pt x="2128" y="4238"/>
                      </a:cubicBezTo>
                      <a:cubicBezTo>
                        <a:pt x="1825" y="4299"/>
                        <a:pt x="1521" y="4359"/>
                        <a:pt x="1217" y="4420"/>
                      </a:cubicBezTo>
                      <a:cubicBezTo>
                        <a:pt x="913" y="4451"/>
                        <a:pt x="518" y="4481"/>
                        <a:pt x="153" y="4511"/>
                      </a:cubicBezTo>
                      <a:cubicBezTo>
                        <a:pt x="62" y="4542"/>
                        <a:pt x="1" y="4724"/>
                        <a:pt x="153" y="4755"/>
                      </a:cubicBezTo>
                      <a:cubicBezTo>
                        <a:pt x="487" y="4785"/>
                        <a:pt x="852" y="4785"/>
                        <a:pt x="1186" y="4785"/>
                      </a:cubicBezTo>
                      <a:cubicBezTo>
                        <a:pt x="1551" y="4755"/>
                        <a:pt x="1885" y="4694"/>
                        <a:pt x="2250" y="4633"/>
                      </a:cubicBezTo>
                      <a:cubicBezTo>
                        <a:pt x="2919" y="4481"/>
                        <a:pt x="3587" y="4238"/>
                        <a:pt x="4165" y="3843"/>
                      </a:cubicBezTo>
                      <a:cubicBezTo>
                        <a:pt x="4743" y="3448"/>
                        <a:pt x="5198" y="2901"/>
                        <a:pt x="5533" y="2262"/>
                      </a:cubicBezTo>
                      <a:cubicBezTo>
                        <a:pt x="5867" y="1563"/>
                        <a:pt x="6110" y="803"/>
                        <a:pt x="6262" y="43"/>
                      </a:cubicBezTo>
                      <a:cubicBezTo>
                        <a:pt x="6262" y="22"/>
                        <a:pt x="6247" y="0"/>
                        <a:pt x="622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231"/>
                <p:cNvSpPr/>
                <p:nvPr/>
              </p:nvSpPr>
              <p:spPr>
                <a:xfrm>
                  <a:off x="4881598" y="1284227"/>
                  <a:ext cx="652618" cy="801905"/>
                </a:xfrm>
                <a:custGeom>
                  <a:rect b="b" l="l" r="r" t="t"/>
                  <a:pathLst>
                    <a:path extrusionOk="0" h="32009" w="26050">
                      <a:moveTo>
                        <a:pt x="15055" y="0"/>
                      </a:moveTo>
                      <a:cubicBezTo>
                        <a:pt x="13043" y="0"/>
                        <a:pt x="10919" y="686"/>
                        <a:pt x="9787" y="3430"/>
                      </a:cubicBezTo>
                      <a:cubicBezTo>
                        <a:pt x="8602" y="6227"/>
                        <a:pt x="8602" y="9327"/>
                        <a:pt x="7508" y="12519"/>
                      </a:cubicBezTo>
                      <a:cubicBezTo>
                        <a:pt x="6414" y="15680"/>
                        <a:pt x="0" y="22215"/>
                        <a:pt x="4772" y="28020"/>
                      </a:cubicBezTo>
                      <a:cubicBezTo>
                        <a:pt x="6864" y="30572"/>
                        <a:pt x="10816" y="32009"/>
                        <a:pt x="14633" y="32009"/>
                      </a:cubicBezTo>
                      <a:cubicBezTo>
                        <a:pt x="18637" y="32009"/>
                        <a:pt x="22491" y="30428"/>
                        <a:pt x="23891" y="26896"/>
                      </a:cubicBezTo>
                      <a:cubicBezTo>
                        <a:pt x="26049" y="21424"/>
                        <a:pt x="20852" y="13978"/>
                        <a:pt x="20882" y="11516"/>
                      </a:cubicBezTo>
                      <a:cubicBezTo>
                        <a:pt x="20912" y="9084"/>
                        <a:pt x="22827" y="5588"/>
                        <a:pt x="21946" y="3491"/>
                      </a:cubicBezTo>
                      <a:cubicBezTo>
                        <a:pt x="21095" y="1546"/>
                        <a:pt x="18937" y="452"/>
                        <a:pt x="16596" y="117"/>
                      </a:cubicBezTo>
                      <a:cubicBezTo>
                        <a:pt x="16103" y="48"/>
                        <a:pt x="15583" y="0"/>
                        <a:pt x="150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231"/>
                <p:cNvSpPr/>
                <p:nvPr/>
              </p:nvSpPr>
              <p:spPr>
                <a:xfrm>
                  <a:off x="5410090" y="1458503"/>
                  <a:ext cx="95225" cy="493459"/>
                </a:xfrm>
                <a:custGeom>
                  <a:rect b="b" l="l" r="r" t="t"/>
                  <a:pathLst>
                    <a:path extrusionOk="0" h="19697" w="3801">
                      <a:moveTo>
                        <a:pt x="761" y="0"/>
                      </a:moveTo>
                      <a:lnTo>
                        <a:pt x="761" y="0"/>
                      </a:lnTo>
                      <a:cubicBezTo>
                        <a:pt x="213" y="1611"/>
                        <a:pt x="1" y="3313"/>
                        <a:pt x="153" y="5015"/>
                      </a:cubicBezTo>
                      <a:cubicBezTo>
                        <a:pt x="183" y="5471"/>
                        <a:pt x="305" y="5897"/>
                        <a:pt x="487" y="6322"/>
                      </a:cubicBezTo>
                      <a:cubicBezTo>
                        <a:pt x="639" y="6718"/>
                        <a:pt x="821" y="7113"/>
                        <a:pt x="1004" y="7508"/>
                      </a:cubicBezTo>
                      <a:cubicBezTo>
                        <a:pt x="1368" y="8298"/>
                        <a:pt x="1733" y="9088"/>
                        <a:pt x="2068" y="9879"/>
                      </a:cubicBezTo>
                      <a:cubicBezTo>
                        <a:pt x="2736" y="11429"/>
                        <a:pt x="3162" y="13070"/>
                        <a:pt x="3375" y="14772"/>
                      </a:cubicBezTo>
                      <a:cubicBezTo>
                        <a:pt x="3527" y="16414"/>
                        <a:pt x="3344" y="18086"/>
                        <a:pt x="2858" y="19697"/>
                      </a:cubicBezTo>
                      <a:cubicBezTo>
                        <a:pt x="3192" y="18937"/>
                        <a:pt x="3435" y="18116"/>
                        <a:pt x="3587" y="17265"/>
                      </a:cubicBezTo>
                      <a:cubicBezTo>
                        <a:pt x="3739" y="16444"/>
                        <a:pt x="3800" y="15593"/>
                        <a:pt x="3739" y="14742"/>
                      </a:cubicBezTo>
                      <a:cubicBezTo>
                        <a:pt x="3648" y="12979"/>
                        <a:pt x="3223" y="11307"/>
                        <a:pt x="2524" y="9696"/>
                      </a:cubicBezTo>
                      <a:cubicBezTo>
                        <a:pt x="2189" y="8906"/>
                        <a:pt x="1824" y="8116"/>
                        <a:pt x="1429" y="7326"/>
                      </a:cubicBezTo>
                      <a:cubicBezTo>
                        <a:pt x="1004" y="6596"/>
                        <a:pt x="730" y="5806"/>
                        <a:pt x="548" y="4955"/>
                      </a:cubicBezTo>
                      <a:cubicBezTo>
                        <a:pt x="396" y="4134"/>
                        <a:pt x="365" y="3313"/>
                        <a:pt x="457" y="2462"/>
                      </a:cubicBezTo>
                      <a:cubicBezTo>
                        <a:pt x="517" y="1642"/>
                        <a:pt x="609" y="821"/>
                        <a:pt x="7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231"/>
                <p:cNvSpPr/>
                <p:nvPr/>
              </p:nvSpPr>
              <p:spPr>
                <a:xfrm>
                  <a:off x="4943282" y="1431845"/>
                  <a:ext cx="166774" cy="479004"/>
                </a:xfrm>
                <a:custGeom>
                  <a:rect b="b" l="l" r="r" t="t"/>
                  <a:pathLst>
                    <a:path extrusionOk="0" h="19120" w="6657">
                      <a:moveTo>
                        <a:pt x="6657" y="0"/>
                      </a:moveTo>
                      <a:lnTo>
                        <a:pt x="6657" y="0"/>
                      </a:lnTo>
                      <a:cubicBezTo>
                        <a:pt x="6170" y="1611"/>
                        <a:pt x="5715" y="3283"/>
                        <a:pt x="5107" y="4864"/>
                      </a:cubicBezTo>
                      <a:cubicBezTo>
                        <a:pt x="4833" y="5684"/>
                        <a:pt x="4499" y="6444"/>
                        <a:pt x="4104" y="7204"/>
                      </a:cubicBezTo>
                      <a:cubicBezTo>
                        <a:pt x="3708" y="7934"/>
                        <a:pt x="3192" y="8633"/>
                        <a:pt x="2705" y="9362"/>
                      </a:cubicBezTo>
                      <a:cubicBezTo>
                        <a:pt x="2249" y="10092"/>
                        <a:pt x="1793" y="10821"/>
                        <a:pt x="1368" y="11611"/>
                      </a:cubicBezTo>
                      <a:cubicBezTo>
                        <a:pt x="973" y="12371"/>
                        <a:pt x="638" y="13192"/>
                        <a:pt x="365" y="14013"/>
                      </a:cubicBezTo>
                      <a:cubicBezTo>
                        <a:pt x="122" y="14864"/>
                        <a:pt x="0" y="15715"/>
                        <a:pt x="31" y="16596"/>
                      </a:cubicBezTo>
                      <a:cubicBezTo>
                        <a:pt x="91" y="17478"/>
                        <a:pt x="334" y="18329"/>
                        <a:pt x="760" y="19119"/>
                      </a:cubicBezTo>
                      <a:cubicBezTo>
                        <a:pt x="426" y="18329"/>
                        <a:pt x="274" y="17478"/>
                        <a:pt x="274" y="16596"/>
                      </a:cubicBezTo>
                      <a:cubicBezTo>
                        <a:pt x="304" y="15776"/>
                        <a:pt x="456" y="14925"/>
                        <a:pt x="730" y="14134"/>
                      </a:cubicBezTo>
                      <a:cubicBezTo>
                        <a:pt x="1368" y="12554"/>
                        <a:pt x="2158" y="11034"/>
                        <a:pt x="3131" y="9636"/>
                      </a:cubicBezTo>
                      <a:cubicBezTo>
                        <a:pt x="3648" y="8937"/>
                        <a:pt x="4104" y="8177"/>
                        <a:pt x="4499" y="7417"/>
                      </a:cubicBezTo>
                      <a:cubicBezTo>
                        <a:pt x="4894" y="6657"/>
                        <a:pt x="5228" y="5836"/>
                        <a:pt x="5471" y="5016"/>
                      </a:cubicBezTo>
                      <a:cubicBezTo>
                        <a:pt x="5988" y="3374"/>
                        <a:pt x="6383" y="1672"/>
                        <a:pt x="66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231"/>
                <p:cNvSpPr/>
                <p:nvPr/>
              </p:nvSpPr>
              <p:spPr>
                <a:xfrm>
                  <a:off x="5197706" y="1670560"/>
                  <a:ext cx="904921" cy="582621"/>
                </a:xfrm>
                <a:custGeom>
                  <a:rect b="b" l="l" r="r" t="t"/>
                  <a:pathLst>
                    <a:path extrusionOk="0" h="23256" w="36121">
                      <a:moveTo>
                        <a:pt x="1422" y="1"/>
                      </a:moveTo>
                      <a:cubicBezTo>
                        <a:pt x="391" y="1"/>
                        <a:pt x="1" y="1349"/>
                        <a:pt x="544" y="3603"/>
                      </a:cubicBezTo>
                      <a:cubicBezTo>
                        <a:pt x="1274" y="6643"/>
                        <a:pt x="8326" y="21749"/>
                        <a:pt x="13007" y="23056"/>
                      </a:cubicBezTo>
                      <a:cubicBezTo>
                        <a:pt x="13516" y="23194"/>
                        <a:pt x="14117" y="23256"/>
                        <a:pt x="14786" y="23256"/>
                      </a:cubicBezTo>
                      <a:cubicBezTo>
                        <a:pt x="20620" y="23256"/>
                        <a:pt x="31649" y="18541"/>
                        <a:pt x="32794" y="18132"/>
                      </a:cubicBezTo>
                      <a:cubicBezTo>
                        <a:pt x="36120" y="16957"/>
                        <a:pt x="29980" y="7694"/>
                        <a:pt x="27742" y="7694"/>
                      </a:cubicBezTo>
                      <a:cubicBezTo>
                        <a:pt x="27608" y="7694"/>
                        <a:pt x="27487" y="7727"/>
                        <a:pt x="27384" y="7798"/>
                      </a:cubicBezTo>
                      <a:cubicBezTo>
                        <a:pt x="24575" y="9708"/>
                        <a:pt x="18391" y="12942"/>
                        <a:pt x="16342" y="12942"/>
                      </a:cubicBezTo>
                      <a:cubicBezTo>
                        <a:pt x="16173" y="12942"/>
                        <a:pt x="16033" y="12920"/>
                        <a:pt x="15925" y="12874"/>
                      </a:cubicBezTo>
                      <a:cubicBezTo>
                        <a:pt x="12946" y="11567"/>
                        <a:pt x="7535" y="4849"/>
                        <a:pt x="3462" y="1111"/>
                      </a:cubicBezTo>
                      <a:cubicBezTo>
                        <a:pt x="2641" y="351"/>
                        <a:pt x="1948" y="1"/>
                        <a:pt x="1422"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231"/>
                <p:cNvSpPr/>
                <p:nvPr/>
              </p:nvSpPr>
              <p:spPr>
                <a:xfrm>
                  <a:off x="5864722" y="1759828"/>
                  <a:ext cx="418853" cy="371854"/>
                </a:xfrm>
                <a:custGeom>
                  <a:rect b="b" l="l" r="r" t="t"/>
                  <a:pathLst>
                    <a:path extrusionOk="0" h="14843" w="16719">
                      <a:moveTo>
                        <a:pt x="10813" y="1"/>
                      </a:moveTo>
                      <a:cubicBezTo>
                        <a:pt x="9677" y="1"/>
                        <a:pt x="8144" y="2435"/>
                        <a:pt x="6840" y="3323"/>
                      </a:cubicBezTo>
                      <a:cubicBezTo>
                        <a:pt x="6536" y="3536"/>
                        <a:pt x="1" y="7244"/>
                        <a:pt x="1" y="7244"/>
                      </a:cubicBezTo>
                      <a:lnTo>
                        <a:pt x="5351" y="14843"/>
                      </a:lnTo>
                      <a:cubicBezTo>
                        <a:pt x="5958" y="14600"/>
                        <a:pt x="10791" y="13019"/>
                        <a:pt x="12889" y="11013"/>
                      </a:cubicBezTo>
                      <a:cubicBezTo>
                        <a:pt x="14013" y="9949"/>
                        <a:pt x="16719" y="6636"/>
                        <a:pt x="16171" y="5907"/>
                      </a:cubicBezTo>
                      <a:cubicBezTo>
                        <a:pt x="15999" y="5674"/>
                        <a:pt x="15776" y="5596"/>
                        <a:pt x="15556" y="5596"/>
                      </a:cubicBezTo>
                      <a:cubicBezTo>
                        <a:pt x="15114" y="5596"/>
                        <a:pt x="14682" y="5907"/>
                        <a:pt x="14682" y="5907"/>
                      </a:cubicBezTo>
                      <a:cubicBezTo>
                        <a:pt x="14682" y="5907"/>
                        <a:pt x="15867" y="4448"/>
                        <a:pt x="15138" y="3475"/>
                      </a:cubicBezTo>
                      <a:cubicBezTo>
                        <a:pt x="14945" y="3225"/>
                        <a:pt x="14694" y="3134"/>
                        <a:pt x="14429" y="3134"/>
                      </a:cubicBezTo>
                      <a:cubicBezTo>
                        <a:pt x="13696" y="3134"/>
                        <a:pt x="12858" y="3840"/>
                        <a:pt x="12858" y="3840"/>
                      </a:cubicBezTo>
                      <a:cubicBezTo>
                        <a:pt x="12858" y="3840"/>
                        <a:pt x="13983" y="2229"/>
                        <a:pt x="13162" y="1317"/>
                      </a:cubicBezTo>
                      <a:cubicBezTo>
                        <a:pt x="12985" y="1113"/>
                        <a:pt x="12779" y="1033"/>
                        <a:pt x="12566" y="1033"/>
                      </a:cubicBezTo>
                      <a:cubicBezTo>
                        <a:pt x="11828" y="1033"/>
                        <a:pt x="11004" y="1986"/>
                        <a:pt x="11004" y="1986"/>
                      </a:cubicBezTo>
                      <a:cubicBezTo>
                        <a:pt x="11004" y="1986"/>
                        <a:pt x="12098" y="557"/>
                        <a:pt x="11126" y="71"/>
                      </a:cubicBezTo>
                      <a:cubicBezTo>
                        <a:pt x="11025" y="23"/>
                        <a:pt x="10921" y="1"/>
                        <a:pt x="10813"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231"/>
                <p:cNvSpPr/>
                <p:nvPr/>
              </p:nvSpPr>
              <p:spPr>
                <a:xfrm>
                  <a:off x="6029227" y="1807857"/>
                  <a:ext cx="112887" cy="100711"/>
                </a:xfrm>
                <a:custGeom>
                  <a:rect b="b" l="l" r="r" t="t"/>
                  <a:pathLst>
                    <a:path extrusionOk="0" h="4020" w="4506">
                      <a:moveTo>
                        <a:pt x="4453" y="0"/>
                      </a:moveTo>
                      <a:cubicBezTo>
                        <a:pt x="4431" y="0"/>
                        <a:pt x="4402" y="20"/>
                        <a:pt x="4377" y="69"/>
                      </a:cubicBezTo>
                      <a:cubicBezTo>
                        <a:pt x="3101" y="2166"/>
                        <a:pt x="2189" y="2865"/>
                        <a:pt x="31" y="3929"/>
                      </a:cubicBezTo>
                      <a:cubicBezTo>
                        <a:pt x="0" y="3929"/>
                        <a:pt x="31" y="4020"/>
                        <a:pt x="61" y="4020"/>
                      </a:cubicBezTo>
                      <a:cubicBezTo>
                        <a:pt x="2280" y="3138"/>
                        <a:pt x="3557" y="2439"/>
                        <a:pt x="4469" y="99"/>
                      </a:cubicBezTo>
                      <a:cubicBezTo>
                        <a:pt x="4505" y="44"/>
                        <a:pt x="4487" y="0"/>
                        <a:pt x="44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231"/>
                <p:cNvSpPr/>
                <p:nvPr/>
              </p:nvSpPr>
              <p:spPr>
                <a:xfrm>
                  <a:off x="6067310" y="1854307"/>
                  <a:ext cx="120653" cy="106047"/>
                </a:xfrm>
                <a:custGeom>
                  <a:rect b="b" l="l" r="r" t="t"/>
                  <a:pathLst>
                    <a:path extrusionOk="0" h="4233" w="4816">
                      <a:moveTo>
                        <a:pt x="4738" y="1"/>
                      </a:moveTo>
                      <a:cubicBezTo>
                        <a:pt x="4719" y="1"/>
                        <a:pt x="4699" y="12"/>
                        <a:pt x="4681" y="38"/>
                      </a:cubicBezTo>
                      <a:cubicBezTo>
                        <a:pt x="3161" y="2105"/>
                        <a:pt x="2189" y="2865"/>
                        <a:pt x="31" y="4172"/>
                      </a:cubicBezTo>
                      <a:cubicBezTo>
                        <a:pt x="0" y="4172"/>
                        <a:pt x="31" y="4233"/>
                        <a:pt x="61" y="4233"/>
                      </a:cubicBezTo>
                      <a:cubicBezTo>
                        <a:pt x="2310" y="3139"/>
                        <a:pt x="3556" y="2379"/>
                        <a:pt x="4772" y="129"/>
                      </a:cubicBezTo>
                      <a:cubicBezTo>
                        <a:pt x="4815" y="65"/>
                        <a:pt x="4782" y="1"/>
                        <a:pt x="473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231"/>
                <p:cNvSpPr/>
                <p:nvPr/>
              </p:nvSpPr>
              <p:spPr>
                <a:xfrm>
                  <a:off x="6105668" y="1908148"/>
                  <a:ext cx="126991" cy="98106"/>
                </a:xfrm>
                <a:custGeom>
                  <a:rect b="b" l="l" r="r" t="t"/>
                  <a:pathLst>
                    <a:path extrusionOk="0" h="3916" w="5069">
                      <a:moveTo>
                        <a:pt x="5048" y="0"/>
                      </a:moveTo>
                      <a:cubicBezTo>
                        <a:pt x="5033" y="0"/>
                        <a:pt x="4997" y="24"/>
                        <a:pt x="4943" y="78"/>
                      </a:cubicBezTo>
                      <a:cubicBezTo>
                        <a:pt x="3363" y="1962"/>
                        <a:pt x="2299" y="2844"/>
                        <a:pt x="50" y="3847"/>
                      </a:cubicBezTo>
                      <a:cubicBezTo>
                        <a:pt x="1" y="3871"/>
                        <a:pt x="11" y="3916"/>
                        <a:pt x="49" y="3916"/>
                      </a:cubicBezTo>
                      <a:cubicBezTo>
                        <a:pt x="58" y="3916"/>
                        <a:pt x="69" y="3913"/>
                        <a:pt x="80" y="3908"/>
                      </a:cubicBezTo>
                      <a:cubicBezTo>
                        <a:pt x="2481" y="3148"/>
                        <a:pt x="3788" y="2023"/>
                        <a:pt x="5004" y="108"/>
                      </a:cubicBezTo>
                      <a:cubicBezTo>
                        <a:pt x="5055" y="40"/>
                        <a:pt x="5068" y="0"/>
                        <a:pt x="50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231"/>
                <p:cNvSpPr/>
                <p:nvPr/>
              </p:nvSpPr>
              <p:spPr>
                <a:xfrm>
                  <a:off x="5820552" y="1773883"/>
                  <a:ext cx="252078" cy="234542"/>
                </a:xfrm>
                <a:custGeom>
                  <a:rect b="b" l="l" r="r" t="t"/>
                  <a:pathLst>
                    <a:path extrusionOk="0" h="9362" w="10062">
                      <a:moveTo>
                        <a:pt x="8628" y="0"/>
                      </a:moveTo>
                      <a:cubicBezTo>
                        <a:pt x="7045" y="0"/>
                        <a:pt x="3602" y="1459"/>
                        <a:pt x="2797" y="2215"/>
                      </a:cubicBezTo>
                      <a:cubicBezTo>
                        <a:pt x="1764" y="3127"/>
                        <a:pt x="1" y="5619"/>
                        <a:pt x="1" y="5619"/>
                      </a:cubicBezTo>
                      <a:cubicBezTo>
                        <a:pt x="1" y="5619"/>
                        <a:pt x="3004" y="9361"/>
                        <a:pt x="4911" y="9361"/>
                      </a:cubicBezTo>
                      <a:cubicBezTo>
                        <a:pt x="5225" y="9361"/>
                        <a:pt x="5509" y="9260"/>
                        <a:pt x="5746" y="9023"/>
                      </a:cubicBezTo>
                      <a:cubicBezTo>
                        <a:pt x="7448" y="7321"/>
                        <a:pt x="5928" y="4130"/>
                        <a:pt x="5928" y="4130"/>
                      </a:cubicBezTo>
                      <a:cubicBezTo>
                        <a:pt x="7357" y="3431"/>
                        <a:pt x="10062" y="1698"/>
                        <a:pt x="9393" y="300"/>
                      </a:cubicBezTo>
                      <a:cubicBezTo>
                        <a:pt x="9297" y="89"/>
                        <a:pt x="9019" y="0"/>
                        <a:pt x="8628"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231"/>
                <p:cNvSpPr/>
                <p:nvPr/>
              </p:nvSpPr>
              <p:spPr>
                <a:xfrm>
                  <a:off x="5964488" y="1792047"/>
                  <a:ext cx="92945" cy="208988"/>
                </a:xfrm>
                <a:custGeom>
                  <a:rect b="b" l="l" r="r" t="t"/>
                  <a:pathLst>
                    <a:path extrusionOk="0" h="8342" w="3710">
                      <a:moveTo>
                        <a:pt x="3709" y="0"/>
                      </a:moveTo>
                      <a:cubicBezTo>
                        <a:pt x="3709" y="11"/>
                        <a:pt x="3709" y="21"/>
                        <a:pt x="3709" y="32"/>
                      </a:cubicBezTo>
                      <a:lnTo>
                        <a:pt x="3709" y="32"/>
                      </a:lnTo>
                      <a:cubicBezTo>
                        <a:pt x="3709" y="31"/>
                        <a:pt x="3709" y="31"/>
                        <a:pt x="3709" y="31"/>
                      </a:cubicBezTo>
                      <a:lnTo>
                        <a:pt x="3709" y="0"/>
                      </a:lnTo>
                      <a:close/>
                      <a:moveTo>
                        <a:pt x="3709" y="32"/>
                      </a:moveTo>
                      <a:lnTo>
                        <a:pt x="3709" y="32"/>
                      </a:lnTo>
                      <a:cubicBezTo>
                        <a:pt x="3374" y="1703"/>
                        <a:pt x="1429" y="2493"/>
                        <a:pt x="92" y="3253"/>
                      </a:cubicBezTo>
                      <a:cubicBezTo>
                        <a:pt x="1" y="3314"/>
                        <a:pt x="1" y="3435"/>
                        <a:pt x="62" y="3496"/>
                      </a:cubicBezTo>
                      <a:cubicBezTo>
                        <a:pt x="609" y="4864"/>
                        <a:pt x="973" y="6991"/>
                        <a:pt x="122" y="8298"/>
                      </a:cubicBezTo>
                      <a:cubicBezTo>
                        <a:pt x="101" y="8320"/>
                        <a:pt x="110" y="8341"/>
                        <a:pt x="128" y="8341"/>
                      </a:cubicBezTo>
                      <a:cubicBezTo>
                        <a:pt x="135" y="8341"/>
                        <a:pt x="144" y="8338"/>
                        <a:pt x="153" y="8329"/>
                      </a:cubicBezTo>
                      <a:cubicBezTo>
                        <a:pt x="1308" y="7052"/>
                        <a:pt x="1095" y="4955"/>
                        <a:pt x="396" y="3466"/>
                      </a:cubicBezTo>
                      <a:cubicBezTo>
                        <a:pt x="1786" y="2710"/>
                        <a:pt x="3687" y="1834"/>
                        <a:pt x="3709" y="32"/>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231"/>
                <p:cNvSpPr/>
                <p:nvPr/>
              </p:nvSpPr>
              <p:spPr>
                <a:xfrm>
                  <a:off x="5187083" y="1664272"/>
                  <a:ext cx="753780" cy="592918"/>
                </a:xfrm>
                <a:custGeom>
                  <a:rect b="b" l="l" r="r" t="t"/>
                  <a:pathLst>
                    <a:path extrusionOk="0" h="23667" w="30088">
                      <a:moveTo>
                        <a:pt x="1809" y="1"/>
                      </a:moveTo>
                      <a:cubicBezTo>
                        <a:pt x="652" y="1"/>
                        <a:pt x="1" y="1309"/>
                        <a:pt x="938" y="4675"/>
                      </a:cubicBezTo>
                      <a:cubicBezTo>
                        <a:pt x="1850" y="7927"/>
                        <a:pt x="8081" y="22365"/>
                        <a:pt x="12762" y="23490"/>
                      </a:cubicBezTo>
                      <a:cubicBezTo>
                        <a:pt x="13270" y="23612"/>
                        <a:pt x="13872" y="23666"/>
                        <a:pt x="14541" y="23666"/>
                      </a:cubicBezTo>
                      <a:cubicBezTo>
                        <a:pt x="20038" y="23666"/>
                        <a:pt x="30087" y="19994"/>
                        <a:pt x="30087" y="19994"/>
                      </a:cubicBezTo>
                      <a:lnTo>
                        <a:pt x="25376" y="9356"/>
                      </a:lnTo>
                      <a:cubicBezTo>
                        <a:pt x="25376" y="9356"/>
                        <a:pt x="17604" y="12611"/>
                        <a:pt x="16580" y="12611"/>
                      </a:cubicBezTo>
                      <a:cubicBezTo>
                        <a:pt x="16561" y="12611"/>
                        <a:pt x="16545" y="12610"/>
                        <a:pt x="16531" y="12608"/>
                      </a:cubicBezTo>
                      <a:cubicBezTo>
                        <a:pt x="15710" y="12487"/>
                        <a:pt x="6318" y="3246"/>
                        <a:pt x="4160" y="1210"/>
                      </a:cubicBezTo>
                      <a:cubicBezTo>
                        <a:pt x="3349" y="455"/>
                        <a:pt x="2491" y="1"/>
                        <a:pt x="1809"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231"/>
                <p:cNvSpPr/>
                <p:nvPr/>
              </p:nvSpPr>
              <p:spPr>
                <a:xfrm>
                  <a:off x="5187108" y="1664597"/>
                  <a:ext cx="692075" cy="594095"/>
                </a:xfrm>
                <a:custGeom>
                  <a:rect b="b" l="l" r="r" t="t"/>
                  <a:pathLst>
                    <a:path extrusionOk="0" h="23714" w="27625">
                      <a:moveTo>
                        <a:pt x="1807" y="1"/>
                      </a:moveTo>
                      <a:cubicBezTo>
                        <a:pt x="651" y="1"/>
                        <a:pt x="0" y="1298"/>
                        <a:pt x="937" y="4662"/>
                      </a:cubicBezTo>
                      <a:cubicBezTo>
                        <a:pt x="1849" y="7914"/>
                        <a:pt x="8080" y="22352"/>
                        <a:pt x="12761" y="23477"/>
                      </a:cubicBezTo>
                      <a:cubicBezTo>
                        <a:pt x="13451" y="23643"/>
                        <a:pt x="14261" y="23713"/>
                        <a:pt x="15139" y="23713"/>
                      </a:cubicBezTo>
                      <a:cubicBezTo>
                        <a:pt x="20223" y="23713"/>
                        <a:pt x="27624" y="21349"/>
                        <a:pt x="27624" y="21349"/>
                      </a:cubicBezTo>
                      <a:lnTo>
                        <a:pt x="22974" y="9951"/>
                      </a:lnTo>
                      <a:cubicBezTo>
                        <a:pt x="22974" y="9951"/>
                        <a:pt x="17455" y="12478"/>
                        <a:pt x="16441" y="12478"/>
                      </a:cubicBezTo>
                      <a:cubicBezTo>
                        <a:pt x="16417" y="12478"/>
                        <a:pt x="16396" y="12476"/>
                        <a:pt x="16378" y="12474"/>
                      </a:cubicBezTo>
                      <a:cubicBezTo>
                        <a:pt x="15588" y="12352"/>
                        <a:pt x="6317" y="3233"/>
                        <a:pt x="4159" y="1197"/>
                      </a:cubicBezTo>
                      <a:cubicBezTo>
                        <a:pt x="3347" y="452"/>
                        <a:pt x="2489" y="1"/>
                        <a:pt x="180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231"/>
                <p:cNvSpPr/>
                <p:nvPr/>
              </p:nvSpPr>
              <p:spPr>
                <a:xfrm>
                  <a:off x="5190766" y="1667153"/>
                  <a:ext cx="484340" cy="591715"/>
                </a:xfrm>
                <a:custGeom>
                  <a:rect b="b" l="l" r="r" t="t"/>
                  <a:pathLst>
                    <a:path extrusionOk="0" h="23619" w="19333">
                      <a:moveTo>
                        <a:pt x="1186" y="1"/>
                      </a:moveTo>
                      <a:cubicBezTo>
                        <a:pt x="365" y="305"/>
                        <a:pt x="1" y="1672"/>
                        <a:pt x="791" y="4560"/>
                      </a:cubicBezTo>
                      <a:cubicBezTo>
                        <a:pt x="1703" y="7812"/>
                        <a:pt x="7934" y="22250"/>
                        <a:pt x="12615" y="23375"/>
                      </a:cubicBezTo>
                      <a:cubicBezTo>
                        <a:pt x="13325" y="23546"/>
                        <a:pt x="14153" y="23619"/>
                        <a:pt x="15050" y="23619"/>
                      </a:cubicBezTo>
                      <a:cubicBezTo>
                        <a:pt x="16380" y="23619"/>
                        <a:pt x="17862" y="23459"/>
                        <a:pt x="19332" y="23223"/>
                      </a:cubicBezTo>
                      <a:lnTo>
                        <a:pt x="1186" y="1"/>
                      </a:lnTo>
                      <a:close/>
                    </a:path>
                  </a:pathLst>
                </a:custGeom>
                <a:solidFill>
                  <a:srgbClr val="263238">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231"/>
                <p:cNvSpPr/>
                <p:nvPr/>
              </p:nvSpPr>
              <p:spPr>
                <a:xfrm>
                  <a:off x="4737662" y="1661917"/>
                  <a:ext cx="664793" cy="791108"/>
                </a:xfrm>
                <a:custGeom>
                  <a:rect b="b" l="l" r="r" t="t"/>
                  <a:pathLst>
                    <a:path extrusionOk="0" h="31578" w="26536">
                      <a:moveTo>
                        <a:pt x="18069" y="1"/>
                      </a:moveTo>
                      <a:cubicBezTo>
                        <a:pt x="16949" y="1"/>
                        <a:pt x="15719" y="400"/>
                        <a:pt x="14469" y="1304"/>
                      </a:cubicBezTo>
                      <a:cubicBezTo>
                        <a:pt x="8298" y="5772"/>
                        <a:pt x="0" y="26684"/>
                        <a:pt x="0" y="26684"/>
                      </a:cubicBezTo>
                      <a:cubicBezTo>
                        <a:pt x="4620" y="27961"/>
                        <a:pt x="23587" y="31578"/>
                        <a:pt x="23587" y="31578"/>
                      </a:cubicBezTo>
                      <a:lnTo>
                        <a:pt x="24286" y="19632"/>
                      </a:lnTo>
                      <a:cubicBezTo>
                        <a:pt x="24286" y="19632"/>
                        <a:pt x="26505" y="17170"/>
                        <a:pt x="26536" y="14526"/>
                      </a:cubicBezTo>
                      <a:cubicBezTo>
                        <a:pt x="26505" y="11517"/>
                        <a:pt x="22341" y="2793"/>
                        <a:pt x="21976" y="2216"/>
                      </a:cubicBezTo>
                      <a:cubicBezTo>
                        <a:pt x="21094" y="847"/>
                        <a:pt x="19698" y="1"/>
                        <a:pt x="1806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231"/>
                <p:cNvSpPr/>
                <p:nvPr/>
              </p:nvSpPr>
              <p:spPr>
                <a:xfrm>
                  <a:off x="5167917" y="1521714"/>
                  <a:ext cx="130248" cy="236846"/>
                </a:xfrm>
                <a:custGeom>
                  <a:rect b="b" l="l" r="r" t="t"/>
                  <a:pathLst>
                    <a:path extrusionOk="0" h="9454" w="5199">
                      <a:moveTo>
                        <a:pt x="1065" y="0"/>
                      </a:moveTo>
                      <a:cubicBezTo>
                        <a:pt x="1065" y="0"/>
                        <a:pt x="882" y="881"/>
                        <a:pt x="670" y="1976"/>
                      </a:cubicBezTo>
                      <a:cubicBezTo>
                        <a:pt x="670" y="2037"/>
                        <a:pt x="639" y="2097"/>
                        <a:pt x="639" y="2128"/>
                      </a:cubicBezTo>
                      <a:cubicBezTo>
                        <a:pt x="609" y="2188"/>
                        <a:pt x="609" y="2249"/>
                        <a:pt x="578" y="2310"/>
                      </a:cubicBezTo>
                      <a:cubicBezTo>
                        <a:pt x="548" y="2492"/>
                        <a:pt x="518" y="2644"/>
                        <a:pt x="487" y="2827"/>
                      </a:cubicBezTo>
                      <a:cubicBezTo>
                        <a:pt x="457" y="2979"/>
                        <a:pt x="426" y="3070"/>
                        <a:pt x="396" y="3192"/>
                      </a:cubicBezTo>
                      <a:cubicBezTo>
                        <a:pt x="396" y="3313"/>
                        <a:pt x="366" y="3465"/>
                        <a:pt x="335" y="3587"/>
                      </a:cubicBezTo>
                      <a:cubicBezTo>
                        <a:pt x="153" y="4529"/>
                        <a:pt x="62" y="5502"/>
                        <a:pt x="1" y="6474"/>
                      </a:cubicBezTo>
                      <a:cubicBezTo>
                        <a:pt x="62" y="6839"/>
                        <a:pt x="1733" y="9423"/>
                        <a:pt x="3466" y="9453"/>
                      </a:cubicBezTo>
                      <a:cubicBezTo>
                        <a:pt x="4043" y="9453"/>
                        <a:pt x="4226" y="6353"/>
                        <a:pt x="4226" y="6353"/>
                      </a:cubicBezTo>
                      <a:lnTo>
                        <a:pt x="4287" y="6140"/>
                      </a:lnTo>
                      <a:lnTo>
                        <a:pt x="5199" y="2979"/>
                      </a:lnTo>
                      <a:lnTo>
                        <a:pt x="1581" y="365"/>
                      </a:lnTo>
                      <a:lnTo>
                        <a:pt x="1065" y="0"/>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231"/>
                <p:cNvSpPr/>
                <p:nvPr/>
              </p:nvSpPr>
              <p:spPr>
                <a:xfrm>
                  <a:off x="5183926" y="1521714"/>
                  <a:ext cx="113488" cy="153822"/>
                </a:xfrm>
                <a:custGeom>
                  <a:rect b="b" l="l" r="r" t="t"/>
                  <a:pathLst>
                    <a:path extrusionOk="0" h="6140" w="4530">
                      <a:moveTo>
                        <a:pt x="426" y="0"/>
                      </a:moveTo>
                      <a:cubicBezTo>
                        <a:pt x="426" y="0"/>
                        <a:pt x="213" y="881"/>
                        <a:pt x="0" y="1976"/>
                      </a:cubicBezTo>
                      <a:cubicBezTo>
                        <a:pt x="547" y="3830"/>
                        <a:pt x="1885" y="5350"/>
                        <a:pt x="3648" y="6140"/>
                      </a:cubicBezTo>
                      <a:lnTo>
                        <a:pt x="4529" y="2979"/>
                      </a:lnTo>
                      <a:lnTo>
                        <a:pt x="942" y="365"/>
                      </a:lnTo>
                      <a:lnTo>
                        <a:pt x="42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231"/>
                <p:cNvSpPr/>
                <p:nvPr/>
              </p:nvSpPr>
              <p:spPr>
                <a:xfrm>
                  <a:off x="5164885" y="1304395"/>
                  <a:ext cx="273398" cy="340589"/>
                </a:xfrm>
                <a:custGeom>
                  <a:rect b="b" l="l" r="r" t="t"/>
                  <a:pathLst>
                    <a:path extrusionOk="0" h="13595" w="10913">
                      <a:moveTo>
                        <a:pt x="5158" y="1"/>
                      </a:moveTo>
                      <a:cubicBezTo>
                        <a:pt x="2699" y="1"/>
                        <a:pt x="90" y="1607"/>
                        <a:pt x="61" y="7124"/>
                      </a:cubicBezTo>
                      <a:cubicBezTo>
                        <a:pt x="0" y="12869"/>
                        <a:pt x="3800" y="13446"/>
                        <a:pt x="4924" y="13568"/>
                      </a:cubicBezTo>
                      <a:cubicBezTo>
                        <a:pt x="5056" y="13584"/>
                        <a:pt x="5214" y="13595"/>
                        <a:pt x="5390" y="13595"/>
                      </a:cubicBezTo>
                      <a:cubicBezTo>
                        <a:pt x="6879" y="13595"/>
                        <a:pt x="9731" y="12813"/>
                        <a:pt x="10274" y="7732"/>
                      </a:cubicBezTo>
                      <a:cubicBezTo>
                        <a:pt x="10912" y="2017"/>
                        <a:pt x="8086" y="133"/>
                        <a:pt x="5502" y="11"/>
                      </a:cubicBezTo>
                      <a:cubicBezTo>
                        <a:pt x="5388" y="4"/>
                        <a:pt x="5273" y="1"/>
                        <a:pt x="5158"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231"/>
                <p:cNvSpPr/>
                <p:nvPr/>
              </p:nvSpPr>
              <p:spPr>
                <a:xfrm>
                  <a:off x="5373536" y="1447729"/>
                  <a:ext cx="27332" cy="17737"/>
                </a:xfrm>
                <a:custGeom>
                  <a:rect b="b" l="l" r="r" t="t"/>
                  <a:pathLst>
                    <a:path extrusionOk="0" h="708" w="1091">
                      <a:moveTo>
                        <a:pt x="358" y="0"/>
                      </a:moveTo>
                      <a:cubicBezTo>
                        <a:pt x="264" y="0"/>
                        <a:pt x="173" y="31"/>
                        <a:pt x="92" y="96"/>
                      </a:cubicBezTo>
                      <a:cubicBezTo>
                        <a:pt x="31" y="157"/>
                        <a:pt x="1" y="248"/>
                        <a:pt x="61" y="339"/>
                      </a:cubicBezTo>
                      <a:cubicBezTo>
                        <a:pt x="153" y="430"/>
                        <a:pt x="274" y="521"/>
                        <a:pt x="396" y="552"/>
                      </a:cubicBezTo>
                      <a:cubicBezTo>
                        <a:pt x="517" y="613"/>
                        <a:pt x="639" y="643"/>
                        <a:pt x="791" y="704"/>
                      </a:cubicBezTo>
                      <a:cubicBezTo>
                        <a:pt x="805" y="706"/>
                        <a:pt x="818" y="707"/>
                        <a:pt x="831" y="707"/>
                      </a:cubicBezTo>
                      <a:cubicBezTo>
                        <a:pt x="990" y="707"/>
                        <a:pt x="1090" y="540"/>
                        <a:pt x="1034" y="400"/>
                      </a:cubicBezTo>
                      <a:cubicBezTo>
                        <a:pt x="943" y="217"/>
                        <a:pt x="791" y="96"/>
                        <a:pt x="609" y="65"/>
                      </a:cubicBezTo>
                      <a:cubicBezTo>
                        <a:pt x="524" y="23"/>
                        <a:pt x="439" y="0"/>
                        <a:pt x="35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231"/>
                <p:cNvSpPr/>
                <p:nvPr/>
              </p:nvSpPr>
              <p:spPr>
                <a:xfrm>
                  <a:off x="5291283" y="1436230"/>
                  <a:ext cx="28961" cy="13904"/>
                </a:xfrm>
                <a:custGeom>
                  <a:rect b="b" l="l" r="r" t="t"/>
                  <a:pathLst>
                    <a:path extrusionOk="0" h="555" w="1156">
                      <a:moveTo>
                        <a:pt x="730" y="0"/>
                      </a:moveTo>
                      <a:cubicBezTo>
                        <a:pt x="700" y="0"/>
                        <a:pt x="670" y="3"/>
                        <a:pt x="639" y="8"/>
                      </a:cubicBezTo>
                      <a:cubicBezTo>
                        <a:pt x="457" y="8"/>
                        <a:pt x="275" y="38"/>
                        <a:pt x="153" y="160"/>
                      </a:cubicBezTo>
                      <a:cubicBezTo>
                        <a:pt x="1" y="281"/>
                        <a:pt x="92" y="524"/>
                        <a:pt x="275" y="555"/>
                      </a:cubicBezTo>
                      <a:lnTo>
                        <a:pt x="670" y="555"/>
                      </a:lnTo>
                      <a:cubicBezTo>
                        <a:pt x="791" y="555"/>
                        <a:pt x="943" y="524"/>
                        <a:pt x="1065" y="433"/>
                      </a:cubicBezTo>
                      <a:cubicBezTo>
                        <a:pt x="1126" y="372"/>
                        <a:pt x="1156" y="281"/>
                        <a:pt x="1095" y="190"/>
                      </a:cubicBezTo>
                      <a:cubicBezTo>
                        <a:pt x="1019" y="63"/>
                        <a:pt x="880" y="0"/>
                        <a:pt x="73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231"/>
                <p:cNvSpPr/>
                <p:nvPr/>
              </p:nvSpPr>
              <p:spPr>
                <a:xfrm>
                  <a:off x="5297397" y="1488968"/>
                  <a:ext cx="14480" cy="23625"/>
                </a:xfrm>
                <a:custGeom>
                  <a:rect b="b" l="l" r="r" t="t"/>
                  <a:pathLst>
                    <a:path extrusionOk="0" h="943" w="578">
                      <a:moveTo>
                        <a:pt x="547" y="0"/>
                      </a:moveTo>
                      <a:cubicBezTo>
                        <a:pt x="547" y="0"/>
                        <a:pt x="517" y="0"/>
                        <a:pt x="517" y="30"/>
                      </a:cubicBezTo>
                      <a:cubicBezTo>
                        <a:pt x="486" y="395"/>
                        <a:pt x="365" y="851"/>
                        <a:pt x="0" y="942"/>
                      </a:cubicBezTo>
                      <a:cubicBezTo>
                        <a:pt x="426" y="942"/>
                        <a:pt x="578" y="365"/>
                        <a:pt x="5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231"/>
                <p:cNvSpPr/>
                <p:nvPr/>
              </p:nvSpPr>
              <p:spPr>
                <a:xfrm>
                  <a:off x="5283742" y="1477218"/>
                  <a:ext cx="32844" cy="31015"/>
                </a:xfrm>
                <a:custGeom>
                  <a:rect b="b" l="l" r="r" t="t"/>
                  <a:pathLst>
                    <a:path extrusionOk="0" h="1238" w="1311">
                      <a:moveTo>
                        <a:pt x="718" y="0"/>
                      </a:moveTo>
                      <a:cubicBezTo>
                        <a:pt x="186" y="0"/>
                        <a:pt x="1" y="1114"/>
                        <a:pt x="545" y="1229"/>
                      </a:cubicBezTo>
                      <a:cubicBezTo>
                        <a:pt x="573" y="1235"/>
                        <a:pt x="599" y="1237"/>
                        <a:pt x="625" y="1237"/>
                      </a:cubicBezTo>
                      <a:cubicBezTo>
                        <a:pt x="1141" y="1237"/>
                        <a:pt x="1311" y="129"/>
                        <a:pt x="819" y="13"/>
                      </a:cubicBezTo>
                      <a:cubicBezTo>
                        <a:pt x="784" y="4"/>
                        <a:pt x="750" y="0"/>
                        <a:pt x="7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231"/>
                <p:cNvSpPr/>
                <p:nvPr/>
              </p:nvSpPr>
              <p:spPr>
                <a:xfrm>
                  <a:off x="5277579" y="1474487"/>
                  <a:ext cx="21971" cy="14781"/>
                </a:xfrm>
                <a:custGeom>
                  <a:rect b="b" l="l" r="r" t="t"/>
                  <a:pathLst>
                    <a:path extrusionOk="0" h="590" w="877">
                      <a:moveTo>
                        <a:pt x="62" y="0"/>
                      </a:moveTo>
                      <a:cubicBezTo>
                        <a:pt x="1" y="213"/>
                        <a:pt x="92" y="487"/>
                        <a:pt x="335" y="578"/>
                      </a:cubicBezTo>
                      <a:cubicBezTo>
                        <a:pt x="363" y="586"/>
                        <a:pt x="392" y="590"/>
                        <a:pt x="420" y="590"/>
                      </a:cubicBezTo>
                      <a:cubicBezTo>
                        <a:pt x="602" y="590"/>
                        <a:pt x="773" y="428"/>
                        <a:pt x="852" y="244"/>
                      </a:cubicBezTo>
                      <a:cubicBezTo>
                        <a:pt x="877" y="194"/>
                        <a:pt x="861" y="144"/>
                        <a:pt x="821" y="144"/>
                      </a:cubicBezTo>
                      <a:cubicBezTo>
                        <a:pt x="812" y="144"/>
                        <a:pt x="802" y="147"/>
                        <a:pt x="791" y="152"/>
                      </a:cubicBezTo>
                      <a:cubicBezTo>
                        <a:pt x="670" y="213"/>
                        <a:pt x="548" y="304"/>
                        <a:pt x="426" y="304"/>
                      </a:cubicBezTo>
                      <a:cubicBezTo>
                        <a:pt x="305" y="274"/>
                        <a:pt x="183" y="122"/>
                        <a:pt x="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231"/>
                <p:cNvSpPr/>
                <p:nvPr/>
              </p:nvSpPr>
              <p:spPr>
                <a:xfrm>
                  <a:off x="5363640" y="1497336"/>
                  <a:ext cx="10697" cy="26681"/>
                </a:xfrm>
                <a:custGeom>
                  <a:rect b="b" l="l" r="r" t="t"/>
                  <a:pathLst>
                    <a:path extrusionOk="0" h="1065" w="427">
                      <a:moveTo>
                        <a:pt x="183" y="0"/>
                      </a:moveTo>
                      <a:cubicBezTo>
                        <a:pt x="61" y="365"/>
                        <a:pt x="1" y="943"/>
                        <a:pt x="426" y="1064"/>
                      </a:cubicBezTo>
                      <a:cubicBezTo>
                        <a:pt x="92" y="882"/>
                        <a:pt x="122" y="426"/>
                        <a:pt x="213" y="31"/>
                      </a:cubicBezTo>
                      <a:cubicBezTo>
                        <a:pt x="213" y="31"/>
                        <a:pt x="183" y="0"/>
                        <a:pt x="1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231"/>
                <p:cNvSpPr/>
                <p:nvPr/>
              </p:nvSpPr>
              <p:spPr>
                <a:xfrm>
                  <a:off x="5360783" y="1488943"/>
                  <a:ext cx="33545" cy="31366"/>
                </a:xfrm>
                <a:custGeom>
                  <a:rect b="b" l="l" r="r" t="t"/>
                  <a:pathLst>
                    <a:path extrusionOk="0" h="1252" w="1339">
                      <a:moveTo>
                        <a:pt x="703" y="0"/>
                      </a:moveTo>
                      <a:cubicBezTo>
                        <a:pt x="201" y="0"/>
                        <a:pt x="0" y="1187"/>
                        <a:pt x="570" y="1247"/>
                      </a:cubicBezTo>
                      <a:cubicBezTo>
                        <a:pt x="592" y="1250"/>
                        <a:pt x="613" y="1252"/>
                        <a:pt x="633" y="1252"/>
                      </a:cubicBezTo>
                      <a:cubicBezTo>
                        <a:pt x="1190" y="1252"/>
                        <a:pt x="1338" y="89"/>
                        <a:pt x="722" y="1"/>
                      </a:cubicBezTo>
                      <a:cubicBezTo>
                        <a:pt x="716" y="1"/>
                        <a:pt x="710" y="0"/>
                        <a:pt x="70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231"/>
                <p:cNvSpPr/>
                <p:nvPr/>
              </p:nvSpPr>
              <p:spPr>
                <a:xfrm>
                  <a:off x="5383432" y="1491799"/>
                  <a:ext cx="18313" cy="13228"/>
                </a:xfrm>
                <a:custGeom>
                  <a:rect b="b" l="l" r="r" t="t"/>
                  <a:pathLst>
                    <a:path extrusionOk="0" h="528" w="731">
                      <a:moveTo>
                        <a:pt x="44" y="0"/>
                      </a:moveTo>
                      <a:cubicBezTo>
                        <a:pt x="21" y="0"/>
                        <a:pt x="1" y="45"/>
                        <a:pt x="1" y="69"/>
                      </a:cubicBezTo>
                      <a:cubicBezTo>
                        <a:pt x="1" y="299"/>
                        <a:pt x="109" y="528"/>
                        <a:pt x="325" y="528"/>
                      </a:cubicBezTo>
                      <a:cubicBezTo>
                        <a:pt x="338" y="528"/>
                        <a:pt x="352" y="527"/>
                        <a:pt x="366" y="525"/>
                      </a:cubicBezTo>
                      <a:cubicBezTo>
                        <a:pt x="578" y="525"/>
                        <a:pt x="700" y="282"/>
                        <a:pt x="730" y="39"/>
                      </a:cubicBezTo>
                      <a:lnTo>
                        <a:pt x="730" y="39"/>
                      </a:lnTo>
                      <a:cubicBezTo>
                        <a:pt x="622" y="148"/>
                        <a:pt x="513" y="256"/>
                        <a:pt x="404" y="256"/>
                      </a:cubicBezTo>
                      <a:cubicBezTo>
                        <a:pt x="391" y="256"/>
                        <a:pt x="378" y="255"/>
                        <a:pt x="366" y="252"/>
                      </a:cubicBezTo>
                      <a:cubicBezTo>
                        <a:pt x="244" y="221"/>
                        <a:pt x="153" y="100"/>
                        <a:pt x="62" y="9"/>
                      </a:cubicBezTo>
                      <a:cubicBezTo>
                        <a:pt x="56" y="3"/>
                        <a:pt x="50" y="0"/>
                        <a:pt x="4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231"/>
                <p:cNvSpPr/>
                <p:nvPr/>
              </p:nvSpPr>
              <p:spPr>
                <a:xfrm>
                  <a:off x="5296620" y="1567388"/>
                  <a:ext cx="19065" cy="11449"/>
                </a:xfrm>
                <a:custGeom>
                  <a:rect b="b" l="l" r="r" t="t"/>
                  <a:pathLst>
                    <a:path extrusionOk="0" h="457" w="761">
                      <a:moveTo>
                        <a:pt x="1" y="1"/>
                      </a:moveTo>
                      <a:cubicBezTo>
                        <a:pt x="1" y="183"/>
                        <a:pt x="92" y="335"/>
                        <a:pt x="244" y="426"/>
                      </a:cubicBezTo>
                      <a:cubicBezTo>
                        <a:pt x="305" y="447"/>
                        <a:pt x="365" y="457"/>
                        <a:pt x="425" y="457"/>
                      </a:cubicBezTo>
                      <a:cubicBezTo>
                        <a:pt x="544" y="457"/>
                        <a:pt x="659" y="416"/>
                        <a:pt x="761" y="335"/>
                      </a:cubicBezTo>
                      <a:lnTo>
                        <a:pt x="761" y="305"/>
                      </a:lnTo>
                      <a:cubicBezTo>
                        <a:pt x="685" y="320"/>
                        <a:pt x="616" y="328"/>
                        <a:pt x="548" y="328"/>
                      </a:cubicBezTo>
                      <a:cubicBezTo>
                        <a:pt x="479" y="328"/>
                        <a:pt x="411" y="320"/>
                        <a:pt x="335" y="305"/>
                      </a:cubicBezTo>
                      <a:cubicBezTo>
                        <a:pt x="214" y="274"/>
                        <a:pt x="122" y="122"/>
                        <a:pt x="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231"/>
                <p:cNvSpPr/>
                <p:nvPr/>
              </p:nvSpPr>
              <p:spPr>
                <a:xfrm>
                  <a:off x="5313381" y="1443445"/>
                  <a:ext cx="53337" cy="116920"/>
                </a:xfrm>
                <a:custGeom>
                  <a:rect b="b" l="l" r="r" t="t"/>
                  <a:pathLst>
                    <a:path extrusionOk="0" h="4667" w="2129">
                      <a:moveTo>
                        <a:pt x="1885" y="1"/>
                      </a:moveTo>
                      <a:cubicBezTo>
                        <a:pt x="1870" y="1"/>
                        <a:pt x="1855" y="8"/>
                        <a:pt x="1855" y="24"/>
                      </a:cubicBezTo>
                      <a:cubicBezTo>
                        <a:pt x="1763" y="1270"/>
                        <a:pt x="1885" y="2486"/>
                        <a:pt x="1794" y="3702"/>
                      </a:cubicBezTo>
                      <a:cubicBezTo>
                        <a:pt x="1611" y="3610"/>
                        <a:pt x="1429" y="3519"/>
                        <a:pt x="1216" y="3458"/>
                      </a:cubicBezTo>
                      <a:cubicBezTo>
                        <a:pt x="1186" y="3458"/>
                        <a:pt x="1216" y="4401"/>
                        <a:pt x="1186" y="4492"/>
                      </a:cubicBezTo>
                      <a:cubicBezTo>
                        <a:pt x="730" y="4431"/>
                        <a:pt x="335" y="4218"/>
                        <a:pt x="31" y="3914"/>
                      </a:cubicBezTo>
                      <a:cubicBezTo>
                        <a:pt x="31" y="3914"/>
                        <a:pt x="0" y="3914"/>
                        <a:pt x="0" y="3945"/>
                      </a:cubicBezTo>
                      <a:cubicBezTo>
                        <a:pt x="213" y="4401"/>
                        <a:pt x="669" y="4644"/>
                        <a:pt x="1155" y="4644"/>
                      </a:cubicBezTo>
                      <a:cubicBezTo>
                        <a:pt x="1201" y="4659"/>
                        <a:pt x="1247" y="4667"/>
                        <a:pt x="1281" y="4667"/>
                      </a:cubicBezTo>
                      <a:cubicBezTo>
                        <a:pt x="1315" y="4667"/>
                        <a:pt x="1338" y="4659"/>
                        <a:pt x="1338" y="4644"/>
                      </a:cubicBezTo>
                      <a:cubicBezTo>
                        <a:pt x="1368" y="4370"/>
                        <a:pt x="1399" y="4066"/>
                        <a:pt x="1399" y="3793"/>
                      </a:cubicBezTo>
                      <a:cubicBezTo>
                        <a:pt x="1472" y="3842"/>
                        <a:pt x="1840" y="4048"/>
                        <a:pt x="1981" y="4048"/>
                      </a:cubicBezTo>
                      <a:cubicBezTo>
                        <a:pt x="2016" y="4048"/>
                        <a:pt x="2037" y="4035"/>
                        <a:pt x="2037" y="4005"/>
                      </a:cubicBezTo>
                      <a:cubicBezTo>
                        <a:pt x="2128" y="2668"/>
                        <a:pt x="2098" y="1361"/>
                        <a:pt x="1915" y="24"/>
                      </a:cubicBezTo>
                      <a:cubicBezTo>
                        <a:pt x="1915" y="8"/>
                        <a:pt x="1900" y="1"/>
                        <a:pt x="188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231"/>
                <p:cNvSpPr/>
                <p:nvPr/>
              </p:nvSpPr>
              <p:spPr>
                <a:xfrm>
                  <a:off x="5305013" y="1542258"/>
                  <a:ext cx="35800" cy="26430"/>
                </a:xfrm>
                <a:custGeom>
                  <a:rect b="b" l="l" r="r" t="t"/>
                  <a:pathLst>
                    <a:path extrusionOk="0" h="1055" w="1429">
                      <a:moveTo>
                        <a:pt x="334" y="1"/>
                      </a:moveTo>
                      <a:cubicBezTo>
                        <a:pt x="243" y="122"/>
                        <a:pt x="182" y="244"/>
                        <a:pt x="122" y="365"/>
                      </a:cubicBezTo>
                      <a:cubicBezTo>
                        <a:pt x="30" y="578"/>
                        <a:pt x="0" y="882"/>
                        <a:pt x="304" y="1004"/>
                      </a:cubicBezTo>
                      <a:cubicBezTo>
                        <a:pt x="375" y="1039"/>
                        <a:pt x="457" y="1054"/>
                        <a:pt x="543" y="1054"/>
                      </a:cubicBezTo>
                      <a:cubicBezTo>
                        <a:pt x="604" y="1054"/>
                        <a:pt x="667" y="1047"/>
                        <a:pt x="730" y="1034"/>
                      </a:cubicBezTo>
                      <a:cubicBezTo>
                        <a:pt x="1003" y="973"/>
                        <a:pt x="1246" y="852"/>
                        <a:pt x="1429" y="669"/>
                      </a:cubicBezTo>
                      <a:cubicBezTo>
                        <a:pt x="1003" y="578"/>
                        <a:pt x="608" y="335"/>
                        <a:pt x="3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231"/>
                <p:cNvSpPr/>
                <p:nvPr/>
              </p:nvSpPr>
              <p:spPr>
                <a:xfrm>
                  <a:off x="5305765" y="1551403"/>
                  <a:ext cx="18288" cy="17837"/>
                </a:xfrm>
                <a:custGeom>
                  <a:rect b="b" l="l" r="r" t="t"/>
                  <a:pathLst>
                    <a:path extrusionOk="0" h="712" w="730">
                      <a:moveTo>
                        <a:pt x="122" y="0"/>
                      </a:moveTo>
                      <a:cubicBezTo>
                        <a:pt x="31" y="244"/>
                        <a:pt x="0" y="517"/>
                        <a:pt x="274" y="639"/>
                      </a:cubicBezTo>
                      <a:cubicBezTo>
                        <a:pt x="385" y="683"/>
                        <a:pt x="497" y="711"/>
                        <a:pt x="608" y="711"/>
                      </a:cubicBezTo>
                      <a:cubicBezTo>
                        <a:pt x="649" y="711"/>
                        <a:pt x="689" y="708"/>
                        <a:pt x="730" y="700"/>
                      </a:cubicBezTo>
                      <a:cubicBezTo>
                        <a:pt x="700" y="335"/>
                        <a:pt x="456" y="61"/>
                        <a:pt x="122" y="0"/>
                      </a:cubicBezTo>
                      <a:close/>
                    </a:path>
                  </a:pathLst>
                </a:custGeom>
                <a:solidFill>
                  <a:srgbClr val="FF9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231"/>
                <p:cNvSpPr/>
                <p:nvPr/>
              </p:nvSpPr>
              <p:spPr>
                <a:xfrm>
                  <a:off x="5138979" y="1291392"/>
                  <a:ext cx="295494" cy="204428"/>
                </a:xfrm>
                <a:custGeom>
                  <a:rect b="b" l="l" r="r" t="t"/>
                  <a:pathLst>
                    <a:path extrusionOk="0" h="8160" w="11795">
                      <a:moveTo>
                        <a:pt x="5928" y="0"/>
                      </a:moveTo>
                      <a:cubicBezTo>
                        <a:pt x="4775" y="0"/>
                        <a:pt x="3632" y="293"/>
                        <a:pt x="2736" y="986"/>
                      </a:cubicBezTo>
                      <a:cubicBezTo>
                        <a:pt x="1" y="3114"/>
                        <a:pt x="1247" y="8160"/>
                        <a:pt x="1247" y="8160"/>
                      </a:cubicBezTo>
                      <a:cubicBezTo>
                        <a:pt x="2037" y="7947"/>
                        <a:pt x="2676" y="7308"/>
                        <a:pt x="2858" y="6488"/>
                      </a:cubicBezTo>
                      <a:cubicBezTo>
                        <a:pt x="3922" y="6245"/>
                        <a:pt x="4895" y="5698"/>
                        <a:pt x="5685" y="4938"/>
                      </a:cubicBezTo>
                      <a:lnTo>
                        <a:pt x="5685" y="4938"/>
                      </a:lnTo>
                      <a:cubicBezTo>
                        <a:pt x="5624" y="5059"/>
                        <a:pt x="5198" y="5850"/>
                        <a:pt x="4986" y="6245"/>
                      </a:cubicBezTo>
                      <a:cubicBezTo>
                        <a:pt x="8664" y="6184"/>
                        <a:pt x="10214" y="3631"/>
                        <a:pt x="10214" y="3631"/>
                      </a:cubicBezTo>
                      <a:cubicBezTo>
                        <a:pt x="10791" y="4391"/>
                        <a:pt x="11186" y="5242"/>
                        <a:pt x="11399" y="6153"/>
                      </a:cubicBezTo>
                      <a:cubicBezTo>
                        <a:pt x="11399" y="6153"/>
                        <a:pt x="11794" y="3995"/>
                        <a:pt x="10913" y="2324"/>
                      </a:cubicBezTo>
                      <a:cubicBezTo>
                        <a:pt x="10222" y="1002"/>
                        <a:pt x="8059" y="0"/>
                        <a:pt x="592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231"/>
                <p:cNvSpPr/>
                <p:nvPr/>
              </p:nvSpPr>
              <p:spPr>
                <a:xfrm>
                  <a:off x="5285195" y="1368834"/>
                  <a:ext cx="115392" cy="84352"/>
                </a:xfrm>
                <a:custGeom>
                  <a:rect b="b" l="l" r="r" t="t"/>
                  <a:pathLst>
                    <a:path extrusionOk="0" h="3367" w="4606">
                      <a:moveTo>
                        <a:pt x="4587" y="0"/>
                      </a:moveTo>
                      <a:cubicBezTo>
                        <a:pt x="4575" y="0"/>
                        <a:pt x="4560" y="8"/>
                        <a:pt x="4560" y="23"/>
                      </a:cubicBezTo>
                      <a:cubicBezTo>
                        <a:pt x="4408" y="479"/>
                        <a:pt x="4165" y="904"/>
                        <a:pt x="3831" y="1300"/>
                      </a:cubicBezTo>
                      <a:cubicBezTo>
                        <a:pt x="3557" y="1634"/>
                        <a:pt x="3253" y="1968"/>
                        <a:pt x="2888" y="2242"/>
                      </a:cubicBezTo>
                      <a:cubicBezTo>
                        <a:pt x="2068" y="2880"/>
                        <a:pt x="1065" y="3275"/>
                        <a:pt x="1" y="3366"/>
                      </a:cubicBezTo>
                      <a:cubicBezTo>
                        <a:pt x="670" y="3336"/>
                        <a:pt x="1308" y="3214"/>
                        <a:pt x="1946" y="3002"/>
                      </a:cubicBezTo>
                      <a:cubicBezTo>
                        <a:pt x="2341" y="2850"/>
                        <a:pt x="2736" y="2667"/>
                        <a:pt x="3101" y="2424"/>
                      </a:cubicBezTo>
                      <a:cubicBezTo>
                        <a:pt x="3466" y="2120"/>
                        <a:pt x="3831" y="1786"/>
                        <a:pt x="4074" y="1360"/>
                      </a:cubicBezTo>
                      <a:cubicBezTo>
                        <a:pt x="4317" y="965"/>
                        <a:pt x="4499" y="479"/>
                        <a:pt x="4591" y="23"/>
                      </a:cubicBezTo>
                      <a:cubicBezTo>
                        <a:pt x="4606" y="8"/>
                        <a:pt x="4598" y="0"/>
                        <a:pt x="45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231"/>
                <p:cNvSpPr/>
                <p:nvPr/>
              </p:nvSpPr>
              <p:spPr>
                <a:xfrm>
                  <a:off x="5121466" y="1452515"/>
                  <a:ext cx="66289" cy="94548"/>
                </a:xfrm>
                <a:custGeom>
                  <a:rect b="b" l="l" r="r" t="t"/>
                  <a:pathLst>
                    <a:path extrusionOk="0" h="3774" w="2646">
                      <a:moveTo>
                        <a:pt x="1051" y="1"/>
                      </a:moveTo>
                      <a:cubicBezTo>
                        <a:pt x="995" y="1"/>
                        <a:pt x="938" y="9"/>
                        <a:pt x="882" y="26"/>
                      </a:cubicBezTo>
                      <a:cubicBezTo>
                        <a:pt x="1" y="300"/>
                        <a:pt x="396" y="3036"/>
                        <a:pt x="1277" y="3583"/>
                      </a:cubicBezTo>
                      <a:cubicBezTo>
                        <a:pt x="1454" y="3712"/>
                        <a:pt x="1653" y="3773"/>
                        <a:pt x="1848" y="3773"/>
                      </a:cubicBezTo>
                      <a:cubicBezTo>
                        <a:pt x="2158" y="3773"/>
                        <a:pt x="2459" y="3619"/>
                        <a:pt x="2645" y="3340"/>
                      </a:cubicBezTo>
                      <a:lnTo>
                        <a:pt x="2645" y="1759"/>
                      </a:lnTo>
                      <a:cubicBezTo>
                        <a:pt x="2645" y="1759"/>
                        <a:pt x="1873" y="1"/>
                        <a:pt x="1051"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231"/>
                <p:cNvSpPr/>
                <p:nvPr/>
              </p:nvSpPr>
              <p:spPr>
                <a:xfrm>
                  <a:off x="5146596" y="1472959"/>
                  <a:ext cx="32769" cy="62080"/>
                </a:xfrm>
                <a:custGeom>
                  <a:rect b="b" l="l" r="r" t="t"/>
                  <a:pathLst>
                    <a:path extrusionOk="0" h="2478" w="1308">
                      <a:moveTo>
                        <a:pt x="1" y="1"/>
                      </a:moveTo>
                      <a:cubicBezTo>
                        <a:pt x="1" y="1"/>
                        <a:pt x="1" y="1"/>
                        <a:pt x="1" y="31"/>
                      </a:cubicBezTo>
                      <a:cubicBezTo>
                        <a:pt x="609" y="396"/>
                        <a:pt x="852" y="1095"/>
                        <a:pt x="943" y="1794"/>
                      </a:cubicBezTo>
                      <a:cubicBezTo>
                        <a:pt x="878" y="1557"/>
                        <a:pt x="677" y="1412"/>
                        <a:pt x="457" y="1412"/>
                      </a:cubicBezTo>
                      <a:cubicBezTo>
                        <a:pt x="366" y="1412"/>
                        <a:pt x="272" y="1437"/>
                        <a:pt x="183" y="1490"/>
                      </a:cubicBezTo>
                      <a:cubicBezTo>
                        <a:pt x="183" y="1490"/>
                        <a:pt x="183" y="1520"/>
                        <a:pt x="183" y="1520"/>
                      </a:cubicBezTo>
                      <a:cubicBezTo>
                        <a:pt x="211" y="1517"/>
                        <a:pt x="238" y="1516"/>
                        <a:pt x="265" y="1516"/>
                      </a:cubicBezTo>
                      <a:cubicBezTo>
                        <a:pt x="504" y="1516"/>
                        <a:pt x="709" y="1636"/>
                        <a:pt x="791" y="1855"/>
                      </a:cubicBezTo>
                      <a:cubicBezTo>
                        <a:pt x="882" y="2037"/>
                        <a:pt x="943" y="2220"/>
                        <a:pt x="1004" y="2432"/>
                      </a:cubicBezTo>
                      <a:cubicBezTo>
                        <a:pt x="1019" y="2463"/>
                        <a:pt x="1049" y="2478"/>
                        <a:pt x="1076" y="2478"/>
                      </a:cubicBezTo>
                      <a:cubicBezTo>
                        <a:pt x="1103" y="2478"/>
                        <a:pt x="1125" y="2463"/>
                        <a:pt x="1125" y="2432"/>
                      </a:cubicBezTo>
                      <a:cubicBezTo>
                        <a:pt x="1308" y="1551"/>
                        <a:pt x="882" y="274"/>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231"/>
                <p:cNvSpPr/>
                <p:nvPr/>
              </p:nvSpPr>
              <p:spPr>
                <a:xfrm>
                  <a:off x="5121466" y="1452515"/>
                  <a:ext cx="66289" cy="94348"/>
                </a:xfrm>
                <a:custGeom>
                  <a:rect b="b" l="l" r="r" t="t"/>
                  <a:pathLst>
                    <a:path extrusionOk="0" h="3766" w="2646">
                      <a:moveTo>
                        <a:pt x="1051" y="1"/>
                      </a:moveTo>
                      <a:cubicBezTo>
                        <a:pt x="995" y="1"/>
                        <a:pt x="938" y="9"/>
                        <a:pt x="882" y="26"/>
                      </a:cubicBezTo>
                      <a:cubicBezTo>
                        <a:pt x="1" y="300"/>
                        <a:pt x="426" y="3036"/>
                        <a:pt x="1277" y="3583"/>
                      </a:cubicBezTo>
                      <a:cubicBezTo>
                        <a:pt x="1338" y="3613"/>
                        <a:pt x="1399" y="3643"/>
                        <a:pt x="1460" y="3674"/>
                      </a:cubicBezTo>
                      <a:cubicBezTo>
                        <a:pt x="1612" y="3735"/>
                        <a:pt x="1733" y="3765"/>
                        <a:pt x="1885" y="3765"/>
                      </a:cubicBezTo>
                      <a:cubicBezTo>
                        <a:pt x="1946" y="3765"/>
                        <a:pt x="2007" y="3735"/>
                        <a:pt x="2068" y="3735"/>
                      </a:cubicBezTo>
                      <a:cubicBezTo>
                        <a:pt x="2311" y="3643"/>
                        <a:pt x="2524" y="3522"/>
                        <a:pt x="2645" y="3309"/>
                      </a:cubicBezTo>
                      <a:lnTo>
                        <a:pt x="2645" y="1759"/>
                      </a:lnTo>
                      <a:cubicBezTo>
                        <a:pt x="2645" y="1759"/>
                        <a:pt x="1873" y="1"/>
                        <a:pt x="1051"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231"/>
                <p:cNvSpPr/>
                <p:nvPr/>
              </p:nvSpPr>
              <p:spPr>
                <a:xfrm>
                  <a:off x="5146596" y="1472959"/>
                  <a:ext cx="32769" cy="62080"/>
                </a:xfrm>
                <a:custGeom>
                  <a:rect b="b" l="l" r="r" t="t"/>
                  <a:pathLst>
                    <a:path extrusionOk="0" h="2478" w="1308">
                      <a:moveTo>
                        <a:pt x="1" y="1"/>
                      </a:moveTo>
                      <a:cubicBezTo>
                        <a:pt x="1" y="1"/>
                        <a:pt x="1" y="1"/>
                        <a:pt x="1" y="31"/>
                      </a:cubicBezTo>
                      <a:cubicBezTo>
                        <a:pt x="609" y="396"/>
                        <a:pt x="852" y="1095"/>
                        <a:pt x="943" y="1794"/>
                      </a:cubicBezTo>
                      <a:cubicBezTo>
                        <a:pt x="878" y="1557"/>
                        <a:pt x="677" y="1412"/>
                        <a:pt x="457" y="1412"/>
                      </a:cubicBezTo>
                      <a:cubicBezTo>
                        <a:pt x="366" y="1412"/>
                        <a:pt x="272" y="1437"/>
                        <a:pt x="183" y="1490"/>
                      </a:cubicBezTo>
                      <a:cubicBezTo>
                        <a:pt x="183" y="1490"/>
                        <a:pt x="183" y="1520"/>
                        <a:pt x="183" y="1520"/>
                      </a:cubicBezTo>
                      <a:cubicBezTo>
                        <a:pt x="211" y="1517"/>
                        <a:pt x="238" y="1516"/>
                        <a:pt x="265" y="1516"/>
                      </a:cubicBezTo>
                      <a:cubicBezTo>
                        <a:pt x="504" y="1516"/>
                        <a:pt x="709" y="1636"/>
                        <a:pt x="791" y="1855"/>
                      </a:cubicBezTo>
                      <a:cubicBezTo>
                        <a:pt x="882" y="2037"/>
                        <a:pt x="943" y="2220"/>
                        <a:pt x="1004" y="2432"/>
                      </a:cubicBezTo>
                      <a:cubicBezTo>
                        <a:pt x="1019" y="2463"/>
                        <a:pt x="1049" y="2478"/>
                        <a:pt x="1076" y="2478"/>
                      </a:cubicBezTo>
                      <a:cubicBezTo>
                        <a:pt x="1103" y="2478"/>
                        <a:pt x="1125" y="2463"/>
                        <a:pt x="1125" y="2432"/>
                      </a:cubicBezTo>
                      <a:cubicBezTo>
                        <a:pt x="1308" y="1551"/>
                        <a:pt x="882" y="274"/>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231"/>
                <p:cNvSpPr/>
                <p:nvPr/>
              </p:nvSpPr>
              <p:spPr>
                <a:xfrm>
                  <a:off x="5150404" y="1533114"/>
                  <a:ext cx="24401" cy="52585"/>
                </a:xfrm>
                <a:custGeom>
                  <a:rect b="b" l="l" r="r" t="t"/>
                  <a:pathLst>
                    <a:path extrusionOk="0" h="2099" w="974">
                      <a:moveTo>
                        <a:pt x="609" y="1"/>
                      </a:moveTo>
                      <a:cubicBezTo>
                        <a:pt x="548" y="1"/>
                        <a:pt x="517" y="31"/>
                        <a:pt x="517" y="92"/>
                      </a:cubicBezTo>
                      <a:cubicBezTo>
                        <a:pt x="517" y="153"/>
                        <a:pt x="548" y="183"/>
                        <a:pt x="609" y="183"/>
                      </a:cubicBezTo>
                      <a:cubicBezTo>
                        <a:pt x="639" y="183"/>
                        <a:pt x="700" y="366"/>
                        <a:pt x="730" y="578"/>
                      </a:cubicBezTo>
                      <a:cubicBezTo>
                        <a:pt x="791" y="882"/>
                        <a:pt x="791" y="1186"/>
                        <a:pt x="730" y="1490"/>
                      </a:cubicBezTo>
                      <a:cubicBezTo>
                        <a:pt x="700" y="1764"/>
                        <a:pt x="609" y="1916"/>
                        <a:pt x="517" y="1916"/>
                      </a:cubicBezTo>
                      <a:cubicBezTo>
                        <a:pt x="487" y="1916"/>
                        <a:pt x="457" y="1916"/>
                        <a:pt x="426" y="1885"/>
                      </a:cubicBezTo>
                      <a:cubicBezTo>
                        <a:pt x="244" y="1673"/>
                        <a:pt x="274" y="882"/>
                        <a:pt x="305" y="487"/>
                      </a:cubicBezTo>
                      <a:cubicBezTo>
                        <a:pt x="244" y="457"/>
                        <a:pt x="183" y="426"/>
                        <a:pt x="122" y="396"/>
                      </a:cubicBezTo>
                      <a:lnTo>
                        <a:pt x="122" y="396"/>
                      </a:lnTo>
                      <a:cubicBezTo>
                        <a:pt x="92" y="639"/>
                        <a:pt x="1" y="1673"/>
                        <a:pt x="274" y="2007"/>
                      </a:cubicBezTo>
                      <a:cubicBezTo>
                        <a:pt x="335" y="2068"/>
                        <a:pt x="426" y="2098"/>
                        <a:pt x="517" y="2098"/>
                      </a:cubicBezTo>
                      <a:cubicBezTo>
                        <a:pt x="639" y="2098"/>
                        <a:pt x="791" y="2037"/>
                        <a:pt x="882" y="1733"/>
                      </a:cubicBezTo>
                      <a:cubicBezTo>
                        <a:pt x="943" y="1490"/>
                        <a:pt x="973" y="1278"/>
                        <a:pt x="973" y="1034"/>
                      </a:cubicBezTo>
                      <a:cubicBezTo>
                        <a:pt x="973" y="882"/>
                        <a:pt x="943" y="700"/>
                        <a:pt x="943" y="548"/>
                      </a:cubicBezTo>
                      <a:cubicBezTo>
                        <a:pt x="882" y="244"/>
                        <a:pt x="791" y="1"/>
                        <a:pt x="609"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231"/>
                <p:cNvSpPr/>
                <p:nvPr/>
              </p:nvSpPr>
              <p:spPr>
                <a:xfrm>
                  <a:off x="5146596" y="1665625"/>
                  <a:ext cx="142423" cy="146457"/>
                </a:xfrm>
                <a:custGeom>
                  <a:rect b="b" l="l" r="r" t="t"/>
                  <a:pathLst>
                    <a:path extrusionOk="0" h="5846" w="5685">
                      <a:moveTo>
                        <a:pt x="913" y="1"/>
                      </a:moveTo>
                      <a:lnTo>
                        <a:pt x="1" y="1004"/>
                      </a:lnTo>
                      <a:cubicBezTo>
                        <a:pt x="1" y="1004"/>
                        <a:pt x="2958" y="5845"/>
                        <a:pt x="3124" y="5845"/>
                      </a:cubicBezTo>
                      <a:cubicBezTo>
                        <a:pt x="3128" y="5845"/>
                        <a:pt x="3131" y="5842"/>
                        <a:pt x="3132" y="5837"/>
                      </a:cubicBezTo>
                      <a:lnTo>
                        <a:pt x="4165" y="3648"/>
                      </a:lnTo>
                      <a:lnTo>
                        <a:pt x="5685" y="5168"/>
                      </a:lnTo>
                      <a:lnTo>
                        <a:pt x="5533" y="1369"/>
                      </a:lnTo>
                      <a:lnTo>
                        <a:pt x="5046" y="609"/>
                      </a:lnTo>
                      <a:lnTo>
                        <a:pt x="4043" y="3162"/>
                      </a:lnTo>
                      <a:lnTo>
                        <a:pt x="913"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231"/>
                <p:cNvSpPr/>
                <p:nvPr/>
              </p:nvSpPr>
              <p:spPr>
                <a:xfrm>
                  <a:off x="5145067" y="1690428"/>
                  <a:ext cx="146231" cy="126014"/>
                </a:xfrm>
                <a:custGeom>
                  <a:rect b="b" l="l" r="r" t="t"/>
                  <a:pathLst>
                    <a:path extrusionOk="0" h="5030" w="5837">
                      <a:moveTo>
                        <a:pt x="33" y="0"/>
                      </a:moveTo>
                      <a:cubicBezTo>
                        <a:pt x="14" y="0"/>
                        <a:pt x="1" y="14"/>
                        <a:pt x="1" y="14"/>
                      </a:cubicBezTo>
                      <a:cubicBezTo>
                        <a:pt x="457" y="865"/>
                        <a:pt x="3132" y="5029"/>
                        <a:pt x="3162" y="5029"/>
                      </a:cubicBezTo>
                      <a:cubicBezTo>
                        <a:pt x="3557" y="4269"/>
                        <a:pt x="3922" y="3509"/>
                        <a:pt x="4226" y="2719"/>
                      </a:cubicBezTo>
                      <a:cubicBezTo>
                        <a:pt x="4712" y="3297"/>
                        <a:pt x="5259" y="3813"/>
                        <a:pt x="5807" y="4300"/>
                      </a:cubicBezTo>
                      <a:cubicBezTo>
                        <a:pt x="5837" y="3692"/>
                        <a:pt x="5807" y="2901"/>
                        <a:pt x="5776" y="2263"/>
                      </a:cubicBezTo>
                      <a:cubicBezTo>
                        <a:pt x="5715" y="1655"/>
                        <a:pt x="5685" y="1017"/>
                        <a:pt x="5624" y="379"/>
                      </a:cubicBezTo>
                      <a:cubicBezTo>
                        <a:pt x="5624" y="363"/>
                        <a:pt x="5609" y="356"/>
                        <a:pt x="5594" y="356"/>
                      </a:cubicBezTo>
                      <a:cubicBezTo>
                        <a:pt x="5579" y="356"/>
                        <a:pt x="5563" y="363"/>
                        <a:pt x="5563" y="379"/>
                      </a:cubicBezTo>
                      <a:cubicBezTo>
                        <a:pt x="5442" y="986"/>
                        <a:pt x="5624" y="3388"/>
                        <a:pt x="5624" y="3965"/>
                      </a:cubicBezTo>
                      <a:cubicBezTo>
                        <a:pt x="5564" y="3875"/>
                        <a:pt x="4258" y="2658"/>
                        <a:pt x="4227" y="2658"/>
                      </a:cubicBezTo>
                      <a:cubicBezTo>
                        <a:pt x="4226" y="2658"/>
                        <a:pt x="4226" y="2658"/>
                        <a:pt x="4226" y="2658"/>
                      </a:cubicBezTo>
                      <a:cubicBezTo>
                        <a:pt x="3983" y="2993"/>
                        <a:pt x="3253" y="4573"/>
                        <a:pt x="3193" y="4725"/>
                      </a:cubicBezTo>
                      <a:cubicBezTo>
                        <a:pt x="2706" y="3935"/>
                        <a:pt x="639" y="743"/>
                        <a:pt x="62" y="14"/>
                      </a:cubicBezTo>
                      <a:cubicBezTo>
                        <a:pt x="52" y="4"/>
                        <a:pt x="42" y="0"/>
                        <a:pt x="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231"/>
                <p:cNvSpPr/>
                <p:nvPr/>
              </p:nvSpPr>
              <p:spPr>
                <a:xfrm>
                  <a:off x="5362888" y="2030412"/>
                  <a:ext cx="463772" cy="504131"/>
                </a:xfrm>
                <a:custGeom>
                  <a:rect b="b" l="l" r="r" t="t"/>
                  <a:pathLst>
                    <a:path extrusionOk="0" h="20123" w="18512">
                      <a:moveTo>
                        <a:pt x="5563" y="0"/>
                      </a:moveTo>
                      <a:lnTo>
                        <a:pt x="0" y="17903"/>
                      </a:lnTo>
                      <a:lnTo>
                        <a:pt x="12918" y="20122"/>
                      </a:lnTo>
                      <a:lnTo>
                        <a:pt x="18511" y="2219"/>
                      </a:lnTo>
                      <a:lnTo>
                        <a:pt x="5563"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231"/>
                <p:cNvSpPr/>
                <p:nvPr/>
              </p:nvSpPr>
              <p:spPr>
                <a:xfrm>
                  <a:off x="5378873" y="2033443"/>
                  <a:ext cx="463772" cy="503380"/>
                </a:xfrm>
                <a:custGeom>
                  <a:rect b="b" l="l" r="r" t="t"/>
                  <a:pathLst>
                    <a:path extrusionOk="0" h="20093" w="18512">
                      <a:moveTo>
                        <a:pt x="5563" y="1"/>
                      </a:moveTo>
                      <a:lnTo>
                        <a:pt x="0" y="17904"/>
                      </a:lnTo>
                      <a:lnTo>
                        <a:pt x="12919" y="20092"/>
                      </a:lnTo>
                      <a:lnTo>
                        <a:pt x="18511" y="2220"/>
                      </a:lnTo>
                      <a:lnTo>
                        <a:pt x="5563"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231"/>
                <p:cNvSpPr/>
                <p:nvPr/>
              </p:nvSpPr>
              <p:spPr>
                <a:xfrm>
                  <a:off x="4744502" y="1709093"/>
                  <a:ext cx="619248" cy="792210"/>
                </a:xfrm>
                <a:custGeom>
                  <a:rect b="b" l="l" r="r" t="t"/>
                  <a:pathLst>
                    <a:path extrusionOk="0" h="31622" w="24718">
                      <a:moveTo>
                        <a:pt x="14188" y="0"/>
                      </a:moveTo>
                      <a:cubicBezTo>
                        <a:pt x="13771" y="0"/>
                        <a:pt x="13278" y="360"/>
                        <a:pt x="12828" y="941"/>
                      </a:cubicBezTo>
                      <a:cubicBezTo>
                        <a:pt x="8907" y="6017"/>
                        <a:pt x="1" y="19482"/>
                        <a:pt x="2372" y="22217"/>
                      </a:cubicBezTo>
                      <a:cubicBezTo>
                        <a:pt x="6293" y="26746"/>
                        <a:pt x="15867" y="30728"/>
                        <a:pt x="18846" y="31610"/>
                      </a:cubicBezTo>
                      <a:cubicBezTo>
                        <a:pt x="18873" y="31618"/>
                        <a:pt x="18901" y="31622"/>
                        <a:pt x="18931" y="31622"/>
                      </a:cubicBezTo>
                      <a:cubicBezTo>
                        <a:pt x="20340" y="31622"/>
                        <a:pt x="24718" y="22596"/>
                        <a:pt x="23527" y="21822"/>
                      </a:cubicBezTo>
                      <a:cubicBezTo>
                        <a:pt x="22068" y="20910"/>
                        <a:pt x="12433" y="17780"/>
                        <a:pt x="12463" y="16898"/>
                      </a:cubicBezTo>
                      <a:cubicBezTo>
                        <a:pt x="12493" y="16382"/>
                        <a:pt x="13770" y="11002"/>
                        <a:pt x="14773" y="5652"/>
                      </a:cubicBezTo>
                      <a:cubicBezTo>
                        <a:pt x="15568" y="1493"/>
                        <a:pt x="15037" y="0"/>
                        <a:pt x="14188"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231"/>
                <p:cNvSpPr/>
                <p:nvPr/>
              </p:nvSpPr>
              <p:spPr>
                <a:xfrm>
                  <a:off x="5196103" y="2180836"/>
                  <a:ext cx="538403" cy="323603"/>
                </a:xfrm>
                <a:custGeom>
                  <a:rect b="b" l="l" r="r" t="t"/>
                  <a:pathLst>
                    <a:path extrusionOk="0" h="12917" w="21491">
                      <a:moveTo>
                        <a:pt x="11589" y="0"/>
                      </a:moveTo>
                      <a:cubicBezTo>
                        <a:pt x="10286" y="0"/>
                        <a:pt x="8470" y="300"/>
                        <a:pt x="7326" y="562"/>
                      </a:cubicBezTo>
                      <a:cubicBezTo>
                        <a:pt x="4712" y="1230"/>
                        <a:pt x="791" y="2355"/>
                        <a:pt x="791" y="2355"/>
                      </a:cubicBezTo>
                      <a:cubicBezTo>
                        <a:pt x="791" y="2355"/>
                        <a:pt x="1" y="12507"/>
                        <a:pt x="426" y="12659"/>
                      </a:cubicBezTo>
                      <a:cubicBezTo>
                        <a:pt x="861" y="12827"/>
                        <a:pt x="1361" y="12917"/>
                        <a:pt x="1909" y="12917"/>
                      </a:cubicBezTo>
                      <a:cubicBezTo>
                        <a:pt x="3738" y="12917"/>
                        <a:pt x="6112" y="11927"/>
                        <a:pt x="8451" y="9589"/>
                      </a:cubicBezTo>
                      <a:cubicBezTo>
                        <a:pt x="8451" y="9589"/>
                        <a:pt x="12005" y="11453"/>
                        <a:pt x="13997" y="11453"/>
                      </a:cubicBezTo>
                      <a:cubicBezTo>
                        <a:pt x="14510" y="11453"/>
                        <a:pt x="14920" y="11329"/>
                        <a:pt x="15138" y="11018"/>
                      </a:cubicBezTo>
                      <a:cubicBezTo>
                        <a:pt x="15573" y="10406"/>
                        <a:pt x="14724" y="9592"/>
                        <a:pt x="13652" y="8881"/>
                      </a:cubicBezTo>
                      <a:lnTo>
                        <a:pt x="13652" y="8881"/>
                      </a:lnTo>
                      <a:cubicBezTo>
                        <a:pt x="14766" y="9400"/>
                        <a:pt x="15950" y="9845"/>
                        <a:pt x="16739" y="9845"/>
                      </a:cubicBezTo>
                      <a:cubicBezTo>
                        <a:pt x="17084" y="9845"/>
                        <a:pt x="17354" y="9760"/>
                        <a:pt x="17508" y="9559"/>
                      </a:cubicBezTo>
                      <a:cubicBezTo>
                        <a:pt x="17989" y="8933"/>
                        <a:pt x="17438" y="8171"/>
                        <a:pt x="16549" y="7458"/>
                      </a:cubicBezTo>
                      <a:lnTo>
                        <a:pt x="16549" y="7458"/>
                      </a:lnTo>
                      <a:cubicBezTo>
                        <a:pt x="17376" y="7823"/>
                        <a:pt x="18177" y="8082"/>
                        <a:pt x="18779" y="8082"/>
                      </a:cubicBezTo>
                      <a:cubicBezTo>
                        <a:pt x="19203" y="8082"/>
                        <a:pt x="19529" y="7954"/>
                        <a:pt x="19697" y="7644"/>
                      </a:cubicBezTo>
                      <a:cubicBezTo>
                        <a:pt x="20338" y="6478"/>
                        <a:pt x="18022" y="5038"/>
                        <a:pt x="16268" y="4152"/>
                      </a:cubicBezTo>
                      <a:lnTo>
                        <a:pt x="16268" y="4152"/>
                      </a:lnTo>
                      <a:cubicBezTo>
                        <a:pt x="17464" y="4654"/>
                        <a:pt x="18990" y="5200"/>
                        <a:pt x="19968" y="5200"/>
                      </a:cubicBezTo>
                      <a:cubicBezTo>
                        <a:pt x="20453" y="5200"/>
                        <a:pt x="20804" y="5066"/>
                        <a:pt x="20913" y="4726"/>
                      </a:cubicBezTo>
                      <a:cubicBezTo>
                        <a:pt x="21490" y="2963"/>
                        <a:pt x="14286" y="410"/>
                        <a:pt x="12524" y="75"/>
                      </a:cubicBezTo>
                      <a:cubicBezTo>
                        <a:pt x="12267" y="23"/>
                        <a:pt x="11948" y="0"/>
                        <a:pt x="11589"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231"/>
                <p:cNvSpPr/>
                <p:nvPr/>
              </p:nvSpPr>
              <p:spPr>
                <a:xfrm>
                  <a:off x="4766600" y="1697343"/>
                  <a:ext cx="490428" cy="791484"/>
                </a:xfrm>
                <a:custGeom>
                  <a:rect b="b" l="l" r="r" t="t"/>
                  <a:pathLst>
                    <a:path extrusionOk="0" h="31593" w="19576">
                      <a:moveTo>
                        <a:pt x="13751" y="0"/>
                      </a:moveTo>
                      <a:cubicBezTo>
                        <a:pt x="13027" y="0"/>
                        <a:pt x="11768" y="1320"/>
                        <a:pt x="11277" y="1926"/>
                      </a:cubicBezTo>
                      <a:cubicBezTo>
                        <a:pt x="9484" y="4145"/>
                        <a:pt x="0" y="17702"/>
                        <a:pt x="730" y="21592"/>
                      </a:cubicBezTo>
                      <a:cubicBezTo>
                        <a:pt x="1459" y="25452"/>
                        <a:pt x="14925" y="31592"/>
                        <a:pt x="14925" y="31592"/>
                      </a:cubicBezTo>
                      <a:lnTo>
                        <a:pt x="19575" y="20741"/>
                      </a:lnTo>
                      <a:cubicBezTo>
                        <a:pt x="19575" y="20741"/>
                        <a:pt x="12189" y="17702"/>
                        <a:pt x="11976" y="17306"/>
                      </a:cubicBezTo>
                      <a:cubicBezTo>
                        <a:pt x="11763" y="16911"/>
                        <a:pt x="14469" y="7398"/>
                        <a:pt x="14499" y="3932"/>
                      </a:cubicBezTo>
                      <a:cubicBezTo>
                        <a:pt x="14560" y="1318"/>
                        <a:pt x="14621" y="194"/>
                        <a:pt x="13861" y="11"/>
                      </a:cubicBezTo>
                      <a:cubicBezTo>
                        <a:pt x="13826" y="4"/>
                        <a:pt x="13789" y="0"/>
                        <a:pt x="13751"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231"/>
                <p:cNvSpPr/>
                <p:nvPr/>
              </p:nvSpPr>
              <p:spPr>
                <a:xfrm>
                  <a:off x="4766600" y="1697343"/>
                  <a:ext cx="428748" cy="763300"/>
                </a:xfrm>
                <a:custGeom>
                  <a:rect b="b" l="l" r="r" t="t"/>
                  <a:pathLst>
                    <a:path extrusionOk="0" h="30468" w="17114">
                      <a:moveTo>
                        <a:pt x="13751" y="0"/>
                      </a:moveTo>
                      <a:cubicBezTo>
                        <a:pt x="13027" y="0"/>
                        <a:pt x="11768" y="1320"/>
                        <a:pt x="11277" y="1926"/>
                      </a:cubicBezTo>
                      <a:cubicBezTo>
                        <a:pt x="9484" y="4145"/>
                        <a:pt x="0" y="17732"/>
                        <a:pt x="730" y="21592"/>
                      </a:cubicBezTo>
                      <a:cubicBezTo>
                        <a:pt x="1459" y="25452"/>
                        <a:pt x="11946" y="30468"/>
                        <a:pt x="11946" y="30468"/>
                      </a:cubicBezTo>
                      <a:lnTo>
                        <a:pt x="17113" y="19434"/>
                      </a:lnTo>
                      <a:cubicBezTo>
                        <a:pt x="17113" y="19434"/>
                        <a:pt x="12189" y="17702"/>
                        <a:pt x="11976" y="17337"/>
                      </a:cubicBezTo>
                      <a:cubicBezTo>
                        <a:pt x="11763" y="16942"/>
                        <a:pt x="14469" y="7398"/>
                        <a:pt x="14499" y="3932"/>
                      </a:cubicBezTo>
                      <a:cubicBezTo>
                        <a:pt x="14560" y="1349"/>
                        <a:pt x="14621" y="224"/>
                        <a:pt x="13861" y="11"/>
                      </a:cubicBezTo>
                      <a:cubicBezTo>
                        <a:pt x="13826" y="4"/>
                        <a:pt x="13789" y="0"/>
                        <a:pt x="137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231"/>
                <p:cNvSpPr/>
                <p:nvPr/>
              </p:nvSpPr>
              <p:spPr>
                <a:xfrm>
                  <a:off x="5061312" y="1873724"/>
                  <a:ext cx="134607" cy="313657"/>
                </a:xfrm>
                <a:custGeom>
                  <a:rect b="b" l="l" r="r" t="t"/>
                  <a:pathLst>
                    <a:path extrusionOk="0" h="12520" w="5373">
                      <a:moveTo>
                        <a:pt x="2417" y="0"/>
                      </a:moveTo>
                      <a:cubicBezTo>
                        <a:pt x="2409" y="0"/>
                        <a:pt x="2402" y="8"/>
                        <a:pt x="2402" y="23"/>
                      </a:cubicBezTo>
                      <a:cubicBezTo>
                        <a:pt x="2250" y="449"/>
                        <a:pt x="2159" y="874"/>
                        <a:pt x="2067" y="1300"/>
                      </a:cubicBezTo>
                      <a:cubicBezTo>
                        <a:pt x="1946" y="1725"/>
                        <a:pt x="1824" y="2151"/>
                        <a:pt x="1733" y="2576"/>
                      </a:cubicBezTo>
                      <a:cubicBezTo>
                        <a:pt x="1520" y="3427"/>
                        <a:pt x="1338" y="4279"/>
                        <a:pt x="1125" y="5130"/>
                      </a:cubicBezTo>
                      <a:cubicBezTo>
                        <a:pt x="912" y="5981"/>
                        <a:pt x="730" y="6832"/>
                        <a:pt x="548" y="7683"/>
                      </a:cubicBezTo>
                      <a:cubicBezTo>
                        <a:pt x="304" y="8564"/>
                        <a:pt x="122" y="9476"/>
                        <a:pt x="0" y="10418"/>
                      </a:cubicBezTo>
                      <a:cubicBezTo>
                        <a:pt x="0" y="10449"/>
                        <a:pt x="4225" y="12151"/>
                        <a:pt x="5229" y="12516"/>
                      </a:cubicBezTo>
                      <a:cubicBezTo>
                        <a:pt x="5237" y="12518"/>
                        <a:pt x="5245" y="12520"/>
                        <a:pt x="5252" y="12520"/>
                      </a:cubicBezTo>
                      <a:cubicBezTo>
                        <a:pt x="5329" y="12520"/>
                        <a:pt x="5372" y="12389"/>
                        <a:pt x="5289" y="12333"/>
                      </a:cubicBezTo>
                      <a:cubicBezTo>
                        <a:pt x="4408" y="11877"/>
                        <a:pt x="213" y="10145"/>
                        <a:pt x="213" y="10145"/>
                      </a:cubicBezTo>
                      <a:cubicBezTo>
                        <a:pt x="213" y="10145"/>
                        <a:pt x="669" y="8443"/>
                        <a:pt x="882" y="7622"/>
                      </a:cubicBezTo>
                      <a:cubicBezTo>
                        <a:pt x="1064" y="6801"/>
                        <a:pt x="1247" y="5920"/>
                        <a:pt x="1429" y="5069"/>
                      </a:cubicBezTo>
                      <a:lnTo>
                        <a:pt x="1763" y="3458"/>
                      </a:lnTo>
                      <a:cubicBezTo>
                        <a:pt x="1915" y="3154"/>
                        <a:pt x="2067" y="2850"/>
                        <a:pt x="2219" y="2546"/>
                      </a:cubicBezTo>
                      <a:cubicBezTo>
                        <a:pt x="2432" y="2060"/>
                        <a:pt x="2645" y="1543"/>
                        <a:pt x="2858" y="1026"/>
                      </a:cubicBezTo>
                      <a:lnTo>
                        <a:pt x="2827" y="1026"/>
                      </a:lnTo>
                      <a:cubicBezTo>
                        <a:pt x="2523" y="1513"/>
                        <a:pt x="2280" y="1999"/>
                        <a:pt x="2037" y="2516"/>
                      </a:cubicBezTo>
                      <a:cubicBezTo>
                        <a:pt x="1976" y="2607"/>
                        <a:pt x="1946" y="2698"/>
                        <a:pt x="1915" y="2820"/>
                      </a:cubicBezTo>
                      <a:cubicBezTo>
                        <a:pt x="1915" y="2728"/>
                        <a:pt x="1946" y="2637"/>
                        <a:pt x="1976" y="2546"/>
                      </a:cubicBezTo>
                      <a:cubicBezTo>
                        <a:pt x="2067" y="2120"/>
                        <a:pt x="2128" y="1665"/>
                        <a:pt x="2219" y="1239"/>
                      </a:cubicBezTo>
                      <a:cubicBezTo>
                        <a:pt x="2311" y="813"/>
                        <a:pt x="2402" y="418"/>
                        <a:pt x="2432" y="23"/>
                      </a:cubicBezTo>
                      <a:cubicBezTo>
                        <a:pt x="2432" y="8"/>
                        <a:pt x="2425" y="0"/>
                        <a:pt x="241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231"/>
                <p:cNvSpPr/>
                <p:nvPr/>
              </p:nvSpPr>
              <p:spPr>
                <a:xfrm>
                  <a:off x="5034654" y="2184670"/>
                  <a:ext cx="105872" cy="222717"/>
                </a:xfrm>
                <a:custGeom>
                  <a:rect b="b" l="l" r="r" t="t"/>
                  <a:pathLst>
                    <a:path extrusionOk="0" h="8890" w="4226">
                      <a:moveTo>
                        <a:pt x="4191" y="1"/>
                      </a:moveTo>
                      <a:cubicBezTo>
                        <a:pt x="4183" y="1"/>
                        <a:pt x="4174" y="5"/>
                        <a:pt x="4165" y="14"/>
                      </a:cubicBezTo>
                      <a:cubicBezTo>
                        <a:pt x="3770" y="743"/>
                        <a:pt x="3405" y="1503"/>
                        <a:pt x="3071" y="2232"/>
                      </a:cubicBezTo>
                      <a:cubicBezTo>
                        <a:pt x="2706" y="2992"/>
                        <a:pt x="2341" y="3691"/>
                        <a:pt x="2007" y="4451"/>
                      </a:cubicBezTo>
                      <a:cubicBezTo>
                        <a:pt x="1642" y="5181"/>
                        <a:pt x="1308" y="5910"/>
                        <a:pt x="943" y="6640"/>
                      </a:cubicBezTo>
                      <a:cubicBezTo>
                        <a:pt x="791" y="7005"/>
                        <a:pt x="639" y="7369"/>
                        <a:pt x="487" y="7734"/>
                      </a:cubicBezTo>
                      <a:cubicBezTo>
                        <a:pt x="335" y="8129"/>
                        <a:pt x="122" y="8464"/>
                        <a:pt x="31" y="8859"/>
                      </a:cubicBezTo>
                      <a:cubicBezTo>
                        <a:pt x="1" y="8889"/>
                        <a:pt x="61" y="8889"/>
                        <a:pt x="61" y="8889"/>
                      </a:cubicBezTo>
                      <a:cubicBezTo>
                        <a:pt x="305" y="8524"/>
                        <a:pt x="457" y="8160"/>
                        <a:pt x="669" y="7795"/>
                      </a:cubicBezTo>
                      <a:cubicBezTo>
                        <a:pt x="852" y="7430"/>
                        <a:pt x="1034" y="7035"/>
                        <a:pt x="1216" y="6670"/>
                      </a:cubicBezTo>
                      <a:cubicBezTo>
                        <a:pt x="1551" y="5971"/>
                        <a:pt x="1885" y="5242"/>
                        <a:pt x="2219" y="4512"/>
                      </a:cubicBezTo>
                      <a:cubicBezTo>
                        <a:pt x="2554" y="3783"/>
                        <a:pt x="2888" y="3053"/>
                        <a:pt x="3223" y="2324"/>
                      </a:cubicBezTo>
                      <a:cubicBezTo>
                        <a:pt x="3557" y="1594"/>
                        <a:pt x="3952" y="834"/>
                        <a:pt x="4226" y="44"/>
                      </a:cubicBezTo>
                      <a:cubicBezTo>
                        <a:pt x="4226" y="22"/>
                        <a:pt x="4210" y="1"/>
                        <a:pt x="41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231"/>
                <p:cNvSpPr/>
                <p:nvPr/>
              </p:nvSpPr>
              <p:spPr>
                <a:xfrm>
                  <a:off x="5480166" y="1249076"/>
                  <a:ext cx="389140" cy="282567"/>
                </a:xfrm>
                <a:custGeom>
                  <a:rect b="b" l="l" r="r" t="t"/>
                  <a:pathLst>
                    <a:path extrusionOk="0" h="11279" w="15533">
                      <a:moveTo>
                        <a:pt x="7903" y="0"/>
                      </a:moveTo>
                      <a:cubicBezTo>
                        <a:pt x="3708" y="0"/>
                        <a:pt x="274" y="2523"/>
                        <a:pt x="274" y="5654"/>
                      </a:cubicBezTo>
                      <a:cubicBezTo>
                        <a:pt x="274" y="6505"/>
                        <a:pt x="547" y="7387"/>
                        <a:pt x="1034" y="8086"/>
                      </a:cubicBezTo>
                      <a:lnTo>
                        <a:pt x="0" y="10396"/>
                      </a:lnTo>
                      <a:lnTo>
                        <a:pt x="0" y="10396"/>
                      </a:lnTo>
                      <a:lnTo>
                        <a:pt x="2645" y="9727"/>
                      </a:lnTo>
                      <a:cubicBezTo>
                        <a:pt x="4154" y="10733"/>
                        <a:pt x="5951" y="11278"/>
                        <a:pt x="7756" y="11278"/>
                      </a:cubicBezTo>
                      <a:cubicBezTo>
                        <a:pt x="7805" y="11278"/>
                        <a:pt x="7854" y="11278"/>
                        <a:pt x="7903" y="11277"/>
                      </a:cubicBezTo>
                      <a:cubicBezTo>
                        <a:pt x="12128" y="11277"/>
                        <a:pt x="15532" y="8754"/>
                        <a:pt x="15532" y="5654"/>
                      </a:cubicBezTo>
                      <a:cubicBezTo>
                        <a:pt x="15532" y="2523"/>
                        <a:pt x="12128" y="0"/>
                        <a:pt x="7903"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231"/>
                <p:cNvSpPr/>
                <p:nvPr/>
              </p:nvSpPr>
              <p:spPr>
                <a:xfrm>
                  <a:off x="5746692" y="1370914"/>
                  <a:ext cx="46472" cy="39282"/>
                </a:xfrm>
                <a:custGeom>
                  <a:rect b="b" l="l" r="r" t="t"/>
                  <a:pathLst>
                    <a:path extrusionOk="0" h="1568" w="1855">
                      <a:moveTo>
                        <a:pt x="791" y="1"/>
                      </a:moveTo>
                      <a:cubicBezTo>
                        <a:pt x="365" y="1"/>
                        <a:pt x="1" y="335"/>
                        <a:pt x="1" y="791"/>
                      </a:cubicBezTo>
                      <a:cubicBezTo>
                        <a:pt x="1" y="1262"/>
                        <a:pt x="387" y="1568"/>
                        <a:pt x="798" y="1568"/>
                      </a:cubicBezTo>
                      <a:cubicBezTo>
                        <a:pt x="996" y="1568"/>
                        <a:pt x="1200" y="1497"/>
                        <a:pt x="1368" y="1338"/>
                      </a:cubicBezTo>
                      <a:cubicBezTo>
                        <a:pt x="1855" y="852"/>
                        <a:pt x="1520" y="1"/>
                        <a:pt x="7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231"/>
                <p:cNvSpPr/>
                <p:nvPr/>
              </p:nvSpPr>
              <p:spPr>
                <a:xfrm>
                  <a:off x="5658351" y="1370914"/>
                  <a:ext cx="39633" cy="39633"/>
                </a:xfrm>
                <a:custGeom>
                  <a:rect b="b" l="l" r="r" t="t"/>
                  <a:pathLst>
                    <a:path extrusionOk="0" h="1582" w="1582">
                      <a:moveTo>
                        <a:pt x="791" y="1"/>
                      </a:moveTo>
                      <a:cubicBezTo>
                        <a:pt x="365" y="1"/>
                        <a:pt x="1" y="335"/>
                        <a:pt x="1" y="791"/>
                      </a:cubicBezTo>
                      <a:cubicBezTo>
                        <a:pt x="1" y="1217"/>
                        <a:pt x="365" y="1581"/>
                        <a:pt x="791" y="1581"/>
                      </a:cubicBezTo>
                      <a:cubicBezTo>
                        <a:pt x="1217" y="1581"/>
                        <a:pt x="1581" y="1217"/>
                        <a:pt x="1581" y="791"/>
                      </a:cubicBezTo>
                      <a:cubicBezTo>
                        <a:pt x="1581" y="335"/>
                        <a:pt x="1217" y="1"/>
                        <a:pt x="7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231"/>
                <p:cNvSpPr/>
                <p:nvPr/>
              </p:nvSpPr>
              <p:spPr>
                <a:xfrm>
                  <a:off x="5570010" y="1370914"/>
                  <a:ext cx="39633" cy="39633"/>
                </a:xfrm>
                <a:custGeom>
                  <a:rect b="b" l="l" r="r" t="t"/>
                  <a:pathLst>
                    <a:path extrusionOk="0" h="1582" w="1582">
                      <a:moveTo>
                        <a:pt x="791" y="1"/>
                      </a:moveTo>
                      <a:cubicBezTo>
                        <a:pt x="335" y="1"/>
                        <a:pt x="1" y="335"/>
                        <a:pt x="1" y="791"/>
                      </a:cubicBezTo>
                      <a:cubicBezTo>
                        <a:pt x="1" y="1217"/>
                        <a:pt x="335" y="1581"/>
                        <a:pt x="791" y="1581"/>
                      </a:cubicBezTo>
                      <a:cubicBezTo>
                        <a:pt x="1217" y="1581"/>
                        <a:pt x="1581" y="1217"/>
                        <a:pt x="1581" y="791"/>
                      </a:cubicBezTo>
                      <a:cubicBezTo>
                        <a:pt x="1581" y="335"/>
                        <a:pt x="1217" y="1"/>
                        <a:pt x="7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231"/>
                <p:cNvSpPr/>
                <p:nvPr/>
              </p:nvSpPr>
              <p:spPr>
                <a:xfrm>
                  <a:off x="5514650" y="2251113"/>
                  <a:ext cx="165000" cy="90800"/>
                </a:xfrm>
                <a:custGeom>
                  <a:rect b="b" l="l" r="r" t="t"/>
                  <a:pathLst>
                    <a:path extrusionOk="0" h="3632" w="6600">
                      <a:moveTo>
                        <a:pt x="9" y="0"/>
                      </a:moveTo>
                      <a:cubicBezTo>
                        <a:pt x="0" y="0"/>
                        <a:pt x="0" y="14"/>
                        <a:pt x="0" y="14"/>
                      </a:cubicBezTo>
                      <a:cubicBezTo>
                        <a:pt x="699" y="348"/>
                        <a:pt x="1125" y="591"/>
                        <a:pt x="1854" y="925"/>
                      </a:cubicBezTo>
                      <a:cubicBezTo>
                        <a:pt x="2553" y="1260"/>
                        <a:pt x="5107" y="2476"/>
                        <a:pt x="6566" y="3631"/>
                      </a:cubicBezTo>
                      <a:cubicBezTo>
                        <a:pt x="6566" y="3631"/>
                        <a:pt x="6566" y="3631"/>
                        <a:pt x="6567" y="3631"/>
                      </a:cubicBezTo>
                      <a:cubicBezTo>
                        <a:pt x="6600" y="3631"/>
                        <a:pt x="4709" y="1493"/>
                        <a:pt x="31" y="14"/>
                      </a:cubicBezTo>
                      <a:cubicBezTo>
                        <a:pt x="20" y="3"/>
                        <a:pt x="14" y="0"/>
                        <a:pt x="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231"/>
                <p:cNvSpPr/>
                <p:nvPr/>
              </p:nvSpPr>
              <p:spPr>
                <a:xfrm>
                  <a:off x="5475875" y="2312238"/>
                  <a:ext cx="137050" cy="64350"/>
                </a:xfrm>
                <a:custGeom>
                  <a:rect b="b" l="l" r="r" t="t"/>
                  <a:pathLst>
                    <a:path extrusionOk="0" h="2574" w="5482">
                      <a:moveTo>
                        <a:pt x="31" y="0"/>
                      </a:moveTo>
                      <a:cubicBezTo>
                        <a:pt x="31" y="0"/>
                        <a:pt x="1" y="0"/>
                        <a:pt x="31" y="31"/>
                      </a:cubicBezTo>
                      <a:cubicBezTo>
                        <a:pt x="943" y="426"/>
                        <a:pt x="4499" y="2098"/>
                        <a:pt x="5411" y="2553"/>
                      </a:cubicBezTo>
                      <a:cubicBezTo>
                        <a:pt x="5437" y="2566"/>
                        <a:pt x="5457" y="2573"/>
                        <a:pt x="5467" y="2573"/>
                      </a:cubicBezTo>
                      <a:cubicBezTo>
                        <a:pt x="5482" y="2573"/>
                        <a:pt x="5477" y="2559"/>
                        <a:pt x="5442" y="2523"/>
                      </a:cubicBezTo>
                      <a:cubicBezTo>
                        <a:pt x="3800" y="1368"/>
                        <a:pt x="1977" y="517"/>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231"/>
                <p:cNvSpPr/>
                <p:nvPr/>
              </p:nvSpPr>
              <p:spPr>
                <a:xfrm>
                  <a:off x="5439400" y="2362388"/>
                  <a:ext cx="105025" cy="53325"/>
                </a:xfrm>
                <a:custGeom>
                  <a:rect b="b" l="l" r="r" t="t"/>
                  <a:pathLst>
                    <a:path extrusionOk="0" h="2133" w="4201">
                      <a:moveTo>
                        <a:pt x="31" y="0"/>
                      </a:moveTo>
                      <a:cubicBezTo>
                        <a:pt x="31" y="0"/>
                        <a:pt x="1" y="31"/>
                        <a:pt x="1" y="61"/>
                      </a:cubicBezTo>
                      <a:cubicBezTo>
                        <a:pt x="1673" y="821"/>
                        <a:pt x="2737" y="1399"/>
                        <a:pt x="4104" y="2098"/>
                      </a:cubicBezTo>
                      <a:cubicBezTo>
                        <a:pt x="4130" y="2123"/>
                        <a:pt x="4156" y="2133"/>
                        <a:pt x="4172" y="2133"/>
                      </a:cubicBezTo>
                      <a:cubicBezTo>
                        <a:pt x="4195" y="2133"/>
                        <a:pt x="4200" y="2115"/>
                        <a:pt x="4165" y="2098"/>
                      </a:cubicBezTo>
                      <a:cubicBezTo>
                        <a:pt x="2919" y="1125"/>
                        <a:pt x="1521" y="426"/>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399" name="Google Shape;4399;p231"/>
          <p:cNvSpPr/>
          <p:nvPr/>
        </p:nvSpPr>
        <p:spPr>
          <a:xfrm>
            <a:off x="4227300" y="868075"/>
            <a:ext cx="49413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0" name="Google Shape;4400;p231"/>
          <p:cNvPicPr preferRelativeResize="0"/>
          <p:nvPr/>
        </p:nvPicPr>
        <p:blipFill>
          <a:blip r:embed="rId3">
            <a:alphaModFix/>
          </a:blip>
          <a:stretch>
            <a:fillRect/>
          </a:stretch>
        </p:blipFill>
        <p:spPr>
          <a:xfrm>
            <a:off x="4607225" y="2925125"/>
            <a:ext cx="4513225" cy="2101625"/>
          </a:xfrm>
          <a:prstGeom prst="rect">
            <a:avLst/>
          </a:prstGeom>
          <a:noFill/>
          <a:ln>
            <a:noFill/>
          </a:ln>
        </p:spPr>
      </p:pic>
      <p:grpSp>
        <p:nvGrpSpPr>
          <p:cNvPr id="4401" name="Google Shape;4401;p231"/>
          <p:cNvGrpSpPr/>
          <p:nvPr/>
        </p:nvGrpSpPr>
        <p:grpSpPr>
          <a:xfrm>
            <a:off x="418487" y="401506"/>
            <a:ext cx="1651171" cy="1212879"/>
            <a:chOff x="1456425" y="1745730"/>
            <a:chExt cx="1824498" cy="1212879"/>
          </a:xfrm>
        </p:grpSpPr>
        <p:sp>
          <p:nvSpPr>
            <p:cNvPr id="4402" name="Google Shape;4402;p231"/>
            <p:cNvSpPr/>
            <p:nvPr/>
          </p:nvSpPr>
          <p:spPr>
            <a:xfrm>
              <a:off x="1862081" y="1884088"/>
              <a:ext cx="77021" cy="64922"/>
            </a:xfrm>
            <a:custGeom>
              <a:rect b="b" l="l" r="r" t="t"/>
              <a:pathLst>
                <a:path extrusionOk="0" h="2082" w="2470">
                  <a:moveTo>
                    <a:pt x="1435" y="0"/>
                  </a:moveTo>
                  <a:cubicBezTo>
                    <a:pt x="468" y="0"/>
                    <a:pt x="1" y="1134"/>
                    <a:pt x="668" y="1768"/>
                  </a:cubicBezTo>
                  <a:cubicBezTo>
                    <a:pt x="885" y="1985"/>
                    <a:pt x="1151" y="2082"/>
                    <a:pt x="1412" y="2082"/>
                  </a:cubicBezTo>
                  <a:cubicBezTo>
                    <a:pt x="1953" y="2082"/>
                    <a:pt x="2469" y="1664"/>
                    <a:pt x="2469" y="1034"/>
                  </a:cubicBezTo>
                  <a:cubicBezTo>
                    <a:pt x="2469" y="467"/>
                    <a:pt x="2002" y="0"/>
                    <a:pt x="1435" y="0"/>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231"/>
            <p:cNvSpPr/>
            <p:nvPr/>
          </p:nvSpPr>
          <p:spPr>
            <a:xfrm>
              <a:off x="1868349" y="1930612"/>
              <a:ext cx="761414" cy="941431"/>
            </a:xfrm>
            <a:custGeom>
              <a:rect b="b" l="l" r="r" t="t"/>
              <a:pathLst>
                <a:path extrusionOk="0" h="30191" w="24418">
                  <a:moveTo>
                    <a:pt x="15071" y="1"/>
                  </a:moveTo>
                  <a:cubicBezTo>
                    <a:pt x="14806" y="1"/>
                    <a:pt x="14530" y="14"/>
                    <a:pt x="14244" y="42"/>
                  </a:cubicBezTo>
                  <a:cubicBezTo>
                    <a:pt x="12442" y="209"/>
                    <a:pt x="10941" y="1510"/>
                    <a:pt x="9941" y="2945"/>
                  </a:cubicBezTo>
                  <a:cubicBezTo>
                    <a:pt x="8740" y="4646"/>
                    <a:pt x="8773" y="7248"/>
                    <a:pt x="7439" y="8849"/>
                  </a:cubicBezTo>
                  <a:cubicBezTo>
                    <a:pt x="6271" y="10216"/>
                    <a:pt x="4970" y="10216"/>
                    <a:pt x="3836" y="11651"/>
                  </a:cubicBezTo>
                  <a:cubicBezTo>
                    <a:pt x="3336" y="12285"/>
                    <a:pt x="3002" y="13052"/>
                    <a:pt x="3369" y="14886"/>
                  </a:cubicBezTo>
                  <a:cubicBezTo>
                    <a:pt x="3536" y="15520"/>
                    <a:pt x="3603" y="16521"/>
                    <a:pt x="3202" y="17155"/>
                  </a:cubicBezTo>
                  <a:cubicBezTo>
                    <a:pt x="2669" y="18089"/>
                    <a:pt x="1401" y="18289"/>
                    <a:pt x="801" y="19256"/>
                  </a:cubicBezTo>
                  <a:cubicBezTo>
                    <a:pt x="0" y="20557"/>
                    <a:pt x="200" y="22225"/>
                    <a:pt x="867" y="23559"/>
                  </a:cubicBezTo>
                  <a:cubicBezTo>
                    <a:pt x="2402" y="26595"/>
                    <a:pt x="5838" y="28363"/>
                    <a:pt x="8973" y="29230"/>
                  </a:cubicBezTo>
                  <a:cubicBezTo>
                    <a:pt x="10944" y="29796"/>
                    <a:pt x="13164" y="30191"/>
                    <a:pt x="15345" y="30191"/>
                  </a:cubicBezTo>
                  <a:cubicBezTo>
                    <a:pt x="16635" y="30191"/>
                    <a:pt x="17911" y="30053"/>
                    <a:pt x="19114" y="29730"/>
                  </a:cubicBezTo>
                  <a:cubicBezTo>
                    <a:pt x="20581" y="29363"/>
                    <a:pt x="21882" y="28596"/>
                    <a:pt x="22950" y="27529"/>
                  </a:cubicBezTo>
                  <a:cubicBezTo>
                    <a:pt x="24017" y="26361"/>
                    <a:pt x="24418" y="24994"/>
                    <a:pt x="23817" y="23526"/>
                  </a:cubicBezTo>
                  <a:cubicBezTo>
                    <a:pt x="23350" y="22392"/>
                    <a:pt x="21982" y="21324"/>
                    <a:pt x="22149" y="20390"/>
                  </a:cubicBezTo>
                  <a:cubicBezTo>
                    <a:pt x="22349" y="19490"/>
                    <a:pt x="23250" y="18889"/>
                    <a:pt x="23650" y="18055"/>
                  </a:cubicBezTo>
                  <a:cubicBezTo>
                    <a:pt x="24317" y="16621"/>
                    <a:pt x="23750" y="15287"/>
                    <a:pt x="22916" y="14086"/>
                  </a:cubicBezTo>
                  <a:cubicBezTo>
                    <a:pt x="20915" y="11217"/>
                    <a:pt x="22249" y="8248"/>
                    <a:pt x="21315" y="5013"/>
                  </a:cubicBezTo>
                  <a:cubicBezTo>
                    <a:pt x="20814" y="3258"/>
                    <a:pt x="19193" y="1"/>
                    <a:pt x="150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231"/>
            <p:cNvSpPr/>
            <p:nvPr/>
          </p:nvSpPr>
          <p:spPr>
            <a:xfrm>
              <a:off x="2526771" y="2208606"/>
              <a:ext cx="115469" cy="589037"/>
            </a:xfrm>
            <a:custGeom>
              <a:rect b="b" l="l" r="r" t="t"/>
              <a:pathLst>
                <a:path extrusionOk="0" h="18890" w="3703">
                  <a:moveTo>
                    <a:pt x="267" y="1"/>
                  </a:moveTo>
                  <a:cubicBezTo>
                    <a:pt x="0" y="1668"/>
                    <a:pt x="0" y="3036"/>
                    <a:pt x="1034" y="4404"/>
                  </a:cubicBezTo>
                  <a:cubicBezTo>
                    <a:pt x="2435" y="6238"/>
                    <a:pt x="3703" y="8206"/>
                    <a:pt x="2035" y="10341"/>
                  </a:cubicBezTo>
                  <a:cubicBezTo>
                    <a:pt x="1234" y="11342"/>
                    <a:pt x="134" y="12143"/>
                    <a:pt x="901" y="13477"/>
                  </a:cubicBezTo>
                  <a:cubicBezTo>
                    <a:pt x="1368" y="14311"/>
                    <a:pt x="2235" y="14811"/>
                    <a:pt x="2702" y="15612"/>
                  </a:cubicBezTo>
                  <a:cubicBezTo>
                    <a:pt x="3424" y="16891"/>
                    <a:pt x="2371" y="18816"/>
                    <a:pt x="845" y="18816"/>
                  </a:cubicBezTo>
                  <a:cubicBezTo>
                    <a:pt x="819" y="18816"/>
                    <a:pt x="793" y="18815"/>
                    <a:pt x="767" y="18814"/>
                  </a:cubicBezTo>
                  <a:cubicBezTo>
                    <a:pt x="701" y="18814"/>
                    <a:pt x="701" y="18881"/>
                    <a:pt x="767" y="18881"/>
                  </a:cubicBezTo>
                  <a:cubicBezTo>
                    <a:pt x="822" y="18887"/>
                    <a:pt x="877" y="18890"/>
                    <a:pt x="932" y="18890"/>
                  </a:cubicBezTo>
                  <a:cubicBezTo>
                    <a:pt x="2059" y="18890"/>
                    <a:pt x="3298" y="17622"/>
                    <a:pt x="3202" y="16446"/>
                  </a:cubicBezTo>
                  <a:cubicBezTo>
                    <a:pt x="3102" y="15645"/>
                    <a:pt x="2535" y="15011"/>
                    <a:pt x="2002" y="14478"/>
                  </a:cubicBezTo>
                  <a:cubicBezTo>
                    <a:pt x="1334" y="13744"/>
                    <a:pt x="601" y="12976"/>
                    <a:pt x="1034" y="11876"/>
                  </a:cubicBezTo>
                  <a:cubicBezTo>
                    <a:pt x="1268" y="11442"/>
                    <a:pt x="1768" y="11042"/>
                    <a:pt x="2102" y="10641"/>
                  </a:cubicBezTo>
                  <a:cubicBezTo>
                    <a:pt x="3202" y="9407"/>
                    <a:pt x="3369" y="7606"/>
                    <a:pt x="2535" y="6205"/>
                  </a:cubicBezTo>
                  <a:cubicBezTo>
                    <a:pt x="2035" y="5238"/>
                    <a:pt x="1234" y="4537"/>
                    <a:pt x="734" y="3603"/>
                  </a:cubicBezTo>
                  <a:cubicBezTo>
                    <a:pt x="100" y="2502"/>
                    <a:pt x="167" y="1268"/>
                    <a:pt x="30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231"/>
            <p:cNvSpPr/>
            <p:nvPr/>
          </p:nvSpPr>
          <p:spPr>
            <a:xfrm>
              <a:off x="2514267" y="2155814"/>
              <a:ext cx="140477" cy="674852"/>
            </a:xfrm>
            <a:custGeom>
              <a:rect b="b" l="l" r="r" t="t"/>
              <a:pathLst>
                <a:path extrusionOk="0" h="21642" w="4505">
                  <a:moveTo>
                    <a:pt x="935" y="1"/>
                  </a:moveTo>
                  <a:cubicBezTo>
                    <a:pt x="918" y="1"/>
                    <a:pt x="902" y="9"/>
                    <a:pt x="902" y="26"/>
                  </a:cubicBezTo>
                  <a:cubicBezTo>
                    <a:pt x="902" y="2060"/>
                    <a:pt x="902" y="4129"/>
                    <a:pt x="1635" y="5997"/>
                  </a:cubicBezTo>
                  <a:cubicBezTo>
                    <a:pt x="2403" y="7898"/>
                    <a:pt x="4337" y="9699"/>
                    <a:pt x="3570" y="11867"/>
                  </a:cubicBezTo>
                  <a:cubicBezTo>
                    <a:pt x="3270" y="12801"/>
                    <a:pt x="2436" y="13435"/>
                    <a:pt x="2202" y="14369"/>
                  </a:cubicBezTo>
                  <a:cubicBezTo>
                    <a:pt x="2102" y="14970"/>
                    <a:pt x="2269" y="15570"/>
                    <a:pt x="2603" y="16037"/>
                  </a:cubicBezTo>
                  <a:cubicBezTo>
                    <a:pt x="3337" y="17271"/>
                    <a:pt x="4137" y="18606"/>
                    <a:pt x="3003" y="19907"/>
                  </a:cubicBezTo>
                  <a:cubicBezTo>
                    <a:pt x="2269" y="20807"/>
                    <a:pt x="1135" y="21107"/>
                    <a:pt x="101" y="21474"/>
                  </a:cubicBezTo>
                  <a:cubicBezTo>
                    <a:pt x="1" y="21508"/>
                    <a:pt x="34" y="21608"/>
                    <a:pt x="101" y="21641"/>
                  </a:cubicBezTo>
                  <a:cubicBezTo>
                    <a:pt x="1635" y="21241"/>
                    <a:pt x="3637" y="20407"/>
                    <a:pt x="3804" y="18572"/>
                  </a:cubicBezTo>
                  <a:cubicBezTo>
                    <a:pt x="3870" y="17672"/>
                    <a:pt x="3337" y="16871"/>
                    <a:pt x="2870" y="16070"/>
                  </a:cubicBezTo>
                  <a:cubicBezTo>
                    <a:pt x="2336" y="15403"/>
                    <a:pt x="2303" y="14469"/>
                    <a:pt x="2703" y="13735"/>
                  </a:cubicBezTo>
                  <a:cubicBezTo>
                    <a:pt x="2936" y="13302"/>
                    <a:pt x="3303" y="12935"/>
                    <a:pt x="3537" y="12468"/>
                  </a:cubicBezTo>
                  <a:cubicBezTo>
                    <a:pt x="4504" y="10667"/>
                    <a:pt x="3503" y="8965"/>
                    <a:pt x="2569" y="7364"/>
                  </a:cubicBezTo>
                  <a:cubicBezTo>
                    <a:pt x="1235" y="5096"/>
                    <a:pt x="1002" y="2628"/>
                    <a:pt x="968" y="26"/>
                  </a:cubicBezTo>
                  <a:cubicBezTo>
                    <a:pt x="968" y="9"/>
                    <a:pt x="952" y="1"/>
                    <a:pt x="9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231"/>
            <p:cNvSpPr/>
            <p:nvPr/>
          </p:nvSpPr>
          <p:spPr>
            <a:xfrm>
              <a:off x="1816336" y="2094758"/>
              <a:ext cx="359908" cy="635125"/>
            </a:xfrm>
            <a:custGeom>
              <a:rect b="b" l="l" r="r" t="t"/>
              <a:pathLst>
                <a:path extrusionOk="0" h="20368" w="11542">
                  <a:moveTo>
                    <a:pt x="11517" y="1"/>
                  </a:moveTo>
                  <a:cubicBezTo>
                    <a:pt x="11512" y="1"/>
                    <a:pt x="11508" y="4"/>
                    <a:pt x="11508" y="16"/>
                  </a:cubicBezTo>
                  <a:cubicBezTo>
                    <a:pt x="10908" y="1216"/>
                    <a:pt x="10341" y="2451"/>
                    <a:pt x="9407" y="3418"/>
                  </a:cubicBezTo>
                  <a:cubicBezTo>
                    <a:pt x="8573" y="4319"/>
                    <a:pt x="7472" y="4752"/>
                    <a:pt x="6405" y="5353"/>
                  </a:cubicBezTo>
                  <a:cubicBezTo>
                    <a:pt x="5571" y="5753"/>
                    <a:pt x="4904" y="6454"/>
                    <a:pt x="4503" y="7321"/>
                  </a:cubicBezTo>
                  <a:cubicBezTo>
                    <a:pt x="4036" y="8422"/>
                    <a:pt x="4470" y="9389"/>
                    <a:pt x="4470" y="10490"/>
                  </a:cubicBezTo>
                  <a:cubicBezTo>
                    <a:pt x="4470" y="12091"/>
                    <a:pt x="3169" y="12391"/>
                    <a:pt x="2202" y="13325"/>
                  </a:cubicBezTo>
                  <a:cubicBezTo>
                    <a:pt x="1601" y="13926"/>
                    <a:pt x="1268" y="14759"/>
                    <a:pt x="1301" y="15627"/>
                  </a:cubicBezTo>
                  <a:cubicBezTo>
                    <a:pt x="1335" y="17595"/>
                    <a:pt x="3002" y="19696"/>
                    <a:pt x="4837" y="20363"/>
                  </a:cubicBezTo>
                  <a:cubicBezTo>
                    <a:pt x="4849" y="20366"/>
                    <a:pt x="4860" y="20368"/>
                    <a:pt x="4870" y="20368"/>
                  </a:cubicBezTo>
                  <a:cubicBezTo>
                    <a:pt x="4975" y="20368"/>
                    <a:pt x="4995" y="20224"/>
                    <a:pt x="4904" y="20163"/>
                  </a:cubicBezTo>
                  <a:cubicBezTo>
                    <a:pt x="2469" y="19229"/>
                    <a:pt x="0" y="15427"/>
                    <a:pt x="2502" y="13292"/>
                  </a:cubicBezTo>
                  <a:cubicBezTo>
                    <a:pt x="3102" y="12791"/>
                    <a:pt x="3836" y="12491"/>
                    <a:pt x="4303" y="11824"/>
                  </a:cubicBezTo>
                  <a:cubicBezTo>
                    <a:pt x="4770" y="11190"/>
                    <a:pt x="4704" y="10456"/>
                    <a:pt x="4604" y="9689"/>
                  </a:cubicBezTo>
                  <a:cubicBezTo>
                    <a:pt x="4370" y="8088"/>
                    <a:pt x="4604" y="6754"/>
                    <a:pt x="6071" y="5786"/>
                  </a:cubicBezTo>
                  <a:cubicBezTo>
                    <a:pt x="6838" y="5219"/>
                    <a:pt x="7772" y="4886"/>
                    <a:pt x="8573" y="4352"/>
                  </a:cubicBezTo>
                  <a:cubicBezTo>
                    <a:pt x="10107" y="3351"/>
                    <a:pt x="10875" y="1650"/>
                    <a:pt x="11542" y="16"/>
                  </a:cubicBezTo>
                  <a:cubicBezTo>
                    <a:pt x="11542" y="16"/>
                    <a:pt x="11527" y="1"/>
                    <a:pt x="115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231"/>
            <p:cNvSpPr/>
            <p:nvPr/>
          </p:nvSpPr>
          <p:spPr>
            <a:xfrm>
              <a:off x="1873525" y="2072930"/>
              <a:ext cx="285039" cy="706907"/>
            </a:xfrm>
            <a:custGeom>
              <a:rect b="b" l="l" r="r" t="t"/>
              <a:pathLst>
                <a:path extrusionOk="0" h="22670" w="9141">
                  <a:moveTo>
                    <a:pt x="9091" y="0"/>
                  </a:moveTo>
                  <a:cubicBezTo>
                    <a:pt x="9081" y="0"/>
                    <a:pt x="9074" y="4"/>
                    <a:pt x="9074" y="15"/>
                  </a:cubicBezTo>
                  <a:cubicBezTo>
                    <a:pt x="8874" y="1449"/>
                    <a:pt x="8240" y="2817"/>
                    <a:pt x="7306" y="3918"/>
                  </a:cubicBezTo>
                  <a:cubicBezTo>
                    <a:pt x="6372" y="4919"/>
                    <a:pt x="5171" y="5452"/>
                    <a:pt x="4104" y="6286"/>
                  </a:cubicBezTo>
                  <a:cubicBezTo>
                    <a:pt x="3303" y="6887"/>
                    <a:pt x="2770" y="7754"/>
                    <a:pt x="2636" y="8755"/>
                  </a:cubicBezTo>
                  <a:cubicBezTo>
                    <a:pt x="2469" y="10222"/>
                    <a:pt x="3070" y="11790"/>
                    <a:pt x="1969" y="12991"/>
                  </a:cubicBezTo>
                  <a:cubicBezTo>
                    <a:pt x="1235" y="13792"/>
                    <a:pt x="435" y="14292"/>
                    <a:pt x="201" y="15393"/>
                  </a:cubicBezTo>
                  <a:cubicBezTo>
                    <a:pt x="1" y="16393"/>
                    <a:pt x="168" y="17461"/>
                    <a:pt x="635" y="18362"/>
                  </a:cubicBezTo>
                  <a:cubicBezTo>
                    <a:pt x="1602" y="20363"/>
                    <a:pt x="3303" y="21931"/>
                    <a:pt x="5405" y="22665"/>
                  </a:cubicBezTo>
                  <a:cubicBezTo>
                    <a:pt x="5416" y="22668"/>
                    <a:pt x="5426" y="22670"/>
                    <a:pt x="5435" y="22670"/>
                  </a:cubicBezTo>
                  <a:cubicBezTo>
                    <a:pt x="5511" y="22670"/>
                    <a:pt x="5527" y="22561"/>
                    <a:pt x="5438" y="22531"/>
                  </a:cubicBezTo>
                  <a:cubicBezTo>
                    <a:pt x="3170" y="21697"/>
                    <a:pt x="968" y="19729"/>
                    <a:pt x="401" y="17161"/>
                  </a:cubicBezTo>
                  <a:cubicBezTo>
                    <a:pt x="168" y="16327"/>
                    <a:pt x="268" y="15459"/>
                    <a:pt x="635" y="14692"/>
                  </a:cubicBezTo>
                  <a:cubicBezTo>
                    <a:pt x="968" y="14192"/>
                    <a:pt x="1402" y="13725"/>
                    <a:pt x="1902" y="13358"/>
                  </a:cubicBezTo>
                  <a:cubicBezTo>
                    <a:pt x="2469" y="12824"/>
                    <a:pt x="2836" y="12057"/>
                    <a:pt x="2870" y="11256"/>
                  </a:cubicBezTo>
                  <a:cubicBezTo>
                    <a:pt x="2936" y="9922"/>
                    <a:pt x="2536" y="8621"/>
                    <a:pt x="3270" y="7420"/>
                  </a:cubicBezTo>
                  <a:cubicBezTo>
                    <a:pt x="3970" y="6286"/>
                    <a:pt x="5271" y="5753"/>
                    <a:pt x="6305" y="5019"/>
                  </a:cubicBezTo>
                  <a:cubicBezTo>
                    <a:pt x="7907" y="3818"/>
                    <a:pt x="8941" y="1983"/>
                    <a:pt x="9141" y="15"/>
                  </a:cubicBezTo>
                  <a:cubicBezTo>
                    <a:pt x="9141" y="15"/>
                    <a:pt x="9111" y="0"/>
                    <a:pt x="909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231"/>
            <p:cNvSpPr/>
            <p:nvPr/>
          </p:nvSpPr>
          <p:spPr>
            <a:xfrm>
              <a:off x="2219372" y="2185281"/>
              <a:ext cx="1007662" cy="613141"/>
            </a:xfrm>
            <a:custGeom>
              <a:rect b="b" l="l" r="r" t="t"/>
              <a:pathLst>
                <a:path extrusionOk="0" h="19663" w="32315">
                  <a:moveTo>
                    <a:pt x="24656" y="0"/>
                  </a:moveTo>
                  <a:cubicBezTo>
                    <a:pt x="24430" y="0"/>
                    <a:pt x="24232" y="16"/>
                    <a:pt x="24068" y="48"/>
                  </a:cubicBezTo>
                  <a:cubicBezTo>
                    <a:pt x="21767" y="548"/>
                    <a:pt x="17697" y="9955"/>
                    <a:pt x="16063" y="10055"/>
                  </a:cubicBezTo>
                  <a:cubicBezTo>
                    <a:pt x="15919" y="10066"/>
                    <a:pt x="15767" y="10071"/>
                    <a:pt x="15609" y="10071"/>
                  </a:cubicBezTo>
                  <a:cubicBezTo>
                    <a:pt x="12879" y="10071"/>
                    <a:pt x="8123" y="8499"/>
                    <a:pt x="2920" y="7553"/>
                  </a:cubicBezTo>
                  <a:cubicBezTo>
                    <a:pt x="2589" y="7498"/>
                    <a:pt x="2294" y="7472"/>
                    <a:pt x="2033" y="7472"/>
                  </a:cubicBezTo>
                  <a:cubicBezTo>
                    <a:pt x="76" y="7472"/>
                    <a:pt x="1" y="8918"/>
                    <a:pt x="1119" y="10389"/>
                  </a:cubicBezTo>
                  <a:cubicBezTo>
                    <a:pt x="2786" y="12557"/>
                    <a:pt x="11726" y="19529"/>
                    <a:pt x="19498" y="19662"/>
                  </a:cubicBezTo>
                  <a:cubicBezTo>
                    <a:pt x="19506" y="19662"/>
                    <a:pt x="19514" y="19662"/>
                    <a:pt x="19522" y="19662"/>
                  </a:cubicBezTo>
                  <a:cubicBezTo>
                    <a:pt x="22180" y="19662"/>
                    <a:pt x="29844" y="8708"/>
                    <a:pt x="31340" y="4485"/>
                  </a:cubicBezTo>
                  <a:cubicBezTo>
                    <a:pt x="32314" y="1715"/>
                    <a:pt x="27011" y="0"/>
                    <a:pt x="24656"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231"/>
            <p:cNvSpPr/>
            <p:nvPr/>
          </p:nvSpPr>
          <p:spPr>
            <a:xfrm>
              <a:off x="2948018" y="1929708"/>
              <a:ext cx="332904" cy="411017"/>
            </a:xfrm>
            <a:custGeom>
              <a:rect b="b" l="l" r="r" t="t"/>
              <a:pathLst>
                <a:path extrusionOk="0" h="13181" w="10676">
                  <a:moveTo>
                    <a:pt x="4721" y="1"/>
                  </a:moveTo>
                  <a:cubicBezTo>
                    <a:pt x="3774" y="1"/>
                    <a:pt x="3837" y="1673"/>
                    <a:pt x="3837" y="1673"/>
                  </a:cubicBezTo>
                  <a:cubicBezTo>
                    <a:pt x="3837" y="1673"/>
                    <a:pt x="3726" y="399"/>
                    <a:pt x="3026" y="399"/>
                  </a:cubicBezTo>
                  <a:cubicBezTo>
                    <a:pt x="2957" y="399"/>
                    <a:pt x="2883" y="412"/>
                    <a:pt x="2803" y="438"/>
                  </a:cubicBezTo>
                  <a:cubicBezTo>
                    <a:pt x="1735" y="772"/>
                    <a:pt x="2369" y="3574"/>
                    <a:pt x="2002" y="5008"/>
                  </a:cubicBezTo>
                  <a:cubicBezTo>
                    <a:pt x="1936" y="5342"/>
                    <a:pt x="1" y="11513"/>
                    <a:pt x="1" y="11513"/>
                  </a:cubicBezTo>
                  <a:lnTo>
                    <a:pt x="7773" y="13181"/>
                  </a:lnTo>
                  <a:cubicBezTo>
                    <a:pt x="8207" y="12247"/>
                    <a:pt x="9941" y="7910"/>
                    <a:pt x="10141" y="6576"/>
                  </a:cubicBezTo>
                  <a:cubicBezTo>
                    <a:pt x="10342" y="5275"/>
                    <a:pt x="10675" y="1439"/>
                    <a:pt x="9674" y="1172"/>
                  </a:cubicBezTo>
                  <a:cubicBezTo>
                    <a:pt x="9566" y="1143"/>
                    <a:pt x="9468" y="1131"/>
                    <a:pt x="9378" y="1131"/>
                  </a:cubicBezTo>
                  <a:cubicBezTo>
                    <a:pt x="8640" y="1131"/>
                    <a:pt x="8507" y="2006"/>
                    <a:pt x="8507" y="2006"/>
                  </a:cubicBezTo>
                  <a:cubicBezTo>
                    <a:pt x="8507" y="2006"/>
                    <a:pt x="8373" y="372"/>
                    <a:pt x="7339" y="205"/>
                  </a:cubicBezTo>
                  <a:cubicBezTo>
                    <a:pt x="7293" y="197"/>
                    <a:pt x="7249" y="194"/>
                    <a:pt x="7206" y="194"/>
                  </a:cubicBezTo>
                  <a:cubicBezTo>
                    <a:pt x="6318" y="194"/>
                    <a:pt x="6105" y="1773"/>
                    <a:pt x="6105" y="1773"/>
                  </a:cubicBezTo>
                  <a:cubicBezTo>
                    <a:pt x="6105" y="1773"/>
                    <a:pt x="5838" y="105"/>
                    <a:pt x="4804" y="5"/>
                  </a:cubicBezTo>
                  <a:cubicBezTo>
                    <a:pt x="4776" y="2"/>
                    <a:pt x="4748" y="1"/>
                    <a:pt x="4721"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231"/>
            <p:cNvSpPr/>
            <p:nvPr/>
          </p:nvSpPr>
          <p:spPr>
            <a:xfrm>
              <a:off x="3055162" y="1975796"/>
              <a:ext cx="40600" cy="160185"/>
            </a:xfrm>
            <a:custGeom>
              <a:rect b="b" l="l" r="r" t="t"/>
              <a:pathLst>
                <a:path extrusionOk="0" h="5137" w="1302">
                  <a:moveTo>
                    <a:pt x="455" y="1"/>
                  </a:moveTo>
                  <a:cubicBezTo>
                    <a:pt x="423" y="1"/>
                    <a:pt x="401" y="36"/>
                    <a:pt x="401" y="95"/>
                  </a:cubicBezTo>
                  <a:cubicBezTo>
                    <a:pt x="868" y="2129"/>
                    <a:pt x="701" y="3130"/>
                    <a:pt x="1" y="5098"/>
                  </a:cubicBezTo>
                  <a:cubicBezTo>
                    <a:pt x="1" y="5117"/>
                    <a:pt x="12" y="5137"/>
                    <a:pt x="21" y="5137"/>
                  </a:cubicBezTo>
                  <a:cubicBezTo>
                    <a:pt x="28" y="5137"/>
                    <a:pt x="34" y="5126"/>
                    <a:pt x="34" y="5098"/>
                  </a:cubicBezTo>
                  <a:cubicBezTo>
                    <a:pt x="935" y="3263"/>
                    <a:pt x="1302" y="2063"/>
                    <a:pt x="534" y="61"/>
                  </a:cubicBezTo>
                  <a:cubicBezTo>
                    <a:pt x="506" y="19"/>
                    <a:pt x="478" y="1"/>
                    <a:pt x="4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231"/>
            <p:cNvSpPr/>
            <p:nvPr/>
          </p:nvSpPr>
          <p:spPr>
            <a:xfrm>
              <a:off x="3121737" y="1978322"/>
              <a:ext cx="36421" cy="169726"/>
            </a:xfrm>
            <a:custGeom>
              <a:rect b="b" l="l" r="r" t="t"/>
              <a:pathLst>
                <a:path extrusionOk="0" h="5443" w="1168">
                  <a:moveTo>
                    <a:pt x="534" y="0"/>
                  </a:moveTo>
                  <a:cubicBezTo>
                    <a:pt x="505" y="0"/>
                    <a:pt x="482" y="25"/>
                    <a:pt x="501" y="80"/>
                  </a:cubicBezTo>
                  <a:cubicBezTo>
                    <a:pt x="768" y="2248"/>
                    <a:pt x="601" y="3316"/>
                    <a:pt x="0" y="5417"/>
                  </a:cubicBezTo>
                  <a:cubicBezTo>
                    <a:pt x="0" y="5434"/>
                    <a:pt x="9" y="5442"/>
                    <a:pt x="17" y="5442"/>
                  </a:cubicBezTo>
                  <a:cubicBezTo>
                    <a:pt x="25" y="5442"/>
                    <a:pt x="34" y="5434"/>
                    <a:pt x="34" y="5417"/>
                  </a:cubicBezTo>
                  <a:cubicBezTo>
                    <a:pt x="801" y="3416"/>
                    <a:pt x="1168" y="2182"/>
                    <a:pt x="601" y="47"/>
                  </a:cubicBezTo>
                  <a:cubicBezTo>
                    <a:pt x="586" y="17"/>
                    <a:pt x="557" y="0"/>
                    <a:pt x="5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231"/>
            <p:cNvSpPr/>
            <p:nvPr/>
          </p:nvSpPr>
          <p:spPr>
            <a:xfrm>
              <a:off x="3184134" y="1993290"/>
              <a:ext cx="42689" cy="168978"/>
            </a:xfrm>
            <a:custGeom>
              <a:rect b="b" l="l" r="r" t="t"/>
              <a:pathLst>
                <a:path extrusionOk="0" h="5419" w="1369">
                  <a:moveTo>
                    <a:pt x="910" y="1"/>
                  </a:moveTo>
                  <a:cubicBezTo>
                    <a:pt x="893" y="1"/>
                    <a:pt x="885" y="34"/>
                    <a:pt x="902" y="101"/>
                  </a:cubicBezTo>
                  <a:cubicBezTo>
                    <a:pt x="1002" y="2235"/>
                    <a:pt x="868" y="3403"/>
                    <a:pt x="1" y="5371"/>
                  </a:cubicBezTo>
                  <a:cubicBezTo>
                    <a:pt x="1" y="5395"/>
                    <a:pt x="34" y="5418"/>
                    <a:pt x="54" y="5418"/>
                  </a:cubicBezTo>
                  <a:cubicBezTo>
                    <a:pt x="62" y="5418"/>
                    <a:pt x="68" y="5414"/>
                    <a:pt x="68" y="5404"/>
                  </a:cubicBezTo>
                  <a:cubicBezTo>
                    <a:pt x="1068" y="3803"/>
                    <a:pt x="1369" y="1902"/>
                    <a:pt x="968" y="101"/>
                  </a:cubicBezTo>
                  <a:cubicBezTo>
                    <a:pt x="952" y="34"/>
                    <a:pt x="927" y="1"/>
                    <a:pt x="9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231"/>
            <p:cNvSpPr/>
            <p:nvPr/>
          </p:nvSpPr>
          <p:spPr>
            <a:xfrm>
              <a:off x="2899155" y="2044304"/>
              <a:ext cx="187251" cy="282825"/>
            </a:xfrm>
            <a:custGeom>
              <a:rect b="b" l="l" r="r" t="t"/>
              <a:pathLst>
                <a:path extrusionOk="0" h="9070" w="6005">
                  <a:moveTo>
                    <a:pt x="3289" y="1"/>
                  </a:moveTo>
                  <a:cubicBezTo>
                    <a:pt x="2287" y="1"/>
                    <a:pt x="259" y="3826"/>
                    <a:pt x="100" y="4936"/>
                  </a:cubicBezTo>
                  <a:cubicBezTo>
                    <a:pt x="0" y="6237"/>
                    <a:pt x="33" y="7504"/>
                    <a:pt x="133" y="8772"/>
                  </a:cubicBezTo>
                  <a:cubicBezTo>
                    <a:pt x="133" y="8772"/>
                    <a:pt x="1629" y="9069"/>
                    <a:pt x="3089" y="9069"/>
                  </a:cubicBezTo>
                  <a:cubicBezTo>
                    <a:pt x="4438" y="9069"/>
                    <a:pt x="5757" y="8815"/>
                    <a:pt x="5838" y="7838"/>
                  </a:cubicBezTo>
                  <a:cubicBezTo>
                    <a:pt x="6004" y="5803"/>
                    <a:pt x="3236" y="4502"/>
                    <a:pt x="3236" y="4502"/>
                  </a:cubicBezTo>
                  <a:cubicBezTo>
                    <a:pt x="3803" y="3235"/>
                    <a:pt x="4637" y="599"/>
                    <a:pt x="3436" y="32"/>
                  </a:cubicBezTo>
                  <a:cubicBezTo>
                    <a:pt x="3390" y="11"/>
                    <a:pt x="3341" y="1"/>
                    <a:pt x="3289"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231"/>
            <p:cNvSpPr/>
            <p:nvPr/>
          </p:nvSpPr>
          <p:spPr>
            <a:xfrm>
              <a:off x="2994824" y="2053628"/>
              <a:ext cx="91583" cy="233806"/>
            </a:xfrm>
            <a:custGeom>
              <a:rect b="b" l="l" r="r" t="t"/>
              <a:pathLst>
                <a:path extrusionOk="0" h="7498" w="2937">
                  <a:moveTo>
                    <a:pt x="635" y="0"/>
                  </a:moveTo>
                  <a:lnTo>
                    <a:pt x="635" y="0"/>
                  </a:lnTo>
                  <a:cubicBezTo>
                    <a:pt x="1369" y="1301"/>
                    <a:pt x="501" y="2902"/>
                    <a:pt x="34" y="4137"/>
                  </a:cubicBezTo>
                  <a:cubicBezTo>
                    <a:pt x="1" y="4237"/>
                    <a:pt x="68" y="4303"/>
                    <a:pt x="134" y="4303"/>
                  </a:cubicBezTo>
                  <a:cubicBezTo>
                    <a:pt x="1268" y="4937"/>
                    <a:pt x="2669" y="6138"/>
                    <a:pt x="2836" y="7472"/>
                  </a:cubicBezTo>
                  <a:cubicBezTo>
                    <a:pt x="2836" y="7489"/>
                    <a:pt x="2853" y="7497"/>
                    <a:pt x="2870" y="7497"/>
                  </a:cubicBezTo>
                  <a:cubicBezTo>
                    <a:pt x="2886" y="7497"/>
                    <a:pt x="2903" y="7489"/>
                    <a:pt x="2903" y="7472"/>
                  </a:cubicBezTo>
                  <a:cubicBezTo>
                    <a:pt x="2936" y="6005"/>
                    <a:pt x="1635" y="4704"/>
                    <a:pt x="368" y="4137"/>
                  </a:cubicBezTo>
                  <a:cubicBezTo>
                    <a:pt x="868" y="2869"/>
                    <a:pt x="1635" y="1234"/>
                    <a:pt x="6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231"/>
            <p:cNvSpPr/>
            <p:nvPr/>
          </p:nvSpPr>
          <p:spPr>
            <a:xfrm>
              <a:off x="2189905" y="2367763"/>
              <a:ext cx="901704" cy="442230"/>
            </a:xfrm>
            <a:custGeom>
              <a:rect b="b" l="l" r="r" t="t"/>
              <a:pathLst>
                <a:path extrusionOk="0" h="14182" w="28917">
                  <a:moveTo>
                    <a:pt x="19743" y="0"/>
                  </a:moveTo>
                  <a:cubicBezTo>
                    <a:pt x="19743" y="0"/>
                    <a:pt x="17808" y="3403"/>
                    <a:pt x="16974" y="3770"/>
                  </a:cubicBezTo>
                  <a:cubicBezTo>
                    <a:pt x="16863" y="3821"/>
                    <a:pt x="16669" y="3845"/>
                    <a:pt x="16405" y="3845"/>
                  </a:cubicBezTo>
                  <a:cubicBezTo>
                    <a:pt x="14773" y="3845"/>
                    <a:pt x="10444" y="2935"/>
                    <a:pt x="5966" y="1902"/>
                  </a:cubicBezTo>
                  <a:cubicBezTo>
                    <a:pt x="4820" y="1628"/>
                    <a:pt x="3836" y="1490"/>
                    <a:pt x="3052" y="1490"/>
                  </a:cubicBezTo>
                  <a:cubicBezTo>
                    <a:pt x="297" y="1490"/>
                    <a:pt x="0" y="3185"/>
                    <a:pt x="3765" y="6638"/>
                  </a:cubicBezTo>
                  <a:cubicBezTo>
                    <a:pt x="8267" y="10709"/>
                    <a:pt x="16733" y="14181"/>
                    <a:pt x="20279" y="14181"/>
                  </a:cubicBezTo>
                  <a:cubicBezTo>
                    <a:pt x="20568" y="14181"/>
                    <a:pt x="20825" y="14158"/>
                    <a:pt x="21044" y="14110"/>
                  </a:cubicBezTo>
                  <a:cubicBezTo>
                    <a:pt x="23979" y="13476"/>
                    <a:pt x="28916" y="6038"/>
                    <a:pt x="28916" y="6038"/>
                  </a:cubicBezTo>
                  <a:lnTo>
                    <a:pt x="19743"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231"/>
            <p:cNvSpPr/>
            <p:nvPr/>
          </p:nvSpPr>
          <p:spPr>
            <a:xfrm>
              <a:off x="2189655" y="2414849"/>
              <a:ext cx="472353" cy="359628"/>
            </a:xfrm>
            <a:custGeom>
              <a:rect b="b" l="l" r="r" t="t"/>
              <a:pathLst>
                <a:path extrusionOk="0" h="11533" w="15148">
                  <a:moveTo>
                    <a:pt x="3063" y="1"/>
                  </a:moveTo>
                  <a:cubicBezTo>
                    <a:pt x="304" y="1"/>
                    <a:pt x="0" y="1696"/>
                    <a:pt x="3773" y="5128"/>
                  </a:cubicBezTo>
                  <a:cubicBezTo>
                    <a:pt x="6708" y="7763"/>
                    <a:pt x="11312" y="10165"/>
                    <a:pt x="15148" y="11533"/>
                  </a:cubicBezTo>
                  <a:lnTo>
                    <a:pt x="4740" y="158"/>
                  </a:lnTo>
                  <a:cubicBezTo>
                    <a:pt x="4111" y="53"/>
                    <a:pt x="3549" y="1"/>
                    <a:pt x="3063" y="1"/>
                  </a:cubicBezTo>
                  <a:close/>
                </a:path>
              </a:pathLst>
            </a:custGeom>
            <a:solidFill>
              <a:srgbClr val="263238">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231"/>
            <p:cNvSpPr/>
            <p:nvPr/>
          </p:nvSpPr>
          <p:spPr>
            <a:xfrm>
              <a:off x="1873525" y="2412666"/>
              <a:ext cx="709433" cy="545943"/>
            </a:xfrm>
            <a:custGeom>
              <a:rect b="b" l="l" r="r" t="t"/>
              <a:pathLst>
                <a:path extrusionOk="0" h="17508" w="22751">
                  <a:moveTo>
                    <a:pt x="13422" y="0"/>
                  </a:moveTo>
                  <a:cubicBezTo>
                    <a:pt x="12281" y="0"/>
                    <a:pt x="10997" y="467"/>
                    <a:pt x="9574" y="1662"/>
                  </a:cubicBezTo>
                  <a:cubicBezTo>
                    <a:pt x="6105" y="4564"/>
                    <a:pt x="2503" y="11803"/>
                    <a:pt x="1" y="17507"/>
                  </a:cubicBezTo>
                  <a:lnTo>
                    <a:pt x="20882" y="17474"/>
                  </a:lnTo>
                  <a:lnTo>
                    <a:pt x="20882" y="17440"/>
                  </a:lnTo>
                  <a:cubicBezTo>
                    <a:pt x="20882" y="17440"/>
                    <a:pt x="22750" y="15039"/>
                    <a:pt x="22550" y="12637"/>
                  </a:cubicBezTo>
                  <a:cubicBezTo>
                    <a:pt x="22350" y="9935"/>
                    <a:pt x="17680" y="2363"/>
                    <a:pt x="17247" y="1896"/>
                  </a:cubicBezTo>
                  <a:cubicBezTo>
                    <a:pt x="16233" y="844"/>
                    <a:pt x="14956" y="0"/>
                    <a:pt x="13422"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231"/>
            <p:cNvSpPr/>
            <p:nvPr/>
          </p:nvSpPr>
          <p:spPr>
            <a:xfrm>
              <a:off x="1823601" y="2453266"/>
              <a:ext cx="493900" cy="504283"/>
            </a:xfrm>
            <a:custGeom>
              <a:rect b="b" l="l" r="r" t="t"/>
              <a:pathLst>
                <a:path extrusionOk="0" h="16172" w="15839">
                  <a:moveTo>
                    <a:pt x="13028" y="1"/>
                  </a:moveTo>
                  <a:cubicBezTo>
                    <a:pt x="12286" y="1"/>
                    <a:pt x="11489" y="325"/>
                    <a:pt x="10975" y="861"/>
                  </a:cubicBezTo>
                  <a:cubicBezTo>
                    <a:pt x="7840" y="4063"/>
                    <a:pt x="2436" y="9934"/>
                    <a:pt x="1" y="14404"/>
                  </a:cubicBezTo>
                  <a:lnTo>
                    <a:pt x="1" y="16172"/>
                  </a:lnTo>
                  <a:lnTo>
                    <a:pt x="8740" y="16172"/>
                  </a:lnTo>
                  <a:cubicBezTo>
                    <a:pt x="10075" y="13003"/>
                    <a:pt x="12510" y="8033"/>
                    <a:pt x="13977" y="5064"/>
                  </a:cubicBezTo>
                  <a:cubicBezTo>
                    <a:pt x="15838" y="1364"/>
                    <a:pt x="14549" y="1"/>
                    <a:pt x="13028"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231"/>
            <p:cNvSpPr/>
            <p:nvPr/>
          </p:nvSpPr>
          <p:spPr>
            <a:xfrm>
              <a:off x="1823601" y="2434057"/>
              <a:ext cx="499450" cy="523492"/>
            </a:xfrm>
            <a:custGeom>
              <a:rect b="b" l="l" r="r" t="t"/>
              <a:pathLst>
                <a:path extrusionOk="0" h="16788" w="16017">
                  <a:moveTo>
                    <a:pt x="13539" y="0"/>
                  </a:moveTo>
                  <a:cubicBezTo>
                    <a:pt x="12683" y="0"/>
                    <a:pt x="11571" y="523"/>
                    <a:pt x="10308" y="1744"/>
                  </a:cubicBezTo>
                  <a:cubicBezTo>
                    <a:pt x="7139" y="4779"/>
                    <a:pt x="2402" y="10817"/>
                    <a:pt x="1" y="14986"/>
                  </a:cubicBezTo>
                  <a:lnTo>
                    <a:pt x="1" y="16788"/>
                  </a:lnTo>
                  <a:lnTo>
                    <a:pt x="9307" y="16788"/>
                  </a:lnTo>
                  <a:cubicBezTo>
                    <a:pt x="10642" y="13719"/>
                    <a:pt x="13043" y="8448"/>
                    <a:pt x="14544" y="5380"/>
                  </a:cubicBezTo>
                  <a:cubicBezTo>
                    <a:pt x="16017" y="2344"/>
                    <a:pt x="15351" y="0"/>
                    <a:pt x="13539"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231"/>
            <p:cNvSpPr/>
            <p:nvPr/>
          </p:nvSpPr>
          <p:spPr>
            <a:xfrm>
              <a:off x="2109640" y="2700170"/>
              <a:ext cx="119367" cy="257380"/>
            </a:xfrm>
            <a:custGeom>
              <a:rect b="b" l="l" r="r" t="t"/>
              <a:pathLst>
                <a:path extrusionOk="0" h="8254" w="3828">
                  <a:moveTo>
                    <a:pt x="3710" y="1"/>
                  </a:moveTo>
                  <a:cubicBezTo>
                    <a:pt x="3706" y="1"/>
                    <a:pt x="3704" y="5"/>
                    <a:pt x="3704" y="14"/>
                  </a:cubicBezTo>
                  <a:cubicBezTo>
                    <a:pt x="3203" y="1182"/>
                    <a:pt x="2870" y="1849"/>
                    <a:pt x="2403" y="2750"/>
                  </a:cubicBezTo>
                  <a:cubicBezTo>
                    <a:pt x="1969" y="3650"/>
                    <a:pt x="1602" y="4518"/>
                    <a:pt x="1202" y="5418"/>
                  </a:cubicBezTo>
                  <a:cubicBezTo>
                    <a:pt x="835" y="6286"/>
                    <a:pt x="435" y="7186"/>
                    <a:pt x="68" y="8087"/>
                  </a:cubicBezTo>
                  <a:cubicBezTo>
                    <a:pt x="68" y="8154"/>
                    <a:pt x="34" y="8187"/>
                    <a:pt x="1" y="8254"/>
                  </a:cubicBezTo>
                  <a:lnTo>
                    <a:pt x="301" y="8254"/>
                  </a:lnTo>
                  <a:cubicBezTo>
                    <a:pt x="401" y="8054"/>
                    <a:pt x="468" y="7853"/>
                    <a:pt x="535" y="7720"/>
                  </a:cubicBezTo>
                  <a:cubicBezTo>
                    <a:pt x="902" y="6886"/>
                    <a:pt x="1269" y="6052"/>
                    <a:pt x="1635" y="5218"/>
                  </a:cubicBezTo>
                  <a:cubicBezTo>
                    <a:pt x="1969" y="4351"/>
                    <a:pt x="2336" y="3517"/>
                    <a:pt x="2670" y="2650"/>
                  </a:cubicBezTo>
                  <a:cubicBezTo>
                    <a:pt x="2736" y="2516"/>
                    <a:pt x="2803" y="2383"/>
                    <a:pt x="2870" y="2249"/>
                  </a:cubicBezTo>
                  <a:cubicBezTo>
                    <a:pt x="2936" y="2183"/>
                    <a:pt x="3604" y="1249"/>
                    <a:pt x="3804" y="1015"/>
                  </a:cubicBezTo>
                  <a:cubicBezTo>
                    <a:pt x="3827" y="992"/>
                    <a:pt x="3801" y="968"/>
                    <a:pt x="3771" y="968"/>
                  </a:cubicBezTo>
                  <a:cubicBezTo>
                    <a:pt x="3759" y="968"/>
                    <a:pt x="3747" y="972"/>
                    <a:pt x="3737" y="982"/>
                  </a:cubicBezTo>
                  <a:cubicBezTo>
                    <a:pt x="3570" y="1182"/>
                    <a:pt x="3370" y="1415"/>
                    <a:pt x="3170" y="1616"/>
                  </a:cubicBezTo>
                  <a:lnTo>
                    <a:pt x="3070" y="1716"/>
                  </a:lnTo>
                  <a:cubicBezTo>
                    <a:pt x="3303" y="1182"/>
                    <a:pt x="3537" y="615"/>
                    <a:pt x="3737" y="48"/>
                  </a:cubicBezTo>
                  <a:cubicBezTo>
                    <a:pt x="3737" y="24"/>
                    <a:pt x="3720" y="1"/>
                    <a:pt x="37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231"/>
            <p:cNvSpPr/>
            <p:nvPr/>
          </p:nvSpPr>
          <p:spPr>
            <a:xfrm>
              <a:off x="2257353" y="2234612"/>
              <a:ext cx="148772" cy="283199"/>
            </a:xfrm>
            <a:custGeom>
              <a:rect b="b" l="l" r="r" t="t"/>
              <a:pathLst>
                <a:path extrusionOk="0" h="9082" w="4771">
                  <a:moveTo>
                    <a:pt x="368" y="0"/>
                  </a:moveTo>
                  <a:cubicBezTo>
                    <a:pt x="368" y="0"/>
                    <a:pt x="268" y="901"/>
                    <a:pt x="167" y="2002"/>
                  </a:cubicBezTo>
                  <a:lnTo>
                    <a:pt x="167" y="2169"/>
                  </a:lnTo>
                  <a:lnTo>
                    <a:pt x="167" y="2335"/>
                  </a:lnTo>
                  <a:cubicBezTo>
                    <a:pt x="167" y="2502"/>
                    <a:pt x="134" y="2669"/>
                    <a:pt x="134" y="2836"/>
                  </a:cubicBezTo>
                  <a:cubicBezTo>
                    <a:pt x="101" y="3003"/>
                    <a:pt x="101" y="3103"/>
                    <a:pt x="101" y="3236"/>
                  </a:cubicBezTo>
                  <a:lnTo>
                    <a:pt x="67" y="3636"/>
                  </a:lnTo>
                  <a:cubicBezTo>
                    <a:pt x="1" y="4604"/>
                    <a:pt x="1" y="5538"/>
                    <a:pt x="67" y="6505"/>
                  </a:cubicBezTo>
                  <a:cubicBezTo>
                    <a:pt x="164" y="6860"/>
                    <a:pt x="1973" y="9082"/>
                    <a:pt x="3630" y="9082"/>
                  </a:cubicBezTo>
                  <a:cubicBezTo>
                    <a:pt x="3688" y="9082"/>
                    <a:pt x="3746" y="9079"/>
                    <a:pt x="3803" y="9074"/>
                  </a:cubicBezTo>
                  <a:cubicBezTo>
                    <a:pt x="4370" y="9007"/>
                    <a:pt x="4204" y="5938"/>
                    <a:pt x="4204" y="5938"/>
                  </a:cubicBezTo>
                  <a:lnTo>
                    <a:pt x="4237" y="5705"/>
                  </a:lnTo>
                  <a:lnTo>
                    <a:pt x="4771" y="2502"/>
                  </a:lnTo>
                  <a:lnTo>
                    <a:pt x="901" y="301"/>
                  </a:lnTo>
                  <a:lnTo>
                    <a:pt x="368" y="0"/>
                  </a:ln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231"/>
            <p:cNvSpPr/>
            <p:nvPr/>
          </p:nvSpPr>
          <p:spPr>
            <a:xfrm>
              <a:off x="2262560" y="2234612"/>
              <a:ext cx="143564" cy="177896"/>
            </a:xfrm>
            <a:custGeom>
              <a:rect b="b" l="l" r="r" t="t"/>
              <a:pathLst>
                <a:path extrusionOk="0" h="5705" w="4604">
                  <a:moveTo>
                    <a:pt x="201" y="0"/>
                  </a:moveTo>
                  <a:cubicBezTo>
                    <a:pt x="201" y="0"/>
                    <a:pt x="101" y="901"/>
                    <a:pt x="0" y="2002"/>
                  </a:cubicBezTo>
                  <a:cubicBezTo>
                    <a:pt x="734" y="3770"/>
                    <a:pt x="2235" y="5137"/>
                    <a:pt x="4070" y="5705"/>
                  </a:cubicBezTo>
                  <a:lnTo>
                    <a:pt x="4604" y="2502"/>
                  </a:lnTo>
                  <a:lnTo>
                    <a:pt x="734" y="301"/>
                  </a:lnTo>
                  <a:lnTo>
                    <a:pt x="20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231"/>
            <p:cNvSpPr/>
            <p:nvPr/>
          </p:nvSpPr>
          <p:spPr>
            <a:xfrm>
              <a:off x="2164771" y="2192266"/>
              <a:ext cx="109263" cy="104056"/>
            </a:xfrm>
            <a:custGeom>
              <a:rect b="b" l="l" r="r" t="t"/>
              <a:pathLst>
                <a:path extrusionOk="0" h="3337" w="3504">
                  <a:moveTo>
                    <a:pt x="1118" y="1"/>
                  </a:moveTo>
                  <a:cubicBezTo>
                    <a:pt x="978" y="1"/>
                    <a:pt x="847" y="37"/>
                    <a:pt x="735" y="124"/>
                  </a:cubicBezTo>
                  <a:cubicBezTo>
                    <a:pt x="1" y="691"/>
                    <a:pt x="1302" y="3093"/>
                    <a:pt x="2303" y="3293"/>
                  </a:cubicBezTo>
                  <a:cubicBezTo>
                    <a:pt x="2396" y="3322"/>
                    <a:pt x="2490" y="3336"/>
                    <a:pt x="2582" y="3336"/>
                  </a:cubicBezTo>
                  <a:cubicBezTo>
                    <a:pt x="3012" y="3336"/>
                    <a:pt x="3393" y="3032"/>
                    <a:pt x="3503" y="2593"/>
                  </a:cubicBezTo>
                  <a:lnTo>
                    <a:pt x="2970" y="1125"/>
                  </a:lnTo>
                  <a:cubicBezTo>
                    <a:pt x="2970" y="1125"/>
                    <a:pt x="1893" y="1"/>
                    <a:pt x="1118"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231"/>
            <p:cNvSpPr/>
            <p:nvPr/>
          </p:nvSpPr>
          <p:spPr>
            <a:xfrm>
              <a:off x="2200164" y="2216901"/>
              <a:ext cx="57999" cy="61835"/>
            </a:xfrm>
            <a:custGeom>
              <a:rect b="b" l="l" r="r" t="t"/>
              <a:pathLst>
                <a:path extrusionOk="0" h="1983" w="1860">
                  <a:moveTo>
                    <a:pt x="41" y="1"/>
                  </a:moveTo>
                  <a:cubicBezTo>
                    <a:pt x="28" y="1"/>
                    <a:pt x="14" y="1"/>
                    <a:pt x="0" y="1"/>
                  </a:cubicBezTo>
                  <a:lnTo>
                    <a:pt x="0" y="35"/>
                  </a:lnTo>
                  <a:cubicBezTo>
                    <a:pt x="634" y="235"/>
                    <a:pt x="1168" y="735"/>
                    <a:pt x="1468" y="1369"/>
                  </a:cubicBezTo>
                  <a:cubicBezTo>
                    <a:pt x="1361" y="1227"/>
                    <a:pt x="1199" y="1151"/>
                    <a:pt x="1034" y="1151"/>
                  </a:cubicBezTo>
                  <a:cubicBezTo>
                    <a:pt x="889" y="1151"/>
                    <a:pt x="743" y="1211"/>
                    <a:pt x="634" y="1336"/>
                  </a:cubicBezTo>
                  <a:cubicBezTo>
                    <a:pt x="634" y="1336"/>
                    <a:pt x="634" y="1369"/>
                    <a:pt x="667" y="1369"/>
                  </a:cubicBezTo>
                  <a:cubicBezTo>
                    <a:pt x="742" y="1331"/>
                    <a:pt x="831" y="1313"/>
                    <a:pt x="922" y="1313"/>
                  </a:cubicBezTo>
                  <a:cubicBezTo>
                    <a:pt x="1074" y="1313"/>
                    <a:pt x="1230" y="1365"/>
                    <a:pt x="1334" y="1469"/>
                  </a:cubicBezTo>
                  <a:cubicBezTo>
                    <a:pt x="1468" y="1636"/>
                    <a:pt x="1601" y="1769"/>
                    <a:pt x="1735" y="1969"/>
                  </a:cubicBezTo>
                  <a:cubicBezTo>
                    <a:pt x="1744" y="1978"/>
                    <a:pt x="1757" y="1983"/>
                    <a:pt x="1772" y="1983"/>
                  </a:cubicBezTo>
                  <a:cubicBezTo>
                    <a:pt x="1812" y="1983"/>
                    <a:pt x="1859" y="1952"/>
                    <a:pt x="1835" y="1903"/>
                  </a:cubicBezTo>
                  <a:cubicBezTo>
                    <a:pt x="1736" y="1049"/>
                    <a:pt x="926" y="1"/>
                    <a:pt x="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231"/>
            <p:cNvSpPr/>
            <p:nvPr/>
          </p:nvSpPr>
          <p:spPr>
            <a:xfrm>
              <a:off x="2166861" y="1948542"/>
              <a:ext cx="406745" cy="414946"/>
            </a:xfrm>
            <a:custGeom>
              <a:rect b="b" l="l" r="r" t="t"/>
              <a:pathLst>
                <a:path extrusionOk="0" h="13307" w="13044">
                  <a:moveTo>
                    <a:pt x="6162" y="1"/>
                  </a:moveTo>
                  <a:cubicBezTo>
                    <a:pt x="5625" y="1"/>
                    <a:pt x="5098" y="88"/>
                    <a:pt x="4604" y="235"/>
                  </a:cubicBezTo>
                  <a:cubicBezTo>
                    <a:pt x="2169" y="969"/>
                    <a:pt x="1" y="3337"/>
                    <a:pt x="1902" y="8741"/>
                  </a:cubicBezTo>
                  <a:cubicBezTo>
                    <a:pt x="3278" y="12585"/>
                    <a:pt x="5566" y="13306"/>
                    <a:pt x="7157" y="13306"/>
                  </a:cubicBezTo>
                  <a:cubicBezTo>
                    <a:pt x="7802" y="13306"/>
                    <a:pt x="8332" y="13188"/>
                    <a:pt x="8640" y="13111"/>
                  </a:cubicBezTo>
                  <a:cubicBezTo>
                    <a:pt x="9841" y="12810"/>
                    <a:pt x="13043" y="11409"/>
                    <a:pt x="11676" y="5839"/>
                  </a:cubicBezTo>
                  <a:cubicBezTo>
                    <a:pt x="10609" y="1384"/>
                    <a:pt x="8304" y="1"/>
                    <a:pt x="6162"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231"/>
            <p:cNvSpPr/>
            <p:nvPr/>
          </p:nvSpPr>
          <p:spPr>
            <a:xfrm>
              <a:off x="2464344" y="2094976"/>
              <a:ext cx="35392" cy="16932"/>
            </a:xfrm>
            <a:custGeom>
              <a:rect b="b" l="l" r="r" t="t"/>
              <a:pathLst>
                <a:path extrusionOk="0" h="543" w="1135">
                  <a:moveTo>
                    <a:pt x="437" y="0"/>
                  </a:moveTo>
                  <a:cubicBezTo>
                    <a:pt x="281" y="0"/>
                    <a:pt x="151" y="70"/>
                    <a:pt x="67" y="209"/>
                  </a:cubicBezTo>
                  <a:cubicBezTo>
                    <a:pt x="1" y="275"/>
                    <a:pt x="34" y="375"/>
                    <a:pt x="101" y="442"/>
                  </a:cubicBezTo>
                  <a:cubicBezTo>
                    <a:pt x="234" y="509"/>
                    <a:pt x="368" y="542"/>
                    <a:pt x="501" y="542"/>
                  </a:cubicBezTo>
                  <a:lnTo>
                    <a:pt x="901" y="542"/>
                  </a:lnTo>
                  <a:cubicBezTo>
                    <a:pt x="1068" y="509"/>
                    <a:pt x="1135" y="309"/>
                    <a:pt x="1035" y="175"/>
                  </a:cubicBezTo>
                  <a:cubicBezTo>
                    <a:pt x="901" y="75"/>
                    <a:pt x="701" y="9"/>
                    <a:pt x="534" y="9"/>
                  </a:cubicBezTo>
                  <a:cubicBezTo>
                    <a:pt x="501" y="3"/>
                    <a:pt x="469" y="0"/>
                    <a:pt x="43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231"/>
            <p:cNvSpPr/>
            <p:nvPr/>
          </p:nvSpPr>
          <p:spPr>
            <a:xfrm>
              <a:off x="2361659" y="2114154"/>
              <a:ext cx="34082" cy="22077"/>
            </a:xfrm>
            <a:custGeom>
              <a:rect b="b" l="l" r="r" t="t"/>
              <a:pathLst>
                <a:path extrusionOk="0" h="708" w="1093">
                  <a:moveTo>
                    <a:pt x="712" y="0"/>
                  </a:moveTo>
                  <a:cubicBezTo>
                    <a:pt x="637" y="0"/>
                    <a:pt x="562" y="19"/>
                    <a:pt x="492" y="61"/>
                  </a:cubicBezTo>
                  <a:cubicBezTo>
                    <a:pt x="325" y="127"/>
                    <a:pt x="158" y="227"/>
                    <a:pt x="58" y="394"/>
                  </a:cubicBezTo>
                  <a:cubicBezTo>
                    <a:pt x="0" y="539"/>
                    <a:pt x="117" y="708"/>
                    <a:pt x="258" y="708"/>
                  </a:cubicBezTo>
                  <a:cubicBezTo>
                    <a:pt x="280" y="708"/>
                    <a:pt x="302" y="704"/>
                    <a:pt x="325" y="694"/>
                  </a:cubicBezTo>
                  <a:cubicBezTo>
                    <a:pt x="458" y="661"/>
                    <a:pt x="558" y="594"/>
                    <a:pt x="692" y="561"/>
                  </a:cubicBezTo>
                  <a:cubicBezTo>
                    <a:pt x="825" y="528"/>
                    <a:pt x="959" y="461"/>
                    <a:pt x="1025" y="328"/>
                  </a:cubicBezTo>
                  <a:cubicBezTo>
                    <a:pt x="1092" y="261"/>
                    <a:pt x="1059" y="161"/>
                    <a:pt x="992" y="94"/>
                  </a:cubicBezTo>
                  <a:cubicBezTo>
                    <a:pt x="915" y="36"/>
                    <a:pt x="814" y="0"/>
                    <a:pt x="7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231"/>
            <p:cNvSpPr/>
            <p:nvPr/>
          </p:nvSpPr>
          <p:spPr>
            <a:xfrm>
              <a:off x="2395710" y="2176363"/>
              <a:ext cx="13533" cy="34363"/>
            </a:xfrm>
            <a:custGeom>
              <a:rect b="b" l="l" r="r" t="t"/>
              <a:pathLst>
                <a:path extrusionOk="0" h="1102" w="434">
                  <a:moveTo>
                    <a:pt x="234" y="0"/>
                  </a:moveTo>
                  <a:cubicBezTo>
                    <a:pt x="234" y="0"/>
                    <a:pt x="200" y="34"/>
                    <a:pt x="200" y="34"/>
                  </a:cubicBezTo>
                  <a:cubicBezTo>
                    <a:pt x="300" y="434"/>
                    <a:pt x="334" y="868"/>
                    <a:pt x="0" y="1068"/>
                  </a:cubicBezTo>
                  <a:lnTo>
                    <a:pt x="0" y="1101"/>
                  </a:lnTo>
                  <a:cubicBezTo>
                    <a:pt x="434" y="934"/>
                    <a:pt x="367" y="367"/>
                    <a:pt x="2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231"/>
            <p:cNvSpPr/>
            <p:nvPr/>
          </p:nvSpPr>
          <p:spPr>
            <a:xfrm>
              <a:off x="2371201" y="2165886"/>
              <a:ext cx="39695" cy="39695"/>
            </a:xfrm>
            <a:custGeom>
              <a:rect b="b" l="l" r="r" t="t"/>
              <a:pathLst>
                <a:path extrusionOk="0" h="1273" w="1273">
                  <a:moveTo>
                    <a:pt x="626" y="0"/>
                  </a:moveTo>
                  <a:cubicBezTo>
                    <a:pt x="613" y="0"/>
                    <a:pt x="600" y="1"/>
                    <a:pt x="586" y="3"/>
                  </a:cubicBezTo>
                  <a:cubicBezTo>
                    <a:pt x="1" y="68"/>
                    <a:pt x="176" y="1273"/>
                    <a:pt x="710" y="1273"/>
                  </a:cubicBezTo>
                  <a:cubicBezTo>
                    <a:pt x="724" y="1273"/>
                    <a:pt x="738" y="1272"/>
                    <a:pt x="753" y="1270"/>
                  </a:cubicBezTo>
                  <a:cubicBezTo>
                    <a:pt x="1273" y="1205"/>
                    <a:pt x="1128" y="0"/>
                    <a:pt x="6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231"/>
            <p:cNvSpPr/>
            <p:nvPr/>
          </p:nvSpPr>
          <p:spPr>
            <a:xfrm>
              <a:off x="2359289" y="2168786"/>
              <a:ext cx="26037" cy="17992"/>
            </a:xfrm>
            <a:custGeom>
              <a:rect b="b" l="l" r="r" t="t"/>
              <a:pathLst>
                <a:path extrusionOk="0" h="577" w="835">
                  <a:moveTo>
                    <a:pt x="757" y="1"/>
                  </a:moveTo>
                  <a:cubicBezTo>
                    <a:pt x="748" y="1"/>
                    <a:pt x="741" y="4"/>
                    <a:pt x="735" y="10"/>
                  </a:cubicBezTo>
                  <a:cubicBezTo>
                    <a:pt x="634" y="110"/>
                    <a:pt x="568" y="243"/>
                    <a:pt x="434" y="277"/>
                  </a:cubicBezTo>
                  <a:cubicBezTo>
                    <a:pt x="417" y="281"/>
                    <a:pt x="399" y="283"/>
                    <a:pt x="380" y="283"/>
                  </a:cubicBezTo>
                  <a:cubicBezTo>
                    <a:pt x="258" y="283"/>
                    <a:pt x="117" y="193"/>
                    <a:pt x="1" y="77"/>
                  </a:cubicBezTo>
                  <a:cubicBezTo>
                    <a:pt x="1" y="77"/>
                    <a:pt x="1" y="77"/>
                    <a:pt x="1" y="110"/>
                  </a:cubicBezTo>
                  <a:cubicBezTo>
                    <a:pt x="34" y="344"/>
                    <a:pt x="167" y="577"/>
                    <a:pt x="434" y="577"/>
                  </a:cubicBezTo>
                  <a:cubicBezTo>
                    <a:pt x="668" y="577"/>
                    <a:pt x="801" y="344"/>
                    <a:pt x="835" y="77"/>
                  </a:cubicBezTo>
                  <a:cubicBezTo>
                    <a:pt x="835" y="50"/>
                    <a:pt x="791" y="1"/>
                    <a:pt x="7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231"/>
            <p:cNvSpPr/>
            <p:nvPr/>
          </p:nvSpPr>
          <p:spPr>
            <a:xfrm>
              <a:off x="2476848" y="2159712"/>
              <a:ext cx="17712" cy="29156"/>
            </a:xfrm>
            <a:custGeom>
              <a:rect b="b" l="l" r="r" t="t"/>
              <a:pathLst>
                <a:path extrusionOk="0" h="935" w="568">
                  <a:moveTo>
                    <a:pt x="33" y="1"/>
                  </a:moveTo>
                  <a:cubicBezTo>
                    <a:pt x="0" y="368"/>
                    <a:pt x="133" y="935"/>
                    <a:pt x="567" y="935"/>
                  </a:cubicBezTo>
                  <a:cubicBezTo>
                    <a:pt x="200" y="868"/>
                    <a:pt x="100" y="401"/>
                    <a:pt x="67" y="34"/>
                  </a:cubicBezTo>
                  <a:cubicBezTo>
                    <a:pt x="67" y="1"/>
                    <a:pt x="33" y="1"/>
                    <a:pt x="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231"/>
            <p:cNvSpPr/>
            <p:nvPr/>
          </p:nvSpPr>
          <p:spPr>
            <a:xfrm>
              <a:off x="2470393" y="2144837"/>
              <a:ext cx="40943" cy="39134"/>
            </a:xfrm>
            <a:custGeom>
              <a:rect b="b" l="l" r="r" t="t"/>
              <a:pathLst>
                <a:path extrusionOk="0" h="1255" w="1313">
                  <a:moveTo>
                    <a:pt x="596" y="1"/>
                  </a:moveTo>
                  <a:cubicBezTo>
                    <a:pt x="568" y="1"/>
                    <a:pt x="538" y="4"/>
                    <a:pt x="507" y="11"/>
                  </a:cubicBezTo>
                  <a:cubicBezTo>
                    <a:pt x="1" y="137"/>
                    <a:pt x="185" y="1255"/>
                    <a:pt x="690" y="1255"/>
                  </a:cubicBezTo>
                  <a:cubicBezTo>
                    <a:pt x="717" y="1255"/>
                    <a:pt x="745" y="1252"/>
                    <a:pt x="774" y="1245"/>
                  </a:cubicBezTo>
                  <a:cubicBezTo>
                    <a:pt x="1312" y="1118"/>
                    <a:pt x="1129" y="1"/>
                    <a:pt x="59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231"/>
            <p:cNvSpPr/>
            <p:nvPr/>
          </p:nvSpPr>
          <p:spPr>
            <a:xfrm>
              <a:off x="2492439" y="2141002"/>
              <a:ext cx="22919" cy="18522"/>
            </a:xfrm>
            <a:custGeom>
              <a:rect b="b" l="l" r="r" t="t"/>
              <a:pathLst>
                <a:path extrusionOk="0" h="594" w="735">
                  <a:moveTo>
                    <a:pt x="701" y="0"/>
                  </a:moveTo>
                  <a:cubicBezTo>
                    <a:pt x="634" y="134"/>
                    <a:pt x="534" y="300"/>
                    <a:pt x="401" y="300"/>
                  </a:cubicBezTo>
                  <a:cubicBezTo>
                    <a:pt x="387" y="305"/>
                    <a:pt x="373" y="307"/>
                    <a:pt x="358" y="307"/>
                  </a:cubicBezTo>
                  <a:cubicBezTo>
                    <a:pt x="265" y="307"/>
                    <a:pt x="153" y="225"/>
                    <a:pt x="67" y="167"/>
                  </a:cubicBezTo>
                  <a:cubicBezTo>
                    <a:pt x="34" y="167"/>
                    <a:pt x="0" y="234"/>
                    <a:pt x="0" y="267"/>
                  </a:cubicBezTo>
                  <a:cubicBezTo>
                    <a:pt x="82" y="431"/>
                    <a:pt x="231" y="594"/>
                    <a:pt x="391" y="594"/>
                  </a:cubicBezTo>
                  <a:cubicBezTo>
                    <a:pt x="427" y="594"/>
                    <a:pt x="464" y="586"/>
                    <a:pt x="501" y="567"/>
                  </a:cubicBezTo>
                  <a:cubicBezTo>
                    <a:pt x="701" y="501"/>
                    <a:pt x="734" y="234"/>
                    <a:pt x="7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231"/>
            <p:cNvSpPr/>
            <p:nvPr/>
          </p:nvSpPr>
          <p:spPr>
            <a:xfrm>
              <a:off x="2421717" y="2267448"/>
              <a:ext cx="24977" cy="9854"/>
            </a:xfrm>
            <a:custGeom>
              <a:rect b="b" l="l" r="r" t="t"/>
              <a:pathLst>
                <a:path extrusionOk="0" h="316" w="801">
                  <a:moveTo>
                    <a:pt x="25" y="0"/>
                  </a:moveTo>
                  <a:cubicBezTo>
                    <a:pt x="15" y="0"/>
                    <a:pt x="0" y="15"/>
                    <a:pt x="0" y="15"/>
                  </a:cubicBezTo>
                  <a:cubicBezTo>
                    <a:pt x="33" y="182"/>
                    <a:pt x="167" y="282"/>
                    <a:pt x="334" y="315"/>
                  </a:cubicBezTo>
                  <a:cubicBezTo>
                    <a:pt x="534" y="315"/>
                    <a:pt x="701" y="215"/>
                    <a:pt x="801" y="48"/>
                  </a:cubicBezTo>
                  <a:lnTo>
                    <a:pt x="801" y="48"/>
                  </a:lnTo>
                  <a:cubicBezTo>
                    <a:pt x="667" y="148"/>
                    <a:pt x="534" y="182"/>
                    <a:pt x="367" y="215"/>
                  </a:cubicBezTo>
                  <a:cubicBezTo>
                    <a:pt x="234" y="215"/>
                    <a:pt x="134" y="82"/>
                    <a:pt x="33" y="15"/>
                  </a:cubicBezTo>
                  <a:cubicBezTo>
                    <a:pt x="33" y="4"/>
                    <a:pt x="30" y="0"/>
                    <a:pt x="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231"/>
            <p:cNvSpPr/>
            <p:nvPr/>
          </p:nvSpPr>
          <p:spPr>
            <a:xfrm>
              <a:off x="2425864" y="2099997"/>
              <a:ext cx="61398" cy="146464"/>
            </a:xfrm>
            <a:custGeom>
              <a:rect b="b" l="l" r="r" t="t"/>
              <a:pathLst>
                <a:path extrusionOk="0" h="4697" w="1969">
                  <a:moveTo>
                    <a:pt x="539" y="1"/>
                  </a:moveTo>
                  <a:cubicBezTo>
                    <a:pt x="518" y="1"/>
                    <a:pt x="501" y="24"/>
                    <a:pt x="501" y="48"/>
                  </a:cubicBezTo>
                  <a:cubicBezTo>
                    <a:pt x="801" y="1215"/>
                    <a:pt x="1301" y="2349"/>
                    <a:pt x="1635" y="3517"/>
                  </a:cubicBezTo>
                  <a:cubicBezTo>
                    <a:pt x="1435" y="3484"/>
                    <a:pt x="1235" y="3484"/>
                    <a:pt x="1001" y="3484"/>
                  </a:cubicBezTo>
                  <a:cubicBezTo>
                    <a:pt x="968" y="3484"/>
                    <a:pt x="1301" y="4351"/>
                    <a:pt x="1301" y="4451"/>
                  </a:cubicBezTo>
                  <a:cubicBezTo>
                    <a:pt x="1162" y="4483"/>
                    <a:pt x="1023" y="4498"/>
                    <a:pt x="886" y="4498"/>
                  </a:cubicBezTo>
                  <a:cubicBezTo>
                    <a:pt x="593" y="4498"/>
                    <a:pt x="306" y="4431"/>
                    <a:pt x="34" y="4317"/>
                  </a:cubicBezTo>
                  <a:cubicBezTo>
                    <a:pt x="34" y="4308"/>
                    <a:pt x="31" y="4304"/>
                    <a:pt x="27" y="4304"/>
                  </a:cubicBezTo>
                  <a:cubicBezTo>
                    <a:pt x="17" y="4304"/>
                    <a:pt x="1" y="4327"/>
                    <a:pt x="1" y="4351"/>
                  </a:cubicBezTo>
                  <a:cubicBezTo>
                    <a:pt x="250" y="4578"/>
                    <a:pt x="562" y="4697"/>
                    <a:pt x="883" y="4697"/>
                  </a:cubicBezTo>
                  <a:cubicBezTo>
                    <a:pt x="1034" y="4697"/>
                    <a:pt x="1186" y="4671"/>
                    <a:pt x="1335" y="4618"/>
                  </a:cubicBezTo>
                  <a:cubicBezTo>
                    <a:pt x="1435" y="4618"/>
                    <a:pt x="1502" y="4584"/>
                    <a:pt x="1502" y="4551"/>
                  </a:cubicBezTo>
                  <a:cubicBezTo>
                    <a:pt x="1435" y="4284"/>
                    <a:pt x="1368" y="3984"/>
                    <a:pt x="1268" y="3717"/>
                  </a:cubicBezTo>
                  <a:lnTo>
                    <a:pt x="1268" y="3717"/>
                  </a:lnTo>
                  <a:cubicBezTo>
                    <a:pt x="1351" y="3738"/>
                    <a:pt x="1603" y="3784"/>
                    <a:pt x="1780" y="3784"/>
                  </a:cubicBezTo>
                  <a:cubicBezTo>
                    <a:pt x="1888" y="3784"/>
                    <a:pt x="1969" y="3767"/>
                    <a:pt x="1969" y="3717"/>
                  </a:cubicBezTo>
                  <a:cubicBezTo>
                    <a:pt x="1635" y="2449"/>
                    <a:pt x="1168" y="1215"/>
                    <a:pt x="568" y="14"/>
                  </a:cubicBezTo>
                  <a:cubicBezTo>
                    <a:pt x="558" y="5"/>
                    <a:pt x="548" y="1"/>
                    <a:pt x="5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231"/>
            <p:cNvSpPr/>
            <p:nvPr/>
          </p:nvSpPr>
          <p:spPr>
            <a:xfrm>
              <a:off x="2424835" y="2233583"/>
              <a:ext cx="41629" cy="30185"/>
            </a:xfrm>
            <a:custGeom>
              <a:rect b="b" l="l" r="r" t="t"/>
              <a:pathLst>
                <a:path extrusionOk="0" h="968" w="1335">
                  <a:moveTo>
                    <a:pt x="67" y="0"/>
                  </a:moveTo>
                  <a:cubicBezTo>
                    <a:pt x="34" y="134"/>
                    <a:pt x="0" y="267"/>
                    <a:pt x="0" y="400"/>
                  </a:cubicBezTo>
                  <a:cubicBezTo>
                    <a:pt x="0" y="667"/>
                    <a:pt x="67" y="934"/>
                    <a:pt x="367" y="967"/>
                  </a:cubicBezTo>
                  <a:cubicBezTo>
                    <a:pt x="534" y="967"/>
                    <a:pt x="667" y="934"/>
                    <a:pt x="801" y="867"/>
                  </a:cubicBezTo>
                  <a:cubicBezTo>
                    <a:pt x="1034" y="701"/>
                    <a:pt x="1201" y="500"/>
                    <a:pt x="1334" y="234"/>
                  </a:cubicBezTo>
                  <a:lnTo>
                    <a:pt x="1334" y="234"/>
                  </a:lnTo>
                  <a:cubicBezTo>
                    <a:pt x="1244" y="248"/>
                    <a:pt x="1152" y="254"/>
                    <a:pt x="1060" y="254"/>
                  </a:cubicBezTo>
                  <a:cubicBezTo>
                    <a:pt x="710" y="254"/>
                    <a:pt x="357" y="158"/>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231"/>
            <p:cNvSpPr/>
            <p:nvPr/>
          </p:nvSpPr>
          <p:spPr>
            <a:xfrm>
              <a:off x="2424835" y="2245932"/>
              <a:ext cx="24977" cy="17836"/>
            </a:xfrm>
            <a:custGeom>
              <a:rect b="b" l="l" r="r" t="t"/>
              <a:pathLst>
                <a:path extrusionOk="0" h="572" w="801">
                  <a:moveTo>
                    <a:pt x="84" y="0"/>
                  </a:moveTo>
                  <a:cubicBezTo>
                    <a:pt x="56" y="0"/>
                    <a:pt x="28" y="2"/>
                    <a:pt x="0" y="4"/>
                  </a:cubicBezTo>
                  <a:cubicBezTo>
                    <a:pt x="0" y="271"/>
                    <a:pt x="67" y="538"/>
                    <a:pt x="367" y="571"/>
                  </a:cubicBezTo>
                  <a:cubicBezTo>
                    <a:pt x="534" y="571"/>
                    <a:pt x="667" y="538"/>
                    <a:pt x="801" y="471"/>
                  </a:cubicBezTo>
                  <a:cubicBezTo>
                    <a:pt x="679" y="166"/>
                    <a:pt x="388" y="0"/>
                    <a:pt x="84" y="0"/>
                  </a:cubicBezTo>
                  <a:close/>
                </a:path>
              </a:pathLst>
            </a:custGeom>
            <a:solidFill>
              <a:srgbClr val="FF9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231"/>
            <p:cNvSpPr/>
            <p:nvPr/>
          </p:nvSpPr>
          <p:spPr>
            <a:xfrm>
              <a:off x="2166861" y="1941433"/>
              <a:ext cx="347435" cy="289031"/>
            </a:xfrm>
            <a:custGeom>
              <a:rect b="b" l="l" r="r" t="t"/>
              <a:pathLst>
                <a:path extrusionOk="0" h="9269" w="11142">
                  <a:moveTo>
                    <a:pt x="6436" y="1"/>
                  </a:moveTo>
                  <a:cubicBezTo>
                    <a:pt x="5877" y="1"/>
                    <a:pt x="5257" y="100"/>
                    <a:pt x="4571" y="329"/>
                  </a:cubicBezTo>
                  <a:cubicBezTo>
                    <a:pt x="4571" y="329"/>
                    <a:pt x="1302" y="1230"/>
                    <a:pt x="668" y="4132"/>
                  </a:cubicBezTo>
                  <a:cubicBezTo>
                    <a:pt x="1" y="7034"/>
                    <a:pt x="2302" y="9269"/>
                    <a:pt x="2302" y="9269"/>
                  </a:cubicBezTo>
                  <a:cubicBezTo>
                    <a:pt x="3236" y="9169"/>
                    <a:pt x="3036" y="7201"/>
                    <a:pt x="3036" y="7201"/>
                  </a:cubicBezTo>
                  <a:cubicBezTo>
                    <a:pt x="3036" y="7201"/>
                    <a:pt x="4904" y="6801"/>
                    <a:pt x="4971" y="3999"/>
                  </a:cubicBezTo>
                  <a:lnTo>
                    <a:pt x="4971" y="3999"/>
                  </a:lnTo>
                  <a:cubicBezTo>
                    <a:pt x="5071" y="4799"/>
                    <a:pt x="4937" y="5633"/>
                    <a:pt x="4604" y="6400"/>
                  </a:cubicBezTo>
                  <a:cubicBezTo>
                    <a:pt x="4604" y="6400"/>
                    <a:pt x="7806" y="5333"/>
                    <a:pt x="8640" y="2297"/>
                  </a:cubicBezTo>
                  <a:lnTo>
                    <a:pt x="8640" y="2297"/>
                  </a:lnTo>
                  <a:cubicBezTo>
                    <a:pt x="8640" y="2298"/>
                    <a:pt x="8373" y="3832"/>
                    <a:pt x="7973" y="4432"/>
                  </a:cubicBezTo>
                  <a:cubicBezTo>
                    <a:pt x="8740" y="3999"/>
                    <a:pt x="9341" y="3331"/>
                    <a:pt x="9708" y="2497"/>
                  </a:cubicBezTo>
                  <a:cubicBezTo>
                    <a:pt x="9708" y="2497"/>
                    <a:pt x="10608" y="3965"/>
                    <a:pt x="11142" y="4299"/>
                  </a:cubicBezTo>
                  <a:cubicBezTo>
                    <a:pt x="11142" y="4299"/>
                    <a:pt x="10111" y="1"/>
                    <a:pt x="64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231"/>
            <p:cNvSpPr/>
            <p:nvPr/>
          </p:nvSpPr>
          <p:spPr>
            <a:xfrm>
              <a:off x="2167890" y="2410233"/>
              <a:ext cx="274655" cy="115063"/>
            </a:xfrm>
            <a:custGeom>
              <a:rect b="b" l="l" r="r" t="t"/>
              <a:pathLst>
                <a:path extrusionOk="0" h="3690" w="8808">
                  <a:moveTo>
                    <a:pt x="4322" y="1"/>
                  </a:moveTo>
                  <a:cubicBezTo>
                    <a:pt x="3977" y="1"/>
                    <a:pt x="3624" y="22"/>
                    <a:pt x="3270" y="73"/>
                  </a:cubicBezTo>
                  <a:cubicBezTo>
                    <a:pt x="2036" y="339"/>
                    <a:pt x="902" y="973"/>
                    <a:pt x="1" y="1874"/>
                  </a:cubicBezTo>
                  <a:cubicBezTo>
                    <a:pt x="1" y="1874"/>
                    <a:pt x="2938" y="3690"/>
                    <a:pt x="5731" y="3690"/>
                  </a:cubicBezTo>
                  <a:cubicBezTo>
                    <a:pt x="6060" y="3690"/>
                    <a:pt x="6386" y="3665"/>
                    <a:pt x="6706" y="3608"/>
                  </a:cubicBezTo>
                  <a:cubicBezTo>
                    <a:pt x="8073" y="3375"/>
                    <a:pt x="8807" y="1073"/>
                    <a:pt x="8807" y="1073"/>
                  </a:cubicBezTo>
                  <a:cubicBezTo>
                    <a:pt x="8807" y="1073"/>
                    <a:pt x="6739" y="1"/>
                    <a:pt x="4322"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231"/>
            <p:cNvSpPr/>
            <p:nvPr/>
          </p:nvSpPr>
          <p:spPr>
            <a:xfrm>
              <a:off x="2157506" y="2463462"/>
              <a:ext cx="302720" cy="96385"/>
            </a:xfrm>
            <a:custGeom>
              <a:rect b="b" l="l" r="r" t="t"/>
              <a:pathLst>
                <a:path extrusionOk="0" h="3091" w="9708">
                  <a:moveTo>
                    <a:pt x="9707" y="0"/>
                  </a:moveTo>
                  <a:lnTo>
                    <a:pt x="9707" y="0"/>
                  </a:lnTo>
                  <a:cubicBezTo>
                    <a:pt x="9507" y="434"/>
                    <a:pt x="9274" y="834"/>
                    <a:pt x="9007" y="1234"/>
                  </a:cubicBezTo>
                  <a:cubicBezTo>
                    <a:pt x="8773" y="1635"/>
                    <a:pt x="8440" y="2001"/>
                    <a:pt x="8073" y="2268"/>
                  </a:cubicBezTo>
                  <a:cubicBezTo>
                    <a:pt x="7906" y="2402"/>
                    <a:pt x="7706" y="2535"/>
                    <a:pt x="7472" y="2602"/>
                  </a:cubicBezTo>
                  <a:cubicBezTo>
                    <a:pt x="7239" y="2635"/>
                    <a:pt x="7005" y="2702"/>
                    <a:pt x="6772" y="2735"/>
                  </a:cubicBezTo>
                  <a:cubicBezTo>
                    <a:pt x="6538" y="2752"/>
                    <a:pt x="6305" y="2760"/>
                    <a:pt x="6071" y="2760"/>
                  </a:cubicBezTo>
                  <a:cubicBezTo>
                    <a:pt x="5838" y="2760"/>
                    <a:pt x="5604" y="2752"/>
                    <a:pt x="5371" y="2735"/>
                  </a:cubicBezTo>
                  <a:cubicBezTo>
                    <a:pt x="4437" y="2635"/>
                    <a:pt x="3503" y="2402"/>
                    <a:pt x="2602" y="2035"/>
                  </a:cubicBezTo>
                  <a:cubicBezTo>
                    <a:pt x="1702" y="1701"/>
                    <a:pt x="834" y="1268"/>
                    <a:pt x="0" y="801"/>
                  </a:cubicBezTo>
                  <a:lnTo>
                    <a:pt x="0" y="801"/>
                  </a:lnTo>
                  <a:cubicBezTo>
                    <a:pt x="768" y="1401"/>
                    <a:pt x="1635" y="1901"/>
                    <a:pt x="2536" y="2302"/>
                  </a:cubicBezTo>
                  <a:cubicBezTo>
                    <a:pt x="3403" y="2702"/>
                    <a:pt x="4370" y="2969"/>
                    <a:pt x="5338" y="3069"/>
                  </a:cubicBezTo>
                  <a:cubicBezTo>
                    <a:pt x="5545" y="3083"/>
                    <a:pt x="5752" y="3091"/>
                    <a:pt x="5959" y="3091"/>
                  </a:cubicBezTo>
                  <a:cubicBezTo>
                    <a:pt x="6252" y="3091"/>
                    <a:pt x="6545" y="3075"/>
                    <a:pt x="6839" y="3036"/>
                  </a:cubicBezTo>
                  <a:cubicBezTo>
                    <a:pt x="7072" y="3002"/>
                    <a:pt x="7306" y="2935"/>
                    <a:pt x="7539" y="2869"/>
                  </a:cubicBezTo>
                  <a:cubicBezTo>
                    <a:pt x="7806" y="2802"/>
                    <a:pt x="8039" y="2669"/>
                    <a:pt x="8240" y="2502"/>
                  </a:cubicBezTo>
                  <a:cubicBezTo>
                    <a:pt x="8940" y="1801"/>
                    <a:pt x="9474" y="934"/>
                    <a:pt x="97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231"/>
            <p:cNvSpPr/>
            <p:nvPr/>
          </p:nvSpPr>
          <p:spPr>
            <a:xfrm>
              <a:off x="1456425" y="1745730"/>
              <a:ext cx="551307" cy="400539"/>
            </a:xfrm>
            <a:custGeom>
              <a:rect b="b" l="l" r="r" t="t"/>
              <a:pathLst>
                <a:path extrusionOk="0" h="12845" w="17680">
                  <a:moveTo>
                    <a:pt x="8674" y="1"/>
                  </a:moveTo>
                  <a:cubicBezTo>
                    <a:pt x="3903" y="1"/>
                    <a:pt x="1" y="2869"/>
                    <a:pt x="1" y="6405"/>
                  </a:cubicBezTo>
                  <a:cubicBezTo>
                    <a:pt x="1" y="9974"/>
                    <a:pt x="3903" y="12843"/>
                    <a:pt x="8674" y="12843"/>
                  </a:cubicBezTo>
                  <a:cubicBezTo>
                    <a:pt x="8727" y="12844"/>
                    <a:pt x="8780" y="12844"/>
                    <a:pt x="8834" y="12844"/>
                  </a:cubicBezTo>
                  <a:cubicBezTo>
                    <a:pt x="10913" y="12844"/>
                    <a:pt x="12954" y="12213"/>
                    <a:pt x="14678" y="11042"/>
                  </a:cubicBezTo>
                  <a:lnTo>
                    <a:pt x="17680" y="11809"/>
                  </a:lnTo>
                  <a:lnTo>
                    <a:pt x="16512" y="9207"/>
                  </a:lnTo>
                  <a:cubicBezTo>
                    <a:pt x="17046" y="8373"/>
                    <a:pt x="17380" y="7406"/>
                    <a:pt x="17380" y="6405"/>
                  </a:cubicBezTo>
                  <a:cubicBezTo>
                    <a:pt x="17380" y="2869"/>
                    <a:pt x="13477" y="1"/>
                    <a:pt x="867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231"/>
            <p:cNvSpPr/>
            <p:nvPr/>
          </p:nvSpPr>
          <p:spPr>
            <a:xfrm>
              <a:off x="1564598" y="1917360"/>
              <a:ext cx="65577" cy="56160"/>
            </a:xfrm>
            <a:custGeom>
              <a:rect b="b" l="l" r="r" t="t"/>
              <a:pathLst>
                <a:path extrusionOk="0" h="1801" w="2103">
                  <a:moveTo>
                    <a:pt x="1202" y="0"/>
                  </a:moveTo>
                  <a:cubicBezTo>
                    <a:pt x="401" y="0"/>
                    <a:pt x="1" y="968"/>
                    <a:pt x="568" y="1535"/>
                  </a:cubicBezTo>
                  <a:cubicBezTo>
                    <a:pt x="752" y="1719"/>
                    <a:pt x="977" y="1801"/>
                    <a:pt x="1198" y="1801"/>
                  </a:cubicBezTo>
                  <a:cubicBezTo>
                    <a:pt x="1660" y="1801"/>
                    <a:pt x="2102" y="1442"/>
                    <a:pt x="2102" y="901"/>
                  </a:cubicBezTo>
                  <a:cubicBezTo>
                    <a:pt x="2102" y="401"/>
                    <a:pt x="1702" y="0"/>
                    <a:pt x="12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231"/>
            <p:cNvSpPr/>
            <p:nvPr/>
          </p:nvSpPr>
          <p:spPr>
            <a:xfrm>
              <a:off x="1689422" y="1917360"/>
              <a:ext cx="65577" cy="56160"/>
            </a:xfrm>
            <a:custGeom>
              <a:rect b="b" l="l" r="r" t="t"/>
              <a:pathLst>
                <a:path extrusionOk="0" h="1801" w="2103">
                  <a:moveTo>
                    <a:pt x="1202" y="0"/>
                  </a:moveTo>
                  <a:cubicBezTo>
                    <a:pt x="401" y="0"/>
                    <a:pt x="1" y="968"/>
                    <a:pt x="568" y="1535"/>
                  </a:cubicBezTo>
                  <a:cubicBezTo>
                    <a:pt x="751" y="1719"/>
                    <a:pt x="977" y="1801"/>
                    <a:pt x="1198" y="1801"/>
                  </a:cubicBezTo>
                  <a:cubicBezTo>
                    <a:pt x="1660" y="1801"/>
                    <a:pt x="2102" y="1442"/>
                    <a:pt x="2102" y="901"/>
                  </a:cubicBezTo>
                  <a:cubicBezTo>
                    <a:pt x="2102" y="401"/>
                    <a:pt x="1702" y="0"/>
                    <a:pt x="12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231"/>
            <p:cNvSpPr/>
            <p:nvPr/>
          </p:nvSpPr>
          <p:spPr>
            <a:xfrm>
              <a:off x="1815276" y="1917360"/>
              <a:ext cx="65577" cy="56160"/>
            </a:xfrm>
            <a:custGeom>
              <a:rect b="b" l="l" r="r" t="t"/>
              <a:pathLst>
                <a:path extrusionOk="0" h="1801" w="2103">
                  <a:moveTo>
                    <a:pt x="1235" y="0"/>
                  </a:moveTo>
                  <a:cubicBezTo>
                    <a:pt x="401" y="0"/>
                    <a:pt x="1" y="968"/>
                    <a:pt x="568" y="1535"/>
                  </a:cubicBezTo>
                  <a:cubicBezTo>
                    <a:pt x="752" y="1719"/>
                    <a:pt x="977" y="1801"/>
                    <a:pt x="1198" y="1801"/>
                  </a:cubicBezTo>
                  <a:cubicBezTo>
                    <a:pt x="1660" y="1801"/>
                    <a:pt x="2102" y="1442"/>
                    <a:pt x="2102" y="901"/>
                  </a:cubicBezTo>
                  <a:cubicBezTo>
                    <a:pt x="2102" y="434"/>
                    <a:pt x="1702" y="34"/>
                    <a:pt x="12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231"/>
          <p:cNvGrpSpPr/>
          <p:nvPr/>
        </p:nvGrpSpPr>
        <p:grpSpPr>
          <a:xfrm>
            <a:off x="2378321" y="375797"/>
            <a:ext cx="1544012" cy="1212912"/>
            <a:chOff x="6073875" y="1898488"/>
            <a:chExt cx="1388500" cy="901525"/>
          </a:xfrm>
        </p:grpSpPr>
        <p:sp>
          <p:nvSpPr>
            <p:cNvPr id="4446" name="Google Shape;4446;p231"/>
            <p:cNvSpPr/>
            <p:nvPr/>
          </p:nvSpPr>
          <p:spPr>
            <a:xfrm>
              <a:off x="6705975" y="2278763"/>
              <a:ext cx="86750" cy="110075"/>
            </a:xfrm>
            <a:custGeom>
              <a:rect b="b" l="l" r="r" t="t"/>
              <a:pathLst>
                <a:path extrusionOk="0" h="4403" w="3470">
                  <a:moveTo>
                    <a:pt x="3470" y="1"/>
                  </a:moveTo>
                  <a:cubicBezTo>
                    <a:pt x="3236" y="1"/>
                    <a:pt x="3036" y="368"/>
                    <a:pt x="2803" y="501"/>
                  </a:cubicBezTo>
                  <a:cubicBezTo>
                    <a:pt x="2776" y="528"/>
                    <a:pt x="2743" y="538"/>
                    <a:pt x="2706" y="538"/>
                  </a:cubicBezTo>
                  <a:cubicBezTo>
                    <a:pt x="2602" y="538"/>
                    <a:pt x="2467" y="459"/>
                    <a:pt x="2369" y="434"/>
                  </a:cubicBezTo>
                  <a:cubicBezTo>
                    <a:pt x="2236" y="434"/>
                    <a:pt x="2252" y="520"/>
                    <a:pt x="2144" y="520"/>
                  </a:cubicBezTo>
                  <a:cubicBezTo>
                    <a:pt x="2117" y="520"/>
                    <a:pt x="2082" y="515"/>
                    <a:pt x="2036" y="501"/>
                  </a:cubicBezTo>
                  <a:cubicBezTo>
                    <a:pt x="1855" y="424"/>
                    <a:pt x="1536" y="247"/>
                    <a:pt x="1293" y="247"/>
                  </a:cubicBezTo>
                  <a:cubicBezTo>
                    <a:pt x="1220" y="247"/>
                    <a:pt x="1155" y="263"/>
                    <a:pt x="1102" y="301"/>
                  </a:cubicBezTo>
                  <a:cubicBezTo>
                    <a:pt x="868" y="468"/>
                    <a:pt x="668" y="735"/>
                    <a:pt x="568" y="1035"/>
                  </a:cubicBezTo>
                  <a:cubicBezTo>
                    <a:pt x="768" y="1335"/>
                    <a:pt x="434" y="1469"/>
                    <a:pt x="368" y="1769"/>
                  </a:cubicBezTo>
                  <a:cubicBezTo>
                    <a:pt x="268" y="1969"/>
                    <a:pt x="334" y="2136"/>
                    <a:pt x="268" y="2403"/>
                  </a:cubicBezTo>
                  <a:cubicBezTo>
                    <a:pt x="101" y="2736"/>
                    <a:pt x="1" y="2769"/>
                    <a:pt x="201" y="3070"/>
                  </a:cubicBezTo>
                  <a:cubicBezTo>
                    <a:pt x="334" y="3236"/>
                    <a:pt x="601" y="3003"/>
                    <a:pt x="568" y="3403"/>
                  </a:cubicBezTo>
                  <a:cubicBezTo>
                    <a:pt x="468" y="3670"/>
                    <a:pt x="434" y="3970"/>
                    <a:pt x="434" y="4271"/>
                  </a:cubicBezTo>
                  <a:cubicBezTo>
                    <a:pt x="473" y="4348"/>
                    <a:pt x="624" y="4403"/>
                    <a:pt x="757" y="4403"/>
                  </a:cubicBezTo>
                  <a:cubicBezTo>
                    <a:pt x="853" y="4403"/>
                    <a:pt x="940" y="4374"/>
                    <a:pt x="968" y="4304"/>
                  </a:cubicBezTo>
                  <a:cubicBezTo>
                    <a:pt x="1035" y="4271"/>
                    <a:pt x="901" y="4070"/>
                    <a:pt x="901" y="3970"/>
                  </a:cubicBezTo>
                  <a:cubicBezTo>
                    <a:pt x="901" y="3870"/>
                    <a:pt x="1035" y="3804"/>
                    <a:pt x="1035" y="3670"/>
                  </a:cubicBezTo>
                  <a:cubicBezTo>
                    <a:pt x="1035" y="3503"/>
                    <a:pt x="1001" y="3236"/>
                    <a:pt x="1035" y="3003"/>
                  </a:cubicBezTo>
                  <a:cubicBezTo>
                    <a:pt x="1035" y="2803"/>
                    <a:pt x="768" y="2636"/>
                    <a:pt x="1168" y="2603"/>
                  </a:cubicBezTo>
                  <a:cubicBezTo>
                    <a:pt x="1178" y="2601"/>
                    <a:pt x="1187" y="2601"/>
                    <a:pt x="1196" y="2601"/>
                  </a:cubicBezTo>
                  <a:cubicBezTo>
                    <a:pt x="1421" y="2601"/>
                    <a:pt x="1236" y="3007"/>
                    <a:pt x="1268" y="3103"/>
                  </a:cubicBezTo>
                  <a:cubicBezTo>
                    <a:pt x="1335" y="3370"/>
                    <a:pt x="1635" y="3303"/>
                    <a:pt x="1569" y="3570"/>
                  </a:cubicBezTo>
                  <a:cubicBezTo>
                    <a:pt x="1515" y="3812"/>
                    <a:pt x="1613" y="3881"/>
                    <a:pt x="1758" y="3881"/>
                  </a:cubicBezTo>
                  <a:cubicBezTo>
                    <a:pt x="1792" y="3881"/>
                    <a:pt x="1830" y="3877"/>
                    <a:pt x="1869" y="3870"/>
                  </a:cubicBezTo>
                  <a:cubicBezTo>
                    <a:pt x="1808" y="3870"/>
                    <a:pt x="2195" y="3562"/>
                    <a:pt x="2260" y="3562"/>
                  </a:cubicBezTo>
                  <a:cubicBezTo>
                    <a:pt x="2266" y="3562"/>
                    <a:pt x="2269" y="3564"/>
                    <a:pt x="2269" y="3570"/>
                  </a:cubicBezTo>
                  <a:cubicBezTo>
                    <a:pt x="2369" y="3236"/>
                    <a:pt x="2036" y="3403"/>
                    <a:pt x="1935" y="3136"/>
                  </a:cubicBezTo>
                  <a:cubicBezTo>
                    <a:pt x="1902" y="3070"/>
                    <a:pt x="2102" y="3003"/>
                    <a:pt x="2036" y="2870"/>
                  </a:cubicBezTo>
                  <a:cubicBezTo>
                    <a:pt x="1969" y="2736"/>
                    <a:pt x="1902" y="2636"/>
                    <a:pt x="1835" y="2503"/>
                  </a:cubicBezTo>
                  <a:cubicBezTo>
                    <a:pt x="1735" y="2302"/>
                    <a:pt x="1635" y="2302"/>
                    <a:pt x="1502" y="2169"/>
                  </a:cubicBezTo>
                  <a:lnTo>
                    <a:pt x="1502" y="2169"/>
                  </a:lnTo>
                  <a:cubicBezTo>
                    <a:pt x="1539" y="2182"/>
                    <a:pt x="1575" y="2189"/>
                    <a:pt x="1609" y="2189"/>
                  </a:cubicBezTo>
                  <a:cubicBezTo>
                    <a:pt x="1940" y="2189"/>
                    <a:pt x="2115" y="1610"/>
                    <a:pt x="2406" y="1610"/>
                  </a:cubicBezTo>
                  <a:cubicBezTo>
                    <a:pt x="2456" y="1610"/>
                    <a:pt x="2510" y="1628"/>
                    <a:pt x="2569" y="1669"/>
                  </a:cubicBezTo>
                  <a:cubicBezTo>
                    <a:pt x="2616" y="1466"/>
                    <a:pt x="2568" y="1409"/>
                    <a:pt x="2484" y="1409"/>
                  </a:cubicBezTo>
                  <a:cubicBezTo>
                    <a:pt x="2387" y="1409"/>
                    <a:pt x="2242" y="1484"/>
                    <a:pt x="2136" y="1502"/>
                  </a:cubicBezTo>
                  <a:cubicBezTo>
                    <a:pt x="1935" y="1502"/>
                    <a:pt x="1969" y="1602"/>
                    <a:pt x="1769" y="1635"/>
                  </a:cubicBezTo>
                  <a:cubicBezTo>
                    <a:pt x="1757" y="1638"/>
                    <a:pt x="1747" y="1639"/>
                    <a:pt x="1738" y="1639"/>
                  </a:cubicBezTo>
                  <a:cubicBezTo>
                    <a:pt x="1660" y="1639"/>
                    <a:pt x="1661" y="1564"/>
                    <a:pt x="1624" y="1564"/>
                  </a:cubicBezTo>
                  <a:cubicBezTo>
                    <a:pt x="1604" y="1564"/>
                    <a:pt x="1570" y="1589"/>
                    <a:pt x="1502" y="1669"/>
                  </a:cubicBezTo>
                  <a:cubicBezTo>
                    <a:pt x="1410" y="1761"/>
                    <a:pt x="1318" y="1800"/>
                    <a:pt x="1232" y="1800"/>
                  </a:cubicBezTo>
                  <a:cubicBezTo>
                    <a:pt x="883" y="1800"/>
                    <a:pt x="640" y="1156"/>
                    <a:pt x="935" y="835"/>
                  </a:cubicBezTo>
                  <a:cubicBezTo>
                    <a:pt x="990" y="757"/>
                    <a:pt x="1050" y="731"/>
                    <a:pt x="1113" y="731"/>
                  </a:cubicBezTo>
                  <a:cubicBezTo>
                    <a:pt x="1239" y="731"/>
                    <a:pt x="1380" y="835"/>
                    <a:pt x="1535" y="835"/>
                  </a:cubicBezTo>
                  <a:cubicBezTo>
                    <a:pt x="1701" y="814"/>
                    <a:pt x="1894" y="767"/>
                    <a:pt x="2071" y="767"/>
                  </a:cubicBezTo>
                  <a:cubicBezTo>
                    <a:pt x="2179" y="767"/>
                    <a:pt x="2281" y="784"/>
                    <a:pt x="2369" y="835"/>
                  </a:cubicBezTo>
                  <a:cubicBezTo>
                    <a:pt x="2481" y="897"/>
                    <a:pt x="2584" y="925"/>
                    <a:pt x="2679" y="925"/>
                  </a:cubicBezTo>
                  <a:cubicBezTo>
                    <a:pt x="3089" y="925"/>
                    <a:pt x="3334" y="408"/>
                    <a:pt x="3470"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231"/>
            <p:cNvSpPr/>
            <p:nvPr/>
          </p:nvSpPr>
          <p:spPr>
            <a:xfrm>
              <a:off x="6745175" y="2162013"/>
              <a:ext cx="69250" cy="60100"/>
            </a:xfrm>
            <a:custGeom>
              <a:rect b="b" l="l" r="r" t="t"/>
              <a:pathLst>
                <a:path extrusionOk="0" h="2404" w="2770">
                  <a:moveTo>
                    <a:pt x="2002" y="1"/>
                  </a:moveTo>
                  <a:cubicBezTo>
                    <a:pt x="2035" y="134"/>
                    <a:pt x="2069" y="301"/>
                    <a:pt x="2102" y="468"/>
                  </a:cubicBezTo>
                  <a:cubicBezTo>
                    <a:pt x="2002" y="451"/>
                    <a:pt x="1960" y="434"/>
                    <a:pt x="1935" y="434"/>
                  </a:cubicBezTo>
                  <a:cubicBezTo>
                    <a:pt x="1910" y="434"/>
                    <a:pt x="1902" y="451"/>
                    <a:pt x="1869" y="501"/>
                  </a:cubicBezTo>
                  <a:cubicBezTo>
                    <a:pt x="1830" y="478"/>
                    <a:pt x="1798" y="467"/>
                    <a:pt x="1772" y="467"/>
                  </a:cubicBezTo>
                  <a:cubicBezTo>
                    <a:pt x="1688" y="467"/>
                    <a:pt x="1668" y="581"/>
                    <a:pt x="1668" y="735"/>
                  </a:cubicBezTo>
                  <a:cubicBezTo>
                    <a:pt x="1626" y="705"/>
                    <a:pt x="1588" y="692"/>
                    <a:pt x="1554" y="692"/>
                  </a:cubicBezTo>
                  <a:cubicBezTo>
                    <a:pt x="1395" y="692"/>
                    <a:pt x="1299" y="953"/>
                    <a:pt x="1135" y="1035"/>
                  </a:cubicBezTo>
                  <a:cubicBezTo>
                    <a:pt x="1235" y="901"/>
                    <a:pt x="1235" y="635"/>
                    <a:pt x="1001" y="601"/>
                  </a:cubicBezTo>
                  <a:cubicBezTo>
                    <a:pt x="734" y="601"/>
                    <a:pt x="834" y="935"/>
                    <a:pt x="701" y="1002"/>
                  </a:cubicBezTo>
                  <a:cubicBezTo>
                    <a:pt x="468" y="1068"/>
                    <a:pt x="1" y="1335"/>
                    <a:pt x="267" y="1702"/>
                  </a:cubicBezTo>
                  <a:cubicBezTo>
                    <a:pt x="366" y="1628"/>
                    <a:pt x="501" y="1209"/>
                    <a:pt x="605" y="1209"/>
                  </a:cubicBezTo>
                  <a:cubicBezTo>
                    <a:pt x="642" y="1209"/>
                    <a:pt x="675" y="1262"/>
                    <a:pt x="701" y="1402"/>
                  </a:cubicBezTo>
                  <a:cubicBezTo>
                    <a:pt x="768" y="1268"/>
                    <a:pt x="768" y="1302"/>
                    <a:pt x="834" y="1235"/>
                  </a:cubicBezTo>
                  <a:cubicBezTo>
                    <a:pt x="868" y="1402"/>
                    <a:pt x="868" y="1335"/>
                    <a:pt x="1001" y="1435"/>
                  </a:cubicBezTo>
                  <a:cubicBezTo>
                    <a:pt x="968" y="1335"/>
                    <a:pt x="968" y="1268"/>
                    <a:pt x="1001" y="1168"/>
                  </a:cubicBezTo>
                  <a:cubicBezTo>
                    <a:pt x="1034" y="1164"/>
                    <a:pt x="1064" y="1163"/>
                    <a:pt x="1091" y="1163"/>
                  </a:cubicBezTo>
                  <a:cubicBezTo>
                    <a:pt x="1527" y="1163"/>
                    <a:pt x="1207" y="1653"/>
                    <a:pt x="1301" y="1936"/>
                  </a:cubicBezTo>
                  <a:cubicBezTo>
                    <a:pt x="1349" y="2078"/>
                    <a:pt x="1600" y="2289"/>
                    <a:pt x="1765" y="2289"/>
                  </a:cubicBezTo>
                  <a:cubicBezTo>
                    <a:pt x="1831" y="2289"/>
                    <a:pt x="1883" y="2255"/>
                    <a:pt x="1902" y="2169"/>
                  </a:cubicBezTo>
                  <a:lnTo>
                    <a:pt x="1969" y="2169"/>
                  </a:lnTo>
                  <a:cubicBezTo>
                    <a:pt x="1914" y="2334"/>
                    <a:pt x="1949" y="2403"/>
                    <a:pt x="2006" y="2403"/>
                  </a:cubicBezTo>
                  <a:cubicBezTo>
                    <a:pt x="2086" y="2403"/>
                    <a:pt x="2208" y="2265"/>
                    <a:pt x="2169" y="2069"/>
                  </a:cubicBezTo>
                  <a:cubicBezTo>
                    <a:pt x="2102" y="1802"/>
                    <a:pt x="1935" y="1635"/>
                    <a:pt x="2269" y="1435"/>
                  </a:cubicBezTo>
                  <a:cubicBezTo>
                    <a:pt x="2402" y="1635"/>
                    <a:pt x="2302" y="1835"/>
                    <a:pt x="2436" y="2036"/>
                  </a:cubicBezTo>
                  <a:lnTo>
                    <a:pt x="2436" y="1669"/>
                  </a:lnTo>
                  <a:cubicBezTo>
                    <a:pt x="2469" y="1702"/>
                    <a:pt x="2502" y="1735"/>
                    <a:pt x="2536" y="1735"/>
                  </a:cubicBezTo>
                  <a:cubicBezTo>
                    <a:pt x="2569" y="1569"/>
                    <a:pt x="2769" y="935"/>
                    <a:pt x="2536" y="935"/>
                  </a:cubicBezTo>
                  <a:cubicBezTo>
                    <a:pt x="2536" y="868"/>
                    <a:pt x="2536" y="835"/>
                    <a:pt x="2536" y="768"/>
                  </a:cubicBezTo>
                  <a:cubicBezTo>
                    <a:pt x="2436" y="768"/>
                    <a:pt x="2436" y="701"/>
                    <a:pt x="2369" y="701"/>
                  </a:cubicBezTo>
                  <a:cubicBezTo>
                    <a:pt x="2402" y="668"/>
                    <a:pt x="2469" y="635"/>
                    <a:pt x="2502" y="601"/>
                  </a:cubicBezTo>
                  <a:cubicBezTo>
                    <a:pt x="2502" y="486"/>
                    <a:pt x="2477" y="321"/>
                    <a:pt x="2385" y="321"/>
                  </a:cubicBezTo>
                  <a:cubicBezTo>
                    <a:pt x="2370" y="321"/>
                    <a:pt x="2354" y="325"/>
                    <a:pt x="2336" y="334"/>
                  </a:cubicBezTo>
                  <a:cubicBezTo>
                    <a:pt x="2302" y="168"/>
                    <a:pt x="2169" y="34"/>
                    <a:pt x="2002"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231"/>
            <p:cNvSpPr/>
            <p:nvPr/>
          </p:nvSpPr>
          <p:spPr>
            <a:xfrm>
              <a:off x="6124400" y="2257038"/>
              <a:ext cx="813400" cy="486300"/>
            </a:xfrm>
            <a:custGeom>
              <a:rect b="b" l="l" r="r" t="t"/>
              <a:pathLst>
                <a:path extrusionOk="0" h="19452" w="32536">
                  <a:moveTo>
                    <a:pt x="7717" y="0"/>
                  </a:moveTo>
                  <a:cubicBezTo>
                    <a:pt x="5436" y="0"/>
                    <a:pt x="0" y="1951"/>
                    <a:pt x="1115" y="4706"/>
                  </a:cubicBezTo>
                  <a:cubicBezTo>
                    <a:pt x="2739" y="8850"/>
                    <a:pt x="10755" y="19451"/>
                    <a:pt x="13441" y="19451"/>
                  </a:cubicBezTo>
                  <a:cubicBezTo>
                    <a:pt x="13457" y="19451"/>
                    <a:pt x="13474" y="19451"/>
                    <a:pt x="13490" y="19450"/>
                  </a:cubicBezTo>
                  <a:cubicBezTo>
                    <a:pt x="21262" y="19016"/>
                    <a:pt x="29935" y="11711"/>
                    <a:pt x="31503" y="9476"/>
                  </a:cubicBezTo>
                  <a:cubicBezTo>
                    <a:pt x="32536" y="8013"/>
                    <a:pt x="32458" y="6624"/>
                    <a:pt x="30635" y="6624"/>
                  </a:cubicBezTo>
                  <a:cubicBezTo>
                    <a:pt x="30338" y="6624"/>
                    <a:pt x="29994" y="6661"/>
                    <a:pt x="29602" y="6741"/>
                  </a:cubicBezTo>
                  <a:cubicBezTo>
                    <a:pt x="24227" y="7888"/>
                    <a:pt x="19399" y="9711"/>
                    <a:pt x="16732" y="9711"/>
                  </a:cubicBezTo>
                  <a:cubicBezTo>
                    <a:pt x="16685" y="9711"/>
                    <a:pt x="16638" y="9711"/>
                    <a:pt x="16592" y="9709"/>
                  </a:cubicBezTo>
                  <a:cubicBezTo>
                    <a:pt x="14924" y="9676"/>
                    <a:pt x="10521" y="403"/>
                    <a:pt x="8186" y="36"/>
                  </a:cubicBezTo>
                  <a:cubicBezTo>
                    <a:pt x="8052" y="12"/>
                    <a:pt x="7894" y="0"/>
                    <a:pt x="7717"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231"/>
            <p:cNvSpPr/>
            <p:nvPr/>
          </p:nvSpPr>
          <p:spPr>
            <a:xfrm>
              <a:off x="6605075" y="2416913"/>
              <a:ext cx="346625" cy="288025"/>
            </a:xfrm>
            <a:custGeom>
              <a:rect b="b" l="l" r="r" t="t"/>
              <a:pathLst>
                <a:path extrusionOk="0" h="11521" w="13865">
                  <a:moveTo>
                    <a:pt x="11591" y="0"/>
                  </a:moveTo>
                  <a:cubicBezTo>
                    <a:pt x="11480" y="0"/>
                    <a:pt x="11364" y="4"/>
                    <a:pt x="11242" y="12"/>
                  </a:cubicBezTo>
                  <a:cubicBezTo>
                    <a:pt x="10775" y="45"/>
                    <a:pt x="10308" y="112"/>
                    <a:pt x="9841" y="212"/>
                  </a:cubicBezTo>
                  <a:cubicBezTo>
                    <a:pt x="5938" y="1113"/>
                    <a:pt x="1" y="2981"/>
                    <a:pt x="1" y="2981"/>
                  </a:cubicBezTo>
                  <a:lnTo>
                    <a:pt x="3036" y="9552"/>
                  </a:lnTo>
                  <a:lnTo>
                    <a:pt x="3970" y="11520"/>
                  </a:lnTo>
                  <a:cubicBezTo>
                    <a:pt x="3970" y="11520"/>
                    <a:pt x="10375" y="6784"/>
                    <a:pt x="12309" y="3882"/>
                  </a:cubicBezTo>
                  <a:cubicBezTo>
                    <a:pt x="13864" y="1533"/>
                    <a:pt x="13759" y="0"/>
                    <a:pt x="1159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231"/>
            <p:cNvSpPr/>
            <p:nvPr/>
          </p:nvSpPr>
          <p:spPr>
            <a:xfrm>
              <a:off x="6725150" y="2463913"/>
              <a:ext cx="7550" cy="41700"/>
            </a:xfrm>
            <a:custGeom>
              <a:rect b="b" l="l" r="r" t="t"/>
              <a:pathLst>
                <a:path extrusionOk="0" h="1668" w="302">
                  <a:moveTo>
                    <a:pt x="168" y="0"/>
                  </a:moveTo>
                  <a:cubicBezTo>
                    <a:pt x="1" y="567"/>
                    <a:pt x="1" y="1134"/>
                    <a:pt x="168" y="1668"/>
                  </a:cubicBezTo>
                  <a:cubicBezTo>
                    <a:pt x="301" y="1134"/>
                    <a:pt x="301" y="567"/>
                    <a:pt x="1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231"/>
            <p:cNvSpPr/>
            <p:nvPr/>
          </p:nvSpPr>
          <p:spPr>
            <a:xfrm>
              <a:off x="6667625" y="2545638"/>
              <a:ext cx="41725" cy="5850"/>
            </a:xfrm>
            <a:custGeom>
              <a:rect b="b" l="l" r="r" t="t"/>
              <a:pathLst>
                <a:path extrusionOk="0" h="234" w="1669">
                  <a:moveTo>
                    <a:pt x="834" y="0"/>
                  </a:moveTo>
                  <a:cubicBezTo>
                    <a:pt x="534" y="0"/>
                    <a:pt x="267" y="33"/>
                    <a:pt x="0" y="134"/>
                  </a:cubicBezTo>
                  <a:cubicBezTo>
                    <a:pt x="267" y="200"/>
                    <a:pt x="542" y="234"/>
                    <a:pt x="822" y="234"/>
                  </a:cubicBezTo>
                  <a:cubicBezTo>
                    <a:pt x="1101" y="234"/>
                    <a:pt x="1385" y="200"/>
                    <a:pt x="1668" y="134"/>
                  </a:cubicBezTo>
                  <a:cubicBezTo>
                    <a:pt x="1368" y="33"/>
                    <a:pt x="1101" y="0"/>
                    <a:pt x="8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231"/>
            <p:cNvSpPr/>
            <p:nvPr/>
          </p:nvSpPr>
          <p:spPr>
            <a:xfrm>
              <a:off x="6878600" y="2428888"/>
              <a:ext cx="41725" cy="5850"/>
            </a:xfrm>
            <a:custGeom>
              <a:rect b="b" l="l" r="r" t="t"/>
              <a:pathLst>
                <a:path extrusionOk="0" h="234" w="1669">
                  <a:moveTo>
                    <a:pt x="835" y="0"/>
                  </a:moveTo>
                  <a:cubicBezTo>
                    <a:pt x="568" y="0"/>
                    <a:pt x="268" y="33"/>
                    <a:pt x="1" y="134"/>
                  </a:cubicBezTo>
                  <a:cubicBezTo>
                    <a:pt x="268" y="200"/>
                    <a:pt x="551" y="234"/>
                    <a:pt x="835" y="234"/>
                  </a:cubicBezTo>
                  <a:cubicBezTo>
                    <a:pt x="1118" y="234"/>
                    <a:pt x="1402" y="200"/>
                    <a:pt x="1669" y="134"/>
                  </a:cubicBezTo>
                  <a:cubicBezTo>
                    <a:pt x="1402" y="33"/>
                    <a:pt x="1101" y="0"/>
                    <a:pt x="8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231"/>
            <p:cNvSpPr/>
            <p:nvPr/>
          </p:nvSpPr>
          <p:spPr>
            <a:xfrm>
              <a:off x="6805225" y="2516438"/>
              <a:ext cx="29200" cy="30050"/>
            </a:xfrm>
            <a:custGeom>
              <a:rect b="b" l="l" r="r" t="t"/>
              <a:pathLst>
                <a:path extrusionOk="0" h="1202" w="1168">
                  <a:moveTo>
                    <a:pt x="0" y="1"/>
                  </a:moveTo>
                  <a:lnTo>
                    <a:pt x="0" y="1"/>
                  </a:lnTo>
                  <a:cubicBezTo>
                    <a:pt x="267" y="501"/>
                    <a:pt x="667" y="901"/>
                    <a:pt x="1168" y="1201"/>
                  </a:cubicBezTo>
                  <a:cubicBezTo>
                    <a:pt x="868" y="701"/>
                    <a:pt x="467" y="30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231"/>
            <p:cNvSpPr/>
            <p:nvPr/>
          </p:nvSpPr>
          <p:spPr>
            <a:xfrm>
              <a:off x="6724325" y="2616513"/>
              <a:ext cx="30050" cy="29200"/>
            </a:xfrm>
            <a:custGeom>
              <a:rect b="b" l="l" r="r" t="t"/>
              <a:pathLst>
                <a:path extrusionOk="0" h="1168" w="1202">
                  <a:moveTo>
                    <a:pt x="1" y="0"/>
                  </a:moveTo>
                  <a:cubicBezTo>
                    <a:pt x="167" y="234"/>
                    <a:pt x="334" y="468"/>
                    <a:pt x="534" y="668"/>
                  </a:cubicBezTo>
                  <a:cubicBezTo>
                    <a:pt x="734" y="868"/>
                    <a:pt x="935" y="1035"/>
                    <a:pt x="1201" y="1168"/>
                  </a:cubicBezTo>
                  <a:cubicBezTo>
                    <a:pt x="1068" y="901"/>
                    <a:pt x="868" y="701"/>
                    <a:pt x="668" y="501"/>
                  </a:cubicBezTo>
                  <a:cubicBezTo>
                    <a:pt x="468" y="301"/>
                    <a:pt x="267" y="134"/>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231"/>
            <p:cNvSpPr/>
            <p:nvPr/>
          </p:nvSpPr>
          <p:spPr>
            <a:xfrm>
              <a:off x="6680975" y="2416913"/>
              <a:ext cx="270725" cy="288025"/>
            </a:xfrm>
            <a:custGeom>
              <a:rect b="b" l="l" r="r" t="t"/>
              <a:pathLst>
                <a:path extrusionOk="0" h="11521" w="10829">
                  <a:moveTo>
                    <a:pt x="8526" y="0"/>
                  </a:moveTo>
                  <a:cubicBezTo>
                    <a:pt x="8414" y="0"/>
                    <a:pt x="8296" y="4"/>
                    <a:pt x="8173" y="12"/>
                  </a:cubicBezTo>
                  <a:cubicBezTo>
                    <a:pt x="6071" y="2447"/>
                    <a:pt x="2368" y="6717"/>
                    <a:pt x="0" y="9552"/>
                  </a:cubicBezTo>
                  <a:lnTo>
                    <a:pt x="934" y="11520"/>
                  </a:lnTo>
                  <a:cubicBezTo>
                    <a:pt x="934" y="11520"/>
                    <a:pt x="7339" y="6784"/>
                    <a:pt x="9273" y="3882"/>
                  </a:cubicBezTo>
                  <a:cubicBezTo>
                    <a:pt x="10828" y="1533"/>
                    <a:pt x="10723" y="0"/>
                    <a:pt x="8526" y="0"/>
                  </a:cubicBezTo>
                  <a:close/>
                </a:path>
              </a:pathLst>
            </a:custGeom>
            <a:solidFill>
              <a:srgbClr val="263238">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231"/>
            <p:cNvSpPr/>
            <p:nvPr/>
          </p:nvSpPr>
          <p:spPr>
            <a:xfrm>
              <a:off x="6648850" y="2492663"/>
              <a:ext cx="83850" cy="179550"/>
            </a:xfrm>
            <a:custGeom>
              <a:rect b="b" l="l" r="r" t="t"/>
              <a:pathLst>
                <a:path extrusionOk="0" h="7182" w="3354">
                  <a:moveTo>
                    <a:pt x="26" y="1"/>
                  </a:moveTo>
                  <a:cubicBezTo>
                    <a:pt x="9" y="1"/>
                    <a:pt x="1" y="18"/>
                    <a:pt x="17" y="51"/>
                  </a:cubicBezTo>
                  <a:cubicBezTo>
                    <a:pt x="985" y="2486"/>
                    <a:pt x="2086" y="4854"/>
                    <a:pt x="3320" y="7156"/>
                  </a:cubicBezTo>
                  <a:cubicBezTo>
                    <a:pt x="3320" y="7173"/>
                    <a:pt x="3328" y="7181"/>
                    <a:pt x="3337" y="7181"/>
                  </a:cubicBezTo>
                  <a:cubicBezTo>
                    <a:pt x="3345" y="7181"/>
                    <a:pt x="3353" y="7173"/>
                    <a:pt x="3353" y="7156"/>
                  </a:cubicBezTo>
                  <a:cubicBezTo>
                    <a:pt x="2853" y="5955"/>
                    <a:pt x="618" y="1085"/>
                    <a:pt x="84" y="51"/>
                  </a:cubicBezTo>
                  <a:cubicBezTo>
                    <a:pt x="68" y="18"/>
                    <a:pt x="43"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231"/>
            <p:cNvSpPr/>
            <p:nvPr/>
          </p:nvSpPr>
          <p:spPr>
            <a:xfrm>
              <a:off x="6073875" y="2055838"/>
              <a:ext cx="276050" cy="330525"/>
            </a:xfrm>
            <a:custGeom>
              <a:rect b="b" l="l" r="r" t="t"/>
              <a:pathLst>
                <a:path extrusionOk="0" h="13221" w="11042">
                  <a:moveTo>
                    <a:pt x="5929" y="1"/>
                  </a:moveTo>
                  <a:cubicBezTo>
                    <a:pt x="5889" y="1"/>
                    <a:pt x="5848" y="4"/>
                    <a:pt x="5804" y="11"/>
                  </a:cubicBezTo>
                  <a:cubicBezTo>
                    <a:pt x="4770" y="178"/>
                    <a:pt x="4570" y="1846"/>
                    <a:pt x="4570" y="1846"/>
                  </a:cubicBezTo>
                  <a:cubicBezTo>
                    <a:pt x="4570" y="1846"/>
                    <a:pt x="4306" y="290"/>
                    <a:pt x="3447" y="290"/>
                  </a:cubicBezTo>
                  <a:cubicBezTo>
                    <a:pt x="3390" y="290"/>
                    <a:pt x="3331" y="297"/>
                    <a:pt x="3269" y="312"/>
                  </a:cubicBezTo>
                  <a:cubicBezTo>
                    <a:pt x="2268" y="512"/>
                    <a:pt x="2202" y="2146"/>
                    <a:pt x="2202" y="2146"/>
                  </a:cubicBezTo>
                  <a:cubicBezTo>
                    <a:pt x="2202" y="2146"/>
                    <a:pt x="2016" y="1271"/>
                    <a:pt x="1289" y="1271"/>
                  </a:cubicBezTo>
                  <a:cubicBezTo>
                    <a:pt x="1201" y="1271"/>
                    <a:pt x="1105" y="1284"/>
                    <a:pt x="1001" y="1312"/>
                  </a:cubicBezTo>
                  <a:cubicBezTo>
                    <a:pt x="0" y="1613"/>
                    <a:pt x="467" y="5449"/>
                    <a:pt x="734" y="6750"/>
                  </a:cubicBezTo>
                  <a:cubicBezTo>
                    <a:pt x="967" y="8051"/>
                    <a:pt x="2869" y="12354"/>
                    <a:pt x="3336" y="13221"/>
                  </a:cubicBezTo>
                  <a:lnTo>
                    <a:pt x="11041" y="11353"/>
                  </a:lnTo>
                  <a:cubicBezTo>
                    <a:pt x="11041" y="11353"/>
                    <a:pt x="8873" y="5249"/>
                    <a:pt x="8773" y="4915"/>
                  </a:cubicBezTo>
                  <a:cubicBezTo>
                    <a:pt x="8406" y="3514"/>
                    <a:pt x="8906" y="679"/>
                    <a:pt x="7806" y="378"/>
                  </a:cubicBezTo>
                  <a:cubicBezTo>
                    <a:pt x="7744" y="362"/>
                    <a:pt x="7687" y="354"/>
                    <a:pt x="7633" y="354"/>
                  </a:cubicBezTo>
                  <a:cubicBezTo>
                    <a:pt x="6925" y="354"/>
                    <a:pt x="6838" y="1679"/>
                    <a:pt x="6838" y="1679"/>
                  </a:cubicBezTo>
                  <a:cubicBezTo>
                    <a:pt x="6838" y="1679"/>
                    <a:pt x="6808" y="1"/>
                    <a:pt x="5929"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231"/>
            <p:cNvSpPr/>
            <p:nvPr/>
          </p:nvSpPr>
          <p:spPr>
            <a:xfrm>
              <a:off x="6223975" y="2090938"/>
              <a:ext cx="35875" cy="128150"/>
            </a:xfrm>
            <a:custGeom>
              <a:rect b="b" l="l" r="r" t="t"/>
              <a:pathLst>
                <a:path extrusionOk="0" h="5126" w="1435">
                  <a:moveTo>
                    <a:pt x="788" y="0"/>
                  </a:moveTo>
                  <a:cubicBezTo>
                    <a:pt x="768" y="0"/>
                    <a:pt x="734" y="25"/>
                    <a:pt x="701" y="75"/>
                  </a:cubicBezTo>
                  <a:cubicBezTo>
                    <a:pt x="0" y="2110"/>
                    <a:pt x="434" y="3277"/>
                    <a:pt x="1401" y="5112"/>
                  </a:cubicBezTo>
                  <a:cubicBezTo>
                    <a:pt x="1401" y="5122"/>
                    <a:pt x="1404" y="5126"/>
                    <a:pt x="1408" y="5126"/>
                  </a:cubicBezTo>
                  <a:cubicBezTo>
                    <a:pt x="1418" y="5126"/>
                    <a:pt x="1435" y="5102"/>
                    <a:pt x="1435" y="5079"/>
                  </a:cubicBezTo>
                  <a:cubicBezTo>
                    <a:pt x="667" y="3144"/>
                    <a:pt x="467" y="2177"/>
                    <a:pt x="801" y="75"/>
                  </a:cubicBezTo>
                  <a:cubicBezTo>
                    <a:pt x="818" y="25"/>
                    <a:pt x="809" y="0"/>
                    <a:pt x="7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231"/>
            <p:cNvSpPr/>
            <p:nvPr/>
          </p:nvSpPr>
          <p:spPr>
            <a:xfrm>
              <a:off x="6173925" y="2095088"/>
              <a:ext cx="32550" cy="135975"/>
            </a:xfrm>
            <a:custGeom>
              <a:rect b="b" l="l" r="r" t="t"/>
              <a:pathLst>
                <a:path extrusionOk="0" h="5439" w="1302">
                  <a:moveTo>
                    <a:pt x="576" y="1"/>
                  </a:moveTo>
                  <a:cubicBezTo>
                    <a:pt x="551" y="1"/>
                    <a:pt x="518" y="26"/>
                    <a:pt x="501" y="76"/>
                  </a:cubicBezTo>
                  <a:cubicBezTo>
                    <a:pt x="1" y="2244"/>
                    <a:pt x="435" y="3445"/>
                    <a:pt x="1268" y="5413"/>
                  </a:cubicBezTo>
                  <a:cubicBezTo>
                    <a:pt x="1268" y="5430"/>
                    <a:pt x="1277" y="5438"/>
                    <a:pt x="1285" y="5438"/>
                  </a:cubicBezTo>
                  <a:cubicBezTo>
                    <a:pt x="1294" y="5438"/>
                    <a:pt x="1302" y="5430"/>
                    <a:pt x="1302" y="5413"/>
                  </a:cubicBezTo>
                  <a:cubicBezTo>
                    <a:pt x="601" y="3312"/>
                    <a:pt x="435" y="2278"/>
                    <a:pt x="601" y="76"/>
                  </a:cubicBezTo>
                  <a:cubicBezTo>
                    <a:pt x="618" y="26"/>
                    <a:pt x="601" y="1"/>
                    <a:pt x="5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231"/>
            <p:cNvSpPr/>
            <p:nvPr/>
          </p:nvSpPr>
          <p:spPr>
            <a:xfrm>
              <a:off x="6118900" y="2109488"/>
              <a:ext cx="38125" cy="134625"/>
            </a:xfrm>
            <a:custGeom>
              <a:rect b="b" l="l" r="r" t="t"/>
              <a:pathLst>
                <a:path extrusionOk="0" h="5385" w="1525">
                  <a:moveTo>
                    <a:pt x="413" y="0"/>
                  </a:moveTo>
                  <a:cubicBezTo>
                    <a:pt x="401" y="0"/>
                    <a:pt x="384" y="34"/>
                    <a:pt x="367" y="100"/>
                  </a:cubicBezTo>
                  <a:cubicBezTo>
                    <a:pt x="0" y="1935"/>
                    <a:pt x="401" y="3836"/>
                    <a:pt x="1435" y="5371"/>
                  </a:cubicBezTo>
                  <a:cubicBezTo>
                    <a:pt x="1444" y="5381"/>
                    <a:pt x="1457" y="5385"/>
                    <a:pt x="1469" y="5385"/>
                  </a:cubicBezTo>
                  <a:cubicBezTo>
                    <a:pt x="1499" y="5385"/>
                    <a:pt x="1525" y="5361"/>
                    <a:pt x="1501" y="5337"/>
                  </a:cubicBezTo>
                  <a:cubicBezTo>
                    <a:pt x="567" y="3403"/>
                    <a:pt x="401" y="2235"/>
                    <a:pt x="434" y="100"/>
                  </a:cubicBezTo>
                  <a:cubicBezTo>
                    <a:pt x="434" y="34"/>
                    <a:pt x="426" y="0"/>
                    <a:pt x="4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231"/>
            <p:cNvSpPr/>
            <p:nvPr/>
          </p:nvSpPr>
          <p:spPr>
            <a:xfrm>
              <a:off x="6237325" y="2143713"/>
              <a:ext cx="150950" cy="226700"/>
            </a:xfrm>
            <a:custGeom>
              <a:rect b="b" l="l" r="r" t="t"/>
              <a:pathLst>
                <a:path extrusionOk="0" h="9068" w="6038">
                  <a:moveTo>
                    <a:pt x="2515" y="0"/>
                  </a:moveTo>
                  <a:cubicBezTo>
                    <a:pt x="2463" y="0"/>
                    <a:pt x="2414" y="11"/>
                    <a:pt x="2368" y="32"/>
                  </a:cubicBezTo>
                  <a:cubicBezTo>
                    <a:pt x="1168" y="666"/>
                    <a:pt x="2102" y="3268"/>
                    <a:pt x="2702" y="4502"/>
                  </a:cubicBezTo>
                  <a:cubicBezTo>
                    <a:pt x="2702" y="4502"/>
                    <a:pt x="0" y="5903"/>
                    <a:pt x="234" y="7938"/>
                  </a:cubicBezTo>
                  <a:cubicBezTo>
                    <a:pt x="351" y="8821"/>
                    <a:pt x="1482" y="9068"/>
                    <a:pt x="2709" y="9068"/>
                  </a:cubicBezTo>
                  <a:cubicBezTo>
                    <a:pt x="4263" y="9068"/>
                    <a:pt x="5971" y="8672"/>
                    <a:pt x="5971" y="8672"/>
                  </a:cubicBezTo>
                  <a:cubicBezTo>
                    <a:pt x="6038" y="7404"/>
                    <a:pt x="6004" y="6103"/>
                    <a:pt x="5871" y="4836"/>
                  </a:cubicBezTo>
                  <a:cubicBezTo>
                    <a:pt x="5681" y="3727"/>
                    <a:pt x="3505" y="0"/>
                    <a:pt x="2515"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231"/>
            <p:cNvSpPr/>
            <p:nvPr/>
          </p:nvSpPr>
          <p:spPr>
            <a:xfrm>
              <a:off x="6237325" y="2151388"/>
              <a:ext cx="71725" cy="190075"/>
            </a:xfrm>
            <a:custGeom>
              <a:rect b="b" l="l" r="r" t="t"/>
              <a:pathLst>
                <a:path extrusionOk="0" h="7603" w="2869">
                  <a:moveTo>
                    <a:pt x="2089" y="1"/>
                  </a:moveTo>
                  <a:cubicBezTo>
                    <a:pt x="2085" y="1"/>
                    <a:pt x="2085" y="9"/>
                    <a:pt x="2102" y="26"/>
                  </a:cubicBezTo>
                  <a:cubicBezTo>
                    <a:pt x="2102" y="9"/>
                    <a:pt x="2093" y="1"/>
                    <a:pt x="2089" y="1"/>
                  </a:cubicBezTo>
                  <a:close/>
                  <a:moveTo>
                    <a:pt x="2102" y="26"/>
                  </a:moveTo>
                  <a:cubicBezTo>
                    <a:pt x="1134" y="1260"/>
                    <a:pt x="1968" y="2894"/>
                    <a:pt x="2502" y="4128"/>
                  </a:cubicBezTo>
                  <a:cubicBezTo>
                    <a:pt x="1268" y="4762"/>
                    <a:pt x="0" y="6097"/>
                    <a:pt x="100" y="7564"/>
                  </a:cubicBezTo>
                  <a:cubicBezTo>
                    <a:pt x="100" y="7592"/>
                    <a:pt x="112" y="7603"/>
                    <a:pt x="126" y="7603"/>
                  </a:cubicBezTo>
                  <a:cubicBezTo>
                    <a:pt x="145" y="7603"/>
                    <a:pt x="167" y="7584"/>
                    <a:pt x="167" y="7564"/>
                  </a:cubicBezTo>
                  <a:cubicBezTo>
                    <a:pt x="267" y="6230"/>
                    <a:pt x="1635" y="4962"/>
                    <a:pt x="2735" y="4329"/>
                  </a:cubicBezTo>
                  <a:cubicBezTo>
                    <a:pt x="2802" y="4295"/>
                    <a:pt x="2869" y="4229"/>
                    <a:pt x="2835" y="4128"/>
                  </a:cubicBezTo>
                  <a:cubicBezTo>
                    <a:pt x="2335" y="2894"/>
                    <a:pt x="1401" y="1326"/>
                    <a:pt x="2102" y="26"/>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231"/>
            <p:cNvSpPr/>
            <p:nvPr/>
          </p:nvSpPr>
          <p:spPr>
            <a:xfrm>
              <a:off x="6749350" y="2586963"/>
              <a:ext cx="17525" cy="156550"/>
            </a:xfrm>
            <a:custGeom>
              <a:rect b="b" l="l" r="r" t="t"/>
              <a:pathLst>
                <a:path extrusionOk="0" h="6262" w="701">
                  <a:moveTo>
                    <a:pt x="692" y="0"/>
                  </a:moveTo>
                  <a:cubicBezTo>
                    <a:pt x="682" y="0"/>
                    <a:pt x="667" y="15"/>
                    <a:pt x="667" y="15"/>
                  </a:cubicBezTo>
                  <a:cubicBezTo>
                    <a:pt x="501" y="615"/>
                    <a:pt x="401" y="1216"/>
                    <a:pt x="334" y="1816"/>
                  </a:cubicBezTo>
                  <a:cubicBezTo>
                    <a:pt x="334" y="1816"/>
                    <a:pt x="334" y="1783"/>
                    <a:pt x="334" y="1750"/>
                  </a:cubicBezTo>
                  <a:cubicBezTo>
                    <a:pt x="301" y="1416"/>
                    <a:pt x="267" y="1082"/>
                    <a:pt x="234" y="749"/>
                  </a:cubicBezTo>
                  <a:lnTo>
                    <a:pt x="200" y="749"/>
                  </a:lnTo>
                  <a:cubicBezTo>
                    <a:pt x="167" y="1082"/>
                    <a:pt x="167" y="1416"/>
                    <a:pt x="200" y="1783"/>
                  </a:cubicBezTo>
                  <a:cubicBezTo>
                    <a:pt x="200" y="1950"/>
                    <a:pt x="234" y="2083"/>
                    <a:pt x="267" y="2250"/>
                  </a:cubicBezTo>
                  <a:cubicBezTo>
                    <a:pt x="234" y="2517"/>
                    <a:pt x="200" y="2817"/>
                    <a:pt x="200" y="3084"/>
                  </a:cubicBezTo>
                  <a:cubicBezTo>
                    <a:pt x="167" y="3618"/>
                    <a:pt x="0" y="5819"/>
                    <a:pt x="34" y="6186"/>
                  </a:cubicBezTo>
                  <a:cubicBezTo>
                    <a:pt x="34" y="6236"/>
                    <a:pt x="50" y="6261"/>
                    <a:pt x="71" y="6261"/>
                  </a:cubicBezTo>
                  <a:cubicBezTo>
                    <a:pt x="92" y="6261"/>
                    <a:pt x="117" y="6236"/>
                    <a:pt x="134" y="6186"/>
                  </a:cubicBezTo>
                  <a:cubicBezTo>
                    <a:pt x="200" y="5786"/>
                    <a:pt x="434" y="3518"/>
                    <a:pt x="501" y="3017"/>
                  </a:cubicBezTo>
                  <a:cubicBezTo>
                    <a:pt x="634" y="2016"/>
                    <a:pt x="701" y="1016"/>
                    <a:pt x="701" y="15"/>
                  </a:cubicBezTo>
                  <a:cubicBezTo>
                    <a:pt x="701" y="4"/>
                    <a:pt x="697" y="0"/>
                    <a:pt x="6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231"/>
            <p:cNvSpPr/>
            <p:nvPr/>
          </p:nvSpPr>
          <p:spPr>
            <a:xfrm>
              <a:off x="6746000" y="2386013"/>
              <a:ext cx="470375" cy="414000"/>
            </a:xfrm>
            <a:custGeom>
              <a:rect b="b" l="l" r="r" t="t"/>
              <a:pathLst>
                <a:path extrusionOk="0" h="16560" w="18815">
                  <a:moveTo>
                    <a:pt x="6824" y="0"/>
                  </a:moveTo>
                  <a:cubicBezTo>
                    <a:pt x="5774" y="0"/>
                    <a:pt x="4583" y="328"/>
                    <a:pt x="3704" y="848"/>
                  </a:cubicBezTo>
                  <a:cubicBezTo>
                    <a:pt x="3170" y="1148"/>
                    <a:pt x="1402" y="4017"/>
                    <a:pt x="1002" y="6652"/>
                  </a:cubicBezTo>
                  <a:cubicBezTo>
                    <a:pt x="801" y="7986"/>
                    <a:pt x="334" y="12423"/>
                    <a:pt x="1" y="16559"/>
                  </a:cubicBezTo>
                  <a:lnTo>
                    <a:pt x="18814" y="16559"/>
                  </a:lnTo>
                  <a:lnTo>
                    <a:pt x="18814" y="14658"/>
                  </a:lnTo>
                  <a:cubicBezTo>
                    <a:pt x="16646" y="9921"/>
                    <a:pt x="13277" y="4083"/>
                    <a:pt x="8607" y="481"/>
                  </a:cubicBezTo>
                  <a:cubicBezTo>
                    <a:pt x="8166" y="147"/>
                    <a:pt x="7527" y="0"/>
                    <a:pt x="68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231"/>
            <p:cNvSpPr/>
            <p:nvPr/>
          </p:nvSpPr>
          <p:spPr>
            <a:xfrm>
              <a:off x="6876925" y="2578163"/>
              <a:ext cx="7550" cy="40875"/>
            </a:xfrm>
            <a:custGeom>
              <a:rect b="b" l="l" r="r" t="t"/>
              <a:pathLst>
                <a:path extrusionOk="0" h="1635" w="302">
                  <a:moveTo>
                    <a:pt x="268" y="0"/>
                  </a:moveTo>
                  <a:cubicBezTo>
                    <a:pt x="168" y="234"/>
                    <a:pt x="101" y="534"/>
                    <a:pt x="68" y="801"/>
                  </a:cubicBezTo>
                  <a:cubicBezTo>
                    <a:pt x="1" y="1067"/>
                    <a:pt x="1" y="1368"/>
                    <a:pt x="68" y="1635"/>
                  </a:cubicBezTo>
                  <a:cubicBezTo>
                    <a:pt x="168" y="1368"/>
                    <a:pt x="234" y="1101"/>
                    <a:pt x="268" y="834"/>
                  </a:cubicBezTo>
                  <a:cubicBezTo>
                    <a:pt x="301" y="534"/>
                    <a:pt x="301" y="267"/>
                    <a:pt x="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231"/>
            <p:cNvSpPr/>
            <p:nvPr/>
          </p:nvSpPr>
          <p:spPr>
            <a:xfrm>
              <a:off x="7092100" y="2700738"/>
              <a:ext cx="8350" cy="41725"/>
            </a:xfrm>
            <a:custGeom>
              <a:rect b="b" l="l" r="r" t="t"/>
              <a:pathLst>
                <a:path extrusionOk="0" h="1669" w="334">
                  <a:moveTo>
                    <a:pt x="267" y="1"/>
                  </a:moveTo>
                  <a:cubicBezTo>
                    <a:pt x="167" y="267"/>
                    <a:pt x="100" y="534"/>
                    <a:pt x="67" y="835"/>
                  </a:cubicBezTo>
                  <a:cubicBezTo>
                    <a:pt x="0" y="1101"/>
                    <a:pt x="0" y="1368"/>
                    <a:pt x="67" y="1668"/>
                  </a:cubicBezTo>
                  <a:cubicBezTo>
                    <a:pt x="167" y="1402"/>
                    <a:pt x="234" y="1135"/>
                    <a:pt x="267" y="835"/>
                  </a:cubicBezTo>
                  <a:cubicBezTo>
                    <a:pt x="334" y="568"/>
                    <a:pt x="334" y="267"/>
                    <a:pt x="2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231"/>
            <p:cNvSpPr/>
            <p:nvPr/>
          </p:nvSpPr>
          <p:spPr>
            <a:xfrm>
              <a:off x="6965325" y="2637563"/>
              <a:ext cx="41725" cy="7125"/>
            </a:xfrm>
            <a:custGeom>
              <a:rect b="b" l="l" r="r" t="t"/>
              <a:pathLst>
                <a:path extrusionOk="0" h="285" w="1669">
                  <a:moveTo>
                    <a:pt x="418" y="1"/>
                  </a:moveTo>
                  <a:cubicBezTo>
                    <a:pt x="276" y="1"/>
                    <a:pt x="134" y="9"/>
                    <a:pt x="1" y="26"/>
                  </a:cubicBezTo>
                  <a:cubicBezTo>
                    <a:pt x="268" y="126"/>
                    <a:pt x="535" y="226"/>
                    <a:pt x="835" y="259"/>
                  </a:cubicBezTo>
                  <a:cubicBezTo>
                    <a:pt x="968" y="276"/>
                    <a:pt x="1102" y="284"/>
                    <a:pt x="1239" y="284"/>
                  </a:cubicBezTo>
                  <a:cubicBezTo>
                    <a:pt x="1377" y="284"/>
                    <a:pt x="1519" y="276"/>
                    <a:pt x="1669" y="259"/>
                  </a:cubicBezTo>
                  <a:cubicBezTo>
                    <a:pt x="1402" y="126"/>
                    <a:pt x="1135" y="59"/>
                    <a:pt x="835" y="26"/>
                  </a:cubicBezTo>
                  <a:cubicBezTo>
                    <a:pt x="701" y="9"/>
                    <a:pt x="560" y="1"/>
                    <a:pt x="4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231"/>
            <p:cNvSpPr/>
            <p:nvPr/>
          </p:nvSpPr>
          <p:spPr>
            <a:xfrm>
              <a:off x="6886950" y="2422613"/>
              <a:ext cx="40875" cy="6925"/>
            </a:xfrm>
            <a:custGeom>
              <a:rect b="b" l="l" r="r" t="t"/>
              <a:pathLst>
                <a:path extrusionOk="0" h="277" w="1635">
                  <a:moveTo>
                    <a:pt x="417" y="1"/>
                  </a:moveTo>
                  <a:cubicBezTo>
                    <a:pt x="275" y="1"/>
                    <a:pt x="134" y="18"/>
                    <a:pt x="0" y="51"/>
                  </a:cubicBezTo>
                  <a:cubicBezTo>
                    <a:pt x="267" y="151"/>
                    <a:pt x="534" y="218"/>
                    <a:pt x="801" y="251"/>
                  </a:cubicBezTo>
                  <a:cubicBezTo>
                    <a:pt x="934" y="268"/>
                    <a:pt x="1076" y="276"/>
                    <a:pt x="1218" y="276"/>
                  </a:cubicBezTo>
                  <a:cubicBezTo>
                    <a:pt x="1360" y="276"/>
                    <a:pt x="1501" y="268"/>
                    <a:pt x="1635" y="251"/>
                  </a:cubicBezTo>
                  <a:cubicBezTo>
                    <a:pt x="1368" y="151"/>
                    <a:pt x="1101" y="84"/>
                    <a:pt x="834" y="51"/>
                  </a:cubicBezTo>
                  <a:cubicBezTo>
                    <a:pt x="701" y="18"/>
                    <a:pt x="559" y="1"/>
                    <a:pt x="4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231"/>
            <p:cNvSpPr/>
            <p:nvPr/>
          </p:nvSpPr>
          <p:spPr>
            <a:xfrm>
              <a:off x="6996200" y="2466413"/>
              <a:ext cx="25025" cy="33375"/>
            </a:xfrm>
            <a:custGeom>
              <a:rect b="b" l="l" r="r" t="t"/>
              <a:pathLst>
                <a:path extrusionOk="0" h="1335" w="1001">
                  <a:moveTo>
                    <a:pt x="0" y="0"/>
                  </a:moveTo>
                  <a:lnTo>
                    <a:pt x="0" y="0"/>
                  </a:lnTo>
                  <a:cubicBezTo>
                    <a:pt x="100" y="267"/>
                    <a:pt x="234" y="501"/>
                    <a:pt x="400" y="734"/>
                  </a:cubicBezTo>
                  <a:cubicBezTo>
                    <a:pt x="567" y="934"/>
                    <a:pt x="767" y="1134"/>
                    <a:pt x="1001" y="1334"/>
                  </a:cubicBezTo>
                  <a:cubicBezTo>
                    <a:pt x="901" y="1068"/>
                    <a:pt x="767" y="801"/>
                    <a:pt x="567" y="601"/>
                  </a:cubicBezTo>
                  <a:cubicBezTo>
                    <a:pt x="400" y="367"/>
                    <a:pt x="200" y="167"/>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231"/>
            <p:cNvSpPr/>
            <p:nvPr/>
          </p:nvSpPr>
          <p:spPr>
            <a:xfrm>
              <a:off x="7177975" y="2727438"/>
              <a:ext cx="25875" cy="33375"/>
            </a:xfrm>
            <a:custGeom>
              <a:rect b="b" l="l" r="r" t="t"/>
              <a:pathLst>
                <a:path extrusionOk="0" h="1335" w="1035">
                  <a:moveTo>
                    <a:pt x="1" y="0"/>
                  </a:moveTo>
                  <a:cubicBezTo>
                    <a:pt x="17" y="11"/>
                    <a:pt x="33" y="23"/>
                    <a:pt x="48" y="35"/>
                  </a:cubicBezTo>
                  <a:lnTo>
                    <a:pt x="48" y="35"/>
                  </a:lnTo>
                  <a:cubicBezTo>
                    <a:pt x="44" y="23"/>
                    <a:pt x="39" y="12"/>
                    <a:pt x="34" y="0"/>
                  </a:cubicBezTo>
                  <a:close/>
                  <a:moveTo>
                    <a:pt x="48" y="35"/>
                  </a:moveTo>
                  <a:cubicBezTo>
                    <a:pt x="250" y="522"/>
                    <a:pt x="579" y="976"/>
                    <a:pt x="1035" y="1334"/>
                  </a:cubicBezTo>
                  <a:cubicBezTo>
                    <a:pt x="902" y="1067"/>
                    <a:pt x="768" y="801"/>
                    <a:pt x="601" y="600"/>
                  </a:cubicBezTo>
                  <a:cubicBezTo>
                    <a:pt x="446" y="383"/>
                    <a:pt x="262" y="194"/>
                    <a:pt x="48" y="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231"/>
            <p:cNvSpPr/>
            <p:nvPr/>
          </p:nvSpPr>
          <p:spPr>
            <a:xfrm>
              <a:off x="6831075" y="2702413"/>
              <a:ext cx="25050" cy="33375"/>
            </a:xfrm>
            <a:custGeom>
              <a:rect b="b" l="l" r="r" t="t"/>
              <a:pathLst>
                <a:path extrusionOk="0" h="1335" w="1002">
                  <a:moveTo>
                    <a:pt x="0" y="0"/>
                  </a:moveTo>
                  <a:lnTo>
                    <a:pt x="0" y="0"/>
                  </a:lnTo>
                  <a:cubicBezTo>
                    <a:pt x="200" y="534"/>
                    <a:pt x="534" y="1001"/>
                    <a:pt x="1001" y="1335"/>
                  </a:cubicBezTo>
                  <a:cubicBezTo>
                    <a:pt x="768" y="834"/>
                    <a:pt x="434" y="367"/>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231"/>
            <p:cNvSpPr/>
            <p:nvPr/>
          </p:nvSpPr>
          <p:spPr>
            <a:xfrm>
              <a:off x="6801875" y="2496438"/>
              <a:ext cx="25050" cy="33375"/>
            </a:xfrm>
            <a:custGeom>
              <a:rect b="b" l="l" r="r" t="t"/>
              <a:pathLst>
                <a:path extrusionOk="0" h="1335" w="1002">
                  <a:moveTo>
                    <a:pt x="1" y="0"/>
                  </a:moveTo>
                  <a:cubicBezTo>
                    <a:pt x="101" y="267"/>
                    <a:pt x="234" y="500"/>
                    <a:pt x="434" y="734"/>
                  </a:cubicBezTo>
                  <a:cubicBezTo>
                    <a:pt x="601" y="967"/>
                    <a:pt x="801" y="1168"/>
                    <a:pt x="1002" y="1334"/>
                  </a:cubicBezTo>
                  <a:cubicBezTo>
                    <a:pt x="901" y="1067"/>
                    <a:pt x="768" y="834"/>
                    <a:pt x="601" y="600"/>
                  </a:cubicBezTo>
                  <a:cubicBezTo>
                    <a:pt x="434" y="367"/>
                    <a:pt x="234" y="167"/>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231"/>
            <p:cNvSpPr/>
            <p:nvPr/>
          </p:nvSpPr>
          <p:spPr>
            <a:xfrm>
              <a:off x="6761850" y="2627363"/>
              <a:ext cx="33375" cy="25875"/>
            </a:xfrm>
            <a:custGeom>
              <a:rect b="b" l="l" r="r" t="t"/>
              <a:pathLst>
                <a:path extrusionOk="0" h="1035" w="1335">
                  <a:moveTo>
                    <a:pt x="1335" y="0"/>
                  </a:moveTo>
                  <a:lnTo>
                    <a:pt x="1335" y="0"/>
                  </a:lnTo>
                  <a:cubicBezTo>
                    <a:pt x="1068" y="100"/>
                    <a:pt x="835" y="267"/>
                    <a:pt x="601" y="434"/>
                  </a:cubicBezTo>
                  <a:cubicBezTo>
                    <a:pt x="368" y="601"/>
                    <a:pt x="167" y="801"/>
                    <a:pt x="1" y="1034"/>
                  </a:cubicBezTo>
                  <a:cubicBezTo>
                    <a:pt x="268" y="901"/>
                    <a:pt x="501" y="767"/>
                    <a:pt x="735" y="601"/>
                  </a:cubicBezTo>
                  <a:cubicBezTo>
                    <a:pt x="968" y="434"/>
                    <a:pt x="1168" y="234"/>
                    <a:pt x="1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231"/>
            <p:cNvSpPr/>
            <p:nvPr/>
          </p:nvSpPr>
          <p:spPr>
            <a:xfrm>
              <a:off x="7064575" y="2575638"/>
              <a:ext cx="33375" cy="25050"/>
            </a:xfrm>
            <a:custGeom>
              <a:rect b="b" l="l" r="r" t="t"/>
              <a:pathLst>
                <a:path extrusionOk="0" h="1002" w="1335">
                  <a:moveTo>
                    <a:pt x="1335" y="1"/>
                  </a:moveTo>
                  <a:lnTo>
                    <a:pt x="1335" y="1"/>
                  </a:lnTo>
                  <a:cubicBezTo>
                    <a:pt x="1068" y="101"/>
                    <a:pt x="801" y="234"/>
                    <a:pt x="601" y="401"/>
                  </a:cubicBezTo>
                  <a:cubicBezTo>
                    <a:pt x="367" y="568"/>
                    <a:pt x="167" y="768"/>
                    <a:pt x="0" y="1002"/>
                  </a:cubicBezTo>
                  <a:cubicBezTo>
                    <a:pt x="267" y="902"/>
                    <a:pt x="501" y="768"/>
                    <a:pt x="734" y="601"/>
                  </a:cubicBezTo>
                  <a:cubicBezTo>
                    <a:pt x="934" y="435"/>
                    <a:pt x="1134" y="234"/>
                    <a:pt x="1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231"/>
            <p:cNvSpPr/>
            <p:nvPr/>
          </p:nvSpPr>
          <p:spPr>
            <a:xfrm>
              <a:off x="6974500" y="2742438"/>
              <a:ext cx="33400" cy="25050"/>
            </a:xfrm>
            <a:custGeom>
              <a:rect b="b" l="l" r="r" t="t"/>
              <a:pathLst>
                <a:path extrusionOk="0" h="1002" w="1336">
                  <a:moveTo>
                    <a:pt x="1335" y="0"/>
                  </a:moveTo>
                  <a:lnTo>
                    <a:pt x="1335" y="0"/>
                  </a:lnTo>
                  <a:cubicBezTo>
                    <a:pt x="1068" y="101"/>
                    <a:pt x="801" y="234"/>
                    <a:pt x="601" y="401"/>
                  </a:cubicBezTo>
                  <a:cubicBezTo>
                    <a:pt x="368" y="568"/>
                    <a:pt x="168" y="768"/>
                    <a:pt x="1" y="1001"/>
                  </a:cubicBezTo>
                  <a:cubicBezTo>
                    <a:pt x="234" y="901"/>
                    <a:pt x="501" y="768"/>
                    <a:pt x="735" y="601"/>
                  </a:cubicBezTo>
                  <a:cubicBezTo>
                    <a:pt x="935" y="434"/>
                    <a:pt x="1135" y="234"/>
                    <a:pt x="1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231"/>
            <p:cNvSpPr/>
            <p:nvPr/>
          </p:nvSpPr>
          <p:spPr>
            <a:xfrm>
              <a:off x="6775200" y="2275413"/>
              <a:ext cx="174325" cy="241075"/>
            </a:xfrm>
            <a:custGeom>
              <a:rect b="b" l="l" r="r" t="t"/>
              <a:pathLst>
                <a:path extrusionOk="0" h="9643" w="6973">
                  <a:moveTo>
                    <a:pt x="4997" y="1"/>
                  </a:moveTo>
                  <a:cubicBezTo>
                    <a:pt x="4871" y="1"/>
                    <a:pt x="4504" y="368"/>
                    <a:pt x="4504" y="368"/>
                  </a:cubicBezTo>
                  <a:lnTo>
                    <a:pt x="3436" y="935"/>
                  </a:lnTo>
                  <a:lnTo>
                    <a:pt x="0" y="2903"/>
                  </a:lnTo>
                  <a:cubicBezTo>
                    <a:pt x="634" y="3871"/>
                    <a:pt x="1101" y="4938"/>
                    <a:pt x="1468" y="6072"/>
                  </a:cubicBezTo>
                  <a:cubicBezTo>
                    <a:pt x="1501" y="6172"/>
                    <a:pt x="1535" y="6306"/>
                    <a:pt x="1535" y="6439"/>
                  </a:cubicBezTo>
                  <a:cubicBezTo>
                    <a:pt x="1535" y="6439"/>
                    <a:pt x="1535" y="6473"/>
                    <a:pt x="1535" y="6473"/>
                  </a:cubicBezTo>
                  <a:cubicBezTo>
                    <a:pt x="1634" y="7164"/>
                    <a:pt x="2220" y="9643"/>
                    <a:pt x="3486" y="9643"/>
                  </a:cubicBezTo>
                  <a:cubicBezTo>
                    <a:pt x="3503" y="9643"/>
                    <a:pt x="3519" y="9642"/>
                    <a:pt x="3536" y="9642"/>
                  </a:cubicBezTo>
                  <a:cubicBezTo>
                    <a:pt x="4904" y="9575"/>
                    <a:pt x="6538" y="7040"/>
                    <a:pt x="6939" y="5205"/>
                  </a:cubicBezTo>
                  <a:cubicBezTo>
                    <a:pt x="6972" y="5072"/>
                    <a:pt x="6472" y="4004"/>
                    <a:pt x="5938" y="2637"/>
                  </a:cubicBezTo>
                  <a:cubicBezTo>
                    <a:pt x="5638" y="1803"/>
                    <a:pt x="5304" y="902"/>
                    <a:pt x="5037" y="35"/>
                  </a:cubicBezTo>
                  <a:cubicBezTo>
                    <a:pt x="5033" y="11"/>
                    <a:pt x="5018" y="1"/>
                    <a:pt x="4997"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231"/>
            <p:cNvSpPr/>
            <p:nvPr/>
          </p:nvSpPr>
          <p:spPr>
            <a:xfrm>
              <a:off x="6775200" y="2287113"/>
              <a:ext cx="143450" cy="150125"/>
            </a:xfrm>
            <a:custGeom>
              <a:rect b="b" l="l" r="r" t="t"/>
              <a:pathLst>
                <a:path extrusionOk="0" h="6005" w="5738">
                  <a:moveTo>
                    <a:pt x="4871" y="0"/>
                  </a:moveTo>
                  <a:lnTo>
                    <a:pt x="3436" y="467"/>
                  </a:lnTo>
                  <a:lnTo>
                    <a:pt x="0" y="2435"/>
                  </a:lnTo>
                  <a:cubicBezTo>
                    <a:pt x="601" y="3403"/>
                    <a:pt x="1101" y="4470"/>
                    <a:pt x="1468" y="5604"/>
                  </a:cubicBezTo>
                  <a:cubicBezTo>
                    <a:pt x="1501" y="5704"/>
                    <a:pt x="1535" y="5838"/>
                    <a:pt x="1535" y="5971"/>
                  </a:cubicBezTo>
                  <a:cubicBezTo>
                    <a:pt x="1535" y="5971"/>
                    <a:pt x="1535" y="6005"/>
                    <a:pt x="1535" y="6005"/>
                  </a:cubicBezTo>
                  <a:cubicBezTo>
                    <a:pt x="1735" y="6005"/>
                    <a:pt x="1902" y="5938"/>
                    <a:pt x="2102" y="5871"/>
                  </a:cubicBezTo>
                  <a:cubicBezTo>
                    <a:pt x="5738" y="4771"/>
                    <a:pt x="4871" y="1"/>
                    <a:pt x="487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231"/>
            <p:cNvSpPr/>
            <p:nvPr/>
          </p:nvSpPr>
          <p:spPr>
            <a:xfrm>
              <a:off x="6649275" y="2070663"/>
              <a:ext cx="261050" cy="343775"/>
            </a:xfrm>
            <a:custGeom>
              <a:rect b="b" l="l" r="r" t="t"/>
              <a:pathLst>
                <a:path extrusionOk="0" h="13751" w="10442">
                  <a:moveTo>
                    <a:pt x="4850" y="0"/>
                  </a:moveTo>
                  <a:cubicBezTo>
                    <a:pt x="3468" y="0"/>
                    <a:pt x="2098" y="520"/>
                    <a:pt x="1235" y="1553"/>
                  </a:cubicBezTo>
                  <a:cubicBezTo>
                    <a:pt x="0" y="3088"/>
                    <a:pt x="367" y="10727"/>
                    <a:pt x="2469" y="12661"/>
                  </a:cubicBezTo>
                  <a:cubicBezTo>
                    <a:pt x="3263" y="13419"/>
                    <a:pt x="4210" y="13751"/>
                    <a:pt x="5165" y="13751"/>
                  </a:cubicBezTo>
                  <a:cubicBezTo>
                    <a:pt x="6777" y="13751"/>
                    <a:pt x="8410" y="12805"/>
                    <a:pt x="9374" y="11360"/>
                  </a:cubicBezTo>
                  <a:cubicBezTo>
                    <a:pt x="10441" y="9759"/>
                    <a:pt x="10041" y="3922"/>
                    <a:pt x="8940" y="2120"/>
                  </a:cubicBezTo>
                  <a:cubicBezTo>
                    <a:pt x="8079" y="703"/>
                    <a:pt x="6456" y="0"/>
                    <a:pt x="4850"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231"/>
            <p:cNvSpPr/>
            <p:nvPr/>
          </p:nvSpPr>
          <p:spPr>
            <a:xfrm>
              <a:off x="6886950" y="2352163"/>
              <a:ext cx="25" cy="25"/>
            </a:xfrm>
            <a:custGeom>
              <a:rect b="b" l="l" r="r" t="t"/>
              <a:pathLst>
                <a:path extrusionOk="0" fill="none" h="1" w="1">
                  <a:moveTo>
                    <a:pt x="0" y="0"/>
                  </a:moveTo>
                  <a:lnTo>
                    <a:pt x="0"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231"/>
            <p:cNvSpPr/>
            <p:nvPr/>
          </p:nvSpPr>
          <p:spPr>
            <a:xfrm>
              <a:off x="6761850" y="2248738"/>
              <a:ext cx="13375" cy="25050"/>
            </a:xfrm>
            <a:custGeom>
              <a:rect b="b" l="l" r="r" t="t"/>
              <a:pathLst>
                <a:path extrusionOk="0" h="1002" w="535">
                  <a:moveTo>
                    <a:pt x="34" y="1"/>
                  </a:moveTo>
                  <a:lnTo>
                    <a:pt x="34" y="1"/>
                  </a:lnTo>
                  <a:cubicBezTo>
                    <a:pt x="1" y="368"/>
                    <a:pt x="101" y="968"/>
                    <a:pt x="534" y="1002"/>
                  </a:cubicBezTo>
                  <a:lnTo>
                    <a:pt x="534" y="968"/>
                  </a:lnTo>
                  <a:cubicBezTo>
                    <a:pt x="167" y="868"/>
                    <a:pt x="67" y="401"/>
                    <a:pt x="67" y="34"/>
                  </a:cubicBezTo>
                  <a:cubicBezTo>
                    <a:pt x="67" y="1"/>
                    <a:pt x="34" y="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231"/>
            <p:cNvSpPr/>
            <p:nvPr/>
          </p:nvSpPr>
          <p:spPr>
            <a:xfrm>
              <a:off x="6758025" y="2237763"/>
              <a:ext cx="31650" cy="31100"/>
            </a:xfrm>
            <a:custGeom>
              <a:rect b="b" l="l" r="r" t="t"/>
              <a:pathLst>
                <a:path extrusionOk="0" h="1244" w="1266">
                  <a:moveTo>
                    <a:pt x="591" y="1"/>
                  </a:moveTo>
                  <a:cubicBezTo>
                    <a:pt x="568" y="1"/>
                    <a:pt x="545" y="3"/>
                    <a:pt x="521" y="6"/>
                  </a:cubicBezTo>
                  <a:cubicBezTo>
                    <a:pt x="1" y="71"/>
                    <a:pt x="114" y="1243"/>
                    <a:pt x="644" y="1243"/>
                  </a:cubicBezTo>
                  <a:cubicBezTo>
                    <a:pt x="658" y="1243"/>
                    <a:pt x="673" y="1242"/>
                    <a:pt x="687" y="1241"/>
                  </a:cubicBezTo>
                  <a:cubicBezTo>
                    <a:pt x="1265" y="1176"/>
                    <a:pt x="1163" y="1"/>
                    <a:pt x="5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231"/>
            <p:cNvSpPr/>
            <p:nvPr/>
          </p:nvSpPr>
          <p:spPr>
            <a:xfrm>
              <a:off x="6694300" y="2253763"/>
              <a:ext cx="10875" cy="27525"/>
            </a:xfrm>
            <a:custGeom>
              <a:rect b="b" l="l" r="r" t="t"/>
              <a:pathLst>
                <a:path extrusionOk="0" h="1101" w="435">
                  <a:moveTo>
                    <a:pt x="334" y="0"/>
                  </a:moveTo>
                  <a:lnTo>
                    <a:pt x="334" y="0"/>
                  </a:lnTo>
                  <a:cubicBezTo>
                    <a:pt x="334" y="0"/>
                    <a:pt x="301" y="33"/>
                    <a:pt x="301" y="33"/>
                  </a:cubicBezTo>
                  <a:cubicBezTo>
                    <a:pt x="368" y="434"/>
                    <a:pt x="368" y="867"/>
                    <a:pt x="1" y="1068"/>
                  </a:cubicBezTo>
                  <a:lnTo>
                    <a:pt x="1" y="1101"/>
                  </a:lnTo>
                  <a:cubicBezTo>
                    <a:pt x="434" y="967"/>
                    <a:pt x="434" y="367"/>
                    <a:pt x="3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231"/>
            <p:cNvSpPr/>
            <p:nvPr/>
          </p:nvSpPr>
          <p:spPr>
            <a:xfrm>
              <a:off x="6677000" y="2244588"/>
              <a:ext cx="31500" cy="31725"/>
            </a:xfrm>
            <a:custGeom>
              <a:rect b="b" l="l" r="r" t="t"/>
              <a:pathLst>
                <a:path extrusionOk="0" h="1269" w="1260">
                  <a:moveTo>
                    <a:pt x="626" y="0"/>
                  </a:moveTo>
                  <a:cubicBezTo>
                    <a:pt x="1" y="33"/>
                    <a:pt x="90" y="1268"/>
                    <a:pt x="638" y="1268"/>
                  </a:cubicBezTo>
                  <a:cubicBezTo>
                    <a:pt x="645" y="1268"/>
                    <a:pt x="652" y="1268"/>
                    <a:pt x="659" y="1268"/>
                  </a:cubicBezTo>
                  <a:cubicBezTo>
                    <a:pt x="1260" y="1268"/>
                    <a:pt x="1160" y="0"/>
                    <a:pt x="6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231"/>
            <p:cNvSpPr/>
            <p:nvPr/>
          </p:nvSpPr>
          <p:spPr>
            <a:xfrm>
              <a:off x="6754350" y="2200563"/>
              <a:ext cx="37550" cy="21525"/>
            </a:xfrm>
            <a:custGeom>
              <a:rect b="b" l="l" r="r" t="t"/>
              <a:pathLst>
                <a:path extrusionOk="0" h="861" w="1502">
                  <a:moveTo>
                    <a:pt x="562" y="0"/>
                  </a:moveTo>
                  <a:cubicBezTo>
                    <a:pt x="398" y="0"/>
                    <a:pt x="223" y="62"/>
                    <a:pt x="101" y="160"/>
                  </a:cubicBezTo>
                  <a:cubicBezTo>
                    <a:pt x="0" y="260"/>
                    <a:pt x="0" y="394"/>
                    <a:pt x="101" y="494"/>
                  </a:cubicBezTo>
                  <a:cubicBezTo>
                    <a:pt x="234" y="627"/>
                    <a:pt x="401" y="694"/>
                    <a:pt x="568" y="727"/>
                  </a:cubicBezTo>
                  <a:cubicBezTo>
                    <a:pt x="768" y="760"/>
                    <a:pt x="934" y="827"/>
                    <a:pt x="1101" y="861"/>
                  </a:cubicBezTo>
                  <a:cubicBezTo>
                    <a:pt x="1335" y="861"/>
                    <a:pt x="1502" y="594"/>
                    <a:pt x="1368" y="394"/>
                  </a:cubicBezTo>
                  <a:cubicBezTo>
                    <a:pt x="1201" y="193"/>
                    <a:pt x="1001" y="60"/>
                    <a:pt x="734" y="27"/>
                  </a:cubicBezTo>
                  <a:cubicBezTo>
                    <a:pt x="681" y="9"/>
                    <a:pt x="622" y="0"/>
                    <a:pt x="5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231"/>
            <p:cNvSpPr/>
            <p:nvPr/>
          </p:nvSpPr>
          <p:spPr>
            <a:xfrm>
              <a:off x="6667875" y="2207263"/>
              <a:ext cx="35625" cy="23425"/>
            </a:xfrm>
            <a:custGeom>
              <a:rect b="b" l="l" r="r" t="t"/>
              <a:pathLst>
                <a:path extrusionOk="0" h="937" w="1425">
                  <a:moveTo>
                    <a:pt x="917" y="1"/>
                  </a:moveTo>
                  <a:cubicBezTo>
                    <a:pt x="826" y="1"/>
                    <a:pt x="736" y="19"/>
                    <a:pt x="657" y="59"/>
                  </a:cubicBezTo>
                  <a:cubicBezTo>
                    <a:pt x="424" y="126"/>
                    <a:pt x="224" y="292"/>
                    <a:pt x="90" y="492"/>
                  </a:cubicBezTo>
                  <a:cubicBezTo>
                    <a:pt x="1" y="701"/>
                    <a:pt x="151" y="937"/>
                    <a:pt x="351" y="937"/>
                  </a:cubicBezTo>
                  <a:cubicBezTo>
                    <a:pt x="375" y="937"/>
                    <a:pt x="399" y="933"/>
                    <a:pt x="424" y="926"/>
                  </a:cubicBezTo>
                  <a:cubicBezTo>
                    <a:pt x="591" y="859"/>
                    <a:pt x="758" y="793"/>
                    <a:pt x="924" y="726"/>
                  </a:cubicBezTo>
                  <a:cubicBezTo>
                    <a:pt x="1091" y="693"/>
                    <a:pt x="1258" y="593"/>
                    <a:pt x="1391" y="426"/>
                  </a:cubicBezTo>
                  <a:cubicBezTo>
                    <a:pt x="1425" y="326"/>
                    <a:pt x="1425" y="192"/>
                    <a:pt x="1325" y="126"/>
                  </a:cubicBezTo>
                  <a:cubicBezTo>
                    <a:pt x="1203" y="45"/>
                    <a:pt x="1058" y="1"/>
                    <a:pt x="9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231"/>
            <p:cNvSpPr/>
            <p:nvPr/>
          </p:nvSpPr>
          <p:spPr>
            <a:xfrm>
              <a:off x="6762700" y="2335113"/>
              <a:ext cx="20025" cy="10600"/>
            </a:xfrm>
            <a:custGeom>
              <a:rect b="b" l="l" r="r" t="t"/>
              <a:pathLst>
                <a:path extrusionOk="0" h="424" w="801">
                  <a:moveTo>
                    <a:pt x="744" y="0"/>
                  </a:moveTo>
                  <a:cubicBezTo>
                    <a:pt x="738" y="0"/>
                    <a:pt x="734" y="4"/>
                    <a:pt x="734" y="15"/>
                  </a:cubicBezTo>
                  <a:cubicBezTo>
                    <a:pt x="667" y="115"/>
                    <a:pt x="567" y="249"/>
                    <a:pt x="434" y="282"/>
                  </a:cubicBezTo>
                  <a:cubicBezTo>
                    <a:pt x="300" y="282"/>
                    <a:pt x="133" y="282"/>
                    <a:pt x="0" y="215"/>
                  </a:cubicBezTo>
                  <a:cubicBezTo>
                    <a:pt x="0" y="215"/>
                    <a:pt x="0" y="215"/>
                    <a:pt x="0" y="249"/>
                  </a:cubicBezTo>
                  <a:cubicBezTo>
                    <a:pt x="111" y="359"/>
                    <a:pt x="267" y="424"/>
                    <a:pt x="431" y="424"/>
                  </a:cubicBezTo>
                  <a:cubicBezTo>
                    <a:pt x="465" y="424"/>
                    <a:pt x="499" y="421"/>
                    <a:pt x="534" y="415"/>
                  </a:cubicBezTo>
                  <a:cubicBezTo>
                    <a:pt x="701" y="349"/>
                    <a:pt x="801" y="182"/>
                    <a:pt x="801" y="15"/>
                  </a:cubicBezTo>
                  <a:cubicBezTo>
                    <a:pt x="778" y="15"/>
                    <a:pt x="756" y="0"/>
                    <a:pt x="74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231"/>
            <p:cNvSpPr/>
            <p:nvPr/>
          </p:nvSpPr>
          <p:spPr>
            <a:xfrm>
              <a:off x="6706825" y="2205588"/>
              <a:ext cx="60900" cy="120750"/>
            </a:xfrm>
            <a:custGeom>
              <a:rect b="b" l="l" r="r" t="t"/>
              <a:pathLst>
                <a:path extrusionOk="0" h="4830" w="2436">
                  <a:moveTo>
                    <a:pt x="234" y="1"/>
                  </a:moveTo>
                  <a:cubicBezTo>
                    <a:pt x="217" y="1"/>
                    <a:pt x="200" y="9"/>
                    <a:pt x="200" y="26"/>
                  </a:cubicBezTo>
                  <a:cubicBezTo>
                    <a:pt x="33" y="1393"/>
                    <a:pt x="0" y="2761"/>
                    <a:pt x="134" y="4129"/>
                  </a:cubicBezTo>
                  <a:cubicBezTo>
                    <a:pt x="134" y="4164"/>
                    <a:pt x="158" y="4178"/>
                    <a:pt x="197" y="4178"/>
                  </a:cubicBezTo>
                  <a:cubicBezTo>
                    <a:pt x="341" y="4178"/>
                    <a:pt x="689" y="3981"/>
                    <a:pt x="767" y="3929"/>
                  </a:cubicBezTo>
                  <a:cubicBezTo>
                    <a:pt x="767" y="3929"/>
                    <a:pt x="801" y="4362"/>
                    <a:pt x="834" y="4696"/>
                  </a:cubicBezTo>
                  <a:cubicBezTo>
                    <a:pt x="834" y="4729"/>
                    <a:pt x="834" y="4729"/>
                    <a:pt x="834" y="4762"/>
                  </a:cubicBezTo>
                  <a:cubicBezTo>
                    <a:pt x="834" y="4796"/>
                    <a:pt x="901" y="4829"/>
                    <a:pt x="934" y="4829"/>
                  </a:cubicBezTo>
                  <a:lnTo>
                    <a:pt x="1101" y="4829"/>
                  </a:lnTo>
                  <a:cubicBezTo>
                    <a:pt x="1268" y="4829"/>
                    <a:pt x="1434" y="4796"/>
                    <a:pt x="1601" y="4762"/>
                  </a:cubicBezTo>
                  <a:cubicBezTo>
                    <a:pt x="1968" y="4662"/>
                    <a:pt x="2268" y="4396"/>
                    <a:pt x="2435" y="4062"/>
                  </a:cubicBezTo>
                  <a:cubicBezTo>
                    <a:pt x="2435" y="4038"/>
                    <a:pt x="2419" y="4015"/>
                    <a:pt x="2397" y="4015"/>
                  </a:cubicBezTo>
                  <a:cubicBezTo>
                    <a:pt x="2388" y="4015"/>
                    <a:pt x="2378" y="4019"/>
                    <a:pt x="2368" y="4029"/>
                  </a:cubicBezTo>
                  <a:cubicBezTo>
                    <a:pt x="2035" y="4396"/>
                    <a:pt x="1535" y="4596"/>
                    <a:pt x="1034" y="4629"/>
                  </a:cubicBezTo>
                  <a:cubicBezTo>
                    <a:pt x="1001" y="4496"/>
                    <a:pt x="1034" y="3595"/>
                    <a:pt x="967" y="3595"/>
                  </a:cubicBezTo>
                  <a:cubicBezTo>
                    <a:pt x="767" y="3628"/>
                    <a:pt x="567" y="3728"/>
                    <a:pt x="367" y="3862"/>
                  </a:cubicBezTo>
                  <a:cubicBezTo>
                    <a:pt x="267" y="2561"/>
                    <a:pt x="367" y="1293"/>
                    <a:pt x="267" y="26"/>
                  </a:cubicBezTo>
                  <a:cubicBezTo>
                    <a:pt x="267" y="9"/>
                    <a:pt x="250" y="1"/>
                    <a:pt x="2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231"/>
            <p:cNvSpPr/>
            <p:nvPr/>
          </p:nvSpPr>
          <p:spPr>
            <a:xfrm>
              <a:off x="6738500" y="2307113"/>
              <a:ext cx="35900" cy="26025"/>
            </a:xfrm>
            <a:custGeom>
              <a:rect b="b" l="l" r="r" t="t"/>
              <a:pathLst>
                <a:path extrusionOk="0" h="1041" w="1436">
                  <a:moveTo>
                    <a:pt x="1135" y="1"/>
                  </a:moveTo>
                  <a:cubicBezTo>
                    <a:pt x="835" y="301"/>
                    <a:pt x="434" y="535"/>
                    <a:pt x="1" y="601"/>
                  </a:cubicBezTo>
                  <a:cubicBezTo>
                    <a:pt x="201" y="802"/>
                    <a:pt x="434" y="935"/>
                    <a:pt x="701" y="1002"/>
                  </a:cubicBezTo>
                  <a:cubicBezTo>
                    <a:pt x="758" y="1030"/>
                    <a:pt x="820" y="1040"/>
                    <a:pt x="883" y="1040"/>
                  </a:cubicBezTo>
                  <a:cubicBezTo>
                    <a:pt x="970" y="1040"/>
                    <a:pt x="1058" y="1021"/>
                    <a:pt x="1135" y="1002"/>
                  </a:cubicBezTo>
                  <a:cubicBezTo>
                    <a:pt x="1435" y="868"/>
                    <a:pt x="1402" y="568"/>
                    <a:pt x="1335" y="335"/>
                  </a:cubicBezTo>
                  <a:cubicBezTo>
                    <a:pt x="1268" y="234"/>
                    <a:pt x="1202" y="101"/>
                    <a:pt x="11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231"/>
            <p:cNvSpPr/>
            <p:nvPr/>
          </p:nvSpPr>
          <p:spPr>
            <a:xfrm>
              <a:off x="6756025" y="2316288"/>
              <a:ext cx="18375" cy="17050"/>
            </a:xfrm>
            <a:custGeom>
              <a:rect b="b" l="l" r="r" t="t"/>
              <a:pathLst>
                <a:path extrusionOk="0" h="682" w="735">
                  <a:moveTo>
                    <a:pt x="634" y="1"/>
                  </a:moveTo>
                  <a:lnTo>
                    <a:pt x="634" y="1"/>
                  </a:lnTo>
                  <a:cubicBezTo>
                    <a:pt x="300" y="34"/>
                    <a:pt x="34" y="334"/>
                    <a:pt x="0" y="668"/>
                  </a:cubicBezTo>
                  <a:cubicBezTo>
                    <a:pt x="39" y="678"/>
                    <a:pt x="81" y="682"/>
                    <a:pt x="124" y="682"/>
                  </a:cubicBezTo>
                  <a:cubicBezTo>
                    <a:pt x="228" y="682"/>
                    <a:pt x="340" y="658"/>
                    <a:pt x="434" y="635"/>
                  </a:cubicBezTo>
                  <a:cubicBezTo>
                    <a:pt x="734" y="501"/>
                    <a:pt x="701" y="201"/>
                    <a:pt x="634" y="1"/>
                  </a:cubicBezTo>
                  <a:close/>
                </a:path>
              </a:pathLst>
            </a:custGeom>
            <a:solidFill>
              <a:srgbClr val="FF9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231"/>
            <p:cNvSpPr/>
            <p:nvPr/>
          </p:nvSpPr>
          <p:spPr>
            <a:xfrm>
              <a:off x="6621750" y="2053313"/>
              <a:ext cx="304425" cy="191425"/>
            </a:xfrm>
            <a:custGeom>
              <a:rect b="b" l="l" r="r" t="t"/>
              <a:pathLst>
                <a:path extrusionOk="0" h="7657" w="12177">
                  <a:moveTo>
                    <a:pt x="7217" y="0"/>
                  </a:moveTo>
                  <a:cubicBezTo>
                    <a:pt x="5886" y="0"/>
                    <a:pt x="4637" y="613"/>
                    <a:pt x="4637" y="613"/>
                  </a:cubicBezTo>
                  <a:cubicBezTo>
                    <a:pt x="4637" y="613"/>
                    <a:pt x="3661" y="267"/>
                    <a:pt x="2634" y="267"/>
                  </a:cubicBezTo>
                  <a:cubicBezTo>
                    <a:pt x="1973" y="267"/>
                    <a:pt x="1291" y="410"/>
                    <a:pt x="835" y="880"/>
                  </a:cubicBezTo>
                  <a:cubicBezTo>
                    <a:pt x="1" y="1747"/>
                    <a:pt x="534" y="5016"/>
                    <a:pt x="3170" y="5016"/>
                  </a:cubicBezTo>
                  <a:cubicBezTo>
                    <a:pt x="4837" y="5016"/>
                    <a:pt x="6572" y="3448"/>
                    <a:pt x="6572" y="3448"/>
                  </a:cubicBezTo>
                  <a:cubicBezTo>
                    <a:pt x="7673" y="5350"/>
                    <a:pt x="9241" y="5350"/>
                    <a:pt x="9241" y="5350"/>
                  </a:cubicBezTo>
                  <a:cubicBezTo>
                    <a:pt x="9241" y="5350"/>
                    <a:pt x="9588" y="7656"/>
                    <a:pt x="10499" y="7656"/>
                  </a:cubicBezTo>
                  <a:cubicBezTo>
                    <a:pt x="10524" y="7656"/>
                    <a:pt x="10549" y="7655"/>
                    <a:pt x="10575" y="7651"/>
                  </a:cubicBezTo>
                  <a:cubicBezTo>
                    <a:pt x="11342" y="7551"/>
                    <a:pt x="12176" y="4482"/>
                    <a:pt x="11742" y="2714"/>
                  </a:cubicBezTo>
                  <a:cubicBezTo>
                    <a:pt x="11559" y="1799"/>
                    <a:pt x="10790" y="1163"/>
                    <a:pt x="9895" y="1163"/>
                  </a:cubicBezTo>
                  <a:cubicBezTo>
                    <a:pt x="9811" y="1163"/>
                    <a:pt x="9726" y="1168"/>
                    <a:pt x="9641" y="1180"/>
                  </a:cubicBezTo>
                  <a:cubicBezTo>
                    <a:pt x="9027" y="273"/>
                    <a:pt x="8104" y="0"/>
                    <a:pt x="721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231"/>
            <p:cNvSpPr/>
            <p:nvPr/>
          </p:nvSpPr>
          <p:spPr>
            <a:xfrm>
              <a:off x="6781875" y="2121863"/>
              <a:ext cx="81750" cy="75100"/>
            </a:xfrm>
            <a:custGeom>
              <a:rect b="b" l="l" r="r" t="t"/>
              <a:pathLst>
                <a:path extrusionOk="0" h="3004" w="3270">
                  <a:moveTo>
                    <a:pt x="126" y="1"/>
                  </a:moveTo>
                  <a:cubicBezTo>
                    <a:pt x="112" y="1"/>
                    <a:pt x="100" y="11"/>
                    <a:pt x="100" y="39"/>
                  </a:cubicBezTo>
                  <a:cubicBezTo>
                    <a:pt x="0" y="906"/>
                    <a:pt x="334" y="1740"/>
                    <a:pt x="934" y="2374"/>
                  </a:cubicBezTo>
                  <a:cubicBezTo>
                    <a:pt x="1394" y="2785"/>
                    <a:pt x="1976" y="3003"/>
                    <a:pt x="2566" y="3003"/>
                  </a:cubicBezTo>
                  <a:cubicBezTo>
                    <a:pt x="2790" y="3003"/>
                    <a:pt x="3016" y="2972"/>
                    <a:pt x="3236" y="2908"/>
                  </a:cubicBezTo>
                  <a:cubicBezTo>
                    <a:pt x="3269" y="2908"/>
                    <a:pt x="3269" y="2841"/>
                    <a:pt x="3236" y="2841"/>
                  </a:cubicBezTo>
                  <a:cubicBezTo>
                    <a:pt x="2469" y="2841"/>
                    <a:pt x="1735" y="2608"/>
                    <a:pt x="1134" y="2141"/>
                  </a:cubicBezTo>
                  <a:cubicBezTo>
                    <a:pt x="501" y="1640"/>
                    <a:pt x="134" y="840"/>
                    <a:pt x="167" y="39"/>
                  </a:cubicBezTo>
                  <a:cubicBezTo>
                    <a:pt x="167" y="20"/>
                    <a:pt x="145" y="1"/>
                    <a:pt x="1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231"/>
            <p:cNvSpPr/>
            <p:nvPr/>
          </p:nvSpPr>
          <p:spPr>
            <a:xfrm>
              <a:off x="6857750" y="2083138"/>
              <a:ext cx="72575" cy="159800"/>
            </a:xfrm>
            <a:custGeom>
              <a:rect b="b" l="l" r="r" t="t"/>
              <a:pathLst>
                <a:path extrusionOk="0" h="6392" w="2903">
                  <a:moveTo>
                    <a:pt x="988" y="0"/>
                  </a:moveTo>
                  <a:cubicBezTo>
                    <a:pt x="682" y="0"/>
                    <a:pt x="369" y="52"/>
                    <a:pt x="67" y="120"/>
                  </a:cubicBezTo>
                  <a:cubicBezTo>
                    <a:pt x="1" y="120"/>
                    <a:pt x="34" y="187"/>
                    <a:pt x="67" y="187"/>
                  </a:cubicBezTo>
                  <a:cubicBezTo>
                    <a:pt x="237" y="143"/>
                    <a:pt x="409" y="121"/>
                    <a:pt x="578" y="121"/>
                  </a:cubicBezTo>
                  <a:cubicBezTo>
                    <a:pt x="1174" y="121"/>
                    <a:pt x="1746" y="387"/>
                    <a:pt x="2136" y="854"/>
                  </a:cubicBezTo>
                  <a:cubicBezTo>
                    <a:pt x="2636" y="1355"/>
                    <a:pt x="2703" y="2122"/>
                    <a:pt x="2669" y="2822"/>
                  </a:cubicBezTo>
                  <a:cubicBezTo>
                    <a:pt x="2603" y="4157"/>
                    <a:pt x="2069" y="5424"/>
                    <a:pt x="1135" y="6358"/>
                  </a:cubicBezTo>
                  <a:cubicBezTo>
                    <a:pt x="1135" y="6358"/>
                    <a:pt x="1135" y="6391"/>
                    <a:pt x="1168" y="6391"/>
                  </a:cubicBezTo>
                  <a:cubicBezTo>
                    <a:pt x="2236" y="5391"/>
                    <a:pt x="2869" y="3990"/>
                    <a:pt x="2869" y="2489"/>
                  </a:cubicBezTo>
                  <a:cubicBezTo>
                    <a:pt x="2903" y="1788"/>
                    <a:pt x="2769" y="954"/>
                    <a:pt x="2202" y="421"/>
                  </a:cubicBezTo>
                  <a:cubicBezTo>
                    <a:pt x="1849" y="106"/>
                    <a:pt x="1426" y="0"/>
                    <a:pt x="9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231"/>
            <p:cNvSpPr/>
            <p:nvPr/>
          </p:nvSpPr>
          <p:spPr>
            <a:xfrm>
              <a:off x="6630925" y="2050788"/>
              <a:ext cx="110700" cy="98750"/>
            </a:xfrm>
            <a:custGeom>
              <a:rect b="b" l="l" r="r" t="t"/>
              <a:pathLst>
                <a:path extrusionOk="0" h="3950" w="4428">
                  <a:moveTo>
                    <a:pt x="2526" y="1"/>
                  </a:moveTo>
                  <a:cubicBezTo>
                    <a:pt x="1880" y="1"/>
                    <a:pt x="1231" y="205"/>
                    <a:pt x="734" y="614"/>
                  </a:cubicBezTo>
                  <a:cubicBezTo>
                    <a:pt x="234" y="981"/>
                    <a:pt x="1" y="1614"/>
                    <a:pt x="101" y="2215"/>
                  </a:cubicBezTo>
                  <a:cubicBezTo>
                    <a:pt x="234" y="2882"/>
                    <a:pt x="601" y="3516"/>
                    <a:pt x="1135" y="3949"/>
                  </a:cubicBezTo>
                  <a:cubicBezTo>
                    <a:pt x="701" y="3516"/>
                    <a:pt x="401" y="2949"/>
                    <a:pt x="301" y="2315"/>
                  </a:cubicBezTo>
                  <a:cubicBezTo>
                    <a:pt x="201" y="1748"/>
                    <a:pt x="434" y="1147"/>
                    <a:pt x="935" y="781"/>
                  </a:cubicBezTo>
                  <a:cubicBezTo>
                    <a:pt x="1444" y="447"/>
                    <a:pt x="2110" y="224"/>
                    <a:pt x="2758" y="224"/>
                  </a:cubicBezTo>
                  <a:cubicBezTo>
                    <a:pt x="3341" y="224"/>
                    <a:pt x="3910" y="405"/>
                    <a:pt x="4337" y="847"/>
                  </a:cubicBezTo>
                  <a:cubicBezTo>
                    <a:pt x="4347" y="857"/>
                    <a:pt x="4359" y="861"/>
                    <a:pt x="4372" y="861"/>
                  </a:cubicBezTo>
                  <a:cubicBezTo>
                    <a:pt x="4401" y="861"/>
                    <a:pt x="4427" y="837"/>
                    <a:pt x="4404" y="814"/>
                  </a:cubicBezTo>
                  <a:cubicBezTo>
                    <a:pt x="4003" y="347"/>
                    <a:pt x="3403" y="80"/>
                    <a:pt x="2803" y="13"/>
                  </a:cubicBezTo>
                  <a:cubicBezTo>
                    <a:pt x="2711" y="5"/>
                    <a:pt x="2619" y="1"/>
                    <a:pt x="25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231"/>
            <p:cNvSpPr/>
            <p:nvPr/>
          </p:nvSpPr>
          <p:spPr>
            <a:xfrm>
              <a:off x="6871925" y="2198138"/>
              <a:ext cx="68425" cy="98725"/>
            </a:xfrm>
            <a:custGeom>
              <a:rect b="b" l="l" r="r" t="t"/>
              <a:pathLst>
                <a:path extrusionOk="0" h="3949" w="2737">
                  <a:moveTo>
                    <a:pt x="1605" y="0"/>
                  </a:moveTo>
                  <a:cubicBezTo>
                    <a:pt x="740" y="0"/>
                    <a:pt x="1" y="1892"/>
                    <a:pt x="1" y="1892"/>
                  </a:cubicBezTo>
                  <a:lnTo>
                    <a:pt x="34" y="3526"/>
                  </a:lnTo>
                  <a:cubicBezTo>
                    <a:pt x="231" y="3801"/>
                    <a:pt x="543" y="3949"/>
                    <a:pt x="862" y="3949"/>
                  </a:cubicBezTo>
                  <a:cubicBezTo>
                    <a:pt x="1084" y="3949"/>
                    <a:pt x="1310" y="3877"/>
                    <a:pt x="1502" y="3726"/>
                  </a:cubicBezTo>
                  <a:cubicBezTo>
                    <a:pt x="2369" y="3159"/>
                    <a:pt x="2736" y="290"/>
                    <a:pt x="1769" y="24"/>
                  </a:cubicBezTo>
                  <a:cubicBezTo>
                    <a:pt x="1714" y="8"/>
                    <a:pt x="1659" y="0"/>
                    <a:pt x="1605"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231"/>
            <p:cNvSpPr/>
            <p:nvPr/>
          </p:nvSpPr>
          <p:spPr>
            <a:xfrm>
              <a:off x="6881100" y="2219563"/>
              <a:ext cx="33400" cy="65200"/>
            </a:xfrm>
            <a:custGeom>
              <a:rect b="b" l="l" r="r" t="t"/>
              <a:pathLst>
                <a:path extrusionOk="0" h="2608" w="1336">
                  <a:moveTo>
                    <a:pt x="1302" y="0"/>
                  </a:moveTo>
                  <a:cubicBezTo>
                    <a:pt x="401" y="301"/>
                    <a:pt x="1" y="1668"/>
                    <a:pt x="201" y="2569"/>
                  </a:cubicBezTo>
                  <a:cubicBezTo>
                    <a:pt x="201" y="2588"/>
                    <a:pt x="245" y="2607"/>
                    <a:pt x="283" y="2607"/>
                  </a:cubicBezTo>
                  <a:cubicBezTo>
                    <a:pt x="311" y="2607"/>
                    <a:pt x="334" y="2597"/>
                    <a:pt x="334" y="2569"/>
                  </a:cubicBezTo>
                  <a:cubicBezTo>
                    <a:pt x="368" y="2335"/>
                    <a:pt x="434" y="2135"/>
                    <a:pt x="534" y="1935"/>
                  </a:cubicBezTo>
                  <a:cubicBezTo>
                    <a:pt x="635" y="1702"/>
                    <a:pt x="901" y="1568"/>
                    <a:pt x="1135" y="1568"/>
                  </a:cubicBezTo>
                  <a:cubicBezTo>
                    <a:pt x="1135" y="1568"/>
                    <a:pt x="1168" y="1535"/>
                    <a:pt x="1135" y="1535"/>
                  </a:cubicBezTo>
                  <a:cubicBezTo>
                    <a:pt x="1054" y="1490"/>
                    <a:pt x="969" y="1469"/>
                    <a:pt x="886" y="1469"/>
                  </a:cubicBezTo>
                  <a:cubicBezTo>
                    <a:pt x="657" y="1469"/>
                    <a:pt x="441" y="1624"/>
                    <a:pt x="368" y="1868"/>
                  </a:cubicBezTo>
                  <a:cubicBezTo>
                    <a:pt x="401" y="1135"/>
                    <a:pt x="735" y="467"/>
                    <a:pt x="1302" y="34"/>
                  </a:cubicBezTo>
                  <a:cubicBezTo>
                    <a:pt x="1335" y="0"/>
                    <a:pt x="1302" y="0"/>
                    <a:pt x="13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231"/>
            <p:cNvSpPr/>
            <p:nvPr/>
          </p:nvSpPr>
          <p:spPr>
            <a:xfrm>
              <a:off x="6919475" y="2458013"/>
              <a:ext cx="190975" cy="342000"/>
            </a:xfrm>
            <a:custGeom>
              <a:rect b="b" l="l" r="r" t="t"/>
              <a:pathLst>
                <a:path extrusionOk="0" h="13680" w="7639">
                  <a:moveTo>
                    <a:pt x="2501" y="1"/>
                  </a:moveTo>
                  <a:cubicBezTo>
                    <a:pt x="1444" y="1"/>
                    <a:pt x="411" y="1528"/>
                    <a:pt x="434" y="5673"/>
                  </a:cubicBezTo>
                  <a:cubicBezTo>
                    <a:pt x="434" y="7842"/>
                    <a:pt x="234" y="10977"/>
                    <a:pt x="0" y="13679"/>
                  </a:cubicBezTo>
                  <a:lnTo>
                    <a:pt x="7639" y="13679"/>
                  </a:lnTo>
                  <a:cubicBezTo>
                    <a:pt x="6905" y="8575"/>
                    <a:pt x="5337" y="2705"/>
                    <a:pt x="3803" y="770"/>
                  </a:cubicBezTo>
                  <a:cubicBezTo>
                    <a:pt x="3420" y="286"/>
                    <a:pt x="2958" y="1"/>
                    <a:pt x="2501"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231"/>
            <p:cNvSpPr/>
            <p:nvPr/>
          </p:nvSpPr>
          <p:spPr>
            <a:xfrm>
              <a:off x="6901950" y="2431263"/>
              <a:ext cx="226850" cy="352050"/>
            </a:xfrm>
            <a:custGeom>
              <a:rect b="b" l="l" r="r" t="t"/>
              <a:pathLst>
                <a:path extrusionOk="0" h="14082" w="9074">
                  <a:moveTo>
                    <a:pt x="3196" y="1"/>
                  </a:moveTo>
                  <a:cubicBezTo>
                    <a:pt x="2276" y="1"/>
                    <a:pt x="1498" y="1254"/>
                    <a:pt x="1168" y="4008"/>
                  </a:cubicBezTo>
                  <a:cubicBezTo>
                    <a:pt x="768" y="7577"/>
                    <a:pt x="1" y="14082"/>
                    <a:pt x="1" y="14082"/>
                  </a:cubicBezTo>
                  <a:lnTo>
                    <a:pt x="9074" y="13682"/>
                  </a:lnTo>
                  <a:cubicBezTo>
                    <a:pt x="8307" y="10279"/>
                    <a:pt x="7339" y="6943"/>
                    <a:pt x="6138" y="3674"/>
                  </a:cubicBezTo>
                  <a:cubicBezTo>
                    <a:pt x="5228" y="1313"/>
                    <a:pt x="4137" y="1"/>
                    <a:pt x="319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231"/>
            <p:cNvSpPr/>
            <p:nvPr/>
          </p:nvSpPr>
          <p:spPr>
            <a:xfrm>
              <a:off x="7092100" y="2700738"/>
              <a:ext cx="8350" cy="41725"/>
            </a:xfrm>
            <a:custGeom>
              <a:rect b="b" l="l" r="r" t="t"/>
              <a:pathLst>
                <a:path extrusionOk="0" h="1669" w="334">
                  <a:moveTo>
                    <a:pt x="267" y="1"/>
                  </a:moveTo>
                  <a:cubicBezTo>
                    <a:pt x="167" y="267"/>
                    <a:pt x="100" y="534"/>
                    <a:pt x="67" y="835"/>
                  </a:cubicBezTo>
                  <a:cubicBezTo>
                    <a:pt x="0" y="1101"/>
                    <a:pt x="0" y="1368"/>
                    <a:pt x="67" y="1668"/>
                  </a:cubicBezTo>
                  <a:cubicBezTo>
                    <a:pt x="167" y="1402"/>
                    <a:pt x="234" y="1135"/>
                    <a:pt x="267" y="835"/>
                  </a:cubicBezTo>
                  <a:cubicBezTo>
                    <a:pt x="334" y="568"/>
                    <a:pt x="334" y="267"/>
                    <a:pt x="2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231"/>
            <p:cNvSpPr/>
            <p:nvPr/>
          </p:nvSpPr>
          <p:spPr>
            <a:xfrm>
              <a:off x="6965325" y="2637563"/>
              <a:ext cx="41725" cy="7125"/>
            </a:xfrm>
            <a:custGeom>
              <a:rect b="b" l="l" r="r" t="t"/>
              <a:pathLst>
                <a:path extrusionOk="0" h="285" w="1669">
                  <a:moveTo>
                    <a:pt x="418" y="1"/>
                  </a:moveTo>
                  <a:cubicBezTo>
                    <a:pt x="276" y="1"/>
                    <a:pt x="134" y="9"/>
                    <a:pt x="1" y="26"/>
                  </a:cubicBezTo>
                  <a:cubicBezTo>
                    <a:pt x="268" y="126"/>
                    <a:pt x="535" y="226"/>
                    <a:pt x="835" y="259"/>
                  </a:cubicBezTo>
                  <a:cubicBezTo>
                    <a:pt x="968" y="276"/>
                    <a:pt x="1102" y="284"/>
                    <a:pt x="1239" y="284"/>
                  </a:cubicBezTo>
                  <a:cubicBezTo>
                    <a:pt x="1377" y="284"/>
                    <a:pt x="1519" y="276"/>
                    <a:pt x="1669" y="259"/>
                  </a:cubicBezTo>
                  <a:cubicBezTo>
                    <a:pt x="1402" y="126"/>
                    <a:pt x="1135" y="59"/>
                    <a:pt x="835" y="26"/>
                  </a:cubicBezTo>
                  <a:cubicBezTo>
                    <a:pt x="701" y="9"/>
                    <a:pt x="560" y="1"/>
                    <a:pt x="4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231"/>
            <p:cNvSpPr/>
            <p:nvPr/>
          </p:nvSpPr>
          <p:spPr>
            <a:xfrm>
              <a:off x="6996200" y="2466413"/>
              <a:ext cx="25025" cy="33375"/>
            </a:xfrm>
            <a:custGeom>
              <a:rect b="b" l="l" r="r" t="t"/>
              <a:pathLst>
                <a:path extrusionOk="0" h="1335" w="1001">
                  <a:moveTo>
                    <a:pt x="0" y="0"/>
                  </a:moveTo>
                  <a:lnTo>
                    <a:pt x="0" y="0"/>
                  </a:lnTo>
                  <a:cubicBezTo>
                    <a:pt x="100" y="267"/>
                    <a:pt x="234" y="501"/>
                    <a:pt x="400" y="734"/>
                  </a:cubicBezTo>
                  <a:cubicBezTo>
                    <a:pt x="567" y="934"/>
                    <a:pt x="767" y="1134"/>
                    <a:pt x="1001" y="1334"/>
                  </a:cubicBezTo>
                  <a:cubicBezTo>
                    <a:pt x="901" y="1068"/>
                    <a:pt x="767" y="801"/>
                    <a:pt x="567" y="601"/>
                  </a:cubicBezTo>
                  <a:cubicBezTo>
                    <a:pt x="400" y="367"/>
                    <a:pt x="200" y="167"/>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231"/>
            <p:cNvSpPr/>
            <p:nvPr/>
          </p:nvSpPr>
          <p:spPr>
            <a:xfrm>
              <a:off x="7064575" y="2575638"/>
              <a:ext cx="33375" cy="25050"/>
            </a:xfrm>
            <a:custGeom>
              <a:rect b="b" l="l" r="r" t="t"/>
              <a:pathLst>
                <a:path extrusionOk="0" h="1002" w="1335">
                  <a:moveTo>
                    <a:pt x="1335" y="1"/>
                  </a:moveTo>
                  <a:lnTo>
                    <a:pt x="1335" y="1"/>
                  </a:lnTo>
                  <a:cubicBezTo>
                    <a:pt x="1068" y="101"/>
                    <a:pt x="801" y="234"/>
                    <a:pt x="601" y="401"/>
                  </a:cubicBezTo>
                  <a:cubicBezTo>
                    <a:pt x="367" y="568"/>
                    <a:pt x="167" y="768"/>
                    <a:pt x="0" y="1002"/>
                  </a:cubicBezTo>
                  <a:cubicBezTo>
                    <a:pt x="267" y="902"/>
                    <a:pt x="501" y="768"/>
                    <a:pt x="734" y="601"/>
                  </a:cubicBezTo>
                  <a:cubicBezTo>
                    <a:pt x="934" y="435"/>
                    <a:pt x="1134" y="234"/>
                    <a:pt x="1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231"/>
            <p:cNvSpPr/>
            <p:nvPr/>
          </p:nvSpPr>
          <p:spPr>
            <a:xfrm>
              <a:off x="6974500" y="2742438"/>
              <a:ext cx="33400" cy="25050"/>
            </a:xfrm>
            <a:custGeom>
              <a:rect b="b" l="l" r="r" t="t"/>
              <a:pathLst>
                <a:path extrusionOk="0" h="1002" w="1336">
                  <a:moveTo>
                    <a:pt x="1335" y="0"/>
                  </a:moveTo>
                  <a:lnTo>
                    <a:pt x="1335" y="0"/>
                  </a:lnTo>
                  <a:cubicBezTo>
                    <a:pt x="1068" y="101"/>
                    <a:pt x="801" y="234"/>
                    <a:pt x="601" y="401"/>
                  </a:cubicBezTo>
                  <a:cubicBezTo>
                    <a:pt x="368" y="568"/>
                    <a:pt x="168" y="768"/>
                    <a:pt x="1" y="1001"/>
                  </a:cubicBezTo>
                  <a:cubicBezTo>
                    <a:pt x="234" y="901"/>
                    <a:pt x="501" y="768"/>
                    <a:pt x="735" y="601"/>
                  </a:cubicBezTo>
                  <a:cubicBezTo>
                    <a:pt x="935" y="434"/>
                    <a:pt x="1135" y="234"/>
                    <a:pt x="1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231"/>
            <p:cNvSpPr/>
            <p:nvPr/>
          </p:nvSpPr>
          <p:spPr>
            <a:xfrm>
              <a:off x="6898625" y="2574188"/>
              <a:ext cx="26300" cy="210525"/>
            </a:xfrm>
            <a:custGeom>
              <a:rect b="b" l="l" r="r" t="t"/>
              <a:pathLst>
                <a:path extrusionOk="0" h="8421" w="1052">
                  <a:moveTo>
                    <a:pt x="1047" y="1"/>
                  </a:moveTo>
                  <a:cubicBezTo>
                    <a:pt x="1043" y="1"/>
                    <a:pt x="1034" y="9"/>
                    <a:pt x="1034" y="26"/>
                  </a:cubicBezTo>
                  <a:cubicBezTo>
                    <a:pt x="1051" y="9"/>
                    <a:pt x="1051" y="1"/>
                    <a:pt x="1047" y="1"/>
                  </a:cubicBezTo>
                  <a:close/>
                  <a:moveTo>
                    <a:pt x="1034" y="26"/>
                  </a:moveTo>
                  <a:cubicBezTo>
                    <a:pt x="934" y="759"/>
                    <a:pt x="801" y="1460"/>
                    <a:pt x="701" y="2194"/>
                  </a:cubicBezTo>
                  <a:cubicBezTo>
                    <a:pt x="667" y="1894"/>
                    <a:pt x="601" y="1593"/>
                    <a:pt x="534" y="1260"/>
                  </a:cubicBezTo>
                  <a:lnTo>
                    <a:pt x="501" y="1260"/>
                  </a:lnTo>
                  <a:cubicBezTo>
                    <a:pt x="534" y="1527"/>
                    <a:pt x="567" y="1760"/>
                    <a:pt x="601" y="2027"/>
                  </a:cubicBezTo>
                  <a:lnTo>
                    <a:pt x="667" y="2394"/>
                  </a:lnTo>
                  <a:lnTo>
                    <a:pt x="667" y="2461"/>
                  </a:lnTo>
                  <a:cubicBezTo>
                    <a:pt x="567" y="3028"/>
                    <a:pt x="467" y="3595"/>
                    <a:pt x="401" y="4162"/>
                  </a:cubicBezTo>
                  <a:cubicBezTo>
                    <a:pt x="334" y="4862"/>
                    <a:pt x="267" y="5530"/>
                    <a:pt x="200" y="6230"/>
                  </a:cubicBezTo>
                  <a:cubicBezTo>
                    <a:pt x="100" y="6897"/>
                    <a:pt x="100" y="7698"/>
                    <a:pt x="0" y="8398"/>
                  </a:cubicBezTo>
                  <a:cubicBezTo>
                    <a:pt x="125" y="8412"/>
                    <a:pt x="249" y="8420"/>
                    <a:pt x="373" y="8420"/>
                  </a:cubicBezTo>
                  <a:cubicBezTo>
                    <a:pt x="549" y="8420"/>
                    <a:pt x="725" y="8404"/>
                    <a:pt x="901" y="8365"/>
                  </a:cubicBezTo>
                  <a:cubicBezTo>
                    <a:pt x="968" y="8365"/>
                    <a:pt x="1001" y="8298"/>
                    <a:pt x="901" y="8298"/>
                  </a:cubicBezTo>
                  <a:cubicBezTo>
                    <a:pt x="868" y="8309"/>
                    <a:pt x="771" y="8313"/>
                    <a:pt x="656" y="8313"/>
                  </a:cubicBezTo>
                  <a:cubicBezTo>
                    <a:pt x="427" y="8313"/>
                    <a:pt x="123" y="8298"/>
                    <a:pt x="100" y="8298"/>
                  </a:cubicBezTo>
                  <a:cubicBezTo>
                    <a:pt x="167" y="7598"/>
                    <a:pt x="334" y="6931"/>
                    <a:pt x="401" y="6230"/>
                  </a:cubicBezTo>
                  <a:cubicBezTo>
                    <a:pt x="501" y="5563"/>
                    <a:pt x="601" y="4862"/>
                    <a:pt x="667" y="4195"/>
                  </a:cubicBezTo>
                  <a:cubicBezTo>
                    <a:pt x="801" y="2794"/>
                    <a:pt x="901" y="1393"/>
                    <a:pt x="1034" y="26"/>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231"/>
            <p:cNvSpPr/>
            <p:nvPr/>
          </p:nvSpPr>
          <p:spPr>
            <a:xfrm>
              <a:off x="7072075" y="2561463"/>
              <a:ext cx="60075" cy="214075"/>
            </a:xfrm>
            <a:custGeom>
              <a:rect b="b" l="l" r="r" t="t"/>
              <a:pathLst>
                <a:path extrusionOk="0" h="8563" w="2403">
                  <a:moveTo>
                    <a:pt x="1" y="1"/>
                  </a:moveTo>
                  <a:cubicBezTo>
                    <a:pt x="367" y="1469"/>
                    <a:pt x="734" y="2903"/>
                    <a:pt x="1101" y="4337"/>
                  </a:cubicBezTo>
                  <a:cubicBezTo>
                    <a:pt x="1435" y="5705"/>
                    <a:pt x="1802" y="7073"/>
                    <a:pt x="2269" y="8407"/>
                  </a:cubicBezTo>
                  <a:cubicBezTo>
                    <a:pt x="2002" y="8440"/>
                    <a:pt x="1735" y="8474"/>
                    <a:pt x="1468" y="8540"/>
                  </a:cubicBezTo>
                  <a:cubicBezTo>
                    <a:pt x="1593" y="8554"/>
                    <a:pt x="1723" y="8562"/>
                    <a:pt x="1854" y="8562"/>
                  </a:cubicBezTo>
                  <a:cubicBezTo>
                    <a:pt x="2039" y="8562"/>
                    <a:pt x="2226" y="8546"/>
                    <a:pt x="2402" y="8507"/>
                  </a:cubicBezTo>
                  <a:cubicBezTo>
                    <a:pt x="2102" y="7039"/>
                    <a:pt x="1702" y="5605"/>
                    <a:pt x="1268" y="4171"/>
                  </a:cubicBezTo>
                  <a:cubicBezTo>
                    <a:pt x="1168" y="3804"/>
                    <a:pt x="1035" y="3403"/>
                    <a:pt x="935" y="3003"/>
                  </a:cubicBezTo>
                  <a:cubicBezTo>
                    <a:pt x="901" y="2770"/>
                    <a:pt x="868" y="2503"/>
                    <a:pt x="868" y="2236"/>
                  </a:cubicBezTo>
                  <a:cubicBezTo>
                    <a:pt x="834" y="2002"/>
                    <a:pt x="801" y="1702"/>
                    <a:pt x="768" y="1435"/>
                  </a:cubicBezTo>
                  <a:lnTo>
                    <a:pt x="734" y="1435"/>
                  </a:lnTo>
                  <a:cubicBezTo>
                    <a:pt x="734" y="1702"/>
                    <a:pt x="734" y="2002"/>
                    <a:pt x="768" y="2269"/>
                  </a:cubicBezTo>
                  <a:cubicBezTo>
                    <a:pt x="768" y="2363"/>
                    <a:pt x="768" y="2487"/>
                    <a:pt x="795" y="2584"/>
                  </a:cubicBezTo>
                  <a:lnTo>
                    <a:pt x="795" y="2584"/>
                  </a:lnTo>
                  <a:cubicBezTo>
                    <a:pt x="530" y="1723"/>
                    <a:pt x="266" y="862"/>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231"/>
            <p:cNvSpPr/>
            <p:nvPr/>
          </p:nvSpPr>
          <p:spPr>
            <a:xfrm>
              <a:off x="6911950" y="2744813"/>
              <a:ext cx="198500" cy="7425"/>
            </a:xfrm>
            <a:custGeom>
              <a:rect b="b" l="l" r="r" t="t"/>
              <a:pathLst>
                <a:path extrusionOk="0" h="297" w="7940">
                  <a:moveTo>
                    <a:pt x="7361" y="0"/>
                  </a:moveTo>
                  <a:cubicBezTo>
                    <a:pt x="5513" y="0"/>
                    <a:pt x="1144" y="116"/>
                    <a:pt x="101" y="206"/>
                  </a:cubicBezTo>
                  <a:cubicBezTo>
                    <a:pt x="34" y="206"/>
                    <a:pt x="1" y="239"/>
                    <a:pt x="101" y="272"/>
                  </a:cubicBezTo>
                  <a:cubicBezTo>
                    <a:pt x="732" y="289"/>
                    <a:pt x="1364" y="297"/>
                    <a:pt x="1995" y="297"/>
                  </a:cubicBezTo>
                  <a:cubicBezTo>
                    <a:pt x="3966" y="297"/>
                    <a:pt x="5936" y="216"/>
                    <a:pt x="7907" y="39"/>
                  </a:cubicBezTo>
                  <a:cubicBezTo>
                    <a:pt x="7940" y="39"/>
                    <a:pt x="7940" y="6"/>
                    <a:pt x="7907" y="6"/>
                  </a:cubicBezTo>
                  <a:cubicBezTo>
                    <a:pt x="7768" y="2"/>
                    <a:pt x="7583" y="0"/>
                    <a:pt x="73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231"/>
            <p:cNvSpPr/>
            <p:nvPr/>
          </p:nvSpPr>
          <p:spPr>
            <a:xfrm>
              <a:off x="7021200" y="1898488"/>
              <a:ext cx="441175" cy="320300"/>
            </a:xfrm>
            <a:custGeom>
              <a:rect b="b" l="l" r="r" t="t"/>
              <a:pathLst>
                <a:path extrusionOk="0" h="12812" w="17647">
                  <a:moveTo>
                    <a:pt x="8974" y="1"/>
                  </a:moveTo>
                  <a:cubicBezTo>
                    <a:pt x="4170" y="1"/>
                    <a:pt x="268" y="2870"/>
                    <a:pt x="268" y="6406"/>
                  </a:cubicBezTo>
                  <a:cubicBezTo>
                    <a:pt x="301" y="7406"/>
                    <a:pt x="601" y="8374"/>
                    <a:pt x="1135" y="9208"/>
                  </a:cubicBezTo>
                  <a:lnTo>
                    <a:pt x="1" y="11843"/>
                  </a:lnTo>
                  <a:lnTo>
                    <a:pt x="2970" y="11042"/>
                  </a:lnTo>
                  <a:cubicBezTo>
                    <a:pt x="4691" y="12211"/>
                    <a:pt x="6729" y="12811"/>
                    <a:pt x="8805" y="12811"/>
                  </a:cubicBezTo>
                  <a:cubicBezTo>
                    <a:pt x="8861" y="12811"/>
                    <a:pt x="8918" y="12811"/>
                    <a:pt x="8974" y="12810"/>
                  </a:cubicBezTo>
                  <a:cubicBezTo>
                    <a:pt x="13777" y="12810"/>
                    <a:pt x="17647" y="9941"/>
                    <a:pt x="17647" y="6406"/>
                  </a:cubicBezTo>
                  <a:cubicBezTo>
                    <a:pt x="17647" y="2870"/>
                    <a:pt x="13777" y="1"/>
                    <a:pt x="897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231"/>
            <p:cNvSpPr/>
            <p:nvPr/>
          </p:nvSpPr>
          <p:spPr>
            <a:xfrm>
              <a:off x="7323100" y="2036088"/>
              <a:ext cx="52550" cy="45050"/>
            </a:xfrm>
            <a:custGeom>
              <a:rect b="b" l="l" r="r" t="t"/>
              <a:pathLst>
                <a:path extrusionOk="0" h="1802" w="2102">
                  <a:moveTo>
                    <a:pt x="901" y="1"/>
                  </a:moveTo>
                  <a:cubicBezTo>
                    <a:pt x="400" y="1"/>
                    <a:pt x="0" y="401"/>
                    <a:pt x="0" y="902"/>
                  </a:cubicBezTo>
                  <a:cubicBezTo>
                    <a:pt x="0" y="1443"/>
                    <a:pt x="442" y="1801"/>
                    <a:pt x="904" y="1801"/>
                  </a:cubicBezTo>
                  <a:cubicBezTo>
                    <a:pt x="1125" y="1801"/>
                    <a:pt x="1351" y="1719"/>
                    <a:pt x="1535" y="1535"/>
                  </a:cubicBezTo>
                  <a:cubicBezTo>
                    <a:pt x="2102" y="968"/>
                    <a:pt x="1701" y="1"/>
                    <a:pt x="9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231"/>
            <p:cNvSpPr/>
            <p:nvPr/>
          </p:nvSpPr>
          <p:spPr>
            <a:xfrm>
              <a:off x="7223025" y="2036088"/>
              <a:ext cx="52550" cy="45050"/>
            </a:xfrm>
            <a:custGeom>
              <a:rect b="b" l="l" r="r" t="t"/>
              <a:pathLst>
                <a:path extrusionOk="0" h="1802" w="2102">
                  <a:moveTo>
                    <a:pt x="901" y="1"/>
                  </a:moveTo>
                  <a:cubicBezTo>
                    <a:pt x="400" y="1"/>
                    <a:pt x="0" y="401"/>
                    <a:pt x="0" y="902"/>
                  </a:cubicBezTo>
                  <a:cubicBezTo>
                    <a:pt x="0" y="1443"/>
                    <a:pt x="442" y="1801"/>
                    <a:pt x="904" y="1801"/>
                  </a:cubicBezTo>
                  <a:cubicBezTo>
                    <a:pt x="1125" y="1801"/>
                    <a:pt x="1351" y="1719"/>
                    <a:pt x="1535" y="1535"/>
                  </a:cubicBezTo>
                  <a:cubicBezTo>
                    <a:pt x="2102" y="968"/>
                    <a:pt x="1701" y="1"/>
                    <a:pt x="9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231"/>
            <p:cNvSpPr/>
            <p:nvPr/>
          </p:nvSpPr>
          <p:spPr>
            <a:xfrm>
              <a:off x="7122100" y="2036088"/>
              <a:ext cx="52575" cy="45050"/>
            </a:xfrm>
            <a:custGeom>
              <a:rect b="b" l="l" r="r" t="t"/>
              <a:pathLst>
                <a:path extrusionOk="0" h="1802" w="2103">
                  <a:moveTo>
                    <a:pt x="902" y="1"/>
                  </a:moveTo>
                  <a:cubicBezTo>
                    <a:pt x="401" y="1"/>
                    <a:pt x="1" y="401"/>
                    <a:pt x="1" y="902"/>
                  </a:cubicBezTo>
                  <a:cubicBezTo>
                    <a:pt x="1" y="1443"/>
                    <a:pt x="443" y="1801"/>
                    <a:pt x="905" y="1801"/>
                  </a:cubicBezTo>
                  <a:cubicBezTo>
                    <a:pt x="1126" y="1801"/>
                    <a:pt x="1352" y="1719"/>
                    <a:pt x="1535" y="1535"/>
                  </a:cubicBezTo>
                  <a:cubicBezTo>
                    <a:pt x="2102" y="968"/>
                    <a:pt x="1702" y="1"/>
                    <a:pt x="9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4172"/>
                                        </p:tgtEl>
                                        <p:attrNameLst>
                                          <p:attrName>style.visibility</p:attrName>
                                        </p:attrNameLst>
                                      </p:cBhvr>
                                      <p:to>
                                        <p:strVal val="visible"/>
                                      </p:to>
                                    </p:set>
                                    <p:anim calcmode="lin" valueType="num">
                                      <p:cBhvr additive="base">
                                        <p:cTn dur="1000"/>
                                        <p:tgtEl>
                                          <p:spTgt spid="41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174"/>
                                        </p:tgtEl>
                                        <p:attrNameLst>
                                          <p:attrName>style.visibility</p:attrName>
                                        </p:attrNameLst>
                                      </p:cBhvr>
                                      <p:to>
                                        <p:strVal val="visible"/>
                                      </p:to>
                                    </p:set>
                                    <p:anim calcmode="lin" valueType="num">
                                      <p:cBhvr additive="base">
                                        <p:cTn dur="1000"/>
                                        <p:tgtEl>
                                          <p:spTgt spid="41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399"/>
                                        </p:tgtEl>
                                        <p:attrNameLst>
                                          <p:attrName>style.visibility</p:attrName>
                                        </p:attrNameLst>
                                      </p:cBhvr>
                                      <p:to>
                                        <p:strVal val="visible"/>
                                      </p:to>
                                    </p:set>
                                    <p:anim calcmode="lin" valueType="num">
                                      <p:cBhvr additive="base">
                                        <p:cTn dur="1000"/>
                                        <p:tgtEl>
                                          <p:spTgt spid="439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4171"/>
                                        </p:tgtEl>
                                        <p:attrNameLst>
                                          <p:attrName>style.visibility</p:attrName>
                                        </p:attrNameLst>
                                      </p:cBhvr>
                                      <p:to>
                                        <p:strVal val="visible"/>
                                      </p:to>
                                    </p:set>
                                    <p:anim calcmode="lin" valueType="num">
                                      <p:cBhvr additive="base">
                                        <p:cTn dur="1000"/>
                                        <p:tgtEl>
                                          <p:spTgt spid="4171"/>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445"/>
                                        </p:tgtEl>
                                        <p:attrNameLst>
                                          <p:attrName>style.visibility</p:attrName>
                                        </p:attrNameLst>
                                      </p:cBhvr>
                                      <p:to>
                                        <p:strVal val="visible"/>
                                      </p:to>
                                    </p:set>
                                    <p:animEffect filter="fade" transition="in">
                                      <p:cBhvr>
                                        <p:cTn dur="1000"/>
                                        <p:tgtEl>
                                          <p:spTgt spid="4445"/>
                                        </p:tgtEl>
                                      </p:cBhvr>
                                    </p:animEffect>
                                  </p:childTnLst>
                                </p:cTn>
                              </p:par>
                              <p:par>
                                <p:cTn fill="hold" nodeType="withEffect" presetClass="entr" presetID="10" presetSubtype="0">
                                  <p:stCondLst>
                                    <p:cond delay="0"/>
                                  </p:stCondLst>
                                  <p:childTnLst>
                                    <p:set>
                                      <p:cBhvr>
                                        <p:cTn dur="1" fill="hold">
                                          <p:stCondLst>
                                            <p:cond delay="0"/>
                                          </p:stCondLst>
                                        </p:cTn>
                                        <p:tgtEl>
                                          <p:spTgt spid="4401"/>
                                        </p:tgtEl>
                                        <p:attrNameLst>
                                          <p:attrName>style.visibility</p:attrName>
                                        </p:attrNameLst>
                                      </p:cBhvr>
                                      <p:to>
                                        <p:strVal val="visible"/>
                                      </p:to>
                                    </p:set>
                                    <p:animEffect filter="fade" transition="in">
                                      <p:cBhvr>
                                        <p:cTn dur="1000"/>
                                        <p:tgtEl>
                                          <p:spTgt spid="440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175"/>
                                        </p:tgtEl>
                                        <p:attrNameLst>
                                          <p:attrName>style.visibility</p:attrName>
                                        </p:attrNameLst>
                                      </p:cBhvr>
                                      <p:to>
                                        <p:strVal val="visible"/>
                                      </p:to>
                                    </p:set>
                                    <p:animEffect filter="fade" transition="in">
                                      <p:cBhvr>
                                        <p:cTn dur="1000"/>
                                        <p:tgtEl>
                                          <p:spTgt spid="417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400"/>
                                        </p:tgtEl>
                                        <p:attrNameLst>
                                          <p:attrName>style.visibility</p:attrName>
                                        </p:attrNameLst>
                                      </p:cBhvr>
                                      <p:to>
                                        <p:strVal val="visible"/>
                                      </p:to>
                                    </p:set>
                                    <p:animEffect filter="fade" transition="in">
                                      <p:cBhvr>
                                        <p:cTn dur="1000"/>
                                        <p:tgtEl>
                                          <p:spTgt spid="4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3" name="Shape 4513"/>
        <p:cNvGrpSpPr/>
        <p:nvPr/>
      </p:nvGrpSpPr>
      <p:grpSpPr>
        <a:xfrm>
          <a:off x="0" y="0"/>
          <a:ext cx="0" cy="0"/>
          <a:chOff x="0" y="0"/>
          <a:chExt cx="0" cy="0"/>
        </a:xfrm>
      </p:grpSpPr>
      <p:sp>
        <p:nvSpPr>
          <p:cNvPr id="4514" name="Google Shape;4514;p232"/>
          <p:cNvSpPr txBox="1"/>
          <p:nvPr>
            <p:ph type="title"/>
          </p:nvPr>
        </p:nvSpPr>
        <p:spPr>
          <a:xfrm>
            <a:off x="-7200" y="527275"/>
            <a:ext cx="7786800" cy="64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3400">
                <a:solidFill>
                  <a:srgbClr val="741B47"/>
                </a:solidFill>
                <a:latin typeface="Lobster"/>
                <a:ea typeface="Lobster"/>
                <a:cs typeface="Lobster"/>
                <a:sym typeface="Lobster"/>
              </a:rPr>
              <a:t>06. Passive Listening</a:t>
            </a:r>
            <a:endParaRPr b="0" sz="3200">
              <a:solidFill>
                <a:srgbClr val="741B47"/>
              </a:solidFill>
              <a:latin typeface="Lobster"/>
              <a:ea typeface="Lobster"/>
              <a:cs typeface="Lobster"/>
              <a:sym typeface="Lobster"/>
            </a:endParaRPr>
          </a:p>
        </p:txBody>
      </p:sp>
      <p:sp>
        <p:nvSpPr>
          <p:cNvPr id="4515" name="Google Shape;4515;p232"/>
          <p:cNvSpPr/>
          <p:nvPr/>
        </p:nvSpPr>
        <p:spPr>
          <a:xfrm>
            <a:off x="0" y="1172875"/>
            <a:ext cx="37431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232"/>
          <p:cNvSpPr/>
          <p:nvPr/>
        </p:nvSpPr>
        <p:spPr>
          <a:xfrm rot="-5400000">
            <a:off x="6931475" y="-109815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232"/>
          <p:cNvSpPr txBox="1"/>
          <p:nvPr/>
        </p:nvSpPr>
        <p:spPr>
          <a:xfrm>
            <a:off x="1301300" y="1354225"/>
            <a:ext cx="6271500" cy="12174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rgbClr val="990000"/>
              </a:buClr>
              <a:buSzPts val="1800"/>
              <a:buFont typeface="Georgia"/>
              <a:buChar char="●"/>
            </a:pPr>
            <a:r>
              <a:rPr i="1" lang="en" sz="1800">
                <a:solidFill>
                  <a:srgbClr val="990000"/>
                </a:solidFill>
                <a:latin typeface="Georgia"/>
                <a:ea typeface="Georgia"/>
                <a:cs typeface="Georgia"/>
                <a:sym typeface="Georgia"/>
              </a:rPr>
              <a:t>A one way communication process. No participation with the speaker i.e. listening without reacting.</a:t>
            </a:r>
            <a:endParaRPr i="1" sz="1800">
              <a:solidFill>
                <a:srgbClr val="990000"/>
              </a:solidFill>
              <a:latin typeface="Georgia"/>
              <a:ea typeface="Georgia"/>
              <a:cs typeface="Georgia"/>
              <a:sym typeface="Georgia"/>
            </a:endParaRPr>
          </a:p>
          <a:p>
            <a:pPr indent="-342900" lvl="0" marL="457200" rtl="0" algn="just">
              <a:lnSpc>
                <a:spcPct val="115000"/>
              </a:lnSpc>
              <a:spcBef>
                <a:spcPts val="0"/>
              </a:spcBef>
              <a:spcAft>
                <a:spcPts val="0"/>
              </a:spcAft>
              <a:buClr>
                <a:srgbClr val="990000"/>
              </a:buClr>
              <a:buSzPts val="1800"/>
              <a:buFont typeface="Georgia"/>
              <a:buChar char="●"/>
            </a:pPr>
            <a:r>
              <a:rPr i="1" lang="en" sz="1800">
                <a:solidFill>
                  <a:srgbClr val="990000"/>
                </a:solidFill>
                <a:latin typeface="Georgia"/>
                <a:ea typeface="Georgia"/>
                <a:cs typeface="Georgia"/>
                <a:sym typeface="Georgia"/>
              </a:rPr>
              <a:t>For instance: listening to radio, tv etc.</a:t>
            </a:r>
            <a:endParaRPr i="1" sz="1800">
              <a:solidFill>
                <a:srgbClr val="990000"/>
              </a:solidFill>
              <a:latin typeface="Georgia"/>
              <a:ea typeface="Georgia"/>
              <a:cs typeface="Georgia"/>
              <a:sym typeface="Georgia"/>
            </a:endParaRPr>
          </a:p>
        </p:txBody>
      </p:sp>
      <p:pic>
        <p:nvPicPr>
          <p:cNvPr id="4518" name="Google Shape;4518;p232"/>
          <p:cNvPicPr preferRelativeResize="0"/>
          <p:nvPr/>
        </p:nvPicPr>
        <p:blipFill>
          <a:blip r:embed="rId3">
            <a:alphaModFix/>
          </a:blip>
          <a:stretch>
            <a:fillRect/>
          </a:stretch>
        </p:blipFill>
        <p:spPr>
          <a:xfrm>
            <a:off x="6130450" y="2218475"/>
            <a:ext cx="2396600" cy="2596000"/>
          </a:xfrm>
          <a:prstGeom prst="rect">
            <a:avLst/>
          </a:prstGeom>
          <a:noFill/>
          <a:ln>
            <a:noFill/>
          </a:ln>
        </p:spPr>
      </p:pic>
      <p:grpSp>
        <p:nvGrpSpPr>
          <p:cNvPr id="4519" name="Google Shape;4519;p232"/>
          <p:cNvGrpSpPr/>
          <p:nvPr/>
        </p:nvGrpSpPr>
        <p:grpSpPr>
          <a:xfrm>
            <a:off x="-58" y="2218487"/>
            <a:ext cx="1301355" cy="2924927"/>
            <a:chOff x="3979663" y="1936000"/>
            <a:chExt cx="1184665" cy="2468293"/>
          </a:xfrm>
        </p:grpSpPr>
        <p:sp>
          <p:nvSpPr>
            <p:cNvPr id="4520" name="Google Shape;4520;p232"/>
            <p:cNvSpPr/>
            <p:nvPr/>
          </p:nvSpPr>
          <p:spPr>
            <a:xfrm>
              <a:off x="4558294" y="3744458"/>
              <a:ext cx="493964" cy="542115"/>
            </a:xfrm>
            <a:custGeom>
              <a:rect b="b" l="l" r="r" t="t"/>
              <a:pathLst>
                <a:path extrusionOk="0" h="27055" w="24652">
                  <a:moveTo>
                    <a:pt x="5259" y="1"/>
                  </a:moveTo>
                  <a:cubicBezTo>
                    <a:pt x="5259" y="1"/>
                    <a:pt x="1429" y="13253"/>
                    <a:pt x="1277" y="14044"/>
                  </a:cubicBezTo>
                  <a:lnTo>
                    <a:pt x="1246" y="14165"/>
                  </a:lnTo>
                  <a:cubicBezTo>
                    <a:pt x="517" y="18086"/>
                    <a:pt x="0" y="21308"/>
                    <a:pt x="274" y="21582"/>
                  </a:cubicBezTo>
                  <a:cubicBezTo>
                    <a:pt x="1027" y="22304"/>
                    <a:pt x="22601" y="27054"/>
                    <a:pt x="23802" y="27054"/>
                  </a:cubicBezTo>
                  <a:cubicBezTo>
                    <a:pt x="23813" y="27054"/>
                    <a:pt x="23823" y="27054"/>
                    <a:pt x="23830" y="27053"/>
                  </a:cubicBezTo>
                  <a:cubicBezTo>
                    <a:pt x="24651" y="26962"/>
                    <a:pt x="24438" y="24591"/>
                    <a:pt x="23739" y="23740"/>
                  </a:cubicBezTo>
                  <a:cubicBezTo>
                    <a:pt x="23040" y="22858"/>
                    <a:pt x="15441" y="17235"/>
                    <a:pt x="15441" y="17235"/>
                  </a:cubicBezTo>
                  <a:lnTo>
                    <a:pt x="15502" y="16992"/>
                  </a:lnTo>
                  <a:lnTo>
                    <a:pt x="19970" y="3192"/>
                  </a:lnTo>
                  <a:lnTo>
                    <a:pt x="5259" y="1"/>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232"/>
            <p:cNvSpPr/>
            <p:nvPr/>
          </p:nvSpPr>
          <p:spPr>
            <a:xfrm>
              <a:off x="4558294" y="3989306"/>
              <a:ext cx="493964" cy="297276"/>
            </a:xfrm>
            <a:custGeom>
              <a:rect b="b" l="l" r="r" t="t"/>
              <a:pathLst>
                <a:path extrusionOk="0" h="14836" w="24652">
                  <a:moveTo>
                    <a:pt x="1794" y="1"/>
                  </a:moveTo>
                  <a:cubicBezTo>
                    <a:pt x="1611" y="548"/>
                    <a:pt x="1307" y="1733"/>
                    <a:pt x="1277" y="1855"/>
                  </a:cubicBezTo>
                  <a:cubicBezTo>
                    <a:pt x="1277" y="1885"/>
                    <a:pt x="1277" y="1916"/>
                    <a:pt x="1246" y="1946"/>
                  </a:cubicBezTo>
                  <a:cubicBezTo>
                    <a:pt x="517" y="5867"/>
                    <a:pt x="0" y="9089"/>
                    <a:pt x="274" y="9393"/>
                  </a:cubicBezTo>
                  <a:cubicBezTo>
                    <a:pt x="996" y="10086"/>
                    <a:pt x="22601" y="14835"/>
                    <a:pt x="23802" y="14835"/>
                  </a:cubicBezTo>
                  <a:cubicBezTo>
                    <a:pt x="23813" y="14835"/>
                    <a:pt x="23823" y="14835"/>
                    <a:pt x="23830" y="14834"/>
                  </a:cubicBezTo>
                  <a:cubicBezTo>
                    <a:pt x="24651" y="14743"/>
                    <a:pt x="24438" y="12402"/>
                    <a:pt x="23739" y="11521"/>
                  </a:cubicBezTo>
                  <a:cubicBezTo>
                    <a:pt x="23040" y="10670"/>
                    <a:pt x="15441" y="5046"/>
                    <a:pt x="15441" y="5046"/>
                  </a:cubicBezTo>
                  <a:lnTo>
                    <a:pt x="15502" y="4803"/>
                  </a:lnTo>
                  <a:lnTo>
                    <a:pt x="16019" y="3223"/>
                  </a:lnTo>
                  <a:lnTo>
                    <a:pt x="1794"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232"/>
            <p:cNvSpPr/>
            <p:nvPr/>
          </p:nvSpPr>
          <p:spPr>
            <a:xfrm>
              <a:off x="4558294" y="4025856"/>
              <a:ext cx="493964" cy="260708"/>
            </a:xfrm>
            <a:custGeom>
              <a:rect b="b" l="l" r="r" t="t"/>
              <a:pathLst>
                <a:path extrusionOk="0" h="13011" w="24652">
                  <a:moveTo>
                    <a:pt x="1277" y="1"/>
                  </a:moveTo>
                  <a:cubicBezTo>
                    <a:pt x="1277" y="31"/>
                    <a:pt x="1277" y="92"/>
                    <a:pt x="1277" y="122"/>
                  </a:cubicBezTo>
                  <a:cubicBezTo>
                    <a:pt x="1246" y="183"/>
                    <a:pt x="1246" y="244"/>
                    <a:pt x="1246" y="274"/>
                  </a:cubicBezTo>
                  <a:cubicBezTo>
                    <a:pt x="517" y="4134"/>
                    <a:pt x="0" y="7265"/>
                    <a:pt x="274" y="7539"/>
                  </a:cubicBezTo>
                  <a:cubicBezTo>
                    <a:pt x="578" y="7812"/>
                    <a:pt x="3982" y="8694"/>
                    <a:pt x="8146" y="9666"/>
                  </a:cubicBezTo>
                  <a:lnTo>
                    <a:pt x="11581" y="10457"/>
                  </a:lnTo>
                  <a:cubicBezTo>
                    <a:pt x="17347" y="11778"/>
                    <a:pt x="23262" y="13010"/>
                    <a:pt x="23813" y="13010"/>
                  </a:cubicBezTo>
                  <a:cubicBezTo>
                    <a:pt x="23819" y="13010"/>
                    <a:pt x="23825" y="13010"/>
                    <a:pt x="23830" y="13010"/>
                  </a:cubicBezTo>
                  <a:cubicBezTo>
                    <a:pt x="24651" y="12919"/>
                    <a:pt x="24438" y="10548"/>
                    <a:pt x="23739" y="9697"/>
                  </a:cubicBezTo>
                  <a:cubicBezTo>
                    <a:pt x="23040" y="8815"/>
                    <a:pt x="15441" y="3192"/>
                    <a:pt x="15441" y="3192"/>
                  </a:cubicBezTo>
                  <a:lnTo>
                    <a:pt x="15502" y="2949"/>
                  </a:lnTo>
                  <a:lnTo>
                    <a:pt x="1277"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232"/>
            <p:cNvSpPr/>
            <p:nvPr/>
          </p:nvSpPr>
          <p:spPr>
            <a:xfrm>
              <a:off x="4585686" y="4171435"/>
              <a:ext cx="450122" cy="98064"/>
            </a:xfrm>
            <a:custGeom>
              <a:rect b="b" l="l" r="r" t="t"/>
              <a:pathLst>
                <a:path extrusionOk="0" h="4894" w="22464">
                  <a:moveTo>
                    <a:pt x="31" y="0"/>
                  </a:moveTo>
                  <a:cubicBezTo>
                    <a:pt x="1" y="0"/>
                    <a:pt x="1" y="0"/>
                    <a:pt x="31" y="30"/>
                  </a:cubicBezTo>
                  <a:cubicBezTo>
                    <a:pt x="3679" y="1003"/>
                    <a:pt x="18664" y="4195"/>
                    <a:pt x="22372" y="4894"/>
                  </a:cubicBezTo>
                  <a:cubicBezTo>
                    <a:pt x="22463" y="4894"/>
                    <a:pt x="22463" y="4863"/>
                    <a:pt x="22403" y="4833"/>
                  </a:cubicBezTo>
                  <a:cubicBezTo>
                    <a:pt x="18694" y="3921"/>
                    <a:pt x="3740" y="608"/>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232"/>
            <p:cNvSpPr/>
            <p:nvPr/>
          </p:nvSpPr>
          <p:spPr>
            <a:xfrm>
              <a:off x="4808013" y="4082845"/>
              <a:ext cx="94417" cy="13686"/>
            </a:xfrm>
            <a:custGeom>
              <a:rect b="b" l="l" r="r" t="t"/>
              <a:pathLst>
                <a:path extrusionOk="0" h="683" w="4712">
                  <a:moveTo>
                    <a:pt x="2182" y="1"/>
                  </a:moveTo>
                  <a:cubicBezTo>
                    <a:pt x="1425" y="1"/>
                    <a:pt x="677" y="157"/>
                    <a:pt x="31" y="530"/>
                  </a:cubicBezTo>
                  <a:cubicBezTo>
                    <a:pt x="0" y="561"/>
                    <a:pt x="31" y="652"/>
                    <a:pt x="92" y="652"/>
                  </a:cubicBezTo>
                  <a:cubicBezTo>
                    <a:pt x="802" y="579"/>
                    <a:pt x="1513" y="542"/>
                    <a:pt x="2227" y="542"/>
                  </a:cubicBezTo>
                  <a:cubicBezTo>
                    <a:pt x="3009" y="542"/>
                    <a:pt x="3796" y="587"/>
                    <a:pt x="4590" y="682"/>
                  </a:cubicBezTo>
                  <a:cubicBezTo>
                    <a:pt x="4681" y="682"/>
                    <a:pt x="4712" y="530"/>
                    <a:pt x="4621" y="500"/>
                  </a:cubicBezTo>
                  <a:cubicBezTo>
                    <a:pt x="3883" y="195"/>
                    <a:pt x="3027" y="1"/>
                    <a:pt x="21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232"/>
            <p:cNvSpPr/>
            <p:nvPr/>
          </p:nvSpPr>
          <p:spPr>
            <a:xfrm>
              <a:off x="4826288" y="4100299"/>
              <a:ext cx="94417" cy="13886"/>
            </a:xfrm>
            <a:custGeom>
              <a:rect b="b" l="l" r="r" t="t"/>
              <a:pathLst>
                <a:path extrusionOk="0" h="693" w="4712">
                  <a:moveTo>
                    <a:pt x="2215" y="0"/>
                  </a:moveTo>
                  <a:cubicBezTo>
                    <a:pt x="1452" y="0"/>
                    <a:pt x="701" y="163"/>
                    <a:pt x="61" y="541"/>
                  </a:cubicBezTo>
                  <a:cubicBezTo>
                    <a:pt x="0" y="571"/>
                    <a:pt x="61" y="632"/>
                    <a:pt x="91" y="632"/>
                  </a:cubicBezTo>
                  <a:cubicBezTo>
                    <a:pt x="735" y="566"/>
                    <a:pt x="1385" y="535"/>
                    <a:pt x="2035" y="535"/>
                  </a:cubicBezTo>
                  <a:cubicBezTo>
                    <a:pt x="2889" y="535"/>
                    <a:pt x="3744" y="589"/>
                    <a:pt x="4590" y="693"/>
                  </a:cubicBezTo>
                  <a:cubicBezTo>
                    <a:pt x="4681" y="662"/>
                    <a:pt x="4712" y="541"/>
                    <a:pt x="4620" y="511"/>
                  </a:cubicBezTo>
                  <a:cubicBezTo>
                    <a:pt x="3891" y="193"/>
                    <a:pt x="3046" y="0"/>
                    <a:pt x="22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232"/>
            <p:cNvSpPr/>
            <p:nvPr/>
          </p:nvSpPr>
          <p:spPr>
            <a:xfrm>
              <a:off x="4844563" y="4117572"/>
              <a:ext cx="94837" cy="13746"/>
            </a:xfrm>
            <a:custGeom>
              <a:rect b="b" l="l" r="r" t="t"/>
              <a:pathLst>
                <a:path extrusionOk="0" h="686" w="4733">
                  <a:moveTo>
                    <a:pt x="2182" y="0"/>
                  </a:moveTo>
                  <a:cubicBezTo>
                    <a:pt x="1425" y="0"/>
                    <a:pt x="677" y="157"/>
                    <a:pt x="31" y="530"/>
                  </a:cubicBezTo>
                  <a:cubicBezTo>
                    <a:pt x="0" y="560"/>
                    <a:pt x="31" y="652"/>
                    <a:pt x="91" y="652"/>
                  </a:cubicBezTo>
                  <a:cubicBezTo>
                    <a:pt x="802" y="579"/>
                    <a:pt x="1513" y="541"/>
                    <a:pt x="2224" y="541"/>
                  </a:cubicBezTo>
                  <a:cubicBezTo>
                    <a:pt x="3002" y="541"/>
                    <a:pt x="3781" y="587"/>
                    <a:pt x="4560" y="682"/>
                  </a:cubicBezTo>
                  <a:cubicBezTo>
                    <a:pt x="4569" y="684"/>
                    <a:pt x="4578" y="685"/>
                    <a:pt x="4586" y="685"/>
                  </a:cubicBezTo>
                  <a:cubicBezTo>
                    <a:pt x="4689" y="685"/>
                    <a:pt x="4733" y="528"/>
                    <a:pt x="4620" y="500"/>
                  </a:cubicBezTo>
                  <a:cubicBezTo>
                    <a:pt x="3883" y="195"/>
                    <a:pt x="3027" y="0"/>
                    <a:pt x="21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232"/>
            <p:cNvSpPr/>
            <p:nvPr/>
          </p:nvSpPr>
          <p:spPr>
            <a:xfrm>
              <a:off x="4430388" y="2636560"/>
              <a:ext cx="601766" cy="1405090"/>
            </a:xfrm>
            <a:custGeom>
              <a:rect b="b" l="l" r="r" t="t"/>
              <a:pathLst>
                <a:path extrusionOk="0" h="70123" w="30032">
                  <a:moveTo>
                    <a:pt x="0" y="0"/>
                  </a:moveTo>
                  <a:cubicBezTo>
                    <a:pt x="0" y="0"/>
                    <a:pt x="13648" y="38907"/>
                    <a:pt x="13800" y="39758"/>
                  </a:cubicBezTo>
                  <a:cubicBezTo>
                    <a:pt x="13921" y="40426"/>
                    <a:pt x="8298" y="66202"/>
                    <a:pt x="8298" y="66202"/>
                  </a:cubicBezTo>
                  <a:lnTo>
                    <a:pt x="24256" y="70123"/>
                  </a:lnTo>
                  <a:cubicBezTo>
                    <a:pt x="24256" y="70123"/>
                    <a:pt x="30031" y="46353"/>
                    <a:pt x="29332" y="40548"/>
                  </a:cubicBezTo>
                  <a:cubicBezTo>
                    <a:pt x="28906" y="36931"/>
                    <a:pt x="13739" y="0"/>
                    <a:pt x="1373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232"/>
            <p:cNvSpPr/>
            <p:nvPr/>
          </p:nvSpPr>
          <p:spPr>
            <a:xfrm>
              <a:off x="4628328" y="3904043"/>
              <a:ext cx="285053" cy="69450"/>
            </a:xfrm>
            <a:custGeom>
              <a:rect b="b" l="l" r="r" t="t"/>
              <a:pathLst>
                <a:path extrusionOk="0" h="3466" w="14226">
                  <a:moveTo>
                    <a:pt x="31" y="0"/>
                  </a:moveTo>
                  <a:cubicBezTo>
                    <a:pt x="1" y="0"/>
                    <a:pt x="1" y="31"/>
                    <a:pt x="31" y="31"/>
                  </a:cubicBezTo>
                  <a:cubicBezTo>
                    <a:pt x="1095" y="487"/>
                    <a:pt x="9879" y="2675"/>
                    <a:pt x="14165" y="3466"/>
                  </a:cubicBezTo>
                  <a:cubicBezTo>
                    <a:pt x="14226" y="3466"/>
                    <a:pt x="14226" y="3374"/>
                    <a:pt x="14165" y="3374"/>
                  </a:cubicBezTo>
                  <a:cubicBezTo>
                    <a:pt x="11399" y="2493"/>
                    <a:pt x="1156" y="61"/>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232"/>
            <p:cNvSpPr/>
            <p:nvPr/>
          </p:nvSpPr>
          <p:spPr>
            <a:xfrm>
              <a:off x="4476056" y="2658381"/>
              <a:ext cx="285675" cy="1217699"/>
            </a:xfrm>
            <a:custGeom>
              <a:rect b="b" l="l" r="r" t="t"/>
              <a:pathLst>
                <a:path extrusionOk="0" h="60771" w="14257">
                  <a:moveTo>
                    <a:pt x="38" y="1"/>
                  </a:moveTo>
                  <a:cubicBezTo>
                    <a:pt x="21" y="1"/>
                    <a:pt x="1" y="18"/>
                    <a:pt x="1" y="36"/>
                  </a:cubicBezTo>
                  <a:cubicBezTo>
                    <a:pt x="1369" y="3926"/>
                    <a:pt x="2736" y="7817"/>
                    <a:pt x="4104" y="11708"/>
                  </a:cubicBezTo>
                  <a:cubicBezTo>
                    <a:pt x="5502" y="15568"/>
                    <a:pt x="6840" y="19489"/>
                    <a:pt x="8208" y="23349"/>
                  </a:cubicBezTo>
                  <a:cubicBezTo>
                    <a:pt x="9575" y="27240"/>
                    <a:pt x="10913" y="31131"/>
                    <a:pt x="12250" y="35052"/>
                  </a:cubicBezTo>
                  <a:cubicBezTo>
                    <a:pt x="12585" y="36024"/>
                    <a:pt x="12919" y="37027"/>
                    <a:pt x="13253" y="38000"/>
                  </a:cubicBezTo>
                  <a:cubicBezTo>
                    <a:pt x="13618" y="38912"/>
                    <a:pt x="13770" y="39884"/>
                    <a:pt x="13679" y="40857"/>
                  </a:cubicBezTo>
                  <a:cubicBezTo>
                    <a:pt x="13527" y="41891"/>
                    <a:pt x="13284" y="42894"/>
                    <a:pt x="13101" y="43897"/>
                  </a:cubicBezTo>
                  <a:cubicBezTo>
                    <a:pt x="12889" y="44930"/>
                    <a:pt x="12706" y="45903"/>
                    <a:pt x="12493" y="46936"/>
                  </a:cubicBezTo>
                  <a:cubicBezTo>
                    <a:pt x="11703" y="51009"/>
                    <a:pt x="10913" y="55082"/>
                    <a:pt x="10183" y="59186"/>
                  </a:cubicBezTo>
                  <a:cubicBezTo>
                    <a:pt x="10092" y="59702"/>
                    <a:pt x="10001" y="60219"/>
                    <a:pt x="9940" y="60736"/>
                  </a:cubicBezTo>
                  <a:cubicBezTo>
                    <a:pt x="9940" y="60753"/>
                    <a:pt x="9950" y="60771"/>
                    <a:pt x="9965" y="60771"/>
                  </a:cubicBezTo>
                  <a:cubicBezTo>
                    <a:pt x="9975" y="60771"/>
                    <a:pt x="9988" y="60762"/>
                    <a:pt x="10001" y="60736"/>
                  </a:cubicBezTo>
                  <a:cubicBezTo>
                    <a:pt x="10518" y="58699"/>
                    <a:pt x="10882" y="56632"/>
                    <a:pt x="11338" y="54596"/>
                  </a:cubicBezTo>
                  <a:cubicBezTo>
                    <a:pt x="11764" y="52559"/>
                    <a:pt x="12189" y="50493"/>
                    <a:pt x="12585" y="48426"/>
                  </a:cubicBezTo>
                  <a:cubicBezTo>
                    <a:pt x="13010" y="46389"/>
                    <a:pt x="13405" y="44383"/>
                    <a:pt x="13800" y="42347"/>
                  </a:cubicBezTo>
                  <a:cubicBezTo>
                    <a:pt x="14013" y="41374"/>
                    <a:pt x="14256" y="40432"/>
                    <a:pt x="14104" y="39459"/>
                  </a:cubicBezTo>
                  <a:cubicBezTo>
                    <a:pt x="13892" y="38517"/>
                    <a:pt x="13588" y="37574"/>
                    <a:pt x="13223" y="36663"/>
                  </a:cubicBezTo>
                  <a:cubicBezTo>
                    <a:pt x="11885" y="32741"/>
                    <a:pt x="10518" y="28820"/>
                    <a:pt x="9150" y="24899"/>
                  </a:cubicBezTo>
                  <a:cubicBezTo>
                    <a:pt x="7782" y="20978"/>
                    <a:pt x="6384" y="17088"/>
                    <a:pt x="4955" y="13197"/>
                  </a:cubicBezTo>
                  <a:cubicBezTo>
                    <a:pt x="3527" y="9307"/>
                    <a:pt x="2098" y="5385"/>
                    <a:pt x="639" y="1495"/>
                  </a:cubicBezTo>
                  <a:cubicBezTo>
                    <a:pt x="457" y="978"/>
                    <a:pt x="244" y="522"/>
                    <a:pt x="62" y="36"/>
                  </a:cubicBezTo>
                  <a:cubicBezTo>
                    <a:pt x="62" y="10"/>
                    <a:pt x="51" y="1"/>
                    <a:pt x="3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232"/>
            <p:cNvSpPr/>
            <p:nvPr/>
          </p:nvSpPr>
          <p:spPr>
            <a:xfrm>
              <a:off x="4240343" y="3944841"/>
              <a:ext cx="509794" cy="459440"/>
            </a:xfrm>
            <a:custGeom>
              <a:rect b="b" l="l" r="r" t="t"/>
              <a:pathLst>
                <a:path extrusionOk="0" h="22929" w="25442">
                  <a:moveTo>
                    <a:pt x="457" y="1"/>
                  </a:moveTo>
                  <a:cubicBezTo>
                    <a:pt x="457" y="1"/>
                    <a:pt x="1" y="13709"/>
                    <a:pt x="1" y="14530"/>
                  </a:cubicBezTo>
                  <a:lnTo>
                    <a:pt x="1" y="14652"/>
                  </a:lnTo>
                  <a:cubicBezTo>
                    <a:pt x="61" y="18633"/>
                    <a:pt x="183" y="21916"/>
                    <a:pt x="517" y="22129"/>
                  </a:cubicBezTo>
                  <a:cubicBezTo>
                    <a:pt x="1200" y="22568"/>
                    <a:pt x="15809" y="22928"/>
                    <a:pt x="21970" y="22928"/>
                  </a:cubicBezTo>
                  <a:cubicBezTo>
                    <a:pt x="23489" y="22928"/>
                    <a:pt x="24495" y="22906"/>
                    <a:pt x="24652" y="22858"/>
                  </a:cubicBezTo>
                  <a:cubicBezTo>
                    <a:pt x="25442" y="22615"/>
                    <a:pt x="24804" y="20336"/>
                    <a:pt x="23952" y="19636"/>
                  </a:cubicBezTo>
                  <a:cubicBezTo>
                    <a:pt x="23071" y="18907"/>
                    <a:pt x="14530" y="14895"/>
                    <a:pt x="14530" y="14895"/>
                  </a:cubicBezTo>
                  <a:lnTo>
                    <a:pt x="14530" y="14652"/>
                  </a:lnTo>
                  <a:lnTo>
                    <a:pt x="15168" y="214"/>
                  </a:lnTo>
                  <a:lnTo>
                    <a:pt x="457" y="1"/>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232"/>
            <p:cNvSpPr/>
            <p:nvPr/>
          </p:nvSpPr>
          <p:spPr>
            <a:xfrm>
              <a:off x="4240343" y="4204318"/>
              <a:ext cx="509794" cy="199974"/>
            </a:xfrm>
            <a:custGeom>
              <a:rect b="b" l="l" r="r" t="t"/>
              <a:pathLst>
                <a:path extrusionOk="0" h="9980" w="25442">
                  <a:moveTo>
                    <a:pt x="1" y="0"/>
                  </a:moveTo>
                  <a:lnTo>
                    <a:pt x="1" y="1581"/>
                  </a:lnTo>
                  <a:lnTo>
                    <a:pt x="1" y="1703"/>
                  </a:lnTo>
                  <a:cubicBezTo>
                    <a:pt x="31" y="5684"/>
                    <a:pt x="183" y="8967"/>
                    <a:pt x="487" y="9180"/>
                  </a:cubicBezTo>
                  <a:cubicBezTo>
                    <a:pt x="1170" y="9619"/>
                    <a:pt x="15798" y="9979"/>
                    <a:pt x="21967" y="9979"/>
                  </a:cubicBezTo>
                  <a:cubicBezTo>
                    <a:pt x="23488" y="9979"/>
                    <a:pt x="24495" y="9957"/>
                    <a:pt x="24652" y="9909"/>
                  </a:cubicBezTo>
                  <a:cubicBezTo>
                    <a:pt x="25442" y="9636"/>
                    <a:pt x="24773" y="7387"/>
                    <a:pt x="23922" y="6657"/>
                  </a:cubicBezTo>
                  <a:cubicBezTo>
                    <a:pt x="23071" y="5958"/>
                    <a:pt x="14499" y="1946"/>
                    <a:pt x="14499" y="1946"/>
                  </a:cubicBezTo>
                  <a:lnTo>
                    <a:pt x="14499" y="1703"/>
                  </a:lnTo>
                  <a:lnTo>
                    <a:pt x="14591" y="183"/>
                  </a:lnTo>
                  <a:lnTo>
                    <a:pt x="1"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232"/>
            <p:cNvSpPr/>
            <p:nvPr/>
          </p:nvSpPr>
          <p:spPr>
            <a:xfrm>
              <a:off x="4240343" y="4235998"/>
              <a:ext cx="509794" cy="168295"/>
            </a:xfrm>
            <a:custGeom>
              <a:rect b="b" l="l" r="r" t="t"/>
              <a:pathLst>
                <a:path extrusionOk="0" h="8399" w="25442">
                  <a:moveTo>
                    <a:pt x="1" y="0"/>
                  </a:moveTo>
                  <a:lnTo>
                    <a:pt x="1" y="122"/>
                  </a:lnTo>
                  <a:cubicBezTo>
                    <a:pt x="61" y="4103"/>
                    <a:pt x="183" y="7386"/>
                    <a:pt x="517" y="7599"/>
                  </a:cubicBezTo>
                  <a:cubicBezTo>
                    <a:pt x="1200" y="8038"/>
                    <a:pt x="15809" y="8398"/>
                    <a:pt x="21970" y="8398"/>
                  </a:cubicBezTo>
                  <a:cubicBezTo>
                    <a:pt x="23489" y="8398"/>
                    <a:pt x="24495" y="8376"/>
                    <a:pt x="24652" y="8328"/>
                  </a:cubicBezTo>
                  <a:cubicBezTo>
                    <a:pt x="25442" y="8085"/>
                    <a:pt x="24804" y="5806"/>
                    <a:pt x="23952" y="5076"/>
                  </a:cubicBezTo>
                  <a:cubicBezTo>
                    <a:pt x="23071" y="4377"/>
                    <a:pt x="14530" y="365"/>
                    <a:pt x="14530" y="365"/>
                  </a:cubicBezTo>
                  <a:lnTo>
                    <a:pt x="14530" y="122"/>
                  </a:lnTo>
                  <a:lnTo>
                    <a:pt x="1"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232"/>
            <p:cNvSpPr/>
            <p:nvPr/>
          </p:nvSpPr>
          <p:spPr>
            <a:xfrm>
              <a:off x="4271403" y="4377689"/>
              <a:ext cx="459861" cy="8837"/>
            </a:xfrm>
            <a:custGeom>
              <a:rect b="b" l="l" r="r" t="t"/>
              <a:pathLst>
                <a:path extrusionOk="0" h="441" w="22950">
                  <a:moveTo>
                    <a:pt x="3225" y="0"/>
                  </a:moveTo>
                  <a:cubicBezTo>
                    <a:pt x="1842" y="0"/>
                    <a:pt x="715" y="13"/>
                    <a:pt x="1" y="42"/>
                  </a:cubicBezTo>
                  <a:cubicBezTo>
                    <a:pt x="3493" y="267"/>
                    <a:pt x="16904" y="440"/>
                    <a:pt x="21852" y="440"/>
                  </a:cubicBezTo>
                  <a:cubicBezTo>
                    <a:pt x="22243" y="440"/>
                    <a:pt x="22582" y="439"/>
                    <a:pt x="22858" y="437"/>
                  </a:cubicBezTo>
                  <a:cubicBezTo>
                    <a:pt x="22950" y="437"/>
                    <a:pt x="22950" y="376"/>
                    <a:pt x="22858" y="376"/>
                  </a:cubicBezTo>
                  <a:cubicBezTo>
                    <a:pt x="19778" y="228"/>
                    <a:pt x="9149" y="0"/>
                    <a:pt x="32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232"/>
            <p:cNvSpPr/>
            <p:nvPr/>
          </p:nvSpPr>
          <p:spPr>
            <a:xfrm>
              <a:off x="4473731" y="4237000"/>
              <a:ext cx="93094" cy="22923"/>
            </a:xfrm>
            <a:custGeom>
              <a:rect b="b" l="l" r="r" t="t"/>
              <a:pathLst>
                <a:path extrusionOk="0" h="1144" w="4646">
                  <a:moveTo>
                    <a:pt x="3183" y="0"/>
                  </a:moveTo>
                  <a:cubicBezTo>
                    <a:pt x="2034" y="0"/>
                    <a:pt x="857" y="309"/>
                    <a:pt x="26" y="1075"/>
                  </a:cubicBezTo>
                  <a:cubicBezTo>
                    <a:pt x="1" y="1099"/>
                    <a:pt x="16" y="1144"/>
                    <a:pt x="55" y="1144"/>
                  </a:cubicBezTo>
                  <a:cubicBezTo>
                    <a:pt x="64" y="1144"/>
                    <a:pt x="75" y="1141"/>
                    <a:pt x="86" y="1135"/>
                  </a:cubicBezTo>
                  <a:cubicBezTo>
                    <a:pt x="1515" y="710"/>
                    <a:pt x="3004" y="436"/>
                    <a:pt x="4494" y="315"/>
                  </a:cubicBezTo>
                  <a:cubicBezTo>
                    <a:pt x="4615" y="315"/>
                    <a:pt x="4646" y="132"/>
                    <a:pt x="4494" y="132"/>
                  </a:cubicBezTo>
                  <a:cubicBezTo>
                    <a:pt x="4076" y="47"/>
                    <a:pt x="3632" y="0"/>
                    <a:pt x="31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232"/>
            <p:cNvSpPr/>
            <p:nvPr/>
          </p:nvSpPr>
          <p:spPr>
            <a:xfrm>
              <a:off x="4495052" y="4250726"/>
              <a:ext cx="92493" cy="23203"/>
            </a:xfrm>
            <a:custGeom>
              <a:rect b="b" l="l" r="r" t="t"/>
              <a:pathLst>
                <a:path extrusionOk="0" h="1158" w="4616">
                  <a:moveTo>
                    <a:pt x="3174" y="0"/>
                  </a:moveTo>
                  <a:cubicBezTo>
                    <a:pt x="2034" y="0"/>
                    <a:pt x="851" y="320"/>
                    <a:pt x="25" y="1058"/>
                  </a:cubicBezTo>
                  <a:cubicBezTo>
                    <a:pt x="1" y="1108"/>
                    <a:pt x="16" y="1158"/>
                    <a:pt x="56" y="1158"/>
                  </a:cubicBezTo>
                  <a:cubicBezTo>
                    <a:pt x="65" y="1158"/>
                    <a:pt x="75" y="1155"/>
                    <a:pt x="86" y="1150"/>
                  </a:cubicBezTo>
                  <a:cubicBezTo>
                    <a:pt x="1515" y="724"/>
                    <a:pt x="3004" y="450"/>
                    <a:pt x="4494" y="329"/>
                  </a:cubicBezTo>
                  <a:cubicBezTo>
                    <a:pt x="4615" y="298"/>
                    <a:pt x="4615" y="146"/>
                    <a:pt x="4494" y="146"/>
                  </a:cubicBezTo>
                  <a:cubicBezTo>
                    <a:pt x="4077" y="51"/>
                    <a:pt x="3629" y="0"/>
                    <a:pt x="31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232"/>
            <p:cNvSpPr/>
            <p:nvPr/>
          </p:nvSpPr>
          <p:spPr>
            <a:xfrm>
              <a:off x="4516253" y="4263791"/>
              <a:ext cx="92613" cy="23384"/>
            </a:xfrm>
            <a:custGeom>
              <a:rect b="b" l="l" r="r" t="t"/>
              <a:pathLst>
                <a:path extrusionOk="0" h="1167" w="4622">
                  <a:moveTo>
                    <a:pt x="3214" y="1"/>
                  </a:moveTo>
                  <a:cubicBezTo>
                    <a:pt x="2055" y="1"/>
                    <a:pt x="862" y="310"/>
                    <a:pt x="31" y="1075"/>
                  </a:cubicBezTo>
                  <a:cubicBezTo>
                    <a:pt x="1" y="1105"/>
                    <a:pt x="31" y="1166"/>
                    <a:pt x="92" y="1166"/>
                  </a:cubicBezTo>
                  <a:cubicBezTo>
                    <a:pt x="1521" y="710"/>
                    <a:pt x="3010" y="437"/>
                    <a:pt x="4499" y="315"/>
                  </a:cubicBezTo>
                  <a:cubicBezTo>
                    <a:pt x="4621" y="315"/>
                    <a:pt x="4621" y="163"/>
                    <a:pt x="4530" y="133"/>
                  </a:cubicBezTo>
                  <a:cubicBezTo>
                    <a:pt x="4112" y="48"/>
                    <a:pt x="3665" y="1"/>
                    <a:pt x="32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232"/>
            <p:cNvSpPr/>
            <p:nvPr/>
          </p:nvSpPr>
          <p:spPr>
            <a:xfrm>
              <a:off x="4228160" y="2636560"/>
              <a:ext cx="468377" cy="1552485"/>
            </a:xfrm>
            <a:custGeom>
              <a:rect b="b" l="l" r="r" t="t"/>
              <a:pathLst>
                <a:path extrusionOk="0" h="77479" w="23375">
                  <a:moveTo>
                    <a:pt x="5533" y="0"/>
                  </a:moveTo>
                  <a:cubicBezTo>
                    <a:pt x="5533" y="0"/>
                    <a:pt x="2189" y="8481"/>
                    <a:pt x="4226" y="14499"/>
                  </a:cubicBezTo>
                  <a:cubicBezTo>
                    <a:pt x="4408" y="15076"/>
                    <a:pt x="2524" y="38359"/>
                    <a:pt x="2554" y="41794"/>
                  </a:cubicBezTo>
                  <a:cubicBezTo>
                    <a:pt x="2584" y="43922"/>
                    <a:pt x="1" y="77296"/>
                    <a:pt x="1" y="77296"/>
                  </a:cubicBezTo>
                  <a:lnTo>
                    <a:pt x="16202" y="77479"/>
                  </a:lnTo>
                  <a:lnTo>
                    <a:pt x="18208" y="14499"/>
                  </a:lnTo>
                  <a:cubicBezTo>
                    <a:pt x="20579" y="13040"/>
                    <a:pt x="21186" y="13040"/>
                    <a:pt x="21186" y="13040"/>
                  </a:cubicBezTo>
                  <a:cubicBezTo>
                    <a:pt x="21308" y="12614"/>
                    <a:pt x="21430" y="12189"/>
                    <a:pt x="21551" y="11763"/>
                  </a:cubicBezTo>
                  <a:cubicBezTo>
                    <a:pt x="23071" y="6566"/>
                    <a:pt x="23375" y="0"/>
                    <a:pt x="2337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232"/>
            <p:cNvSpPr/>
            <p:nvPr/>
          </p:nvSpPr>
          <p:spPr>
            <a:xfrm>
              <a:off x="4248879" y="4123663"/>
              <a:ext cx="292968" cy="8756"/>
            </a:xfrm>
            <a:custGeom>
              <a:rect b="b" l="l" r="r" t="t"/>
              <a:pathLst>
                <a:path extrusionOk="0" h="437" w="14621">
                  <a:moveTo>
                    <a:pt x="4088" y="0"/>
                  </a:moveTo>
                  <a:cubicBezTo>
                    <a:pt x="2053" y="0"/>
                    <a:pt x="474" y="34"/>
                    <a:pt x="31" y="104"/>
                  </a:cubicBezTo>
                  <a:cubicBezTo>
                    <a:pt x="0" y="104"/>
                    <a:pt x="0" y="165"/>
                    <a:pt x="31" y="165"/>
                  </a:cubicBezTo>
                  <a:cubicBezTo>
                    <a:pt x="842" y="293"/>
                    <a:pt x="6381" y="436"/>
                    <a:pt x="10531" y="436"/>
                  </a:cubicBezTo>
                  <a:cubicBezTo>
                    <a:pt x="12287" y="436"/>
                    <a:pt x="13795" y="411"/>
                    <a:pt x="14590" y="348"/>
                  </a:cubicBezTo>
                  <a:cubicBezTo>
                    <a:pt x="14620" y="317"/>
                    <a:pt x="14620" y="287"/>
                    <a:pt x="14590" y="256"/>
                  </a:cubicBezTo>
                  <a:cubicBezTo>
                    <a:pt x="11783" y="88"/>
                    <a:pt x="7350" y="0"/>
                    <a:pt x="40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232"/>
            <p:cNvSpPr/>
            <p:nvPr/>
          </p:nvSpPr>
          <p:spPr>
            <a:xfrm>
              <a:off x="4552803" y="2930281"/>
              <a:ext cx="39614" cy="1108434"/>
            </a:xfrm>
            <a:custGeom>
              <a:rect b="b" l="l" r="r" t="t"/>
              <a:pathLst>
                <a:path extrusionOk="0" h="55318" w="1977">
                  <a:moveTo>
                    <a:pt x="1866" y="0"/>
                  </a:moveTo>
                  <a:cubicBezTo>
                    <a:pt x="1809" y="0"/>
                    <a:pt x="1748" y="38"/>
                    <a:pt x="1733" y="114"/>
                  </a:cubicBezTo>
                  <a:cubicBezTo>
                    <a:pt x="1520" y="4157"/>
                    <a:pt x="1338" y="7774"/>
                    <a:pt x="1186" y="11847"/>
                  </a:cubicBezTo>
                  <a:cubicBezTo>
                    <a:pt x="882" y="19051"/>
                    <a:pt x="639" y="26285"/>
                    <a:pt x="426" y="33489"/>
                  </a:cubicBezTo>
                  <a:cubicBezTo>
                    <a:pt x="274" y="40753"/>
                    <a:pt x="61" y="48018"/>
                    <a:pt x="1" y="55282"/>
                  </a:cubicBezTo>
                  <a:cubicBezTo>
                    <a:pt x="1" y="55300"/>
                    <a:pt x="31" y="55318"/>
                    <a:pt x="57" y="55318"/>
                  </a:cubicBezTo>
                  <a:cubicBezTo>
                    <a:pt x="75" y="55318"/>
                    <a:pt x="92" y="55308"/>
                    <a:pt x="92" y="55282"/>
                  </a:cubicBezTo>
                  <a:cubicBezTo>
                    <a:pt x="274" y="51209"/>
                    <a:pt x="396" y="47136"/>
                    <a:pt x="548" y="43063"/>
                  </a:cubicBezTo>
                  <a:cubicBezTo>
                    <a:pt x="791" y="35829"/>
                    <a:pt x="1034" y="28656"/>
                    <a:pt x="1277" y="21391"/>
                  </a:cubicBezTo>
                  <a:cubicBezTo>
                    <a:pt x="1520" y="14127"/>
                    <a:pt x="1794" y="7349"/>
                    <a:pt x="1976" y="114"/>
                  </a:cubicBezTo>
                  <a:cubicBezTo>
                    <a:pt x="1976" y="38"/>
                    <a:pt x="1923" y="0"/>
                    <a:pt x="186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232"/>
            <p:cNvSpPr/>
            <p:nvPr/>
          </p:nvSpPr>
          <p:spPr>
            <a:xfrm>
              <a:off x="4287854" y="2657760"/>
              <a:ext cx="89548" cy="1431098"/>
            </a:xfrm>
            <a:custGeom>
              <a:rect b="b" l="l" r="r" t="t"/>
              <a:pathLst>
                <a:path extrusionOk="0" h="71421" w="4469">
                  <a:moveTo>
                    <a:pt x="4043" y="1"/>
                  </a:moveTo>
                  <a:cubicBezTo>
                    <a:pt x="4002" y="1"/>
                    <a:pt x="3964" y="20"/>
                    <a:pt x="3952" y="67"/>
                  </a:cubicBezTo>
                  <a:cubicBezTo>
                    <a:pt x="3435" y="2468"/>
                    <a:pt x="2888" y="4930"/>
                    <a:pt x="2858" y="7392"/>
                  </a:cubicBezTo>
                  <a:cubicBezTo>
                    <a:pt x="2827" y="8578"/>
                    <a:pt x="2949" y="9793"/>
                    <a:pt x="3222" y="10948"/>
                  </a:cubicBezTo>
                  <a:cubicBezTo>
                    <a:pt x="3526" y="12195"/>
                    <a:pt x="4073" y="13319"/>
                    <a:pt x="4104" y="14596"/>
                  </a:cubicBezTo>
                  <a:cubicBezTo>
                    <a:pt x="4104" y="15781"/>
                    <a:pt x="4043" y="16936"/>
                    <a:pt x="3891" y="18122"/>
                  </a:cubicBezTo>
                  <a:cubicBezTo>
                    <a:pt x="3800" y="19307"/>
                    <a:pt x="3709" y="20493"/>
                    <a:pt x="3618" y="21678"/>
                  </a:cubicBezTo>
                  <a:cubicBezTo>
                    <a:pt x="3435" y="24049"/>
                    <a:pt x="3253" y="26420"/>
                    <a:pt x="3101" y="28760"/>
                  </a:cubicBezTo>
                  <a:cubicBezTo>
                    <a:pt x="2736" y="33502"/>
                    <a:pt x="2402" y="38244"/>
                    <a:pt x="2037" y="42985"/>
                  </a:cubicBezTo>
                  <a:cubicBezTo>
                    <a:pt x="1672" y="47697"/>
                    <a:pt x="1307" y="52438"/>
                    <a:pt x="973" y="57180"/>
                  </a:cubicBezTo>
                  <a:cubicBezTo>
                    <a:pt x="639" y="61922"/>
                    <a:pt x="244" y="66633"/>
                    <a:pt x="0" y="71375"/>
                  </a:cubicBezTo>
                  <a:cubicBezTo>
                    <a:pt x="0" y="71405"/>
                    <a:pt x="16" y="71420"/>
                    <a:pt x="31" y="71420"/>
                  </a:cubicBezTo>
                  <a:cubicBezTo>
                    <a:pt x="46" y="71420"/>
                    <a:pt x="61" y="71405"/>
                    <a:pt x="61" y="71375"/>
                  </a:cubicBezTo>
                  <a:cubicBezTo>
                    <a:pt x="578" y="66086"/>
                    <a:pt x="912" y="60797"/>
                    <a:pt x="1338" y="55478"/>
                  </a:cubicBezTo>
                  <a:cubicBezTo>
                    <a:pt x="2067" y="46055"/>
                    <a:pt x="2766" y="36633"/>
                    <a:pt x="3466" y="27210"/>
                  </a:cubicBezTo>
                  <a:cubicBezTo>
                    <a:pt x="3648" y="24900"/>
                    <a:pt x="3800" y="22590"/>
                    <a:pt x="3982" y="20250"/>
                  </a:cubicBezTo>
                  <a:cubicBezTo>
                    <a:pt x="4073" y="19064"/>
                    <a:pt x="4134" y="17879"/>
                    <a:pt x="4225" y="16693"/>
                  </a:cubicBezTo>
                  <a:cubicBezTo>
                    <a:pt x="4317" y="15599"/>
                    <a:pt x="4469" y="14444"/>
                    <a:pt x="4195" y="13380"/>
                  </a:cubicBezTo>
                  <a:cubicBezTo>
                    <a:pt x="3952" y="12316"/>
                    <a:pt x="3496" y="11313"/>
                    <a:pt x="3283" y="10249"/>
                  </a:cubicBezTo>
                  <a:cubicBezTo>
                    <a:pt x="3070" y="9125"/>
                    <a:pt x="3010" y="8000"/>
                    <a:pt x="3070" y="6875"/>
                  </a:cubicBezTo>
                  <a:cubicBezTo>
                    <a:pt x="3192" y="4596"/>
                    <a:pt x="3557" y="2347"/>
                    <a:pt x="4165" y="128"/>
                  </a:cubicBezTo>
                  <a:cubicBezTo>
                    <a:pt x="4183" y="53"/>
                    <a:pt x="4109" y="1"/>
                    <a:pt x="404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232"/>
            <p:cNvSpPr/>
            <p:nvPr/>
          </p:nvSpPr>
          <p:spPr>
            <a:xfrm>
              <a:off x="4373178" y="2685273"/>
              <a:ext cx="100468" cy="96320"/>
            </a:xfrm>
            <a:custGeom>
              <a:rect b="b" l="l" r="r" t="t"/>
              <a:pathLst>
                <a:path extrusionOk="0" h="4807" w="5014">
                  <a:moveTo>
                    <a:pt x="4922" y="1"/>
                  </a:moveTo>
                  <a:cubicBezTo>
                    <a:pt x="4922" y="31"/>
                    <a:pt x="4405" y="1581"/>
                    <a:pt x="4284" y="1855"/>
                  </a:cubicBezTo>
                  <a:cubicBezTo>
                    <a:pt x="4071" y="2402"/>
                    <a:pt x="3737" y="2888"/>
                    <a:pt x="3311" y="3284"/>
                  </a:cubicBezTo>
                  <a:cubicBezTo>
                    <a:pt x="2825" y="3648"/>
                    <a:pt x="2308" y="3952"/>
                    <a:pt x="1791" y="4195"/>
                  </a:cubicBezTo>
                  <a:cubicBezTo>
                    <a:pt x="1487" y="4317"/>
                    <a:pt x="1214" y="4408"/>
                    <a:pt x="910" y="4499"/>
                  </a:cubicBezTo>
                  <a:cubicBezTo>
                    <a:pt x="636" y="4591"/>
                    <a:pt x="302" y="4621"/>
                    <a:pt x="59" y="4712"/>
                  </a:cubicBezTo>
                  <a:cubicBezTo>
                    <a:pt x="9" y="4737"/>
                    <a:pt x="0" y="4781"/>
                    <a:pt x="30" y="4781"/>
                  </a:cubicBezTo>
                  <a:cubicBezTo>
                    <a:pt x="38" y="4781"/>
                    <a:pt x="47" y="4779"/>
                    <a:pt x="59" y="4773"/>
                  </a:cubicBezTo>
                  <a:cubicBezTo>
                    <a:pt x="175" y="4796"/>
                    <a:pt x="295" y="4806"/>
                    <a:pt x="417" y="4806"/>
                  </a:cubicBezTo>
                  <a:cubicBezTo>
                    <a:pt x="614" y="4806"/>
                    <a:pt x="813" y="4780"/>
                    <a:pt x="1001" y="4743"/>
                  </a:cubicBezTo>
                  <a:cubicBezTo>
                    <a:pt x="1305" y="4682"/>
                    <a:pt x="1639" y="4591"/>
                    <a:pt x="1943" y="4469"/>
                  </a:cubicBezTo>
                  <a:cubicBezTo>
                    <a:pt x="2551" y="4256"/>
                    <a:pt x="3129" y="3922"/>
                    <a:pt x="3615" y="3496"/>
                  </a:cubicBezTo>
                  <a:cubicBezTo>
                    <a:pt x="4101" y="3071"/>
                    <a:pt x="4436" y="2493"/>
                    <a:pt x="4618" y="1855"/>
                  </a:cubicBezTo>
                  <a:cubicBezTo>
                    <a:pt x="4709" y="1521"/>
                    <a:pt x="5013" y="214"/>
                    <a:pt x="501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232"/>
            <p:cNvSpPr/>
            <p:nvPr/>
          </p:nvSpPr>
          <p:spPr>
            <a:xfrm>
              <a:off x="4554767" y="2904913"/>
              <a:ext cx="92112" cy="43000"/>
            </a:xfrm>
            <a:custGeom>
              <a:rect b="b" l="l" r="r" t="t"/>
              <a:pathLst>
                <a:path extrusionOk="0" h="2146" w="4597">
                  <a:moveTo>
                    <a:pt x="4450" y="0"/>
                  </a:moveTo>
                  <a:cubicBezTo>
                    <a:pt x="4435" y="0"/>
                    <a:pt x="4418" y="4"/>
                    <a:pt x="4401" y="13"/>
                  </a:cubicBezTo>
                  <a:cubicBezTo>
                    <a:pt x="2881" y="560"/>
                    <a:pt x="1422" y="1259"/>
                    <a:pt x="55" y="2049"/>
                  </a:cubicBezTo>
                  <a:cubicBezTo>
                    <a:pt x="1" y="2049"/>
                    <a:pt x="19" y="2145"/>
                    <a:pt x="66" y="2145"/>
                  </a:cubicBezTo>
                  <a:cubicBezTo>
                    <a:pt x="72" y="2145"/>
                    <a:pt x="78" y="2144"/>
                    <a:pt x="85" y="2140"/>
                  </a:cubicBezTo>
                  <a:cubicBezTo>
                    <a:pt x="1544" y="1502"/>
                    <a:pt x="3064" y="894"/>
                    <a:pt x="4492" y="195"/>
                  </a:cubicBezTo>
                  <a:cubicBezTo>
                    <a:pt x="4597" y="143"/>
                    <a:pt x="4544" y="0"/>
                    <a:pt x="445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232"/>
            <p:cNvSpPr/>
            <p:nvPr/>
          </p:nvSpPr>
          <p:spPr>
            <a:xfrm>
              <a:off x="4583863" y="2702025"/>
              <a:ext cx="72496" cy="197169"/>
            </a:xfrm>
            <a:custGeom>
              <a:rect b="b" l="l" r="r" t="t"/>
              <a:pathLst>
                <a:path extrusionOk="0" h="9840" w="3618">
                  <a:moveTo>
                    <a:pt x="3390" y="1"/>
                  </a:moveTo>
                  <a:cubicBezTo>
                    <a:pt x="3367" y="1"/>
                    <a:pt x="3344" y="16"/>
                    <a:pt x="3344" y="46"/>
                  </a:cubicBezTo>
                  <a:cubicBezTo>
                    <a:pt x="3344" y="1779"/>
                    <a:pt x="3223" y="3329"/>
                    <a:pt x="3071" y="4970"/>
                  </a:cubicBezTo>
                  <a:cubicBezTo>
                    <a:pt x="3012" y="5704"/>
                    <a:pt x="2444" y="9606"/>
                    <a:pt x="1230" y="9606"/>
                  </a:cubicBezTo>
                  <a:cubicBezTo>
                    <a:pt x="1186" y="9606"/>
                    <a:pt x="1141" y="9601"/>
                    <a:pt x="1095" y="9591"/>
                  </a:cubicBezTo>
                  <a:cubicBezTo>
                    <a:pt x="882" y="9560"/>
                    <a:pt x="761" y="9317"/>
                    <a:pt x="700" y="9013"/>
                  </a:cubicBezTo>
                  <a:cubicBezTo>
                    <a:pt x="730" y="8557"/>
                    <a:pt x="761" y="8132"/>
                    <a:pt x="882" y="7706"/>
                  </a:cubicBezTo>
                  <a:cubicBezTo>
                    <a:pt x="1034" y="6825"/>
                    <a:pt x="1156" y="5943"/>
                    <a:pt x="1217" y="5062"/>
                  </a:cubicBezTo>
                  <a:cubicBezTo>
                    <a:pt x="1369" y="3390"/>
                    <a:pt x="1369" y="1748"/>
                    <a:pt x="1156" y="107"/>
                  </a:cubicBezTo>
                  <a:cubicBezTo>
                    <a:pt x="1156" y="77"/>
                    <a:pt x="1141" y="62"/>
                    <a:pt x="1125" y="62"/>
                  </a:cubicBezTo>
                  <a:cubicBezTo>
                    <a:pt x="1110" y="62"/>
                    <a:pt x="1095" y="77"/>
                    <a:pt x="1095" y="107"/>
                  </a:cubicBezTo>
                  <a:cubicBezTo>
                    <a:pt x="1125" y="2387"/>
                    <a:pt x="1004" y="4666"/>
                    <a:pt x="700" y="6946"/>
                  </a:cubicBezTo>
                  <a:cubicBezTo>
                    <a:pt x="548" y="8040"/>
                    <a:pt x="1" y="9651"/>
                    <a:pt x="1125" y="9834"/>
                  </a:cubicBezTo>
                  <a:cubicBezTo>
                    <a:pt x="1157" y="9838"/>
                    <a:pt x="1187" y="9840"/>
                    <a:pt x="1218" y="9840"/>
                  </a:cubicBezTo>
                  <a:cubicBezTo>
                    <a:pt x="2321" y="9840"/>
                    <a:pt x="3044" y="7230"/>
                    <a:pt x="3192" y="6490"/>
                  </a:cubicBezTo>
                  <a:cubicBezTo>
                    <a:pt x="3557" y="4363"/>
                    <a:pt x="3618" y="2204"/>
                    <a:pt x="3435" y="46"/>
                  </a:cubicBezTo>
                  <a:cubicBezTo>
                    <a:pt x="3435" y="16"/>
                    <a:pt x="3413" y="1"/>
                    <a:pt x="339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232"/>
            <p:cNvSpPr/>
            <p:nvPr/>
          </p:nvSpPr>
          <p:spPr>
            <a:xfrm>
              <a:off x="4597870" y="2894894"/>
              <a:ext cx="14407" cy="34124"/>
            </a:xfrm>
            <a:custGeom>
              <a:rect b="b" l="l" r="r" t="t"/>
              <a:pathLst>
                <a:path extrusionOk="0" h="1703" w="719">
                  <a:moveTo>
                    <a:pt x="567" y="1"/>
                  </a:moveTo>
                  <a:cubicBezTo>
                    <a:pt x="516" y="1"/>
                    <a:pt x="462" y="28"/>
                    <a:pt x="426" y="87"/>
                  </a:cubicBezTo>
                  <a:cubicBezTo>
                    <a:pt x="305" y="361"/>
                    <a:pt x="214" y="665"/>
                    <a:pt x="122" y="938"/>
                  </a:cubicBezTo>
                  <a:cubicBezTo>
                    <a:pt x="62" y="1181"/>
                    <a:pt x="1" y="1425"/>
                    <a:pt x="1" y="1668"/>
                  </a:cubicBezTo>
                  <a:cubicBezTo>
                    <a:pt x="1" y="1685"/>
                    <a:pt x="21" y="1703"/>
                    <a:pt x="44" y="1703"/>
                  </a:cubicBezTo>
                  <a:cubicBezTo>
                    <a:pt x="61" y="1703"/>
                    <a:pt x="79" y="1693"/>
                    <a:pt x="92" y="1668"/>
                  </a:cubicBezTo>
                  <a:cubicBezTo>
                    <a:pt x="244" y="1455"/>
                    <a:pt x="335" y="1242"/>
                    <a:pt x="396" y="999"/>
                  </a:cubicBezTo>
                  <a:cubicBezTo>
                    <a:pt x="518" y="725"/>
                    <a:pt x="609" y="452"/>
                    <a:pt x="700" y="178"/>
                  </a:cubicBezTo>
                  <a:cubicBezTo>
                    <a:pt x="719" y="67"/>
                    <a:pt x="647" y="1"/>
                    <a:pt x="5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232"/>
            <p:cNvSpPr/>
            <p:nvPr/>
          </p:nvSpPr>
          <p:spPr>
            <a:xfrm>
              <a:off x="4390792" y="1936000"/>
              <a:ext cx="394078" cy="423473"/>
            </a:xfrm>
            <a:custGeom>
              <a:rect b="b" l="l" r="r" t="t"/>
              <a:pathLst>
                <a:path extrusionOk="0" h="21134" w="19667">
                  <a:moveTo>
                    <a:pt x="11684" y="1"/>
                  </a:moveTo>
                  <a:cubicBezTo>
                    <a:pt x="11500" y="1"/>
                    <a:pt x="11313" y="12"/>
                    <a:pt x="11125" y="37"/>
                  </a:cubicBezTo>
                  <a:cubicBezTo>
                    <a:pt x="8116" y="462"/>
                    <a:pt x="5988" y="4748"/>
                    <a:pt x="5259" y="5660"/>
                  </a:cubicBezTo>
                  <a:cubicBezTo>
                    <a:pt x="4317" y="6845"/>
                    <a:pt x="2797" y="6177"/>
                    <a:pt x="1946" y="7332"/>
                  </a:cubicBezTo>
                  <a:cubicBezTo>
                    <a:pt x="1307" y="8183"/>
                    <a:pt x="1733" y="8882"/>
                    <a:pt x="1459" y="9459"/>
                  </a:cubicBezTo>
                  <a:cubicBezTo>
                    <a:pt x="1125" y="10310"/>
                    <a:pt x="0" y="10736"/>
                    <a:pt x="213" y="11861"/>
                  </a:cubicBezTo>
                  <a:cubicBezTo>
                    <a:pt x="426" y="12985"/>
                    <a:pt x="1216" y="13107"/>
                    <a:pt x="1459" y="13654"/>
                  </a:cubicBezTo>
                  <a:cubicBezTo>
                    <a:pt x="1733" y="14201"/>
                    <a:pt x="1581" y="15417"/>
                    <a:pt x="2158" y="16511"/>
                  </a:cubicBezTo>
                  <a:cubicBezTo>
                    <a:pt x="2766" y="17605"/>
                    <a:pt x="4681" y="17545"/>
                    <a:pt x="5320" y="18031"/>
                  </a:cubicBezTo>
                  <a:cubicBezTo>
                    <a:pt x="5988" y="18517"/>
                    <a:pt x="6110" y="20128"/>
                    <a:pt x="7812" y="20706"/>
                  </a:cubicBezTo>
                  <a:cubicBezTo>
                    <a:pt x="8095" y="20802"/>
                    <a:pt x="8360" y="20841"/>
                    <a:pt x="8607" y="20841"/>
                  </a:cubicBezTo>
                  <a:cubicBezTo>
                    <a:pt x="9785" y="20841"/>
                    <a:pt x="10561" y="19939"/>
                    <a:pt x="11026" y="19939"/>
                  </a:cubicBezTo>
                  <a:cubicBezTo>
                    <a:pt x="11050" y="19939"/>
                    <a:pt x="11073" y="19941"/>
                    <a:pt x="11095" y="19946"/>
                  </a:cubicBezTo>
                  <a:cubicBezTo>
                    <a:pt x="11598" y="20064"/>
                    <a:pt x="12245" y="21134"/>
                    <a:pt x="13289" y="21134"/>
                  </a:cubicBezTo>
                  <a:cubicBezTo>
                    <a:pt x="13317" y="21134"/>
                    <a:pt x="13346" y="21133"/>
                    <a:pt x="13374" y="21131"/>
                  </a:cubicBezTo>
                  <a:cubicBezTo>
                    <a:pt x="14438" y="21040"/>
                    <a:pt x="15107" y="19855"/>
                    <a:pt x="15715" y="19733"/>
                  </a:cubicBezTo>
                  <a:cubicBezTo>
                    <a:pt x="15809" y="19714"/>
                    <a:pt x="15909" y="19708"/>
                    <a:pt x="16014" y="19708"/>
                  </a:cubicBezTo>
                  <a:cubicBezTo>
                    <a:pt x="16238" y="19708"/>
                    <a:pt x="16481" y="19737"/>
                    <a:pt x="16732" y="19737"/>
                  </a:cubicBezTo>
                  <a:cubicBezTo>
                    <a:pt x="17122" y="19737"/>
                    <a:pt x="17529" y="19667"/>
                    <a:pt x="17903" y="19307"/>
                  </a:cubicBezTo>
                  <a:cubicBezTo>
                    <a:pt x="18694" y="18548"/>
                    <a:pt x="18299" y="17484"/>
                    <a:pt x="18511" y="16876"/>
                  </a:cubicBezTo>
                  <a:cubicBezTo>
                    <a:pt x="18785" y="16116"/>
                    <a:pt x="19666" y="15903"/>
                    <a:pt x="19666" y="14748"/>
                  </a:cubicBezTo>
                  <a:cubicBezTo>
                    <a:pt x="19636" y="13411"/>
                    <a:pt x="18268" y="12894"/>
                    <a:pt x="18268" y="11739"/>
                  </a:cubicBezTo>
                  <a:cubicBezTo>
                    <a:pt x="18299" y="10584"/>
                    <a:pt x="19119" y="5538"/>
                    <a:pt x="18329" y="3593"/>
                  </a:cubicBezTo>
                  <a:cubicBezTo>
                    <a:pt x="17508" y="1556"/>
                    <a:pt x="15563" y="1283"/>
                    <a:pt x="15137" y="1131"/>
                  </a:cubicBezTo>
                  <a:cubicBezTo>
                    <a:pt x="15137" y="1131"/>
                    <a:pt x="13530" y="1"/>
                    <a:pt x="116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232"/>
            <p:cNvSpPr/>
            <p:nvPr/>
          </p:nvSpPr>
          <p:spPr>
            <a:xfrm>
              <a:off x="4695337" y="2165739"/>
              <a:ext cx="100508" cy="171401"/>
            </a:xfrm>
            <a:custGeom>
              <a:rect b="b" l="l" r="r" t="t"/>
              <a:pathLst>
                <a:path extrusionOk="0" h="8554" w="5016">
                  <a:moveTo>
                    <a:pt x="3101" y="0"/>
                  </a:moveTo>
                  <a:lnTo>
                    <a:pt x="3101" y="0"/>
                  </a:lnTo>
                  <a:cubicBezTo>
                    <a:pt x="3131" y="274"/>
                    <a:pt x="3253" y="487"/>
                    <a:pt x="3405" y="700"/>
                  </a:cubicBezTo>
                  <a:lnTo>
                    <a:pt x="3860" y="1338"/>
                  </a:lnTo>
                  <a:cubicBezTo>
                    <a:pt x="4164" y="1733"/>
                    <a:pt x="4408" y="2159"/>
                    <a:pt x="4590" y="2645"/>
                  </a:cubicBezTo>
                  <a:cubicBezTo>
                    <a:pt x="4742" y="3101"/>
                    <a:pt x="4681" y="3587"/>
                    <a:pt x="4408" y="4013"/>
                  </a:cubicBezTo>
                  <a:cubicBezTo>
                    <a:pt x="4256" y="4195"/>
                    <a:pt x="4104" y="4377"/>
                    <a:pt x="3891" y="4529"/>
                  </a:cubicBezTo>
                  <a:cubicBezTo>
                    <a:pt x="3678" y="4681"/>
                    <a:pt x="3465" y="4864"/>
                    <a:pt x="3313" y="5077"/>
                  </a:cubicBezTo>
                  <a:cubicBezTo>
                    <a:pt x="3161" y="5320"/>
                    <a:pt x="3131" y="5624"/>
                    <a:pt x="3161" y="5897"/>
                  </a:cubicBezTo>
                  <a:cubicBezTo>
                    <a:pt x="3192" y="6171"/>
                    <a:pt x="3222" y="6414"/>
                    <a:pt x="3222" y="6657"/>
                  </a:cubicBezTo>
                  <a:cubicBezTo>
                    <a:pt x="3283" y="7143"/>
                    <a:pt x="3161" y="7630"/>
                    <a:pt x="2857" y="8025"/>
                  </a:cubicBezTo>
                  <a:cubicBezTo>
                    <a:pt x="2705" y="8177"/>
                    <a:pt x="2493" y="8298"/>
                    <a:pt x="2249" y="8359"/>
                  </a:cubicBezTo>
                  <a:cubicBezTo>
                    <a:pt x="2149" y="8372"/>
                    <a:pt x="2048" y="8379"/>
                    <a:pt x="1947" y="8379"/>
                  </a:cubicBezTo>
                  <a:cubicBezTo>
                    <a:pt x="1805" y="8379"/>
                    <a:pt x="1662" y="8364"/>
                    <a:pt x="1520" y="8329"/>
                  </a:cubicBezTo>
                  <a:cubicBezTo>
                    <a:pt x="1277" y="8298"/>
                    <a:pt x="1034" y="8207"/>
                    <a:pt x="760" y="8146"/>
                  </a:cubicBezTo>
                  <a:cubicBezTo>
                    <a:pt x="639" y="8116"/>
                    <a:pt x="509" y="8101"/>
                    <a:pt x="380" y="8101"/>
                  </a:cubicBezTo>
                  <a:cubicBezTo>
                    <a:pt x="251" y="8101"/>
                    <a:pt x="122" y="8116"/>
                    <a:pt x="0" y="8146"/>
                  </a:cubicBezTo>
                  <a:cubicBezTo>
                    <a:pt x="69" y="8139"/>
                    <a:pt x="135" y="8135"/>
                    <a:pt x="200" y="8135"/>
                  </a:cubicBezTo>
                  <a:cubicBezTo>
                    <a:pt x="395" y="8135"/>
                    <a:pt x="578" y="8169"/>
                    <a:pt x="760" y="8238"/>
                  </a:cubicBezTo>
                  <a:cubicBezTo>
                    <a:pt x="1003" y="8329"/>
                    <a:pt x="1246" y="8420"/>
                    <a:pt x="1490" y="8481"/>
                  </a:cubicBezTo>
                  <a:cubicBezTo>
                    <a:pt x="1690" y="8525"/>
                    <a:pt x="1890" y="8554"/>
                    <a:pt x="2078" y="8554"/>
                  </a:cubicBezTo>
                  <a:cubicBezTo>
                    <a:pt x="2147" y="8554"/>
                    <a:pt x="2215" y="8550"/>
                    <a:pt x="2280" y="8542"/>
                  </a:cubicBezTo>
                  <a:cubicBezTo>
                    <a:pt x="2584" y="8511"/>
                    <a:pt x="2827" y="8359"/>
                    <a:pt x="3009" y="8146"/>
                  </a:cubicBezTo>
                  <a:cubicBezTo>
                    <a:pt x="3374" y="7751"/>
                    <a:pt x="3556" y="7204"/>
                    <a:pt x="3496" y="6627"/>
                  </a:cubicBezTo>
                  <a:cubicBezTo>
                    <a:pt x="3496" y="6384"/>
                    <a:pt x="3465" y="6110"/>
                    <a:pt x="3465" y="5867"/>
                  </a:cubicBezTo>
                  <a:cubicBezTo>
                    <a:pt x="3435" y="5654"/>
                    <a:pt x="3465" y="5441"/>
                    <a:pt x="3556" y="5228"/>
                  </a:cubicBezTo>
                  <a:cubicBezTo>
                    <a:pt x="3800" y="4864"/>
                    <a:pt x="4347" y="4621"/>
                    <a:pt x="4651" y="4165"/>
                  </a:cubicBezTo>
                  <a:cubicBezTo>
                    <a:pt x="4955" y="3678"/>
                    <a:pt x="5015" y="3101"/>
                    <a:pt x="4803" y="2554"/>
                  </a:cubicBezTo>
                  <a:cubicBezTo>
                    <a:pt x="4590" y="2098"/>
                    <a:pt x="4316" y="1642"/>
                    <a:pt x="3982" y="1247"/>
                  </a:cubicBezTo>
                  <a:lnTo>
                    <a:pt x="3465" y="669"/>
                  </a:lnTo>
                  <a:cubicBezTo>
                    <a:pt x="3313" y="487"/>
                    <a:pt x="3161" y="244"/>
                    <a:pt x="31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232"/>
            <p:cNvSpPr/>
            <p:nvPr/>
          </p:nvSpPr>
          <p:spPr>
            <a:xfrm>
              <a:off x="4416361" y="1975095"/>
              <a:ext cx="133410" cy="150462"/>
            </a:xfrm>
            <a:custGeom>
              <a:rect b="b" l="l" r="r" t="t"/>
              <a:pathLst>
                <a:path extrusionOk="0" h="7509" w="6658">
                  <a:moveTo>
                    <a:pt x="6658" y="1"/>
                  </a:moveTo>
                  <a:cubicBezTo>
                    <a:pt x="6050" y="669"/>
                    <a:pt x="5442" y="1399"/>
                    <a:pt x="4925" y="2128"/>
                  </a:cubicBezTo>
                  <a:cubicBezTo>
                    <a:pt x="4621" y="2493"/>
                    <a:pt x="4348" y="2858"/>
                    <a:pt x="4044" y="3192"/>
                  </a:cubicBezTo>
                  <a:cubicBezTo>
                    <a:pt x="3892" y="3344"/>
                    <a:pt x="3740" y="3496"/>
                    <a:pt x="3557" y="3618"/>
                  </a:cubicBezTo>
                  <a:cubicBezTo>
                    <a:pt x="3496" y="3648"/>
                    <a:pt x="3466" y="3678"/>
                    <a:pt x="3436" y="3678"/>
                  </a:cubicBezTo>
                  <a:cubicBezTo>
                    <a:pt x="3375" y="3709"/>
                    <a:pt x="3344" y="3739"/>
                    <a:pt x="3284" y="3739"/>
                  </a:cubicBezTo>
                  <a:cubicBezTo>
                    <a:pt x="3193" y="3770"/>
                    <a:pt x="3071" y="3770"/>
                    <a:pt x="2949" y="3800"/>
                  </a:cubicBezTo>
                  <a:cubicBezTo>
                    <a:pt x="2493" y="3861"/>
                    <a:pt x="2037" y="3952"/>
                    <a:pt x="1582" y="4074"/>
                  </a:cubicBezTo>
                  <a:cubicBezTo>
                    <a:pt x="1126" y="4165"/>
                    <a:pt x="700" y="4438"/>
                    <a:pt x="366" y="4803"/>
                  </a:cubicBezTo>
                  <a:cubicBezTo>
                    <a:pt x="214" y="4986"/>
                    <a:pt x="92" y="5198"/>
                    <a:pt x="62" y="5441"/>
                  </a:cubicBezTo>
                  <a:cubicBezTo>
                    <a:pt x="1" y="5685"/>
                    <a:pt x="31" y="5928"/>
                    <a:pt x="92" y="6171"/>
                  </a:cubicBezTo>
                  <a:cubicBezTo>
                    <a:pt x="214" y="6596"/>
                    <a:pt x="275" y="7052"/>
                    <a:pt x="183" y="7508"/>
                  </a:cubicBezTo>
                  <a:cubicBezTo>
                    <a:pt x="305" y="7083"/>
                    <a:pt x="335" y="6596"/>
                    <a:pt x="244" y="6141"/>
                  </a:cubicBezTo>
                  <a:cubicBezTo>
                    <a:pt x="183" y="5928"/>
                    <a:pt x="183" y="5715"/>
                    <a:pt x="244" y="5502"/>
                  </a:cubicBezTo>
                  <a:cubicBezTo>
                    <a:pt x="275" y="5289"/>
                    <a:pt x="396" y="5107"/>
                    <a:pt x="548" y="4955"/>
                  </a:cubicBezTo>
                  <a:cubicBezTo>
                    <a:pt x="852" y="4621"/>
                    <a:pt x="1247" y="4408"/>
                    <a:pt x="1673" y="4317"/>
                  </a:cubicBezTo>
                  <a:cubicBezTo>
                    <a:pt x="2129" y="4226"/>
                    <a:pt x="2554" y="4134"/>
                    <a:pt x="3010" y="4104"/>
                  </a:cubicBezTo>
                  <a:cubicBezTo>
                    <a:pt x="3132" y="4074"/>
                    <a:pt x="3253" y="4043"/>
                    <a:pt x="3375" y="4013"/>
                  </a:cubicBezTo>
                  <a:cubicBezTo>
                    <a:pt x="3496" y="3982"/>
                    <a:pt x="3618" y="3922"/>
                    <a:pt x="3709" y="3861"/>
                  </a:cubicBezTo>
                  <a:cubicBezTo>
                    <a:pt x="3922" y="3709"/>
                    <a:pt x="4074" y="3557"/>
                    <a:pt x="4256" y="3375"/>
                  </a:cubicBezTo>
                  <a:cubicBezTo>
                    <a:pt x="4560" y="3010"/>
                    <a:pt x="4834" y="2645"/>
                    <a:pt x="5107" y="2280"/>
                  </a:cubicBezTo>
                  <a:lnTo>
                    <a:pt x="5867" y="1125"/>
                  </a:lnTo>
                  <a:cubicBezTo>
                    <a:pt x="6111" y="730"/>
                    <a:pt x="6384" y="365"/>
                    <a:pt x="66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232"/>
            <p:cNvSpPr/>
            <p:nvPr/>
          </p:nvSpPr>
          <p:spPr>
            <a:xfrm>
              <a:off x="4413315" y="2201668"/>
              <a:ext cx="88345" cy="98685"/>
            </a:xfrm>
            <a:custGeom>
              <a:rect b="b" l="l" r="r" t="t"/>
              <a:pathLst>
                <a:path extrusionOk="0" h="4925" w="4409">
                  <a:moveTo>
                    <a:pt x="1" y="1"/>
                  </a:moveTo>
                  <a:lnTo>
                    <a:pt x="1" y="1"/>
                  </a:lnTo>
                  <a:cubicBezTo>
                    <a:pt x="92" y="305"/>
                    <a:pt x="123" y="639"/>
                    <a:pt x="62" y="973"/>
                  </a:cubicBezTo>
                  <a:cubicBezTo>
                    <a:pt x="62" y="1277"/>
                    <a:pt x="31" y="1612"/>
                    <a:pt x="62" y="1946"/>
                  </a:cubicBezTo>
                  <a:cubicBezTo>
                    <a:pt x="62" y="2280"/>
                    <a:pt x="92" y="2615"/>
                    <a:pt x="153" y="2949"/>
                  </a:cubicBezTo>
                  <a:cubicBezTo>
                    <a:pt x="244" y="3314"/>
                    <a:pt x="396" y="3618"/>
                    <a:pt x="609" y="3891"/>
                  </a:cubicBezTo>
                  <a:cubicBezTo>
                    <a:pt x="1126" y="4378"/>
                    <a:pt x="1794" y="4621"/>
                    <a:pt x="2493" y="4621"/>
                  </a:cubicBezTo>
                  <a:cubicBezTo>
                    <a:pt x="2828" y="4651"/>
                    <a:pt x="3162" y="4651"/>
                    <a:pt x="3496" y="4682"/>
                  </a:cubicBezTo>
                  <a:cubicBezTo>
                    <a:pt x="3800" y="4682"/>
                    <a:pt x="4135" y="4773"/>
                    <a:pt x="4408" y="4925"/>
                  </a:cubicBezTo>
                  <a:cubicBezTo>
                    <a:pt x="4165" y="4712"/>
                    <a:pt x="3831" y="4591"/>
                    <a:pt x="3496" y="4530"/>
                  </a:cubicBezTo>
                  <a:cubicBezTo>
                    <a:pt x="3162" y="4469"/>
                    <a:pt x="2858" y="4439"/>
                    <a:pt x="2524" y="4408"/>
                  </a:cubicBezTo>
                  <a:cubicBezTo>
                    <a:pt x="1886" y="4317"/>
                    <a:pt x="1247" y="4165"/>
                    <a:pt x="822" y="3709"/>
                  </a:cubicBezTo>
                  <a:cubicBezTo>
                    <a:pt x="639" y="3466"/>
                    <a:pt x="518" y="3192"/>
                    <a:pt x="457" y="2888"/>
                  </a:cubicBezTo>
                  <a:cubicBezTo>
                    <a:pt x="366" y="2584"/>
                    <a:pt x="335" y="2250"/>
                    <a:pt x="305" y="1946"/>
                  </a:cubicBezTo>
                  <a:cubicBezTo>
                    <a:pt x="275" y="1612"/>
                    <a:pt x="275" y="1277"/>
                    <a:pt x="244" y="973"/>
                  </a:cubicBezTo>
                  <a:cubicBezTo>
                    <a:pt x="244" y="791"/>
                    <a:pt x="214" y="639"/>
                    <a:pt x="183" y="457"/>
                  </a:cubicBezTo>
                  <a:cubicBezTo>
                    <a:pt x="183" y="305"/>
                    <a:pt x="92" y="122"/>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232"/>
            <p:cNvSpPr/>
            <p:nvPr/>
          </p:nvSpPr>
          <p:spPr>
            <a:xfrm>
              <a:off x="4904238" y="2052443"/>
              <a:ext cx="190657" cy="221715"/>
            </a:xfrm>
            <a:custGeom>
              <a:rect b="b" l="l" r="r" t="t"/>
              <a:pathLst>
                <a:path extrusionOk="0" h="11065" w="9515">
                  <a:moveTo>
                    <a:pt x="4013" y="1"/>
                  </a:moveTo>
                  <a:cubicBezTo>
                    <a:pt x="3679" y="1"/>
                    <a:pt x="3405" y="183"/>
                    <a:pt x="3253" y="487"/>
                  </a:cubicBezTo>
                  <a:lnTo>
                    <a:pt x="153" y="10153"/>
                  </a:lnTo>
                  <a:cubicBezTo>
                    <a:pt x="1" y="10396"/>
                    <a:pt x="153" y="10700"/>
                    <a:pt x="457" y="10700"/>
                  </a:cubicBezTo>
                  <a:lnTo>
                    <a:pt x="5533" y="11065"/>
                  </a:lnTo>
                  <a:cubicBezTo>
                    <a:pt x="5837" y="11065"/>
                    <a:pt x="6141" y="10852"/>
                    <a:pt x="6293" y="10548"/>
                  </a:cubicBezTo>
                  <a:lnTo>
                    <a:pt x="9393" y="852"/>
                  </a:lnTo>
                  <a:cubicBezTo>
                    <a:pt x="9515" y="578"/>
                    <a:pt x="9393" y="335"/>
                    <a:pt x="9089" y="335"/>
                  </a:cubicBezTo>
                  <a:lnTo>
                    <a:pt x="4013"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232"/>
            <p:cNvSpPr/>
            <p:nvPr/>
          </p:nvSpPr>
          <p:spPr>
            <a:xfrm>
              <a:off x="4916421" y="2053064"/>
              <a:ext cx="190056" cy="221094"/>
            </a:xfrm>
            <a:custGeom>
              <a:rect b="b" l="l" r="r" t="t"/>
              <a:pathLst>
                <a:path extrusionOk="0" h="11034" w="9485">
                  <a:moveTo>
                    <a:pt x="3983" y="0"/>
                  </a:moveTo>
                  <a:cubicBezTo>
                    <a:pt x="3679" y="0"/>
                    <a:pt x="3375" y="183"/>
                    <a:pt x="3253" y="487"/>
                  </a:cubicBezTo>
                  <a:lnTo>
                    <a:pt x="153" y="10183"/>
                  </a:lnTo>
                  <a:cubicBezTo>
                    <a:pt x="1" y="10396"/>
                    <a:pt x="153" y="10700"/>
                    <a:pt x="426" y="10700"/>
                  </a:cubicBezTo>
                  <a:lnTo>
                    <a:pt x="5502" y="11034"/>
                  </a:lnTo>
                  <a:cubicBezTo>
                    <a:pt x="5837" y="11034"/>
                    <a:pt x="6110" y="10851"/>
                    <a:pt x="6262" y="10548"/>
                  </a:cubicBezTo>
                  <a:lnTo>
                    <a:pt x="9363" y="882"/>
                  </a:lnTo>
                  <a:cubicBezTo>
                    <a:pt x="9484" y="578"/>
                    <a:pt x="9363" y="335"/>
                    <a:pt x="9059" y="335"/>
                  </a:cubicBezTo>
                  <a:lnTo>
                    <a:pt x="3983" y="0"/>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232"/>
            <p:cNvSpPr/>
            <p:nvPr/>
          </p:nvSpPr>
          <p:spPr>
            <a:xfrm>
              <a:off x="4989081" y="2063985"/>
              <a:ext cx="20558" cy="17312"/>
            </a:xfrm>
            <a:custGeom>
              <a:rect b="b" l="l" r="r" t="t"/>
              <a:pathLst>
                <a:path extrusionOk="0" h="864" w="1026">
                  <a:moveTo>
                    <a:pt x="563" y="1"/>
                  </a:moveTo>
                  <a:cubicBezTo>
                    <a:pt x="219" y="1"/>
                    <a:pt x="0" y="408"/>
                    <a:pt x="235" y="701"/>
                  </a:cubicBezTo>
                  <a:cubicBezTo>
                    <a:pt x="325" y="814"/>
                    <a:pt x="448" y="864"/>
                    <a:pt x="569" y="864"/>
                  </a:cubicBezTo>
                  <a:cubicBezTo>
                    <a:pt x="776" y="864"/>
                    <a:pt x="976" y="719"/>
                    <a:pt x="995" y="489"/>
                  </a:cubicBezTo>
                  <a:cubicBezTo>
                    <a:pt x="1025" y="246"/>
                    <a:pt x="843" y="33"/>
                    <a:pt x="600" y="2"/>
                  </a:cubicBezTo>
                  <a:cubicBezTo>
                    <a:pt x="587" y="1"/>
                    <a:pt x="575" y="1"/>
                    <a:pt x="56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232"/>
            <p:cNvSpPr/>
            <p:nvPr/>
          </p:nvSpPr>
          <p:spPr>
            <a:xfrm>
              <a:off x="4612919" y="2258176"/>
              <a:ext cx="537165" cy="396482"/>
            </a:xfrm>
            <a:custGeom>
              <a:rect b="b" l="l" r="r" t="t"/>
              <a:pathLst>
                <a:path extrusionOk="0" h="19787" w="26808">
                  <a:moveTo>
                    <a:pt x="1203" y="0"/>
                  </a:moveTo>
                  <a:cubicBezTo>
                    <a:pt x="1" y="0"/>
                    <a:pt x="526" y="2254"/>
                    <a:pt x="1195" y="3989"/>
                  </a:cubicBezTo>
                  <a:cubicBezTo>
                    <a:pt x="3627" y="10312"/>
                    <a:pt x="10344" y="19400"/>
                    <a:pt x="13019" y="19613"/>
                  </a:cubicBezTo>
                  <a:cubicBezTo>
                    <a:pt x="13571" y="19667"/>
                    <a:pt x="14321" y="19786"/>
                    <a:pt x="15140" y="19786"/>
                  </a:cubicBezTo>
                  <a:cubicBezTo>
                    <a:pt x="16170" y="19786"/>
                    <a:pt x="17309" y="19597"/>
                    <a:pt x="18308" y="18853"/>
                  </a:cubicBezTo>
                  <a:cubicBezTo>
                    <a:pt x="22168" y="15935"/>
                    <a:pt x="25664" y="10069"/>
                    <a:pt x="26515" y="6634"/>
                  </a:cubicBezTo>
                  <a:cubicBezTo>
                    <a:pt x="26808" y="5569"/>
                    <a:pt x="22344" y="3035"/>
                    <a:pt x="20598" y="3035"/>
                  </a:cubicBezTo>
                  <a:cubicBezTo>
                    <a:pt x="20350" y="3035"/>
                    <a:pt x="20158" y="3086"/>
                    <a:pt x="20041" y="3199"/>
                  </a:cubicBezTo>
                  <a:cubicBezTo>
                    <a:pt x="17776" y="5403"/>
                    <a:pt x="15062" y="9826"/>
                    <a:pt x="14638" y="9826"/>
                  </a:cubicBezTo>
                  <a:cubicBezTo>
                    <a:pt x="14636" y="9826"/>
                    <a:pt x="14633" y="9826"/>
                    <a:pt x="14630" y="9825"/>
                  </a:cubicBezTo>
                  <a:cubicBezTo>
                    <a:pt x="13293" y="9613"/>
                    <a:pt x="7669" y="4688"/>
                    <a:pt x="4052" y="1649"/>
                  </a:cubicBezTo>
                  <a:cubicBezTo>
                    <a:pt x="2649" y="463"/>
                    <a:pt x="1748" y="0"/>
                    <a:pt x="1203"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232"/>
            <p:cNvSpPr/>
            <p:nvPr/>
          </p:nvSpPr>
          <p:spPr>
            <a:xfrm>
              <a:off x="5080877" y="2114381"/>
              <a:ext cx="78627" cy="148217"/>
            </a:xfrm>
            <a:custGeom>
              <a:rect b="b" l="l" r="r" t="t"/>
              <a:pathLst>
                <a:path extrusionOk="0" h="7397" w="3924">
                  <a:moveTo>
                    <a:pt x="3071" y="0"/>
                  </a:moveTo>
                  <a:cubicBezTo>
                    <a:pt x="2806" y="0"/>
                    <a:pt x="2474" y="161"/>
                    <a:pt x="2098" y="527"/>
                  </a:cubicBezTo>
                  <a:cubicBezTo>
                    <a:pt x="122" y="2472"/>
                    <a:pt x="1" y="5907"/>
                    <a:pt x="305" y="7123"/>
                  </a:cubicBezTo>
                  <a:lnTo>
                    <a:pt x="3800" y="7396"/>
                  </a:lnTo>
                  <a:cubicBezTo>
                    <a:pt x="3344" y="4843"/>
                    <a:pt x="2827" y="4266"/>
                    <a:pt x="3587" y="1895"/>
                  </a:cubicBezTo>
                  <a:cubicBezTo>
                    <a:pt x="3923" y="802"/>
                    <a:pt x="3664" y="0"/>
                    <a:pt x="3071"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232"/>
            <p:cNvSpPr/>
            <p:nvPr/>
          </p:nvSpPr>
          <p:spPr>
            <a:xfrm>
              <a:off x="4968201" y="2108229"/>
              <a:ext cx="196127" cy="304189"/>
            </a:xfrm>
            <a:custGeom>
              <a:rect b="b" l="l" r="r" t="t"/>
              <a:pathLst>
                <a:path extrusionOk="0" h="15181" w="9788">
                  <a:moveTo>
                    <a:pt x="1967" y="1"/>
                  </a:moveTo>
                  <a:cubicBezTo>
                    <a:pt x="1158" y="1"/>
                    <a:pt x="665" y="397"/>
                    <a:pt x="1703" y="1472"/>
                  </a:cubicBezTo>
                  <a:cubicBezTo>
                    <a:pt x="2888" y="2688"/>
                    <a:pt x="3982" y="3114"/>
                    <a:pt x="4529" y="3934"/>
                  </a:cubicBezTo>
                  <a:cubicBezTo>
                    <a:pt x="4529" y="3934"/>
                    <a:pt x="1763" y="4269"/>
                    <a:pt x="1216" y="5545"/>
                  </a:cubicBezTo>
                  <a:cubicBezTo>
                    <a:pt x="730" y="6639"/>
                    <a:pt x="335" y="7764"/>
                    <a:pt x="0" y="8919"/>
                  </a:cubicBezTo>
                  <a:cubicBezTo>
                    <a:pt x="213" y="9010"/>
                    <a:pt x="396" y="9102"/>
                    <a:pt x="608" y="9193"/>
                  </a:cubicBezTo>
                  <a:cubicBezTo>
                    <a:pt x="608" y="9193"/>
                    <a:pt x="213" y="10409"/>
                    <a:pt x="1004" y="12202"/>
                  </a:cubicBezTo>
                  <a:lnTo>
                    <a:pt x="8420" y="15181"/>
                  </a:lnTo>
                  <a:cubicBezTo>
                    <a:pt x="8420" y="15181"/>
                    <a:pt x="9788" y="11746"/>
                    <a:pt x="9575" y="8950"/>
                  </a:cubicBezTo>
                  <a:cubicBezTo>
                    <a:pt x="9423" y="7035"/>
                    <a:pt x="8633" y="2870"/>
                    <a:pt x="3466" y="348"/>
                  </a:cubicBezTo>
                  <a:cubicBezTo>
                    <a:pt x="3018" y="135"/>
                    <a:pt x="2439" y="1"/>
                    <a:pt x="1967"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232"/>
            <p:cNvSpPr/>
            <p:nvPr/>
          </p:nvSpPr>
          <p:spPr>
            <a:xfrm>
              <a:off x="4923134" y="2167723"/>
              <a:ext cx="229009" cy="146294"/>
            </a:xfrm>
            <a:custGeom>
              <a:rect b="b" l="l" r="r" t="t"/>
              <a:pathLst>
                <a:path extrusionOk="0" h="7301" w="11429">
                  <a:moveTo>
                    <a:pt x="2672" y="0"/>
                  </a:moveTo>
                  <a:cubicBezTo>
                    <a:pt x="1917" y="0"/>
                    <a:pt x="1333" y="183"/>
                    <a:pt x="1125" y="661"/>
                  </a:cubicBezTo>
                  <a:cubicBezTo>
                    <a:pt x="669" y="1664"/>
                    <a:pt x="2097" y="2242"/>
                    <a:pt x="2097" y="2242"/>
                  </a:cubicBezTo>
                  <a:cubicBezTo>
                    <a:pt x="2097" y="2242"/>
                    <a:pt x="2010" y="2234"/>
                    <a:pt x="1871" y="2234"/>
                  </a:cubicBezTo>
                  <a:cubicBezTo>
                    <a:pt x="1401" y="2234"/>
                    <a:pt x="347" y="2325"/>
                    <a:pt x="183" y="3123"/>
                  </a:cubicBezTo>
                  <a:cubicBezTo>
                    <a:pt x="0" y="4035"/>
                    <a:pt x="1125" y="4400"/>
                    <a:pt x="1125" y="4400"/>
                  </a:cubicBezTo>
                  <a:cubicBezTo>
                    <a:pt x="1125" y="4400"/>
                    <a:pt x="91" y="4491"/>
                    <a:pt x="91" y="5403"/>
                  </a:cubicBezTo>
                  <a:cubicBezTo>
                    <a:pt x="91" y="6528"/>
                    <a:pt x="2249" y="6133"/>
                    <a:pt x="3222" y="7288"/>
                  </a:cubicBezTo>
                  <a:cubicBezTo>
                    <a:pt x="3230" y="7296"/>
                    <a:pt x="3247" y="7300"/>
                    <a:pt x="3273" y="7300"/>
                  </a:cubicBezTo>
                  <a:cubicBezTo>
                    <a:pt x="3986" y="7300"/>
                    <a:pt x="11429" y="4187"/>
                    <a:pt x="11429" y="4187"/>
                  </a:cubicBezTo>
                  <a:cubicBezTo>
                    <a:pt x="10699" y="3488"/>
                    <a:pt x="9149" y="1999"/>
                    <a:pt x="7447" y="1239"/>
                  </a:cubicBezTo>
                  <a:cubicBezTo>
                    <a:pt x="6207" y="679"/>
                    <a:pt x="4124" y="0"/>
                    <a:pt x="2672"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232"/>
            <p:cNvSpPr/>
            <p:nvPr/>
          </p:nvSpPr>
          <p:spPr>
            <a:xfrm>
              <a:off x="4963933" y="2211627"/>
              <a:ext cx="96861" cy="24165"/>
            </a:xfrm>
            <a:custGeom>
              <a:rect b="b" l="l" r="r" t="t"/>
              <a:pathLst>
                <a:path extrusionOk="0" h="1206" w="4834">
                  <a:moveTo>
                    <a:pt x="624" y="0"/>
                  </a:moveTo>
                  <a:cubicBezTo>
                    <a:pt x="437" y="0"/>
                    <a:pt x="250" y="7"/>
                    <a:pt x="61" y="21"/>
                  </a:cubicBezTo>
                  <a:cubicBezTo>
                    <a:pt x="31" y="21"/>
                    <a:pt x="1" y="51"/>
                    <a:pt x="31" y="51"/>
                  </a:cubicBezTo>
                  <a:cubicBezTo>
                    <a:pt x="1672" y="233"/>
                    <a:pt x="3283" y="628"/>
                    <a:pt x="4834" y="1206"/>
                  </a:cubicBezTo>
                  <a:cubicBezTo>
                    <a:pt x="4834" y="1206"/>
                    <a:pt x="4834" y="1176"/>
                    <a:pt x="4834" y="1176"/>
                  </a:cubicBezTo>
                  <a:cubicBezTo>
                    <a:pt x="3539" y="420"/>
                    <a:pt x="2100" y="0"/>
                    <a:pt x="62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232"/>
            <p:cNvSpPr/>
            <p:nvPr/>
          </p:nvSpPr>
          <p:spPr>
            <a:xfrm>
              <a:off x="4945056" y="2254509"/>
              <a:ext cx="98084" cy="18455"/>
            </a:xfrm>
            <a:custGeom>
              <a:rect b="b" l="l" r="r" t="t"/>
              <a:pathLst>
                <a:path extrusionOk="0" h="921" w="4895">
                  <a:moveTo>
                    <a:pt x="888" y="0"/>
                  </a:moveTo>
                  <a:cubicBezTo>
                    <a:pt x="612" y="0"/>
                    <a:pt x="336" y="13"/>
                    <a:pt x="61" y="39"/>
                  </a:cubicBezTo>
                  <a:cubicBezTo>
                    <a:pt x="31" y="39"/>
                    <a:pt x="0" y="69"/>
                    <a:pt x="61" y="69"/>
                  </a:cubicBezTo>
                  <a:cubicBezTo>
                    <a:pt x="1677" y="159"/>
                    <a:pt x="3263" y="455"/>
                    <a:pt x="4820" y="899"/>
                  </a:cubicBezTo>
                  <a:lnTo>
                    <a:pt x="4820" y="899"/>
                  </a:lnTo>
                  <a:cubicBezTo>
                    <a:pt x="3592" y="306"/>
                    <a:pt x="2242" y="0"/>
                    <a:pt x="888" y="0"/>
                  </a:cubicBezTo>
                  <a:close/>
                  <a:moveTo>
                    <a:pt x="4820" y="899"/>
                  </a:moveTo>
                  <a:cubicBezTo>
                    <a:pt x="4835" y="906"/>
                    <a:pt x="4849" y="913"/>
                    <a:pt x="4864" y="920"/>
                  </a:cubicBezTo>
                  <a:lnTo>
                    <a:pt x="4894" y="920"/>
                  </a:lnTo>
                  <a:cubicBezTo>
                    <a:pt x="4869" y="913"/>
                    <a:pt x="4845" y="906"/>
                    <a:pt x="4820" y="899"/>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232"/>
            <p:cNvSpPr/>
            <p:nvPr/>
          </p:nvSpPr>
          <p:spPr>
            <a:xfrm>
              <a:off x="4593141" y="2239621"/>
              <a:ext cx="307455" cy="350656"/>
            </a:xfrm>
            <a:custGeom>
              <a:rect b="b" l="l" r="r" t="t"/>
              <a:pathLst>
                <a:path extrusionOk="0" h="17500" w="15344">
                  <a:moveTo>
                    <a:pt x="1428" y="0"/>
                  </a:moveTo>
                  <a:cubicBezTo>
                    <a:pt x="308" y="0"/>
                    <a:pt x="1" y="1222"/>
                    <a:pt x="997" y="3821"/>
                  </a:cubicBezTo>
                  <a:cubicBezTo>
                    <a:pt x="2760" y="8472"/>
                    <a:pt x="9690" y="17499"/>
                    <a:pt x="9690" y="17499"/>
                  </a:cubicBezTo>
                  <a:lnTo>
                    <a:pt x="15344" y="10447"/>
                  </a:lnTo>
                  <a:cubicBezTo>
                    <a:pt x="15344" y="10447"/>
                    <a:pt x="8930" y="5341"/>
                    <a:pt x="5435" y="2271"/>
                  </a:cubicBezTo>
                  <a:cubicBezTo>
                    <a:pt x="3745" y="784"/>
                    <a:pt x="2326" y="0"/>
                    <a:pt x="1428"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232"/>
            <p:cNvSpPr/>
            <p:nvPr/>
          </p:nvSpPr>
          <p:spPr>
            <a:xfrm>
              <a:off x="4593141" y="2239621"/>
              <a:ext cx="307455" cy="350656"/>
            </a:xfrm>
            <a:custGeom>
              <a:rect b="b" l="l" r="r" t="t"/>
              <a:pathLst>
                <a:path extrusionOk="0" h="17500" w="15344">
                  <a:moveTo>
                    <a:pt x="1428" y="0"/>
                  </a:moveTo>
                  <a:cubicBezTo>
                    <a:pt x="308" y="0"/>
                    <a:pt x="1" y="1222"/>
                    <a:pt x="997" y="3821"/>
                  </a:cubicBezTo>
                  <a:cubicBezTo>
                    <a:pt x="2760" y="8472"/>
                    <a:pt x="9690" y="17499"/>
                    <a:pt x="9690" y="17499"/>
                  </a:cubicBezTo>
                  <a:lnTo>
                    <a:pt x="15344" y="10447"/>
                  </a:lnTo>
                  <a:cubicBezTo>
                    <a:pt x="15344" y="10447"/>
                    <a:pt x="8930" y="5341"/>
                    <a:pt x="5435" y="2271"/>
                  </a:cubicBezTo>
                  <a:cubicBezTo>
                    <a:pt x="3745" y="784"/>
                    <a:pt x="2326" y="0"/>
                    <a:pt x="1428" y="0"/>
                  </a:cubicBezTo>
                  <a:close/>
                </a:path>
              </a:pathLst>
            </a:custGeom>
            <a:solidFill>
              <a:srgbClr val="263238">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232"/>
            <p:cNvSpPr/>
            <p:nvPr/>
          </p:nvSpPr>
          <p:spPr>
            <a:xfrm>
              <a:off x="4769640" y="2430686"/>
              <a:ext cx="98084" cy="123651"/>
            </a:xfrm>
            <a:custGeom>
              <a:rect b="b" l="l" r="r" t="t"/>
              <a:pathLst>
                <a:path extrusionOk="0" h="6171" w="4895">
                  <a:moveTo>
                    <a:pt x="4864" y="1"/>
                  </a:moveTo>
                  <a:cubicBezTo>
                    <a:pt x="3162" y="1976"/>
                    <a:pt x="1520" y="4013"/>
                    <a:pt x="0" y="6140"/>
                  </a:cubicBezTo>
                  <a:cubicBezTo>
                    <a:pt x="0" y="6171"/>
                    <a:pt x="31" y="6171"/>
                    <a:pt x="61" y="6171"/>
                  </a:cubicBezTo>
                  <a:cubicBezTo>
                    <a:pt x="1763" y="4195"/>
                    <a:pt x="3374" y="2128"/>
                    <a:pt x="489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232"/>
            <p:cNvSpPr/>
            <p:nvPr/>
          </p:nvSpPr>
          <p:spPr>
            <a:xfrm>
              <a:off x="4314646" y="2226035"/>
              <a:ext cx="441586" cy="466032"/>
            </a:xfrm>
            <a:custGeom>
              <a:rect b="b" l="l" r="r" t="t"/>
              <a:pathLst>
                <a:path extrusionOk="0" h="23258" w="22038">
                  <a:moveTo>
                    <a:pt x="14327" y="1"/>
                  </a:moveTo>
                  <a:cubicBezTo>
                    <a:pt x="13486" y="1"/>
                    <a:pt x="12577" y="362"/>
                    <a:pt x="11612" y="1216"/>
                  </a:cubicBezTo>
                  <a:cubicBezTo>
                    <a:pt x="6931" y="5320"/>
                    <a:pt x="1" y="21551"/>
                    <a:pt x="1" y="21551"/>
                  </a:cubicBezTo>
                  <a:cubicBezTo>
                    <a:pt x="7478" y="22951"/>
                    <a:pt x="13048" y="23258"/>
                    <a:pt x="16493" y="23258"/>
                  </a:cubicBezTo>
                  <a:cubicBezTo>
                    <a:pt x="19183" y="23258"/>
                    <a:pt x="20579" y="23071"/>
                    <a:pt x="20579" y="23071"/>
                  </a:cubicBezTo>
                  <a:lnTo>
                    <a:pt x="20275" y="15776"/>
                  </a:lnTo>
                  <a:cubicBezTo>
                    <a:pt x="20275" y="15776"/>
                    <a:pt x="22038" y="13800"/>
                    <a:pt x="21734" y="11855"/>
                  </a:cubicBezTo>
                  <a:cubicBezTo>
                    <a:pt x="21399" y="9484"/>
                    <a:pt x="17387" y="1672"/>
                    <a:pt x="17053" y="1338"/>
                  </a:cubicBezTo>
                  <a:cubicBezTo>
                    <a:pt x="16256" y="524"/>
                    <a:pt x="15341" y="1"/>
                    <a:pt x="14327"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232"/>
            <p:cNvSpPr/>
            <p:nvPr/>
          </p:nvSpPr>
          <p:spPr>
            <a:xfrm>
              <a:off x="4296992" y="2227858"/>
              <a:ext cx="438541" cy="457396"/>
            </a:xfrm>
            <a:custGeom>
              <a:rect b="b" l="l" r="r" t="t"/>
              <a:pathLst>
                <a:path extrusionOk="0" h="22827" w="21886">
                  <a:moveTo>
                    <a:pt x="15593" y="1"/>
                  </a:moveTo>
                  <a:cubicBezTo>
                    <a:pt x="15502" y="1"/>
                    <a:pt x="15411" y="92"/>
                    <a:pt x="15411" y="183"/>
                  </a:cubicBezTo>
                  <a:cubicBezTo>
                    <a:pt x="15411" y="290"/>
                    <a:pt x="15495" y="343"/>
                    <a:pt x="15578" y="343"/>
                  </a:cubicBezTo>
                  <a:cubicBezTo>
                    <a:pt x="15662" y="343"/>
                    <a:pt x="15745" y="290"/>
                    <a:pt x="15745" y="183"/>
                  </a:cubicBezTo>
                  <a:cubicBezTo>
                    <a:pt x="15745" y="92"/>
                    <a:pt x="15685" y="1"/>
                    <a:pt x="15593" y="1"/>
                  </a:cubicBezTo>
                  <a:close/>
                  <a:moveTo>
                    <a:pt x="12098" y="1460"/>
                  </a:moveTo>
                  <a:lnTo>
                    <a:pt x="11946" y="1612"/>
                  </a:lnTo>
                  <a:cubicBezTo>
                    <a:pt x="11916" y="1703"/>
                    <a:pt x="12007" y="1794"/>
                    <a:pt x="12098" y="1794"/>
                  </a:cubicBezTo>
                  <a:cubicBezTo>
                    <a:pt x="12189" y="1794"/>
                    <a:pt x="12250" y="1733"/>
                    <a:pt x="12280" y="1642"/>
                  </a:cubicBezTo>
                  <a:cubicBezTo>
                    <a:pt x="12280" y="1551"/>
                    <a:pt x="12189" y="1460"/>
                    <a:pt x="12098" y="1460"/>
                  </a:cubicBezTo>
                  <a:close/>
                  <a:moveTo>
                    <a:pt x="14343" y="1575"/>
                  </a:moveTo>
                  <a:cubicBezTo>
                    <a:pt x="14271" y="1575"/>
                    <a:pt x="14226" y="1654"/>
                    <a:pt x="14226" y="1733"/>
                  </a:cubicBezTo>
                  <a:cubicBezTo>
                    <a:pt x="14195" y="1825"/>
                    <a:pt x="14286" y="1916"/>
                    <a:pt x="14378" y="1916"/>
                  </a:cubicBezTo>
                  <a:cubicBezTo>
                    <a:pt x="14469" y="1916"/>
                    <a:pt x="14530" y="1825"/>
                    <a:pt x="14560" y="1733"/>
                  </a:cubicBezTo>
                  <a:cubicBezTo>
                    <a:pt x="14560" y="1642"/>
                    <a:pt x="14469" y="1581"/>
                    <a:pt x="14378" y="1581"/>
                  </a:cubicBezTo>
                  <a:cubicBezTo>
                    <a:pt x="14365" y="1577"/>
                    <a:pt x="14354" y="1575"/>
                    <a:pt x="14343" y="1575"/>
                  </a:cubicBezTo>
                  <a:close/>
                  <a:moveTo>
                    <a:pt x="16657" y="1673"/>
                  </a:moveTo>
                  <a:cubicBezTo>
                    <a:pt x="16566" y="1673"/>
                    <a:pt x="16475" y="1733"/>
                    <a:pt x="16475" y="1825"/>
                  </a:cubicBezTo>
                  <a:cubicBezTo>
                    <a:pt x="16475" y="1891"/>
                    <a:pt x="16502" y="1916"/>
                    <a:pt x="16539" y="1916"/>
                  </a:cubicBezTo>
                  <a:cubicBezTo>
                    <a:pt x="16654" y="1916"/>
                    <a:pt x="16864" y="1673"/>
                    <a:pt x="16657" y="1673"/>
                  </a:cubicBezTo>
                  <a:close/>
                  <a:moveTo>
                    <a:pt x="10867" y="2995"/>
                  </a:moveTo>
                  <a:cubicBezTo>
                    <a:pt x="10791" y="2995"/>
                    <a:pt x="10715" y="3040"/>
                    <a:pt x="10700" y="3132"/>
                  </a:cubicBezTo>
                  <a:cubicBezTo>
                    <a:pt x="10700" y="3223"/>
                    <a:pt x="10760" y="3284"/>
                    <a:pt x="10852" y="3284"/>
                  </a:cubicBezTo>
                  <a:cubicBezTo>
                    <a:pt x="10864" y="3288"/>
                    <a:pt x="10876" y="3289"/>
                    <a:pt x="10888" y="3289"/>
                  </a:cubicBezTo>
                  <a:cubicBezTo>
                    <a:pt x="10966" y="3289"/>
                    <a:pt x="11034" y="3211"/>
                    <a:pt x="11034" y="3132"/>
                  </a:cubicBezTo>
                  <a:cubicBezTo>
                    <a:pt x="11019" y="3040"/>
                    <a:pt x="10943" y="2995"/>
                    <a:pt x="10867" y="2995"/>
                  </a:cubicBezTo>
                  <a:close/>
                  <a:moveTo>
                    <a:pt x="13034" y="3135"/>
                  </a:moveTo>
                  <a:cubicBezTo>
                    <a:pt x="13002" y="3135"/>
                    <a:pt x="12979" y="3160"/>
                    <a:pt x="12979" y="3223"/>
                  </a:cubicBezTo>
                  <a:cubicBezTo>
                    <a:pt x="12979" y="3314"/>
                    <a:pt x="13040" y="3405"/>
                    <a:pt x="13131" y="3405"/>
                  </a:cubicBezTo>
                  <a:cubicBezTo>
                    <a:pt x="13342" y="3405"/>
                    <a:pt x="13139" y="3135"/>
                    <a:pt x="13034" y="3135"/>
                  </a:cubicBezTo>
                  <a:close/>
                  <a:moveTo>
                    <a:pt x="15441" y="3162"/>
                  </a:moveTo>
                  <a:cubicBezTo>
                    <a:pt x="15350" y="3162"/>
                    <a:pt x="15259" y="3253"/>
                    <a:pt x="15259" y="3344"/>
                  </a:cubicBezTo>
                  <a:cubicBezTo>
                    <a:pt x="15259" y="3435"/>
                    <a:pt x="15320" y="3496"/>
                    <a:pt x="15411" y="3496"/>
                  </a:cubicBezTo>
                  <a:cubicBezTo>
                    <a:pt x="15502" y="3496"/>
                    <a:pt x="15593" y="3435"/>
                    <a:pt x="15593" y="3344"/>
                  </a:cubicBezTo>
                  <a:cubicBezTo>
                    <a:pt x="15593" y="3253"/>
                    <a:pt x="15533" y="3162"/>
                    <a:pt x="15441" y="3162"/>
                  </a:cubicBezTo>
                  <a:close/>
                  <a:moveTo>
                    <a:pt x="17706" y="3299"/>
                  </a:moveTo>
                  <a:cubicBezTo>
                    <a:pt x="17630" y="3299"/>
                    <a:pt x="17554" y="3344"/>
                    <a:pt x="17539" y="3435"/>
                  </a:cubicBezTo>
                  <a:cubicBezTo>
                    <a:pt x="17554" y="3527"/>
                    <a:pt x="17630" y="3572"/>
                    <a:pt x="17706" y="3572"/>
                  </a:cubicBezTo>
                  <a:cubicBezTo>
                    <a:pt x="17782" y="3572"/>
                    <a:pt x="17858" y="3527"/>
                    <a:pt x="17873" y="3435"/>
                  </a:cubicBezTo>
                  <a:cubicBezTo>
                    <a:pt x="17858" y="3344"/>
                    <a:pt x="17782" y="3299"/>
                    <a:pt x="17706" y="3299"/>
                  </a:cubicBezTo>
                  <a:close/>
                  <a:moveTo>
                    <a:pt x="9605" y="4499"/>
                  </a:moveTo>
                  <a:lnTo>
                    <a:pt x="9453" y="4712"/>
                  </a:lnTo>
                  <a:cubicBezTo>
                    <a:pt x="9484" y="4803"/>
                    <a:pt x="9545" y="4834"/>
                    <a:pt x="9636" y="4864"/>
                  </a:cubicBezTo>
                  <a:cubicBezTo>
                    <a:pt x="9849" y="4834"/>
                    <a:pt x="9849" y="4499"/>
                    <a:pt x="9636" y="4499"/>
                  </a:cubicBezTo>
                  <a:close/>
                  <a:moveTo>
                    <a:pt x="11916" y="4591"/>
                  </a:moveTo>
                  <a:cubicBezTo>
                    <a:pt x="11855" y="4621"/>
                    <a:pt x="11794" y="4682"/>
                    <a:pt x="11794" y="4773"/>
                  </a:cubicBezTo>
                  <a:lnTo>
                    <a:pt x="11733" y="4773"/>
                  </a:lnTo>
                  <a:cubicBezTo>
                    <a:pt x="11748" y="4879"/>
                    <a:pt x="11832" y="4932"/>
                    <a:pt x="11912" y="4932"/>
                  </a:cubicBezTo>
                  <a:cubicBezTo>
                    <a:pt x="11992" y="4932"/>
                    <a:pt x="12068" y="4879"/>
                    <a:pt x="12068" y="4773"/>
                  </a:cubicBezTo>
                  <a:cubicBezTo>
                    <a:pt x="12098" y="4682"/>
                    <a:pt x="12007" y="4591"/>
                    <a:pt x="11916" y="4591"/>
                  </a:cubicBezTo>
                  <a:close/>
                  <a:moveTo>
                    <a:pt x="14215" y="4710"/>
                  </a:moveTo>
                  <a:cubicBezTo>
                    <a:pt x="14208" y="4710"/>
                    <a:pt x="14202" y="4711"/>
                    <a:pt x="14195" y="4712"/>
                  </a:cubicBezTo>
                  <a:cubicBezTo>
                    <a:pt x="14104" y="4742"/>
                    <a:pt x="14074" y="4803"/>
                    <a:pt x="14074" y="4894"/>
                  </a:cubicBezTo>
                  <a:lnTo>
                    <a:pt x="14013" y="4894"/>
                  </a:lnTo>
                  <a:cubicBezTo>
                    <a:pt x="14013" y="4986"/>
                    <a:pt x="14104" y="5046"/>
                    <a:pt x="14195" y="5046"/>
                  </a:cubicBezTo>
                  <a:cubicBezTo>
                    <a:pt x="14202" y="5048"/>
                    <a:pt x="14208" y="5048"/>
                    <a:pt x="14215" y="5048"/>
                  </a:cubicBezTo>
                  <a:cubicBezTo>
                    <a:pt x="14371" y="5048"/>
                    <a:pt x="14371" y="4710"/>
                    <a:pt x="14215" y="4710"/>
                  </a:cubicBezTo>
                  <a:close/>
                  <a:moveTo>
                    <a:pt x="16475" y="4834"/>
                  </a:moveTo>
                  <a:cubicBezTo>
                    <a:pt x="16384" y="4834"/>
                    <a:pt x="16323" y="4894"/>
                    <a:pt x="16323" y="4986"/>
                  </a:cubicBezTo>
                  <a:lnTo>
                    <a:pt x="16293" y="4986"/>
                  </a:lnTo>
                  <a:cubicBezTo>
                    <a:pt x="16293" y="5052"/>
                    <a:pt x="16319" y="5077"/>
                    <a:pt x="16356" y="5077"/>
                  </a:cubicBezTo>
                  <a:cubicBezTo>
                    <a:pt x="16471" y="5077"/>
                    <a:pt x="16682" y="4834"/>
                    <a:pt x="16475" y="4834"/>
                  </a:cubicBezTo>
                  <a:close/>
                  <a:moveTo>
                    <a:pt x="18755" y="4925"/>
                  </a:moveTo>
                  <a:cubicBezTo>
                    <a:pt x="18663" y="4925"/>
                    <a:pt x="18603" y="5016"/>
                    <a:pt x="18603" y="5107"/>
                  </a:cubicBezTo>
                  <a:lnTo>
                    <a:pt x="18572" y="5107"/>
                  </a:lnTo>
                  <a:cubicBezTo>
                    <a:pt x="18572" y="5198"/>
                    <a:pt x="18663" y="5259"/>
                    <a:pt x="18755" y="5259"/>
                  </a:cubicBezTo>
                  <a:cubicBezTo>
                    <a:pt x="18767" y="5263"/>
                    <a:pt x="18778" y="5265"/>
                    <a:pt x="18789" y="5265"/>
                  </a:cubicBezTo>
                  <a:cubicBezTo>
                    <a:pt x="18861" y="5265"/>
                    <a:pt x="18907" y="5186"/>
                    <a:pt x="18907" y="5107"/>
                  </a:cubicBezTo>
                  <a:cubicBezTo>
                    <a:pt x="18937" y="5016"/>
                    <a:pt x="18846" y="4925"/>
                    <a:pt x="18755" y="4925"/>
                  </a:cubicBezTo>
                  <a:close/>
                  <a:moveTo>
                    <a:pt x="8542" y="6110"/>
                  </a:moveTo>
                  <a:cubicBezTo>
                    <a:pt x="8542" y="6141"/>
                    <a:pt x="8542" y="6171"/>
                    <a:pt x="8542" y="6201"/>
                  </a:cubicBezTo>
                  <a:cubicBezTo>
                    <a:pt x="8511" y="6262"/>
                    <a:pt x="8450" y="6353"/>
                    <a:pt x="8359" y="6353"/>
                  </a:cubicBezTo>
                  <a:lnTo>
                    <a:pt x="8481" y="6353"/>
                  </a:lnTo>
                  <a:cubicBezTo>
                    <a:pt x="8542" y="6262"/>
                    <a:pt x="8602" y="6201"/>
                    <a:pt x="8542" y="6110"/>
                  </a:cubicBezTo>
                  <a:close/>
                  <a:moveTo>
                    <a:pt x="10639" y="6110"/>
                  </a:moveTo>
                  <a:cubicBezTo>
                    <a:pt x="10578" y="6171"/>
                    <a:pt x="10578" y="6232"/>
                    <a:pt x="10578" y="6293"/>
                  </a:cubicBezTo>
                  <a:lnTo>
                    <a:pt x="10457" y="6293"/>
                  </a:lnTo>
                  <a:cubicBezTo>
                    <a:pt x="10450" y="6347"/>
                    <a:pt x="10469" y="6368"/>
                    <a:pt x="10499" y="6368"/>
                  </a:cubicBezTo>
                  <a:cubicBezTo>
                    <a:pt x="10605" y="6368"/>
                    <a:pt x="10852" y="6110"/>
                    <a:pt x="10639" y="6110"/>
                  </a:cubicBezTo>
                  <a:close/>
                  <a:moveTo>
                    <a:pt x="12919" y="6232"/>
                  </a:moveTo>
                  <a:cubicBezTo>
                    <a:pt x="12858" y="6262"/>
                    <a:pt x="12858" y="6323"/>
                    <a:pt x="12858" y="6384"/>
                  </a:cubicBezTo>
                  <a:lnTo>
                    <a:pt x="12736" y="6384"/>
                  </a:lnTo>
                  <a:cubicBezTo>
                    <a:pt x="12729" y="6450"/>
                    <a:pt x="12752" y="6476"/>
                    <a:pt x="12787" y="6476"/>
                  </a:cubicBezTo>
                  <a:cubicBezTo>
                    <a:pt x="12897" y="6476"/>
                    <a:pt x="13126" y="6232"/>
                    <a:pt x="12919" y="6232"/>
                  </a:cubicBezTo>
                  <a:close/>
                  <a:moveTo>
                    <a:pt x="15183" y="6369"/>
                  </a:moveTo>
                  <a:cubicBezTo>
                    <a:pt x="15107" y="6369"/>
                    <a:pt x="15031" y="6414"/>
                    <a:pt x="15016" y="6505"/>
                  </a:cubicBezTo>
                  <a:cubicBezTo>
                    <a:pt x="15016" y="6597"/>
                    <a:pt x="15077" y="6657"/>
                    <a:pt x="15168" y="6657"/>
                  </a:cubicBezTo>
                  <a:cubicBezTo>
                    <a:pt x="15180" y="6661"/>
                    <a:pt x="15192" y="6663"/>
                    <a:pt x="15204" y="6663"/>
                  </a:cubicBezTo>
                  <a:cubicBezTo>
                    <a:pt x="15282" y="6663"/>
                    <a:pt x="15350" y="6584"/>
                    <a:pt x="15350" y="6505"/>
                  </a:cubicBezTo>
                  <a:cubicBezTo>
                    <a:pt x="15335" y="6414"/>
                    <a:pt x="15259" y="6369"/>
                    <a:pt x="15183" y="6369"/>
                  </a:cubicBezTo>
                  <a:close/>
                  <a:moveTo>
                    <a:pt x="17350" y="6509"/>
                  </a:moveTo>
                  <a:cubicBezTo>
                    <a:pt x="17318" y="6509"/>
                    <a:pt x="17296" y="6533"/>
                    <a:pt x="17296" y="6597"/>
                  </a:cubicBezTo>
                  <a:cubicBezTo>
                    <a:pt x="17296" y="6688"/>
                    <a:pt x="17356" y="6779"/>
                    <a:pt x="17448" y="6779"/>
                  </a:cubicBezTo>
                  <a:cubicBezTo>
                    <a:pt x="17658" y="6779"/>
                    <a:pt x="17455" y="6509"/>
                    <a:pt x="17350" y="6509"/>
                  </a:cubicBezTo>
                  <a:close/>
                  <a:moveTo>
                    <a:pt x="19758" y="6536"/>
                  </a:moveTo>
                  <a:cubicBezTo>
                    <a:pt x="19697" y="6566"/>
                    <a:pt x="19636" y="6627"/>
                    <a:pt x="19666" y="6718"/>
                  </a:cubicBezTo>
                  <a:lnTo>
                    <a:pt x="19575" y="6718"/>
                  </a:lnTo>
                  <a:cubicBezTo>
                    <a:pt x="19575" y="6809"/>
                    <a:pt x="19636" y="6870"/>
                    <a:pt x="19727" y="6870"/>
                  </a:cubicBezTo>
                  <a:cubicBezTo>
                    <a:pt x="19818" y="6870"/>
                    <a:pt x="19910" y="6809"/>
                    <a:pt x="19910" y="6718"/>
                  </a:cubicBezTo>
                  <a:cubicBezTo>
                    <a:pt x="19910" y="6627"/>
                    <a:pt x="19849" y="6536"/>
                    <a:pt x="19758" y="6536"/>
                  </a:cubicBezTo>
                  <a:close/>
                  <a:moveTo>
                    <a:pt x="9480" y="7706"/>
                  </a:moveTo>
                  <a:cubicBezTo>
                    <a:pt x="9400" y="7706"/>
                    <a:pt x="9317" y="7752"/>
                    <a:pt x="9301" y="7843"/>
                  </a:cubicBezTo>
                  <a:cubicBezTo>
                    <a:pt x="9317" y="7934"/>
                    <a:pt x="9400" y="7980"/>
                    <a:pt x="9480" y="7980"/>
                  </a:cubicBezTo>
                  <a:cubicBezTo>
                    <a:pt x="9560" y="7980"/>
                    <a:pt x="9636" y="7934"/>
                    <a:pt x="9636" y="7843"/>
                  </a:cubicBezTo>
                  <a:cubicBezTo>
                    <a:pt x="9636" y="7752"/>
                    <a:pt x="9560" y="7706"/>
                    <a:pt x="9480" y="7706"/>
                  </a:cubicBezTo>
                  <a:close/>
                  <a:moveTo>
                    <a:pt x="11764" y="7782"/>
                  </a:moveTo>
                  <a:cubicBezTo>
                    <a:pt x="11703" y="7812"/>
                    <a:pt x="11642" y="7873"/>
                    <a:pt x="11642" y="7934"/>
                  </a:cubicBezTo>
                  <a:lnTo>
                    <a:pt x="11581" y="7964"/>
                  </a:lnTo>
                  <a:cubicBezTo>
                    <a:pt x="11581" y="8056"/>
                    <a:pt x="11672" y="8116"/>
                    <a:pt x="11764" y="8116"/>
                  </a:cubicBezTo>
                  <a:cubicBezTo>
                    <a:pt x="11855" y="8116"/>
                    <a:pt x="11916" y="8056"/>
                    <a:pt x="11946" y="7964"/>
                  </a:cubicBezTo>
                  <a:cubicBezTo>
                    <a:pt x="11946" y="7873"/>
                    <a:pt x="11855" y="7782"/>
                    <a:pt x="11764" y="7782"/>
                  </a:cubicBezTo>
                  <a:close/>
                  <a:moveTo>
                    <a:pt x="14043" y="7873"/>
                  </a:moveTo>
                  <a:cubicBezTo>
                    <a:pt x="13982" y="7904"/>
                    <a:pt x="13922" y="7964"/>
                    <a:pt x="13922" y="8025"/>
                  </a:cubicBezTo>
                  <a:lnTo>
                    <a:pt x="13861" y="8056"/>
                  </a:lnTo>
                  <a:cubicBezTo>
                    <a:pt x="13876" y="8147"/>
                    <a:pt x="13960" y="8192"/>
                    <a:pt x="14039" y="8192"/>
                  </a:cubicBezTo>
                  <a:cubicBezTo>
                    <a:pt x="14119" y="8192"/>
                    <a:pt x="14195" y="8147"/>
                    <a:pt x="14195" y="8056"/>
                  </a:cubicBezTo>
                  <a:cubicBezTo>
                    <a:pt x="14226" y="7964"/>
                    <a:pt x="14134" y="7873"/>
                    <a:pt x="14043" y="7873"/>
                  </a:cubicBezTo>
                  <a:close/>
                  <a:moveTo>
                    <a:pt x="16323" y="7995"/>
                  </a:moveTo>
                  <a:cubicBezTo>
                    <a:pt x="16262" y="7995"/>
                    <a:pt x="16171" y="8056"/>
                    <a:pt x="16171" y="8147"/>
                  </a:cubicBezTo>
                  <a:lnTo>
                    <a:pt x="16141" y="8177"/>
                  </a:lnTo>
                  <a:cubicBezTo>
                    <a:pt x="16156" y="8268"/>
                    <a:pt x="16239" y="8314"/>
                    <a:pt x="16319" y="8314"/>
                  </a:cubicBezTo>
                  <a:cubicBezTo>
                    <a:pt x="16399" y="8314"/>
                    <a:pt x="16475" y="8268"/>
                    <a:pt x="16475" y="8177"/>
                  </a:cubicBezTo>
                  <a:cubicBezTo>
                    <a:pt x="16505" y="8056"/>
                    <a:pt x="16414" y="7995"/>
                    <a:pt x="16323" y="7995"/>
                  </a:cubicBezTo>
                  <a:close/>
                  <a:moveTo>
                    <a:pt x="18622" y="8115"/>
                  </a:moveTo>
                  <a:cubicBezTo>
                    <a:pt x="18616" y="8115"/>
                    <a:pt x="18609" y="8115"/>
                    <a:pt x="18603" y="8116"/>
                  </a:cubicBezTo>
                  <a:cubicBezTo>
                    <a:pt x="18511" y="8116"/>
                    <a:pt x="18451" y="8177"/>
                    <a:pt x="18451" y="8238"/>
                  </a:cubicBezTo>
                  <a:lnTo>
                    <a:pt x="18420" y="8268"/>
                  </a:lnTo>
                  <a:cubicBezTo>
                    <a:pt x="18420" y="8360"/>
                    <a:pt x="18511" y="8451"/>
                    <a:pt x="18603" y="8451"/>
                  </a:cubicBezTo>
                  <a:cubicBezTo>
                    <a:pt x="18609" y="8452"/>
                    <a:pt x="18616" y="8452"/>
                    <a:pt x="18622" y="8452"/>
                  </a:cubicBezTo>
                  <a:cubicBezTo>
                    <a:pt x="18778" y="8452"/>
                    <a:pt x="18778" y="8115"/>
                    <a:pt x="18622" y="8115"/>
                  </a:cubicBezTo>
                  <a:close/>
                  <a:moveTo>
                    <a:pt x="20882" y="8208"/>
                  </a:moveTo>
                  <a:cubicBezTo>
                    <a:pt x="20791" y="8208"/>
                    <a:pt x="20700" y="8268"/>
                    <a:pt x="20700" y="8390"/>
                  </a:cubicBezTo>
                  <a:cubicBezTo>
                    <a:pt x="20700" y="8447"/>
                    <a:pt x="20725" y="8469"/>
                    <a:pt x="20759" y="8469"/>
                  </a:cubicBezTo>
                  <a:cubicBezTo>
                    <a:pt x="20873" y="8469"/>
                    <a:pt x="21092" y="8231"/>
                    <a:pt x="20882" y="8208"/>
                  </a:cubicBezTo>
                  <a:close/>
                  <a:moveTo>
                    <a:pt x="10335" y="9271"/>
                  </a:moveTo>
                  <a:cubicBezTo>
                    <a:pt x="10335" y="9313"/>
                    <a:pt x="10363" y="9355"/>
                    <a:pt x="10401" y="9386"/>
                  </a:cubicBezTo>
                  <a:lnTo>
                    <a:pt x="10401" y="9386"/>
                  </a:lnTo>
                  <a:cubicBezTo>
                    <a:pt x="10437" y="9328"/>
                    <a:pt x="10435" y="9271"/>
                    <a:pt x="10335" y="9271"/>
                  </a:cubicBezTo>
                  <a:close/>
                  <a:moveTo>
                    <a:pt x="10401" y="9386"/>
                  </a:moveTo>
                  <a:cubicBezTo>
                    <a:pt x="10393" y="9399"/>
                    <a:pt x="10384" y="9411"/>
                    <a:pt x="10373" y="9423"/>
                  </a:cubicBezTo>
                  <a:lnTo>
                    <a:pt x="10457" y="9423"/>
                  </a:lnTo>
                  <a:cubicBezTo>
                    <a:pt x="10437" y="9414"/>
                    <a:pt x="10418" y="9401"/>
                    <a:pt x="10401" y="9386"/>
                  </a:cubicBezTo>
                  <a:close/>
                  <a:moveTo>
                    <a:pt x="8055" y="9180"/>
                  </a:moveTo>
                  <a:cubicBezTo>
                    <a:pt x="8055" y="9241"/>
                    <a:pt x="8116" y="9302"/>
                    <a:pt x="8177" y="9332"/>
                  </a:cubicBezTo>
                  <a:lnTo>
                    <a:pt x="7873" y="9332"/>
                  </a:lnTo>
                  <a:cubicBezTo>
                    <a:pt x="7873" y="9423"/>
                    <a:pt x="7964" y="9515"/>
                    <a:pt x="8055" y="9515"/>
                  </a:cubicBezTo>
                  <a:cubicBezTo>
                    <a:pt x="8146" y="9515"/>
                    <a:pt x="8207" y="9423"/>
                    <a:pt x="8207" y="9332"/>
                  </a:cubicBezTo>
                  <a:cubicBezTo>
                    <a:pt x="8238" y="9241"/>
                    <a:pt x="8146" y="9180"/>
                    <a:pt x="8055" y="9180"/>
                  </a:cubicBezTo>
                  <a:close/>
                  <a:moveTo>
                    <a:pt x="10153" y="9423"/>
                  </a:moveTo>
                  <a:cubicBezTo>
                    <a:pt x="10153" y="9490"/>
                    <a:pt x="10180" y="9515"/>
                    <a:pt x="10216" y="9515"/>
                  </a:cubicBezTo>
                  <a:cubicBezTo>
                    <a:pt x="10264" y="9515"/>
                    <a:pt x="10329" y="9473"/>
                    <a:pt x="10373" y="9423"/>
                  </a:cubicBezTo>
                  <a:close/>
                  <a:moveTo>
                    <a:pt x="12615" y="9393"/>
                  </a:moveTo>
                  <a:cubicBezTo>
                    <a:pt x="12615" y="9441"/>
                    <a:pt x="12633" y="9489"/>
                    <a:pt x="12671" y="9522"/>
                  </a:cubicBezTo>
                  <a:lnTo>
                    <a:pt x="12671" y="9522"/>
                  </a:lnTo>
                  <a:cubicBezTo>
                    <a:pt x="12717" y="9459"/>
                    <a:pt x="12722" y="9393"/>
                    <a:pt x="12615" y="9393"/>
                  </a:cubicBezTo>
                  <a:close/>
                  <a:moveTo>
                    <a:pt x="12671" y="9522"/>
                  </a:moveTo>
                  <a:lnTo>
                    <a:pt x="12671" y="9522"/>
                  </a:lnTo>
                  <a:cubicBezTo>
                    <a:pt x="12666" y="9530"/>
                    <a:pt x="12659" y="9537"/>
                    <a:pt x="12652" y="9545"/>
                  </a:cubicBezTo>
                  <a:lnTo>
                    <a:pt x="12706" y="9545"/>
                  </a:lnTo>
                  <a:cubicBezTo>
                    <a:pt x="12693" y="9539"/>
                    <a:pt x="12681" y="9531"/>
                    <a:pt x="12671" y="9522"/>
                  </a:cubicBezTo>
                  <a:close/>
                  <a:moveTo>
                    <a:pt x="14894" y="9484"/>
                  </a:moveTo>
                  <a:cubicBezTo>
                    <a:pt x="14894" y="9532"/>
                    <a:pt x="14913" y="9580"/>
                    <a:pt x="14951" y="9613"/>
                  </a:cubicBezTo>
                  <a:lnTo>
                    <a:pt x="14951" y="9613"/>
                  </a:lnTo>
                  <a:cubicBezTo>
                    <a:pt x="14997" y="9550"/>
                    <a:pt x="15002" y="9484"/>
                    <a:pt x="14894" y="9484"/>
                  </a:cubicBezTo>
                  <a:close/>
                  <a:moveTo>
                    <a:pt x="14951" y="9613"/>
                  </a:moveTo>
                  <a:cubicBezTo>
                    <a:pt x="14945" y="9621"/>
                    <a:pt x="14939" y="9629"/>
                    <a:pt x="14932" y="9636"/>
                  </a:cubicBezTo>
                  <a:lnTo>
                    <a:pt x="14985" y="9636"/>
                  </a:lnTo>
                  <a:cubicBezTo>
                    <a:pt x="14973" y="9630"/>
                    <a:pt x="14961" y="9622"/>
                    <a:pt x="14951" y="9613"/>
                  </a:cubicBezTo>
                  <a:close/>
                  <a:moveTo>
                    <a:pt x="12432" y="9545"/>
                  </a:moveTo>
                  <a:cubicBezTo>
                    <a:pt x="12432" y="9612"/>
                    <a:pt x="12459" y="9637"/>
                    <a:pt x="12496" y="9637"/>
                  </a:cubicBezTo>
                  <a:cubicBezTo>
                    <a:pt x="12544" y="9637"/>
                    <a:pt x="12608" y="9594"/>
                    <a:pt x="12652" y="9545"/>
                  </a:cubicBezTo>
                  <a:close/>
                  <a:moveTo>
                    <a:pt x="14712" y="9636"/>
                  </a:moveTo>
                  <a:cubicBezTo>
                    <a:pt x="14712" y="9703"/>
                    <a:pt x="14739" y="9728"/>
                    <a:pt x="14776" y="9728"/>
                  </a:cubicBezTo>
                  <a:cubicBezTo>
                    <a:pt x="14824" y="9728"/>
                    <a:pt x="14888" y="9686"/>
                    <a:pt x="14932" y="9636"/>
                  </a:cubicBezTo>
                  <a:close/>
                  <a:moveTo>
                    <a:pt x="17174" y="9606"/>
                  </a:moveTo>
                  <a:cubicBezTo>
                    <a:pt x="17174" y="9633"/>
                    <a:pt x="17199" y="9686"/>
                    <a:pt x="17226" y="9740"/>
                  </a:cubicBezTo>
                  <a:lnTo>
                    <a:pt x="17226" y="9740"/>
                  </a:lnTo>
                  <a:cubicBezTo>
                    <a:pt x="17276" y="9676"/>
                    <a:pt x="17285" y="9606"/>
                    <a:pt x="17174" y="9606"/>
                  </a:cubicBezTo>
                  <a:close/>
                  <a:moveTo>
                    <a:pt x="17226" y="9740"/>
                  </a:moveTo>
                  <a:lnTo>
                    <a:pt x="17226" y="9740"/>
                  </a:lnTo>
                  <a:cubicBezTo>
                    <a:pt x="17222" y="9746"/>
                    <a:pt x="17217" y="9752"/>
                    <a:pt x="17212" y="9758"/>
                  </a:cubicBezTo>
                  <a:lnTo>
                    <a:pt x="17235" y="9758"/>
                  </a:lnTo>
                  <a:cubicBezTo>
                    <a:pt x="17232" y="9752"/>
                    <a:pt x="17229" y="9746"/>
                    <a:pt x="17226" y="9740"/>
                  </a:cubicBezTo>
                  <a:close/>
                  <a:moveTo>
                    <a:pt x="16992" y="9758"/>
                  </a:moveTo>
                  <a:cubicBezTo>
                    <a:pt x="16992" y="9824"/>
                    <a:pt x="17019" y="9849"/>
                    <a:pt x="17055" y="9849"/>
                  </a:cubicBezTo>
                  <a:cubicBezTo>
                    <a:pt x="17103" y="9849"/>
                    <a:pt x="17168" y="9807"/>
                    <a:pt x="17212" y="9758"/>
                  </a:cubicBezTo>
                  <a:close/>
                  <a:moveTo>
                    <a:pt x="19454" y="9712"/>
                  </a:moveTo>
                  <a:cubicBezTo>
                    <a:pt x="19370" y="9712"/>
                    <a:pt x="19286" y="9758"/>
                    <a:pt x="19271" y="9849"/>
                  </a:cubicBezTo>
                  <a:cubicBezTo>
                    <a:pt x="19271" y="9955"/>
                    <a:pt x="19370" y="10009"/>
                    <a:pt x="19465" y="10009"/>
                  </a:cubicBezTo>
                  <a:cubicBezTo>
                    <a:pt x="19560" y="10009"/>
                    <a:pt x="19651" y="9955"/>
                    <a:pt x="19636" y="9849"/>
                  </a:cubicBezTo>
                  <a:cubicBezTo>
                    <a:pt x="19621" y="9758"/>
                    <a:pt x="19537" y="9712"/>
                    <a:pt x="19454" y="9712"/>
                  </a:cubicBezTo>
                  <a:close/>
                  <a:moveTo>
                    <a:pt x="21733" y="9819"/>
                  </a:moveTo>
                  <a:cubicBezTo>
                    <a:pt x="21733" y="9849"/>
                    <a:pt x="21733" y="9910"/>
                    <a:pt x="21764" y="9971"/>
                  </a:cubicBezTo>
                  <a:lnTo>
                    <a:pt x="21551" y="9971"/>
                  </a:lnTo>
                  <a:cubicBezTo>
                    <a:pt x="21551" y="10062"/>
                    <a:pt x="21642" y="10123"/>
                    <a:pt x="21733" y="10153"/>
                  </a:cubicBezTo>
                  <a:cubicBezTo>
                    <a:pt x="21794" y="10153"/>
                    <a:pt x="21885" y="10092"/>
                    <a:pt x="21885" y="10001"/>
                  </a:cubicBezTo>
                  <a:cubicBezTo>
                    <a:pt x="21885" y="9940"/>
                    <a:pt x="21855" y="9910"/>
                    <a:pt x="21825" y="9849"/>
                  </a:cubicBezTo>
                  <a:cubicBezTo>
                    <a:pt x="21794" y="9819"/>
                    <a:pt x="21764" y="9819"/>
                    <a:pt x="21733" y="9819"/>
                  </a:cubicBezTo>
                  <a:close/>
                  <a:moveTo>
                    <a:pt x="6915" y="10746"/>
                  </a:moveTo>
                  <a:cubicBezTo>
                    <a:pt x="6839" y="10746"/>
                    <a:pt x="6763" y="10791"/>
                    <a:pt x="6748" y="10882"/>
                  </a:cubicBezTo>
                  <a:cubicBezTo>
                    <a:pt x="6748" y="10974"/>
                    <a:pt x="6809" y="11034"/>
                    <a:pt x="6900" y="11065"/>
                  </a:cubicBezTo>
                  <a:cubicBezTo>
                    <a:pt x="6991" y="11065"/>
                    <a:pt x="7083" y="10974"/>
                    <a:pt x="7083" y="10882"/>
                  </a:cubicBezTo>
                  <a:cubicBezTo>
                    <a:pt x="7067" y="10791"/>
                    <a:pt x="6991" y="10746"/>
                    <a:pt x="6915" y="10746"/>
                  </a:cubicBezTo>
                  <a:close/>
                  <a:moveTo>
                    <a:pt x="9078" y="10890"/>
                  </a:moveTo>
                  <a:cubicBezTo>
                    <a:pt x="9049" y="10890"/>
                    <a:pt x="9028" y="10913"/>
                    <a:pt x="9028" y="10974"/>
                  </a:cubicBezTo>
                  <a:cubicBezTo>
                    <a:pt x="9028" y="11065"/>
                    <a:pt x="9089" y="11156"/>
                    <a:pt x="9180" y="11156"/>
                  </a:cubicBezTo>
                  <a:cubicBezTo>
                    <a:pt x="9188" y="11157"/>
                    <a:pt x="9196" y="11157"/>
                    <a:pt x="9203" y="11157"/>
                  </a:cubicBezTo>
                  <a:cubicBezTo>
                    <a:pt x="9377" y="11157"/>
                    <a:pt x="9178" y="10890"/>
                    <a:pt x="9078" y="10890"/>
                  </a:cubicBezTo>
                  <a:close/>
                  <a:moveTo>
                    <a:pt x="11490" y="10913"/>
                  </a:moveTo>
                  <a:cubicBezTo>
                    <a:pt x="11460" y="10974"/>
                    <a:pt x="11460" y="11034"/>
                    <a:pt x="11520" y="11095"/>
                  </a:cubicBezTo>
                  <a:lnTo>
                    <a:pt x="11308" y="11095"/>
                  </a:lnTo>
                  <a:cubicBezTo>
                    <a:pt x="11308" y="11186"/>
                    <a:pt x="11368" y="11247"/>
                    <a:pt x="11460" y="11278"/>
                  </a:cubicBezTo>
                  <a:cubicBezTo>
                    <a:pt x="11551" y="11278"/>
                    <a:pt x="11642" y="11186"/>
                    <a:pt x="11642" y="11095"/>
                  </a:cubicBezTo>
                  <a:cubicBezTo>
                    <a:pt x="11642" y="11004"/>
                    <a:pt x="11581" y="10913"/>
                    <a:pt x="11490" y="10913"/>
                  </a:cubicBezTo>
                  <a:close/>
                  <a:moveTo>
                    <a:pt x="13770" y="11004"/>
                  </a:moveTo>
                  <a:cubicBezTo>
                    <a:pt x="13739" y="11065"/>
                    <a:pt x="13739" y="11156"/>
                    <a:pt x="13800" y="11186"/>
                  </a:cubicBezTo>
                  <a:lnTo>
                    <a:pt x="13587" y="11186"/>
                  </a:lnTo>
                  <a:cubicBezTo>
                    <a:pt x="13602" y="11293"/>
                    <a:pt x="13678" y="11346"/>
                    <a:pt x="13754" y="11346"/>
                  </a:cubicBezTo>
                  <a:cubicBezTo>
                    <a:pt x="13830" y="11346"/>
                    <a:pt x="13906" y="11293"/>
                    <a:pt x="13922" y="11186"/>
                  </a:cubicBezTo>
                  <a:cubicBezTo>
                    <a:pt x="13922" y="11095"/>
                    <a:pt x="13861" y="11034"/>
                    <a:pt x="13770" y="11004"/>
                  </a:cubicBezTo>
                  <a:close/>
                  <a:moveTo>
                    <a:pt x="16049" y="11126"/>
                  </a:moveTo>
                  <a:cubicBezTo>
                    <a:pt x="16019" y="11186"/>
                    <a:pt x="16019" y="11247"/>
                    <a:pt x="16019" y="11308"/>
                  </a:cubicBezTo>
                  <a:lnTo>
                    <a:pt x="15867" y="11308"/>
                  </a:lnTo>
                  <a:cubicBezTo>
                    <a:pt x="15867" y="11399"/>
                    <a:pt x="15928" y="11460"/>
                    <a:pt x="16019" y="11460"/>
                  </a:cubicBezTo>
                  <a:cubicBezTo>
                    <a:pt x="16031" y="11464"/>
                    <a:pt x="16043" y="11466"/>
                    <a:pt x="16055" y="11466"/>
                  </a:cubicBezTo>
                  <a:cubicBezTo>
                    <a:pt x="16133" y="11466"/>
                    <a:pt x="16201" y="11387"/>
                    <a:pt x="16201" y="11308"/>
                  </a:cubicBezTo>
                  <a:cubicBezTo>
                    <a:pt x="16201" y="11217"/>
                    <a:pt x="16141" y="11156"/>
                    <a:pt x="16049" y="11126"/>
                  </a:cubicBezTo>
                  <a:close/>
                  <a:moveTo>
                    <a:pt x="18329" y="11217"/>
                  </a:moveTo>
                  <a:cubicBezTo>
                    <a:pt x="18268" y="11278"/>
                    <a:pt x="18268" y="11338"/>
                    <a:pt x="18299" y="11430"/>
                  </a:cubicBezTo>
                  <a:lnTo>
                    <a:pt x="18147" y="11399"/>
                  </a:lnTo>
                  <a:lnTo>
                    <a:pt x="18147" y="11399"/>
                  </a:lnTo>
                  <a:cubicBezTo>
                    <a:pt x="18162" y="11506"/>
                    <a:pt x="18238" y="11559"/>
                    <a:pt x="18314" y="11559"/>
                  </a:cubicBezTo>
                  <a:cubicBezTo>
                    <a:pt x="18390" y="11559"/>
                    <a:pt x="18466" y="11506"/>
                    <a:pt x="18481" y="11399"/>
                  </a:cubicBezTo>
                  <a:cubicBezTo>
                    <a:pt x="18481" y="11308"/>
                    <a:pt x="18420" y="11217"/>
                    <a:pt x="18329" y="11217"/>
                  </a:cubicBezTo>
                  <a:close/>
                  <a:moveTo>
                    <a:pt x="20609" y="11338"/>
                  </a:moveTo>
                  <a:cubicBezTo>
                    <a:pt x="20548" y="11369"/>
                    <a:pt x="20548" y="11460"/>
                    <a:pt x="20578" y="11521"/>
                  </a:cubicBezTo>
                  <a:lnTo>
                    <a:pt x="20426" y="11521"/>
                  </a:lnTo>
                  <a:cubicBezTo>
                    <a:pt x="20442" y="11612"/>
                    <a:pt x="20518" y="11657"/>
                    <a:pt x="20593" y="11657"/>
                  </a:cubicBezTo>
                  <a:cubicBezTo>
                    <a:pt x="20669" y="11657"/>
                    <a:pt x="20745" y="11612"/>
                    <a:pt x="20761" y="11521"/>
                  </a:cubicBezTo>
                  <a:cubicBezTo>
                    <a:pt x="20761" y="11430"/>
                    <a:pt x="20700" y="11338"/>
                    <a:pt x="20609" y="11338"/>
                  </a:cubicBezTo>
                  <a:close/>
                  <a:moveTo>
                    <a:pt x="5472" y="12189"/>
                  </a:moveTo>
                  <a:cubicBezTo>
                    <a:pt x="5419" y="12253"/>
                    <a:pt x="5421" y="12320"/>
                    <a:pt x="5453" y="12372"/>
                  </a:cubicBezTo>
                  <a:lnTo>
                    <a:pt x="5289" y="12372"/>
                  </a:lnTo>
                  <a:cubicBezTo>
                    <a:pt x="5304" y="12463"/>
                    <a:pt x="5380" y="12509"/>
                    <a:pt x="5456" y="12509"/>
                  </a:cubicBezTo>
                  <a:cubicBezTo>
                    <a:pt x="5503" y="12509"/>
                    <a:pt x="5549" y="12492"/>
                    <a:pt x="5582" y="12458"/>
                  </a:cubicBezTo>
                  <a:lnTo>
                    <a:pt x="5582" y="12458"/>
                  </a:lnTo>
                  <a:cubicBezTo>
                    <a:pt x="5593" y="12460"/>
                    <a:pt x="5604" y="12461"/>
                    <a:pt x="5616" y="12461"/>
                  </a:cubicBezTo>
                  <a:cubicBezTo>
                    <a:pt x="5672" y="12461"/>
                    <a:pt x="5730" y="12435"/>
                    <a:pt x="5776" y="12372"/>
                  </a:cubicBezTo>
                  <a:lnTo>
                    <a:pt x="5624" y="12372"/>
                  </a:lnTo>
                  <a:cubicBezTo>
                    <a:pt x="5624" y="12281"/>
                    <a:pt x="5563" y="12189"/>
                    <a:pt x="5472" y="12189"/>
                  </a:cubicBezTo>
                  <a:close/>
                  <a:moveTo>
                    <a:pt x="10031" y="12402"/>
                  </a:moveTo>
                  <a:lnTo>
                    <a:pt x="10031" y="12402"/>
                  </a:lnTo>
                  <a:cubicBezTo>
                    <a:pt x="10009" y="12468"/>
                    <a:pt x="10019" y="12526"/>
                    <a:pt x="10048" y="12568"/>
                  </a:cubicBezTo>
                  <a:lnTo>
                    <a:pt x="10048" y="12568"/>
                  </a:lnTo>
                  <a:cubicBezTo>
                    <a:pt x="10110" y="12499"/>
                    <a:pt x="10138" y="12416"/>
                    <a:pt x="10031" y="12402"/>
                  </a:cubicBezTo>
                  <a:close/>
                  <a:moveTo>
                    <a:pt x="10048" y="12568"/>
                  </a:moveTo>
                  <a:lnTo>
                    <a:pt x="10048" y="12568"/>
                  </a:lnTo>
                  <a:cubicBezTo>
                    <a:pt x="10043" y="12574"/>
                    <a:pt x="10037" y="12579"/>
                    <a:pt x="10032" y="12585"/>
                  </a:cubicBezTo>
                  <a:lnTo>
                    <a:pt x="10061" y="12585"/>
                  </a:lnTo>
                  <a:cubicBezTo>
                    <a:pt x="10056" y="12579"/>
                    <a:pt x="10052" y="12574"/>
                    <a:pt x="10048" y="12568"/>
                  </a:cubicBezTo>
                  <a:close/>
                  <a:moveTo>
                    <a:pt x="10061" y="12585"/>
                  </a:moveTo>
                  <a:cubicBezTo>
                    <a:pt x="10090" y="12615"/>
                    <a:pt x="10131" y="12633"/>
                    <a:pt x="10176" y="12633"/>
                  </a:cubicBezTo>
                  <a:cubicBezTo>
                    <a:pt x="10217" y="12633"/>
                    <a:pt x="10262" y="12619"/>
                    <a:pt x="10305" y="12585"/>
                  </a:cubicBezTo>
                  <a:close/>
                  <a:moveTo>
                    <a:pt x="7736" y="12334"/>
                  </a:moveTo>
                  <a:cubicBezTo>
                    <a:pt x="7645" y="12334"/>
                    <a:pt x="7554" y="12387"/>
                    <a:pt x="7569" y="12493"/>
                  </a:cubicBezTo>
                  <a:lnTo>
                    <a:pt x="7569" y="12463"/>
                  </a:lnTo>
                  <a:cubicBezTo>
                    <a:pt x="7569" y="12554"/>
                    <a:pt x="7630" y="12645"/>
                    <a:pt x="7721" y="12645"/>
                  </a:cubicBezTo>
                  <a:cubicBezTo>
                    <a:pt x="7812" y="12645"/>
                    <a:pt x="7903" y="12585"/>
                    <a:pt x="7903" y="12493"/>
                  </a:cubicBezTo>
                  <a:cubicBezTo>
                    <a:pt x="7918" y="12387"/>
                    <a:pt x="7827" y="12334"/>
                    <a:pt x="7736" y="12334"/>
                  </a:cubicBezTo>
                  <a:close/>
                  <a:moveTo>
                    <a:pt x="9849" y="12585"/>
                  </a:moveTo>
                  <a:cubicBezTo>
                    <a:pt x="9842" y="12641"/>
                    <a:pt x="9861" y="12663"/>
                    <a:pt x="9892" y="12663"/>
                  </a:cubicBezTo>
                  <a:cubicBezTo>
                    <a:pt x="9930" y="12663"/>
                    <a:pt x="9987" y="12629"/>
                    <a:pt x="10032" y="12585"/>
                  </a:cubicBezTo>
                  <a:close/>
                  <a:moveTo>
                    <a:pt x="14590" y="12615"/>
                  </a:moveTo>
                  <a:lnTo>
                    <a:pt x="14590" y="12615"/>
                  </a:lnTo>
                  <a:cubicBezTo>
                    <a:pt x="14579" y="12673"/>
                    <a:pt x="14594" y="12723"/>
                    <a:pt x="14624" y="12758"/>
                  </a:cubicBezTo>
                  <a:lnTo>
                    <a:pt x="14624" y="12758"/>
                  </a:lnTo>
                  <a:cubicBezTo>
                    <a:pt x="14673" y="12696"/>
                    <a:pt x="14686" y="12627"/>
                    <a:pt x="14590" y="12615"/>
                  </a:cubicBezTo>
                  <a:close/>
                  <a:moveTo>
                    <a:pt x="14624" y="12758"/>
                  </a:moveTo>
                  <a:lnTo>
                    <a:pt x="14624" y="12758"/>
                  </a:lnTo>
                  <a:cubicBezTo>
                    <a:pt x="14618" y="12766"/>
                    <a:pt x="14611" y="12774"/>
                    <a:pt x="14604" y="12781"/>
                  </a:cubicBezTo>
                  <a:lnTo>
                    <a:pt x="14604" y="12781"/>
                  </a:lnTo>
                  <a:lnTo>
                    <a:pt x="14653" y="12784"/>
                  </a:lnTo>
                  <a:lnTo>
                    <a:pt x="14653" y="12784"/>
                  </a:lnTo>
                  <a:cubicBezTo>
                    <a:pt x="14642" y="12777"/>
                    <a:pt x="14633" y="12768"/>
                    <a:pt x="14624" y="12758"/>
                  </a:cubicBezTo>
                  <a:close/>
                  <a:moveTo>
                    <a:pt x="14653" y="12784"/>
                  </a:moveTo>
                  <a:cubicBezTo>
                    <a:pt x="14681" y="12805"/>
                    <a:pt x="14717" y="12816"/>
                    <a:pt x="14753" y="12816"/>
                  </a:cubicBezTo>
                  <a:cubicBezTo>
                    <a:pt x="14780" y="12816"/>
                    <a:pt x="14808" y="12810"/>
                    <a:pt x="14834" y="12797"/>
                  </a:cubicBezTo>
                  <a:lnTo>
                    <a:pt x="14653" y="12784"/>
                  </a:lnTo>
                  <a:close/>
                  <a:moveTo>
                    <a:pt x="12311" y="12524"/>
                  </a:moveTo>
                  <a:cubicBezTo>
                    <a:pt x="12284" y="12591"/>
                    <a:pt x="12304" y="12652"/>
                    <a:pt x="12346" y="12691"/>
                  </a:cubicBezTo>
                  <a:lnTo>
                    <a:pt x="12346" y="12691"/>
                  </a:lnTo>
                  <a:lnTo>
                    <a:pt x="12128" y="12676"/>
                  </a:lnTo>
                  <a:lnTo>
                    <a:pt x="12128" y="12676"/>
                  </a:lnTo>
                  <a:cubicBezTo>
                    <a:pt x="12128" y="12767"/>
                    <a:pt x="12189" y="12858"/>
                    <a:pt x="12280" y="12858"/>
                  </a:cubicBezTo>
                  <a:cubicBezTo>
                    <a:pt x="12361" y="12858"/>
                    <a:pt x="12441" y="12811"/>
                    <a:pt x="12459" y="12738"/>
                  </a:cubicBezTo>
                  <a:lnTo>
                    <a:pt x="12459" y="12738"/>
                  </a:lnTo>
                  <a:cubicBezTo>
                    <a:pt x="12459" y="12738"/>
                    <a:pt x="12460" y="12738"/>
                    <a:pt x="12461" y="12738"/>
                  </a:cubicBezTo>
                  <a:cubicBezTo>
                    <a:pt x="12492" y="12738"/>
                    <a:pt x="12525" y="12728"/>
                    <a:pt x="12554" y="12706"/>
                  </a:cubicBezTo>
                  <a:lnTo>
                    <a:pt x="12463" y="12700"/>
                  </a:lnTo>
                  <a:lnTo>
                    <a:pt x="12463" y="12700"/>
                  </a:lnTo>
                  <a:cubicBezTo>
                    <a:pt x="12460" y="12611"/>
                    <a:pt x="12400" y="12524"/>
                    <a:pt x="12311" y="12524"/>
                  </a:cubicBezTo>
                  <a:close/>
                  <a:moveTo>
                    <a:pt x="14408" y="12767"/>
                  </a:moveTo>
                  <a:cubicBezTo>
                    <a:pt x="14400" y="12837"/>
                    <a:pt x="14424" y="12863"/>
                    <a:pt x="14460" y="12863"/>
                  </a:cubicBezTo>
                  <a:cubicBezTo>
                    <a:pt x="14502" y="12863"/>
                    <a:pt x="14561" y="12826"/>
                    <a:pt x="14604" y="12781"/>
                  </a:cubicBezTo>
                  <a:lnTo>
                    <a:pt x="14604" y="12781"/>
                  </a:lnTo>
                  <a:lnTo>
                    <a:pt x="14408" y="12767"/>
                  </a:lnTo>
                  <a:close/>
                  <a:moveTo>
                    <a:pt x="16870" y="12737"/>
                  </a:moveTo>
                  <a:cubicBezTo>
                    <a:pt x="16857" y="12788"/>
                    <a:pt x="16872" y="12835"/>
                    <a:pt x="16902" y="12869"/>
                  </a:cubicBezTo>
                  <a:lnTo>
                    <a:pt x="16902" y="12869"/>
                  </a:lnTo>
                  <a:cubicBezTo>
                    <a:pt x="16953" y="12804"/>
                    <a:pt x="16967" y="12737"/>
                    <a:pt x="16870" y="12737"/>
                  </a:cubicBezTo>
                  <a:close/>
                  <a:moveTo>
                    <a:pt x="16902" y="12869"/>
                  </a:moveTo>
                  <a:lnTo>
                    <a:pt x="16902" y="12869"/>
                  </a:lnTo>
                  <a:cubicBezTo>
                    <a:pt x="16893" y="12880"/>
                    <a:pt x="16883" y="12892"/>
                    <a:pt x="16872" y="12903"/>
                  </a:cubicBezTo>
                  <a:lnTo>
                    <a:pt x="16872" y="12903"/>
                  </a:lnTo>
                  <a:lnTo>
                    <a:pt x="16960" y="12909"/>
                  </a:lnTo>
                  <a:lnTo>
                    <a:pt x="16960" y="12909"/>
                  </a:lnTo>
                  <a:cubicBezTo>
                    <a:pt x="16938" y="12900"/>
                    <a:pt x="16918" y="12886"/>
                    <a:pt x="16902" y="12869"/>
                  </a:cubicBezTo>
                  <a:close/>
                  <a:moveTo>
                    <a:pt x="16960" y="12909"/>
                  </a:moveTo>
                  <a:cubicBezTo>
                    <a:pt x="16983" y="12919"/>
                    <a:pt x="17009" y="12925"/>
                    <a:pt x="17035" y="12925"/>
                  </a:cubicBezTo>
                  <a:cubicBezTo>
                    <a:pt x="17051" y="12925"/>
                    <a:pt x="17067" y="12923"/>
                    <a:pt x="17083" y="12919"/>
                  </a:cubicBezTo>
                  <a:lnTo>
                    <a:pt x="16960" y="12909"/>
                  </a:lnTo>
                  <a:close/>
                  <a:moveTo>
                    <a:pt x="19150" y="12828"/>
                  </a:moveTo>
                  <a:cubicBezTo>
                    <a:pt x="19137" y="12880"/>
                    <a:pt x="19151" y="12926"/>
                    <a:pt x="19182" y="12960"/>
                  </a:cubicBezTo>
                  <a:lnTo>
                    <a:pt x="19182" y="12960"/>
                  </a:lnTo>
                  <a:cubicBezTo>
                    <a:pt x="19232" y="12896"/>
                    <a:pt x="19247" y="12828"/>
                    <a:pt x="19150" y="12828"/>
                  </a:cubicBezTo>
                  <a:close/>
                  <a:moveTo>
                    <a:pt x="16688" y="12889"/>
                  </a:moveTo>
                  <a:lnTo>
                    <a:pt x="16688" y="12889"/>
                  </a:lnTo>
                  <a:cubicBezTo>
                    <a:pt x="16680" y="12955"/>
                    <a:pt x="16702" y="12980"/>
                    <a:pt x="16735" y="12980"/>
                  </a:cubicBezTo>
                  <a:cubicBezTo>
                    <a:pt x="16773" y="12980"/>
                    <a:pt x="16828" y="12946"/>
                    <a:pt x="16872" y="12903"/>
                  </a:cubicBezTo>
                  <a:lnTo>
                    <a:pt x="16872" y="12903"/>
                  </a:lnTo>
                  <a:lnTo>
                    <a:pt x="16688" y="12889"/>
                  </a:lnTo>
                  <a:close/>
                  <a:moveTo>
                    <a:pt x="19182" y="12960"/>
                  </a:moveTo>
                  <a:lnTo>
                    <a:pt x="19182" y="12960"/>
                  </a:lnTo>
                  <a:cubicBezTo>
                    <a:pt x="19173" y="12971"/>
                    <a:pt x="19163" y="12983"/>
                    <a:pt x="19151" y="12994"/>
                  </a:cubicBezTo>
                  <a:lnTo>
                    <a:pt x="19151" y="12994"/>
                  </a:lnTo>
                  <a:lnTo>
                    <a:pt x="19240" y="13001"/>
                  </a:lnTo>
                  <a:lnTo>
                    <a:pt x="19240" y="13001"/>
                  </a:lnTo>
                  <a:cubicBezTo>
                    <a:pt x="19218" y="12991"/>
                    <a:pt x="19198" y="12977"/>
                    <a:pt x="19182" y="12960"/>
                  </a:cubicBezTo>
                  <a:close/>
                  <a:moveTo>
                    <a:pt x="19240" y="13001"/>
                  </a:moveTo>
                  <a:cubicBezTo>
                    <a:pt x="19263" y="13011"/>
                    <a:pt x="19288" y="13016"/>
                    <a:pt x="19315" y="13016"/>
                  </a:cubicBezTo>
                  <a:cubicBezTo>
                    <a:pt x="19330" y="13016"/>
                    <a:pt x="19346" y="13014"/>
                    <a:pt x="19362" y="13010"/>
                  </a:cubicBezTo>
                  <a:lnTo>
                    <a:pt x="19240" y="13001"/>
                  </a:lnTo>
                  <a:close/>
                  <a:moveTo>
                    <a:pt x="21429" y="12949"/>
                  </a:moveTo>
                  <a:cubicBezTo>
                    <a:pt x="21415" y="12993"/>
                    <a:pt x="21435" y="13037"/>
                    <a:pt x="21470" y="13070"/>
                  </a:cubicBezTo>
                  <a:lnTo>
                    <a:pt x="21470" y="13070"/>
                  </a:lnTo>
                  <a:cubicBezTo>
                    <a:pt x="21513" y="13010"/>
                    <a:pt x="21521" y="12949"/>
                    <a:pt x="21429" y="12949"/>
                  </a:cubicBezTo>
                  <a:close/>
                  <a:moveTo>
                    <a:pt x="18967" y="12980"/>
                  </a:moveTo>
                  <a:cubicBezTo>
                    <a:pt x="18960" y="13046"/>
                    <a:pt x="18981" y="13071"/>
                    <a:pt x="19014" y="13071"/>
                  </a:cubicBezTo>
                  <a:cubicBezTo>
                    <a:pt x="19053" y="13071"/>
                    <a:pt x="19108" y="13037"/>
                    <a:pt x="19151" y="12994"/>
                  </a:cubicBezTo>
                  <a:lnTo>
                    <a:pt x="19151" y="12994"/>
                  </a:lnTo>
                  <a:lnTo>
                    <a:pt x="18967" y="12980"/>
                  </a:lnTo>
                  <a:close/>
                  <a:moveTo>
                    <a:pt x="21470" y="13070"/>
                  </a:moveTo>
                  <a:lnTo>
                    <a:pt x="21470" y="13070"/>
                  </a:lnTo>
                  <a:cubicBezTo>
                    <a:pt x="21459" y="13086"/>
                    <a:pt x="21445" y="13102"/>
                    <a:pt x="21430" y="13117"/>
                  </a:cubicBezTo>
                  <a:lnTo>
                    <a:pt x="21430" y="13117"/>
                  </a:lnTo>
                  <a:lnTo>
                    <a:pt x="21587" y="13130"/>
                  </a:lnTo>
                  <a:lnTo>
                    <a:pt x="21587" y="13130"/>
                  </a:lnTo>
                  <a:cubicBezTo>
                    <a:pt x="21546" y="13123"/>
                    <a:pt x="21502" y="13101"/>
                    <a:pt x="21470" y="13070"/>
                  </a:cubicBezTo>
                  <a:close/>
                  <a:moveTo>
                    <a:pt x="21587" y="13130"/>
                  </a:moveTo>
                  <a:lnTo>
                    <a:pt x="21587" y="13130"/>
                  </a:lnTo>
                  <a:cubicBezTo>
                    <a:pt x="21595" y="13131"/>
                    <a:pt x="21604" y="13132"/>
                    <a:pt x="21612" y="13132"/>
                  </a:cubicBezTo>
                  <a:lnTo>
                    <a:pt x="21587" y="13130"/>
                  </a:lnTo>
                  <a:close/>
                  <a:moveTo>
                    <a:pt x="21247" y="13101"/>
                  </a:moveTo>
                  <a:cubicBezTo>
                    <a:pt x="21240" y="13168"/>
                    <a:pt x="21261" y="13193"/>
                    <a:pt x="21294" y="13193"/>
                  </a:cubicBezTo>
                  <a:cubicBezTo>
                    <a:pt x="21333" y="13193"/>
                    <a:pt x="21387" y="13159"/>
                    <a:pt x="21430" y="13117"/>
                  </a:cubicBezTo>
                  <a:lnTo>
                    <a:pt x="21430" y="13117"/>
                  </a:lnTo>
                  <a:lnTo>
                    <a:pt x="21247" y="13101"/>
                  </a:lnTo>
                  <a:close/>
                  <a:moveTo>
                    <a:pt x="4347" y="13740"/>
                  </a:moveTo>
                  <a:cubicBezTo>
                    <a:pt x="4347" y="13798"/>
                    <a:pt x="4368" y="13849"/>
                    <a:pt x="4403" y="13883"/>
                  </a:cubicBezTo>
                  <a:lnTo>
                    <a:pt x="4403" y="13883"/>
                  </a:lnTo>
                  <a:cubicBezTo>
                    <a:pt x="4449" y="13821"/>
                    <a:pt x="4455" y="13752"/>
                    <a:pt x="4347" y="13740"/>
                  </a:cubicBezTo>
                  <a:close/>
                  <a:moveTo>
                    <a:pt x="4403" y="13883"/>
                  </a:moveTo>
                  <a:cubicBezTo>
                    <a:pt x="4396" y="13892"/>
                    <a:pt x="4389" y="13900"/>
                    <a:pt x="4381" y="13908"/>
                  </a:cubicBezTo>
                  <a:lnTo>
                    <a:pt x="4381" y="13908"/>
                  </a:lnTo>
                  <a:lnTo>
                    <a:pt x="4446" y="13913"/>
                  </a:lnTo>
                  <a:lnTo>
                    <a:pt x="4446" y="13913"/>
                  </a:lnTo>
                  <a:cubicBezTo>
                    <a:pt x="4430" y="13906"/>
                    <a:pt x="4415" y="13895"/>
                    <a:pt x="4403" y="13883"/>
                  </a:cubicBezTo>
                  <a:close/>
                  <a:moveTo>
                    <a:pt x="4446" y="13913"/>
                  </a:moveTo>
                  <a:cubicBezTo>
                    <a:pt x="4466" y="13923"/>
                    <a:pt x="4489" y="13928"/>
                    <a:pt x="4514" y="13928"/>
                  </a:cubicBezTo>
                  <a:cubicBezTo>
                    <a:pt x="4528" y="13928"/>
                    <a:pt x="4544" y="13926"/>
                    <a:pt x="4560" y="13922"/>
                  </a:cubicBezTo>
                  <a:lnTo>
                    <a:pt x="4446" y="13913"/>
                  </a:lnTo>
                  <a:close/>
                  <a:moveTo>
                    <a:pt x="6627" y="13861"/>
                  </a:moveTo>
                  <a:cubicBezTo>
                    <a:pt x="6627" y="13908"/>
                    <a:pt x="6651" y="13955"/>
                    <a:pt x="6687" y="13985"/>
                  </a:cubicBezTo>
                  <a:lnTo>
                    <a:pt x="6687" y="13985"/>
                  </a:lnTo>
                  <a:cubicBezTo>
                    <a:pt x="6729" y="13924"/>
                    <a:pt x="6731" y="13861"/>
                    <a:pt x="6627" y="13861"/>
                  </a:cubicBezTo>
                  <a:close/>
                  <a:moveTo>
                    <a:pt x="4165" y="13892"/>
                  </a:moveTo>
                  <a:cubicBezTo>
                    <a:pt x="4165" y="13961"/>
                    <a:pt x="4194" y="13988"/>
                    <a:pt x="4234" y="13988"/>
                  </a:cubicBezTo>
                  <a:cubicBezTo>
                    <a:pt x="4280" y="13988"/>
                    <a:pt x="4339" y="13952"/>
                    <a:pt x="4381" y="13908"/>
                  </a:cubicBezTo>
                  <a:lnTo>
                    <a:pt x="4381" y="13908"/>
                  </a:lnTo>
                  <a:lnTo>
                    <a:pt x="4165" y="13892"/>
                  </a:lnTo>
                  <a:close/>
                  <a:moveTo>
                    <a:pt x="6687" y="13985"/>
                  </a:moveTo>
                  <a:lnTo>
                    <a:pt x="6687" y="13985"/>
                  </a:lnTo>
                  <a:cubicBezTo>
                    <a:pt x="6680" y="13995"/>
                    <a:pt x="6673" y="14004"/>
                    <a:pt x="6665" y="14013"/>
                  </a:cubicBezTo>
                  <a:lnTo>
                    <a:pt x="6736" y="14013"/>
                  </a:lnTo>
                  <a:cubicBezTo>
                    <a:pt x="6718" y="14007"/>
                    <a:pt x="6701" y="13998"/>
                    <a:pt x="6687" y="13985"/>
                  </a:cubicBezTo>
                  <a:close/>
                  <a:moveTo>
                    <a:pt x="6736" y="14013"/>
                  </a:moveTo>
                  <a:cubicBezTo>
                    <a:pt x="6748" y="14017"/>
                    <a:pt x="6760" y="14019"/>
                    <a:pt x="6773" y="14019"/>
                  </a:cubicBezTo>
                  <a:cubicBezTo>
                    <a:pt x="6785" y="14019"/>
                    <a:pt x="6797" y="14017"/>
                    <a:pt x="6809" y="14013"/>
                  </a:cubicBezTo>
                  <a:close/>
                  <a:moveTo>
                    <a:pt x="8906" y="13952"/>
                  </a:moveTo>
                  <a:cubicBezTo>
                    <a:pt x="8906" y="14001"/>
                    <a:pt x="8932" y="14049"/>
                    <a:pt x="8970" y="14084"/>
                  </a:cubicBezTo>
                  <a:lnTo>
                    <a:pt x="8970" y="14084"/>
                  </a:lnTo>
                  <a:cubicBezTo>
                    <a:pt x="9009" y="14025"/>
                    <a:pt x="9008" y="13964"/>
                    <a:pt x="8906" y="13952"/>
                  </a:cubicBezTo>
                  <a:close/>
                  <a:moveTo>
                    <a:pt x="6444" y="14013"/>
                  </a:moveTo>
                  <a:cubicBezTo>
                    <a:pt x="6444" y="14080"/>
                    <a:pt x="6471" y="14105"/>
                    <a:pt x="6508" y="14105"/>
                  </a:cubicBezTo>
                  <a:cubicBezTo>
                    <a:pt x="6556" y="14105"/>
                    <a:pt x="6621" y="14063"/>
                    <a:pt x="6665" y="14013"/>
                  </a:cubicBezTo>
                  <a:close/>
                  <a:moveTo>
                    <a:pt x="8970" y="14084"/>
                  </a:moveTo>
                  <a:lnTo>
                    <a:pt x="8970" y="14084"/>
                  </a:lnTo>
                  <a:cubicBezTo>
                    <a:pt x="8961" y="14097"/>
                    <a:pt x="8951" y="14110"/>
                    <a:pt x="8939" y="14122"/>
                  </a:cubicBezTo>
                  <a:lnTo>
                    <a:pt x="8939" y="14122"/>
                  </a:lnTo>
                  <a:lnTo>
                    <a:pt x="9065" y="14133"/>
                  </a:lnTo>
                  <a:lnTo>
                    <a:pt x="9065" y="14133"/>
                  </a:lnTo>
                  <a:cubicBezTo>
                    <a:pt x="9031" y="14127"/>
                    <a:pt x="8997" y="14109"/>
                    <a:pt x="8970" y="14084"/>
                  </a:cubicBezTo>
                  <a:close/>
                  <a:moveTo>
                    <a:pt x="9065" y="14133"/>
                  </a:moveTo>
                  <a:cubicBezTo>
                    <a:pt x="9073" y="14134"/>
                    <a:pt x="9081" y="14135"/>
                    <a:pt x="9089" y="14135"/>
                  </a:cubicBezTo>
                  <a:lnTo>
                    <a:pt x="9065" y="14133"/>
                  </a:lnTo>
                  <a:close/>
                  <a:moveTo>
                    <a:pt x="8724" y="14104"/>
                  </a:moveTo>
                  <a:cubicBezTo>
                    <a:pt x="8724" y="14174"/>
                    <a:pt x="8754" y="14200"/>
                    <a:pt x="8793" y="14200"/>
                  </a:cubicBezTo>
                  <a:cubicBezTo>
                    <a:pt x="8838" y="14200"/>
                    <a:pt x="8897" y="14166"/>
                    <a:pt x="8939" y="14122"/>
                  </a:cubicBezTo>
                  <a:lnTo>
                    <a:pt x="8939" y="14122"/>
                  </a:lnTo>
                  <a:lnTo>
                    <a:pt x="8724" y="14104"/>
                  </a:lnTo>
                  <a:close/>
                  <a:moveTo>
                    <a:pt x="11171" y="14089"/>
                  </a:moveTo>
                  <a:cubicBezTo>
                    <a:pt x="11095" y="14089"/>
                    <a:pt x="11019" y="14135"/>
                    <a:pt x="11004" y="14226"/>
                  </a:cubicBezTo>
                  <a:cubicBezTo>
                    <a:pt x="11004" y="14317"/>
                    <a:pt x="11064" y="14408"/>
                    <a:pt x="11156" y="14408"/>
                  </a:cubicBezTo>
                  <a:cubicBezTo>
                    <a:pt x="11247" y="14408"/>
                    <a:pt x="11338" y="14317"/>
                    <a:pt x="11338" y="14226"/>
                  </a:cubicBezTo>
                  <a:cubicBezTo>
                    <a:pt x="11323" y="14135"/>
                    <a:pt x="11247" y="14089"/>
                    <a:pt x="11171" y="14089"/>
                  </a:cubicBezTo>
                  <a:close/>
                  <a:moveTo>
                    <a:pt x="15745" y="14287"/>
                  </a:moveTo>
                  <a:cubicBezTo>
                    <a:pt x="15745" y="14377"/>
                    <a:pt x="15805" y="14437"/>
                    <a:pt x="15894" y="14468"/>
                  </a:cubicBezTo>
                  <a:lnTo>
                    <a:pt x="15894" y="14468"/>
                  </a:lnTo>
                  <a:cubicBezTo>
                    <a:pt x="15896" y="14458"/>
                    <a:pt x="15897" y="14449"/>
                    <a:pt x="15897" y="14439"/>
                  </a:cubicBezTo>
                  <a:cubicBezTo>
                    <a:pt x="15897" y="14348"/>
                    <a:pt x="15837" y="14287"/>
                    <a:pt x="15745" y="14287"/>
                  </a:cubicBezTo>
                  <a:close/>
                  <a:moveTo>
                    <a:pt x="13342" y="14245"/>
                  </a:moveTo>
                  <a:cubicBezTo>
                    <a:pt x="13313" y="14245"/>
                    <a:pt x="13290" y="14266"/>
                    <a:pt x="13283" y="14317"/>
                  </a:cubicBezTo>
                  <a:cubicBezTo>
                    <a:pt x="13283" y="14408"/>
                    <a:pt x="13344" y="14499"/>
                    <a:pt x="13435" y="14499"/>
                  </a:cubicBezTo>
                  <a:cubicBezTo>
                    <a:pt x="13444" y="14500"/>
                    <a:pt x="13452" y="14501"/>
                    <a:pt x="13460" y="14501"/>
                  </a:cubicBezTo>
                  <a:cubicBezTo>
                    <a:pt x="13635" y="14501"/>
                    <a:pt x="13447" y="14245"/>
                    <a:pt x="13342" y="14245"/>
                  </a:cubicBezTo>
                  <a:close/>
                  <a:moveTo>
                    <a:pt x="15563" y="14439"/>
                  </a:moveTo>
                  <a:cubicBezTo>
                    <a:pt x="15563" y="14530"/>
                    <a:pt x="15624" y="14621"/>
                    <a:pt x="15715" y="14621"/>
                  </a:cubicBezTo>
                  <a:cubicBezTo>
                    <a:pt x="15796" y="14621"/>
                    <a:pt x="15877" y="14549"/>
                    <a:pt x="15894" y="14469"/>
                  </a:cubicBezTo>
                  <a:lnTo>
                    <a:pt x="15894" y="14469"/>
                  </a:lnTo>
                  <a:lnTo>
                    <a:pt x="15897" y="14469"/>
                  </a:lnTo>
                  <a:cubicBezTo>
                    <a:pt x="15896" y="14469"/>
                    <a:pt x="15895" y="14468"/>
                    <a:pt x="15894" y="14468"/>
                  </a:cubicBezTo>
                  <a:lnTo>
                    <a:pt x="15894" y="14468"/>
                  </a:lnTo>
                  <a:cubicBezTo>
                    <a:pt x="15894" y="14468"/>
                    <a:pt x="15894" y="14469"/>
                    <a:pt x="15894" y="14469"/>
                  </a:cubicBezTo>
                  <a:lnTo>
                    <a:pt x="15894" y="14469"/>
                  </a:lnTo>
                  <a:lnTo>
                    <a:pt x="15563" y="14439"/>
                  </a:lnTo>
                  <a:close/>
                  <a:moveTo>
                    <a:pt x="18025" y="14378"/>
                  </a:moveTo>
                  <a:cubicBezTo>
                    <a:pt x="18025" y="14469"/>
                    <a:pt x="18055" y="14530"/>
                    <a:pt x="18147" y="14560"/>
                  </a:cubicBezTo>
                  <a:lnTo>
                    <a:pt x="17843" y="14530"/>
                  </a:lnTo>
                  <a:lnTo>
                    <a:pt x="17843" y="14530"/>
                  </a:lnTo>
                  <a:cubicBezTo>
                    <a:pt x="17843" y="14621"/>
                    <a:pt x="17903" y="14712"/>
                    <a:pt x="17995" y="14712"/>
                  </a:cubicBezTo>
                  <a:cubicBezTo>
                    <a:pt x="18086" y="14712"/>
                    <a:pt x="18177" y="14651"/>
                    <a:pt x="18177" y="14560"/>
                  </a:cubicBezTo>
                  <a:cubicBezTo>
                    <a:pt x="18177" y="14469"/>
                    <a:pt x="18116" y="14378"/>
                    <a:pt x="18025" y="14378"/>
                  </a:cubicBezTo>
                  <a:close/>
                  <a:moveTo>
                    <a:pt x="20305" y="14499"/>
                  </a:moveTo>
                  <a:cubicBezTo>
                    <a:pt x="20305" y="14560"/>
                    <a:pt x="20335" y="14651"/>
                    <a:pt x="20426" y="14651"/>
                  </a:cubicBezTo>
                  <a:lnTo>
                    <a:pt x="20122" y="14651"/>
                  </a:lnTo>
                  <a:cubicBezTo>
                    <a:pt x="20122" y="14743"/>
                    <a:pt x="20183" y="14803"/>
                    <a:pt x="20305" y="14834"/>
                  </a:cubicBezTo>
                  <a:cubicBezTo>
                    <a:pt x="20396" y="14834"/>
                    <a:pt x="20457" y="14743"/>
                    <a:pt x="20457" y="14651"/>
                  </a:cubicBezTo>
                  <a:cubicBezTo>
                    <a:pt x="20457" y="14560"/>
                    <a:pt x="20396" y="14499"/>
                    <a:pt x="20305" y="14499"/>
                  </a:cubicBezTo>
                  <a:close/>
                  <a:moveTo>
                    <a:pt x="3040" y="15351"/>
                  </a:moveTo>
                  <a:lnTo>
                    <a:pt x="2918" y="15563"/>
                  </a:lnTo>
                  <a:cubicBezTo>
                    <a:pt x="2979" y="15563"/>
                    <a:pt x="3040" y="15503"/>
                    <a:pt x="3040" y="15411"/>
                  </a:cubicBezTo>
                  <a:cubicBezTo>
                    <a:pt x="3070" y="15411"/>
                    <a:pt x="3070" y="15381"/>
                    <a:pt x="3040" y="15351"/>
                  </a:cubicBezTo>
                  <a:close/>
                  <a:moveTo>
                    <a:pt x="5036" y="15427"/>
                  </a:moveTo>
                  <a:cubicBezTo>
                    <a:pt x="5006" y="15427"/>
                    <a:pt x="4985" y="15448"/>
                    <a:pt x="4985" y="15503"/>
                  </a:cubicBezTo>
                  <a:cubicBezTo>
                    <a:pt x="4985" y="15594"/>
                    <a:pt x="5046" y="15685"/>
                    <a:pt x="5137" y="15685"/>
                  </a:cubicBezTo>
                  <a:cubicBezTo>
                    <a:pt x="5350" y="15685"/>
                    <a:pt x="5140" y="15427"/>
                    <a:pt x="5036" y="15427"/>
                  </a:cubicBezTo>
                  <a:close/>
                  <a:moveTo>
                    <a:pt x="7417" y="15442"/>
                  </a:moveTo>
                  <a:cubicBezTo>
                    <a:pt x="7390" y="15510"/>
                    <a:pt x="7391" y="15572"/>
                    <a:pt x="7412" y="15624"/>
                  </a:cubicBezTo>
                  <a:lnTo>
                    <a:pt x="7265" y="15624"/>
                  </a:lnTo>
                  <a:cubicBezTo>
                    <a:pt x="7280" y="15715"/>
                    <a:pt x="7356" y="15761"/>
                    <a:pt x="7432" y="15761"/>
                  </a:cubicBezTo>
                  <a:cubicBezTo>
                    <a:pt x="7461" y="15761"/>
                    <a:pt x="7489" y="15754"/>
                    <a:pt x="7515" y="15742"/>
                  </a:cubicBezTo>
                  <a:lnTo>
                    <a:pt x="7515" y="15742"/>
                  </a:lnTo>
                  <a:cubicBezTo>
                    <a:pt x="7556" y="15766"/>
                    <a:pt x="7605" y="15780"/>
                    <a:pt x="7653" y="15780"/>
                  </a:cubicBezTo>
                  <a:cubicBezTo>
                    <a:pt x="7741" y="15780"/>
                    <a:pt x="7829" y="15734"/>
                    <a:pt x="7873" y="15624"/>
                  </a:cubicBezTo>
                  <a:lnTo>
                    <a:pt x="7599" y="15624"/>
                  </a:lnTo>
                  <a:cubicBezTo>
                    <a:pt x="7599" y="15533"/>
                    <a:pt x="7508" y="15442"/>
                    <a:pt x="7417" y="15442"/>
                  </a:cubicBezTo>
                  <a:close/>
                  <a:moveTo>
                    <a:pt x="9727" y="15533"/>
                  </a:moveTo>
                  <a:cubicBezTo>
                    <a:pt x="9691" y="15605"/>
                    <a:pt x="9689" y="15670"/>
                    <a:pt x="9709" y="15724"/>
                  </a:cubicBezTo>
                  <a:lnTo>
                    <a:pt x="9709" y="15724"/>
                  </a:lnTo>
                  <a:lnTo>
                    <a:pt x="9545" y="15715"/>
                  </a:lnTo>
                  <a:lnTo>
                    <a:pt x="9545" y="15715"/>
                  </a:lnTo>
                  <a:cubicBezTo>
                    <a:pt x="9560" y="15822"/>
                    <a:pt x="9636" y="15875"/>
                    <a:pt x="9712" y="15875"/>
                  </a:cubicBezTo>
                  <a:cubicBezTo>
                    <a:pt x="9746" y="15875"/>
                    <a:pt x="9781" y="15864"/>
                    <a:pt x="9810" y="15842"/>
                  </a:cubicBezTo>
                  <a:lnTo>
                    <a:pt x="9810" y="15842"/>
                  </a:lnTo>
                  <a:cubicBezTo>
                    <a:pt x="9851" y="15866"/>
                    <a:pt x="9899" y="15880"/>
                    <a:pt x="9947" y="15880"/>
                  </a:cubicBezTo>
                  <a:cubicBezTo>
                    <a:pt x="10030" y="15880"/>
                    <a:pt x="10111" y="15840"/>
                    <a:pt x="10153" y="15746"/>
                  </a:cubicBezTo>
                  <a:lnTo>
                    <a:pt x="9876" y="15732"/>
                  </a:lnTo>
                  <a:lnTo>
                    <a:pt x="9876" y="15732"/>
                  </a:lnTo>
                  <a:cubicBezTo>
                    <a:pt x="9877" y="15726"/>
                    <a:pt x="9878" y="15721"/>
                    <a:pt x="9879" y="15715"/>
                  </a:cubicBezTo>
                  <a:cubicBezTo>
                    <a:pt x="9879" y="15624"/>
                    <a:pt x="9818" y="15563"/>
                    <a:pt x="9727" y="15533"/>
                  </a:cubicBezTo>
                  <a:close/>
                  <a:moveTo>
                    <a:pt x="11992" y="15700"/>
                  </a:moveTo>
                  <a:cubicBezTo>
                    <a:pt x="11900" y="15700"/>
                    <a:pt x="11809" y="15746"/>
                    <a:pt x="11824" y="15837"/>
                  </a:cubicBezTo>
                  <a:cubicBezTo>
                    <a:pt x="11794" y="15928"/>
                    <a:pt x="11885" y="15989"/>
                    <a:pt x="11976" y="16019"/>
                  </a:cubicBezTo>
                  <a:cubicBezTo>
                    <a:pt x="12068" y="16019"/>
                    <a:pt x="12159" y="15928"/>
                    <a:pt x="12159" y="15837"/>
                  </a:cubicBezTo>
                  <a:cubicBezTo>
                    <a:pt x="12174" y="15746"/>
                    <a:pt x="12083" y="15700"/>
                    <a:pt x="11992" y="15700"/>
                  </a:cubicBezTo>
                  <a:close/>
                  <a:moveTo>
                    <a:pt x="14286" y="15776"/>
                  </a:moveTo>
                  <a:cubicBezTo>
                    <a:pt x="14252" y="15838"/>
                    <a:pt x="14247" y="15896"/>
                    <a:pt x="14262" y="15945"/>
                  </a:cubicBezTo>
                  <a:lnTo>
                    <a:pt x="14262" y="15945"/>
                  </a:lnTo>
                  <a:lnTo>
                    <a:pt x="14104" y="15928"/>
                  </a:lnTo>
                  <a:lnTo>
                    <a:pt x="14104" y="15928"/>
                  </a:lnTo>
                  <a:cubicBezTo>
                    <a:pt x="14097" y="15995"/>
                    <a:pt x="14118" y="16020"/>
                    <a:pt x="14151" y="16020"/>
                  </a:cubicBezTo>
                  <a:cubicBezTo>
                    <a:pt x="14184" y="16020"/>
                    <a:pt x="14228" y="15995"/>
                    <a:pt x="14268" y="15961"/>
                  </a:cubicBezTo>
                  <a:lnTo>
                    <a:pt x="14268" y="15961"/>
                  </a:lnTo>
                  <a:cubicBezTo>
                    <a:pt x="14303" y="16047"/>
                    <a:pt x="14400" y="16103"/>
                    <a:pt x="14495" y="16103"/>
                  </a:cubicBezTo>
                  <a:cubicBezTo>
                    <a:pt x="14569" y="16103"/>
                    <a:pt x="14642" y="16069"/>
                    <a:pt x="14682" y="15989"/>
                  </a:cubicBezTo>
                  <a:lnTo>
                    <a:pt x="14283" y="15947"/>
                  </a:lnTo>
                  <a:lnTo>
                    <a:pt x="14283" y="15947"/>
                  </a:lnTo>
                  <a:cubicBezTo>
                    <a:pt x="14358" y="15875"/>
                    <a:pt x="14404" y="15776"/>
                    <a:pt x="14286" y="15776"/>
                  </a:cubicBezTo>
                  <a:close/>
                  <a:moveTo>
                    <a:pt x="16536" y="15867"/>
                  </a:moveTo>
                  <a:cubicBezTo>
                    <a:pt x="16513" y="15936"/>
                    <a:pt x="16520" y="15998"/>
                    <a:pt x="16547" y="16050"/>
                  </a:cubicBezTo>
                  <a:lnTo>
                    <a:pt x="16384" y="16050"/>
                  </a:lnTo>
                  <a:cubicBezTo>
                    <a:pt x="16353" y="16141"/>
                    <a:pt x="16444" y="16232"/>
                    <a:pt x="16536" y="16232"/>
                  </a:cubicBezTo>
                  <a:cubicBezTo>
                    <a:pt x="16587" y="16232"/>
                    <a:pt x="16629" y="16203"/>
                    <a:pt x="16662" y="16160"/>
                  </a:cubicBezTo>
                  <a:lnTo>
                    <a:pt x="16662" y="16160"/>
                  </a:lnTo>
                  <a:cubicBezTo>
                    <a:pt x="16695" y="16176"/>
                    <a:pt x="16731" y="16185"/>
                    <a:pt x="16767" y="16185"/>
                  </a:cubicBezTo>
                  <a:cubicBezTo>
                    <a:pt x="16843" y="16185"/>
                    <a:pt x="16919" y="16145"/>
                    <a:pt x="16961" y="16050"/>
                  </a:cubicBezTo>
                  <a:lnTo>
                    <a:pt x="16718" y="16050"/>
                  </a:lnTo>
                  <a:cubicBezTo>
                    <a:pt x="16718" y="15958"/>
                    <a:pt x="16657" y="15898"/>
                    <a:pt x="16536" y="15867"/>
                  </a:cubicBezTo>
                  <a:close/>
                  <a:moveTo>
                    <a:pt x="18815" y="15989"/>
                  </a:moveTo>
                  <a:cubicBezTo>
                    <a:pt x="18793" y="16048"/>
                    <a:pt x="18798" y="16103"/>
                    <a:pt x="18819" y="16150"/>
                  </a:cubicBezTo>
                  <a:lnTo>
                    <a:pt x="18819" y="16150"/>
                  </a:lnTo>
                  <a:lnTo>
                    <a:pt x="18663" y="16141"/>
                  </a:lnTo>
                  <a:lnTo>
                    <a:pt x="18663" y="16141"/>
                  </a:lnTo>
                  <a:cubicBezTo>
                    <a:pt x="18656" y="16207"/>
                    <a:pt x="18677" y="16233"/>
                    <a:pt x="18710" y="16233"/>
                  </a:cubicBezTo>
                  <a:cubicBezTo>
                    <a:pt x="18744" y="16233"/>
                    <a:pt x="18791" y="16205"/>
                    <a:pt x="18829" y="16169"/>
                  </a:cubicBezTo>
                  <a:lnTo>
                    <a:pt x="18829" y="16169"/>
                  </a:lnTo>
                  <a:cubicBezTo>
                    <a:pt x="18871" y="16240"/>
                    <a:pt x="18953" y="16286"/>
                    <a:pt x="19034" y="16286"/>
                  </a:cubicBezTo>
                  <a:cubicBezTo>
                    <a:pt x="19102" y="16286"/>
                    <a:pt x="19170" y="16252"/>
                    <a:pt x="19210" y="16171"/>
                  </a:cubicBezTo>
                  <a:lnTo>
                    <a:pt x="18847" y="16151"/>
                  </a:lnTo>
                  <a:lnTo>
                    <a:pt x="18847" y="16151"/>
                  </a:lnTo>
                  <a:cubicBezTo>
                    <a:pt x="18912" y="16080"/>
                    <a:pt x="18942" y="15989"/>
                    <a:pt x="18815" y="15989"/>
                  </a:cubicBezTo>
                  <a:close/>
                  <a:moveTo>
                    <a:pt x="4013" y="16901"/>
                  </a:moveTo>
                  <a:cubicBezTo>
                    <a:pt x="3986" y="16961"/>
                    <a:pt x="3984" y="17016"/>
                    <a:pt x="3999" y="17062"/>
                  </a:cubicBezTo>
                  <a:lnTo>
                    <a:pt x="3999" y="17062"/>
                  </a:lnTo>
                  <a:lnTo>
                    <a:pt x="3830" y="17053"/>
                  </a:lnTo>
                  <a:lnTo>
                    <a:pt x="3830" y="17053"/>
                  </a:lnTo>
                  <a:cubicBezTo>
                    <a:pt x="3830" y="17144"/>
                    <a:pt x="3891" y="17235"/>
                    <a:pt x="3982" y="17235"/>
                  </a:cubicBezTo>
                  <a:cubicBezTo>
                    <a:pt x="4032" y="17235"/>
                    <a:pt x="4082" y="17217"/>
                    <a:pt x="4117" y="17185"/>
                  </a:cubicBezTo>
                  <a:lnTo>
                    <a:pt x="4117" y="17185"/>
                  </a:lnTo>
                  <a:cubicBezTo>
                    <a:pt x="4148" y="17198"/>
                    <a:pt x="4180" y="17205"/>
                    <a:pt x="4213" y="17205"/>
                  </a:cubicBezTo>
                  <a:cubicBezTo>
                    <a:pt x="4289" y="17205"/>
                    <a:pt x="4365" y="17168"/>
                    <a:pt x="4408" y="17083"/>
                  </a:cubicBezTo>
                  <a:lnTo>
                    <a:pt x="4164" y="17070"/>
                  </a:lnTo>
                  <a:lnTo>
                    <a:pt x="4164" y="17070"/>
                  </a:lnTo>
                  <a:cubicBezTo>
                    <a:pt x="4159" y="16984"/>
                    <a:pt x="4100" y="16901"/>
                    <a:pt x="4013" y="16901"/>
                  </a:cubicBezTo>
                  <a:close/>
                  <a:moveTo>
                    <a:pt x="6292" y="16992"/>
                  </a:moveTo>
                  <a:lnTo>
                    <a:pt x="6292" y="16992"/>
                  </a:lnTo>
                  <a:cubicBezTo>
                    <a:pt x="6262" y="17060"/>
                    <a:pt x="6264" y="17123"/>
                    <a:pt x="6286" y="17174"/>
                  </a:cubicBezTo>
                  <a:lnTo>
                    <a:pt x="6110" y="17174"/>
                  </a:lnTo>
                  <a:cubicBezTo>
                    <a:pt x="6110" y="17240"/>
                    <a:pt x="6136" y="17266"/>
                    <a:pt x="6173" y="17266"/>
                  </a:cubicBezTo>
                  <a:cubicBezTo>
                    <a:pt x="6211" y="17266"/>
                    <a:pt x="6259" y="17238"/>
                    <a:pt x="6299" y="17201"/>
                  </a:cubicBezTo>
                  <a:lnTo>
                    <a:pt x="6299" y="17201"/>
                  </a:lnTo>
                  <a:cubicBezTo>
                    <a:pt x="6340" y="17268"/>
                    <a:pt x="6417" y="17310"/>
                    <a:pt x="6494" y="17310"/>
                  </a:cubicBezTo>
                  <a:cubicBezTo>
                    <a:pt x="6569" y="17310"/>
                    <a:pt x="6645" y="17270"/>
                    <a:pt x="6687" y="17174"/>
                  </a:cubicBezTo>
                  <a:lnTo>
                    <a:pt x="6326" y="17174"/>
                  </a:lnTo>
                  <a:cubicBezTo>
                    <a:pt x="6391" y="17100"/>
                    <a:pt x="6416" y="17006"/>
                    <a:pt x="6292" y="16992"/>
                  </a:cubicBezTo>
                  <a:close/>
                  <a:moveTo>
                    <a:pt x="8572" y="17113"/>
                  </a:moveTo>
                  <a:cubicBezTo>
                    <a:pt x="8542" y="17173"/>
                    <a:pt x="8542" y="17228"/>
                    <a:pt x="8559" y="17275"/>
                  </a:cubicBezTo>
                  <a:lnTo>
                    <a:pt x="8559" y="17275"/>
                  </a:lnTo>
                  <a:lnTo>
                    <a:pt x="8390" y="17265"/>
                  </a:lnTo>
                  <a:lnTo>
                    <a:pt x="8390" y="17265"/>
                  </a:lnTo>
                  <a:cubicBezTo>
                    <a:pt x="8390" y="17332"/>
                    <a:pt x="8417" y="17357"/>
                    <a:pt x="8453" y="17357"/>
                  </a:cubicBezTo>
                  <a:cubicBezTo>
                    <a:pt x="8489" y="17357"/>
                    <a:pt x="8533" y="17334"/>
                    <a:pt x="8572" y="17302"/>
                  </a:cubicBezTo>
                  <a:lnTo>
                    <a:pt x="8572" y="17302"/>
                  </a:lnTo>
                  <a:cubicBezTo>
                    <a:pt x="8609" y="17368"/>
                    <a:pt x="8685" y="17411"/>
                    <a:pt x="8761" y="17411"/>
                  </a:cubicBezTo>
                  <a:cubicBezTo>
                    <a:pt x="8829" y="17411"/>
                    <a:pt x="8896" y="17377"/>
                    <a:pt x="8937" y="17296"/>
                  </a:cubicBezTo>
                  <a:lnTo>
                    <a:pt x="8599" y="17277"/>
                  </a:lnTo>
                  <a:lnTo>
                    <a:pt x="8599" y="17277"/>
                  </a:lnTo>
                  <a:cubicBezTo>
                    <a:pt x="8668" y="17206"/>
                    <a:pt x="8700" y="17113"/>
                    <a:pt x="8572" y="17113"/>
                  </a:cubicBezTo>
                  <a:close/>
                  <a:moveTo>
                    <a:pt x="10852" y="17205"/>
                  </a:moveTo>
                  <a:lnTo>
                    <a:pt x="10852" y="17205"/>
                  </a:lnTo>
                  <a:cubicBezTo>
                    <a:pt x="10818" y="17273"/>
                    <a:pt x="10822" y="17336"/>
                    <a:pt x="10848" y="17387"/>
                  </a:cubicBezTo>
                  <a:lnTo>
                    <a:pt x="10669" y="17387"/>
                  </a:lnTo>
                  <a:cubicBezTo>
                    <a:pt x="10669" y="17453"/>
                    <a:pt x="10696" y="17478"/>
                    <a:pt x="10732" y="17478"/>
                  </a:cubicBezTo>
                  <a:cubicBezTo>
                    <a:pt x="10771" y="17478"/>
                    <a:pt x="10821" y="17449"/>
                    <a:pt x="10862" y="17410"/>
                  </a:cubicBezTo>
                  <a:lnTo>
                    <a:pt x="10862" y="17410"/>
                  </a:lnTo>
                  <a:cubicBezTo>
                    <a:pt x="10903" y="17467"/>
                    <a:pt x="10972" y="17502"/>
                    <a:pt x="11041" y="17502"/>
                  </a:cubicBezTo>
                  <a:cubicBezTo>
                    <a:pt x="11108" y="17502"/>
                    <a:pt x="11176" y="17468"/>
                    <a:pt x="11216" y="17387"/>
                  </a:cubicBezTo>
                  <a:lnTo>
                    <a:pt x="10885" y="17387"/>
                  </a:lnTo>
                  <a:cubicBezTo>
                    <a:pt x="10950" y="17313"/>
                    <a:pt x="10975" y="17218"/>
                    <a:pt x="10852" y="17205"/>
                  </a:cubicBezTo>
                  <a:close/>
                  <a:moveTo>
                    <a:pt x="13131" y="17326"/>
                  </a:moveTo>
                  <a:cubicBezTo>
                    <a:pt x="13098" y="17385"/>
                    <a:pt x="13099" y="17442"/>
                    <a:pt x="13121" y="17488"/>
                  </a:cubicBezTo>
                  <a:lnTo>
                    <a:pt x="13121" y="17488"/>
                  </a:lnTo>
                  <a:lnTo>
                    <a:pt x="12949" y="17478"/>
                  </a:lnTo>
                  <a:lnTo>
                    <a:pt x="12949" y="17478"/>
                  </a:lnTo>
                  <a:cubicBezTo>
                    <a:pt x="12949" y="17545"/>
                    <a:pt x="12976" y="17570"/>
                    <a:pt x="13013" y="17570"/>
                  </a:cubicBezTo>
                  <a:cubicBezTo>
                    <a:pt x="13049" y="17570"/>
                    <a:pt x="13095" y="17545"/>
                    <a:pt x="13135" y="17512"/>
                  </a:cubicBezTo>
                  <a:lnTo>
                    <a:pt x="13135" y="17512"/>
                  </a:lnTo>
                  <a:cubicBezTo>
                    <a:pt x="13172" y="17567"/>
                    <a:pt x="13240" y="17603"/>
                    <a:pt x="13308" y="17603"/>
                  </a:cubicBezTo>
                  <a:cubicBezTo>
                    <a:pt x="13368" y="17603"/>
                    <a:pt x="13427" y="17576"/>
                    <a:pt x="13466" y="17509"/>
                  </a:cubicBezTo>
                  <a:lnTo>
                    <a:pt x="13158" y="17491"/>
                  </a:lnTo>
                  <a:lnTo>
                    <a:pt x="13158" y="17491"/>
                  </a:lnTo>
                  <a:cubicBezTo>
                    <a:pt x="13228" y="17419"/>
                    <a:pt x="13259" y="17326"/>
                    <a:pt x="13131" y="17326"/>
                  </a:cubicBezTo>
                  <a:close/>
                  <a:moveTo>
                    <a:pt x="15411" y="17417"/>
                  </a:moveTo>
                  <a:cubicBezTo>
                    <a:pt x="15376" y="17488"/>
                    <a:pt x="15379" y="17551"/>
                    <a:pt x="15404" y="17600"/>
                  </a:cubicBezTo>
                  <a:lnTo>
                    <a:pt x="15229" y="17600"/>
                  </a:lnTo>
                  <a:cubicBezTo>
                    <a:pt x="15229" y="17691"/>
                    <a:pt x="15289" y="17752"/>
                    <a:pt x="15381" y="17752"/>
                  </a:cubicBezTo>
                  <a:cubicBezTo>
                    <a:pt x="15393" y="17756"/>
                    <a:pt x="15405" y="17758"/>
                    <a:pt x="15417" y="17758"/>
                  </a:cubicBezTo>
                  <a:cubicBezTo>
                    <a:pt x="15461" y="17758"/>
                    <a:pt x="15503" y="17732"/>
                    <a:pt x="15530" y="17695"/>
                  </a:cubicBezTo>
                  <a:lnTo>
                    <a:pt x="15530" y="17695"/>
                  </a:lnTo>
                  <a:cubicBezTo>
                    <a:pt x="15545" y="17699"/>
                    <a:pt x="15561" y="17701"/>
                    <a:pt x="15578" y="17701"/>
                  </a:cubicBezTo>
                  <a:cubicBezTo>
                    <a:pt x="15641" y="17701"/>
                    <a:pt x="15705" y="17671"/>
                    <a:pt x="15745" y="17600"/>
                  </a:cubicBezTo>
                  <a:lnTo>
                    <a:pt x="15563" y="17600"/>
                  </a:lnTo>
                  <a:cubicBezTo>
                    <a:pt x="15563" y="17509"/>
                    <a:pt x="15502" y="17417"/>
                    <a:pt x="15411" y="17417"/>
                  </a:cubicBezTo>
                  <a:close/>
                  <a:moveTo>
                    <a:pt x="17571" y="17607"/>
                  </a:moveTo>
                  <a:cubicBezTo>
                    <a:pt x="17540" y="17607"/>
                    <a:pt x="17515" y="17631"/>
                    <a:pt x="17508" y="17691"/>
                  </a:cubicBezTo>
                  <a:cubicBezTo>
                    <a:pt x="17508" y="17782"/>
                    <a:pt x="17569" y="17873"/>
                    <a:pt x="17660" y="17873"/>
                  </a:cubicBezTo>
                  <a:cubicBezTo>
                    <a:pt x="17669" y="17874"/>
                    <a:pt x="17676" y="17875"/>
                    <a:pt x="17684" y="17875"/>
                  </a:cubicBezTo>
                  <a:cubicBezTo>
                    <a:pt x="17858" y="17875"/>
                    <a:pt x="17676" y="17607"/>
                    <a:pt x="17571" y="17607"/>
                  </a:cubicBezTo>
                  <a:close/>
                  <a:moveTo>
                    <a:pt x="19970" y="17630"/>
                  </a:moveTo>
                  <a:lnTo>
                    <a:pt x="19970" y="17630"/>
                  </a:lnTo>
                  <a:cubicBezTo>
                    <a:pt x="19932" y="17698"/>
                    <a:pt x="19936" y="17763"/>
                    <a:pt x="19964" y="17813"/>
                  </a:cubicBezTo>
                  <a:lnTo>
                    <a:pt x="19788" y="17813"/>
                  </a:lnTo>
                  <a:cubicBezTo>
                    <a:pt x="19788" y="17904"/>
                    <a:pt x="19849" y="17965"/>
                    <a:pt x="19940" y="17965"/>
                  </a:cubicBezTo>
                  <a:cubicBezTo>
                    <a:pt x="19952" y="17969"/>
                    <a:pt x="19964" y="17971"/>
                    <a:pt x="19976" y="17971"/>
                  </a:cubicBezTo>
                  <a:cubicBezTo>
                    <a:pt x="20022" y="17971"/>
                    <a:pt x="20065" y="17943"/>
                    <a:pt x="20092" y="17904"/>
                  </a:cubicBezTo>
                  <a:lnTo>
                    <a:pt x="20092" y="17904"/>
                  </a:lnTo>
                  <a:cubicBezTo>
                    <a:pt x="20103" y="17906"/>
                    <a:pt x="20113" y="17907"/>
                    <a:pt x="20124" y="17907"/>
                  </a:cubicBezTo>
                  <a:cubicBezTo>
                    <a:pt x="20180" y="17907"/>
                    <a:pt x="20236" y="17880"/>
                    <a:pt x="20274" y="17813"/>
                  </a:cubicBezTo>
                  <a:lnTo>
                    <a:pt x="20122" y="17813"/>
                  </a:lnTo>
                  <a:cubicBezTo>
                    <a:pt x="20122" y="17721"/>
                    <a:pt x="20062" y="17661"/>
                    <a:pt x="19970" y="17630"/>
                  </a:cubicBezTo>
                  <a:close/>
                  <a:moveTo>
                    <a:pt x="2426" y="18485"/>
                  </a:moveTo>
                  <a:cubicBezTo>
                    <a:pt x="2394" y="18485"/>
                    <a:pt x="2371" y="18509"/>
                    <a:pt x="2371" y="18572"/>
                  </a:cubicBezTo>
                  <a:cubicBezTo>
                    <a:pt x="2341" y="18664"/>
                    <a:pt x="2432" y="18724"/>
                    <a:pt x="2523" y="18724"/>
                  </a:cubicBezTo>
                  <a:cubicBezTo>
                    <a:pt x="2532" y="18725"/>
                    <a:pt x="2540" y="18726"/>
                    <a:pt x="2548" y="18726"/>
                  </a:cubicBezTo>
                  <a:cubicBezTo>
                    <a:pt x="2716" y="18726"/>
                    <a:pt x="2527" y="18485"/>
                    <a:pt x="2426" y="18485"/>
                  </a:cubicBezTo>
                  <a:close/>
                  <a:moveTo>
                    <a:pt x="4705" y="18576"/>
                  </a:moveTo>
                  <a:cubicBezTo>
                    <a:pt x="4674" y="18576"/>
                    <a:pt x="4651" y="18601"/>
                    <a:pt x="4651" y="18664"/>
                  </a:cubicBezTo>
                  <a:cubicBezTo>
                    <a:pt x="4621" y="18755"/>
                    <a:pt x="4712" y="18846"/>
                    <a:pt x="4803" y="18846"/>
                  </a:cubicBezTo>
                  <a:cubicBezTo>
                    <a:pt x="5013" y="18846"/>
                    <a:pt x="4810" y="18576"/>
                    <a:pt x="4705" y="18576"/>
                  </a:cubicBezTo>
                  <a:close/>
                  <a:moveTo>
                    <a:pt x="7083" y="18603"/>
                  </a:moveTo>
                  <a:lnTo>
                    <a:pt x="7083" y="18603"/>
                  </a:lnTo>
                  <a:cubicBezTo>
                    <a:pt x="7068" y="18670"/>
                    <a:pt x="7072" y="18732"/>
                    <a:pt x="7089" y="18785"/>
                  </a:cubicBezTo>
                  <a:lnTo>
                    <a:pt x="6931" y="18785"/>
                  </a:lnTo>
                  <a:cubicBezTo>
                    <a:pt x="6900" y="18876"/>
                    <a:pt x="6991" y="18937"/>
                    <a:pt x="7083" y="18937"/>
                  </a:cubicBezTo>
                  <a:cubicBezTo>
                    <a:pt x="7095" y="18941"/>
                    <a:pt x="7107" y="18943"/>
                    <a:pt x="7119" y="18943"/>
                  </a:cubicBezTo>
                  <a:cubicBezTo>
                    <a:pt x="7140" y="18943"/>
                    <a:pt x="7161" y="18937"/>
                    <a:pt x="7180" y="18927"/>
                  </a:cubicBezTo>
                  <a:lnTo>
                    <a:pt x="7180" y="18927"/>
                  </a:lnTo>
                  <a:cubicBezTo>
                    <a:pt x="7249" y="18991"/>
                    <a:pt x="7342" y="19027"/>
                    <a:pt x="7433" y="19027"/>
                  </a:cubicBezTo>
                  <a:cubicBezTo>
                    <a:pt x="7562" y="19027"/>
                    <a:pt x="7685" y="18954"/>
                    <a:pt x="7721" y="18785"/>
                  </a:cubicBezTo>
                  <a:lnTo>
                    <a:pt x="7265" y="18785"/>
                  </a:lnTo>
                  <a:cubicBezTo>
                    <a:pt x="7265" y="18694"/>
                    <a:pt x="7174" y="18633"/>
                    <a:pt x="7083" y="18603"/>
                  </a:cubicBezTo>
                  <a:close/>
                  <a:moveTo>
                    <a:pt x="9261" y="18801"/>
                  </a:moveTo>
                  <a:cubicBezTo>
                    <a:pt x="9231" y="18801"/>
                    <a:pt x="9210" y="18822"/>
                    <a:pt x="9210" y="18876"/>
                  </a:cubicBezTo>
                  <a:cubicBezTo>
                    <a:pt x="9210" y="18968"/>
                    <a:pt x="9271" y="19059"/>
                    <a:pt x="9362" y="19059"/>
                  </a:cubicBezTo>
                  <a:cubicBezTo>
                    <a:pt x="9575" y="19059"/>
                    <a:pt x="9365" y="18801"/>
                    <a:pt x="9261" y="18801"/>
                  </a:cubicBezTo>
                  <a:close/>
                  <a:moveTo>
                    <a:pt x="11642" y="18816"/>
                  </a:moveTo>
                  <a:cubicBezTo>
                    <a:pt x="11621" y="18885"/>
                    <a:pt x="11622" y="18948"/>
                    <a:pt x="11639" y="19004"/>
                  </a:cubicBezTo>
                  <a:lnTo>
                    <a:pt x="11639" y="19004"/>
                  </a:lnTo>
                  <a:lnTo>
                    <a:pt x="11490" y="18998"/>
                  </a:lnTo>
                  <a:lnTo>
                    <a:pt x="11490" y="18998"/>
                  </a:lnTo>
                  <a:cubicBezTo>
                    <a:pt x="11505" y="19089"/>
                    <a:pt x="11581" y="19135"/>
                    <a:pt x="11657" y="19135"/>
                  </a:cubicBezTo>
                  <a:cubicBezTo>
                    <a:pt x="11676" y="19135"/>
                    <a:pt x="11694" y="19132"/>
                    <a:pt x="11712" y="19127"/>
                  </a:cubicBezTo>
                  <a:lnTo>
                    <a:pt x="11712" y="19127"/>
                  </a:lnTo>
                  <a:cubicBezTo>
                    <a:pt x="11781" y="19198"/>
                    <a:pt x="11881" y="19239"/>
                    <a:pt x="11980" y="19239"/>
                  </a:cubicBezTo>
                  <a:cubicBezTo>
                    <a:pt x="12103" y="19239"/>
                    <a:pt x="12223" y="19176"/>
                    <a:pt x="12280" y="19028"/>
                  </a:cubicBezTo>
                  <a:lnTo>
                    <a:pt x="11822" y="19011"/>
                  </a:lnTo>
                  <a:lnTo>
                    <a:pt x="11822" y="19011"/>
                  </a:lnTo>
                  <a:cubicBezTo>
                    <a:pt x="11823" y="19007"/>
                    <a:pt x="11824" y="19002"/>
                    <a:pt x="11824" y="18998"/>
                  </a:cubicBezTo>
                  <a:cubicBezTo>
                    <a:pt x="11824" y="18907"/>
                    <a:pt x="11733" y="18816"/>
                    <a:pt x="11642" y="18816"/>
                  </a:cubicBezTo>
                  <a:close/>
                  <a:moveTo>
                    <a:pt x="13952" y="18907"/>
                  </a:moveTo>
                  <a:cubicBezTo>
                    <a:pt x="13927" y="18977"/>
                    <a:pt x="13923" y="19040"/>
                    <a:pt x="13933" y="19096"/>
                  </a:cubicBezTo>
                  <a:lnTo>
                    <a:pt x="13933" y="19096"/>
                  </a:lnTo>
                  <a:lnTo>
                    <a:pt x="13770" y="19089"/>
                  </a:lnTo>
                  <a:lnTo>
                    <a:pt x="13770" y="19089"/>
                  </a:lnTo>
                  <a:cubicBezTo>
                    <a:pt x="13785" y="19196"/>
                    <a:pt x="13861" y="19249"/>
                    <a:pt x="13937" y="19249"/>
                  </a:cubicBezTo>
                  <a:cubicBezTo>
                    <a:pt x="13960" y="19249"/>
                    <a:pt x="13983" y="19244"/>
                    <a:pt x="14004" y="19234"/>
                  </a:cubicBezTo>
                  <a:lnTo>
                    <a:pt x="14004" y="19234"/>
                  </a:lnTo>
                  <a:cubicBezTo>
                    <a:pt x="14066" y="19301"/>
                    <a:pt x="14158" y="19338"/>
                    <a:pt x="14251" y="19338"/>
                  </a:cubicBezTo>
                  <a:cubicBezTo>
                    <a:pt x="14375" y="19338"/>
                    <a:pt x="14501" y="19272"/>
                    <a:pt x="14560" y="19120"/>
                  </a:cubicBezTo>
                  <a:lnTo>
                    <a:pt x="14102" y="19102"/>
                  </a:lnTo>
                  <a:lnTo>
                    <a:pt x="14102" y="19102"/>
                  </a:lnTo>
                  <a:cubicBezTo>
                    <a:pt x="14103" y="19098"/>
                    <a:pt x="14103" y="19094"/>
                    <a:pt x="14104" y="19089"/>
                  </a:cubicBezTo>
                  <a:cubicBezTo>
                    <a:pt x="14104" y="18998"/>
                    <a:pt x="14043" y="18907"/>
                    <a:pt x="13952" y="18907"/>
                  </a:cubicBezTo>
                  <a:close/>
                  <a:moveTo>
                    <a:pt x="16217" y="19074"/>
                  </a:moveTo>
                  <a:cubicBezTo>
                    <a:pt x="16125" y="19074"/>
                    <a:pt x="16034" y="19120"/>
                    <a:pt x="16049" y="19211"/>
                  </a:cubicBezTo>
                  <a:cubicBezTo>
                    <a:pt x="16019" y="19302"/>
                    <a:pt x="16110" y="19363"/>
                    <a:pt x="16201" y="19363"/>
                  </a:cubicBezTo>
                  <a:cubicBezTo>
                    <a:pt x="16214" y="19367"/>
                    <a:pt x="16226" y="19369"/>
                    <a:pt x="16238" y="19369"/>
                  </a:cubicBezTo>
                  <a:cubicBezTo>
                    <a:pt x="16315" y="19369"/>
                    <a:pt x="16384" y="19290"/>
                    <a:pt x="16384" y="19211"/>
                  </a:cubicBezTo>
                  <a:cubicBezTo>
                    <a:pt x="16399" y="19120"/>
                    <a:pt x="16308" y="19074"/>
                    <a:pt x="16217" y="19074"/>
                  </a:cubicBezTo>
                  <a:close/>
                  <a:moveTo>
                    <a:pt x="18511" y="19150"/>
                  </a:moveTo>
                  <a:cubicBezTo>
                    <a:pt x="18492" y="19208"/>
                    <a:pt x="18490" y="19262"/>
                    <a:pt x="18500" y="19309"/>
                  </a:cubicBezTo>
                  <a:lnTo>
                    <a:pt x="18500" y="19309"/>
                  </a:lnTo>
                  <a:lnTo>
                    <a:pt x="18329" y="19302"/>
                  </a:lnTo>
                  <a:lnTo>
                    <a:pt x="18329" y="19302"/>
                  </a:lnTo>
                  <a:cubicBezTo>
                    <a:pt x="18322" y="19369"/>
                    <a:pt x="18343" y="19394"/>
                    <a:pt x="18376" y="19394"/>
                  </a:cubicBezTo>
                  <a:cubicBezTo>
                    <a:pt x="18412" y="19394"/>
                    <a:pt x="18462" y="19364"/>
                    <a:pt x="18504" y="19325"/>
                  </a:cubicBezTo>
                  <a:lnTo>
                    <a:pt x="18504" y="19325"/>
                  </a:lnTo>
                  <a:cubicBezTo>
                    <a:pt x="18540" y="19452"/>
                    <a:pt x="18668" y="19531"/>
                    <a:pt x="18794" y="19531"/>
                  </a:cubicBezTo>
                  <a:cubicBezTo>
                    <a:pt x="18904" y="19531"/>
                    <a:pt x="19012" y="19472"/>
                    <a:pt x="19059" y="19332"/>
                  </a:cubicBezTo>
                  <a:lnTo>
                    <a:pt x="18519" y="19310"/>
                  </a:lnTo>
                  <a:lnTo>
                    <a:pt x="18519" y="19310"/>
                  </a:lnTo>
                  <a:cubicBezTo>
                    <a:pt x="18587" y="19239"/>
                    <a:pt x="18623" y="19150"/>
                    <a:pt x="18511" y="19150"/>
                  </a:cubicBezTo>
                  <a:close/>
                  <a:moveTo>
                    <a:pt x="1429" y="19940"/>
                  </a:moveTo>
                  <a:cubicBezTo>
                    <a:pt x="1410" y="19998"/>
                    <a:pt x="1408" y="20051"/>
                    <a:pt x="1419" y="20099"/>
                  </a:cubicBezTo>
                  <a:lnTo>
                    <a:pt x="1419" y="20099"/>
                  </a:lnTo>
                  <a:lnTo>
                    <a:pt x="1247" y="20092"/>
                  </a:lnTo>
                  <a:lnTo>
                    <a:pt x="1247" y="20092"/>
                  </a:lnTo>
                  <a:cubicBezTo>
                    <a:pt x="1262" y="20199"/>
                    <a:pt x="1338" y="20252"/>
                    <a:pt x="1414" y="20252"/>
                  </a:cubicBezTo>
                  <a:cubicBezTo>
                    <a:pt x="1441" y="20252"/>
                    <a:pt x="1468" y="20245"/>
                    <a:pt x="1492" y="20232"/>
                  </a:cubicBezTo>
                  <a:lnTo>
                    <a:pt x="1492" y="20232"/>
                  </a:lnTo>
                  <a:cubicBezTo>
                    <a:pt x="1554" y="20296"/>
                    <a:pt x="1645" y="20335"/>
                    <a:pt x="1735" y="20335"/>
                  </a:cubicBezTo>
                  <a:cubicBezTo>
                    <a:pt x="1849" y="20335"/>
                    <a:pt x="1960" y="20272"/>
                    <a:pt x="2007" y="20123"/>
                  </a:cubicBezTo>
                  <a:lnTo>
                    <a:pt x="1579" y="20106"/>
                  </a:lnTo>
                  <a:lnTo>
                    <a:pt x="1579" y="20106"/>
                  </a:lnTo>
                  <a:cubicBezTo>
                    <a:pt x="1580" y="20101"/>
                    <a:pt x="1580" y="20097"/>
                    <a:pt x="1581" y="20092"/>
                  </a:cubicBezTo>
                  <a:cubicBezTo>
                    <a:pt x="1581" y="20001"/>
                    <a:pt x="1520" y="19940"/>
                    <a:pt x="1429" y="19940"/>
                  </a:cubicBezTo>
                  <a:close/>
                  <a:moveTo>
                    <a:pt x="3709" y="20062"/>
                  </a:moveTo>
                  <a:cubicBezTo>
                    <a:pt x="3689" y="20120"/>
                    <a:pt x="3687" y="20174"/>
                    <a:pt x="3697" y="20221"/>
                  </a:cubicBezTo>
                  <a:lnTo>
                    <a:pt x="3697" y="20221"/>
                  </a:lnTo>
                  <a:lnTo>
                    <a:pt x="3526" y="20214"/>
                  </a:lnTo>
                  <a:lnTo>
                    <a:pt x="3526" y="20214"/>
                  </a:lnTo>
                  <a:cubicBezTo>
                    <a:pt x="3526" y="20280"/>
                    <a:pt x="3551" y="20306"/>
                    <a:pt x="3586" y="20306"/>
                  </a:cubicBezTo>
                  <a:cubicBezTo>
                    <a:pt x="3621" y="20306"/>
                    <a:pt x="3666" y="20280"/>
                    <a:pt x="3704" y="20245"/>
                  </a:cubicBezTo>
                  <a:lnTo>
                    <a:pt x="3704" y="20245"/>
                  </a:lnTo>
                  <a:cubicBezTo>
                    <a:pt x="3743" y="20367"/>
                    <a:pt x="3868" y="20443"/>
                    <a:pt x="3991" y="20443"/>
                  </a:cubicBezTo>
                  <a:cubicBezTo>
                    <a:pt x="4101" y="20443"/>
                    <a:pt x="4209" y="20384"/>
                    <a:pt x="4256" y="20244"/>
                  </a:cubicBezTo>
                  <a:lnTo>
                    <a:pt x="3727" y="20222"/>
                  </a:lnTo>
                  <a:lnTo>
                    <a:pt x="3727" y="20222"/>
                  </a:lnTo>
                  <a:cubicBezTo>
                    <a:pt x="3791" y="20152"/>
                    <a:pt x="3820" y="20062"/>
                    <a:pt x="3709" y="20062"/>
                  </a:cubicBezTo>
                  <a:close/>
                  <a:moveTo>
                    <a:pt x="5988" y="20153"/>
                  </a:moveTo>
                  <a:lnTo>
                    <a:pt x="5988" y="20153"/>
                  </a:lnTo>
                  <a:cubicBezTo>
                    <a:pt x="5969" y="20211"/>
                    <a:pt x="5967" y="20265"/>
                    <a:pt x="5977" y="20312"/>
                  </a:cubicBezTo>
                  <a:lnTo>
                    <a:pt x="5977" y="20312"/>
                  </a:lnTo>
                  <a:lnTo>
                    <a:pt x="5806" y="20305"/>
                  </a:lnTo>
                  <a:lnTo>
                    <a:pt x="5806" y="20305"/>
                  </a:lnTo>
                  <a:cubicBezTo>
                    <a:pt x="5806" y="20375"/>
                    <a:pt x="5836" y="20401"/>
                    <a:pt x="5875" y="20401"/>
                  </a:cubicBezTo>
                  <a:cubicBezTo>
                    <a:pt x="5910" y="20401"/>
                    <a:pt x="5952" y="20381"/>
                    <a:pt x="5989" y="20352"/>
                  </a:cubicBezTo>
                  <a:lnTo>
                    <a:pt x="5989" y="20352"/>
                  </a:lnTo>
                  <a:cubicBezTo>
                    <a:pt x="6033" y="20465"/>
                    <a:pt x="6153" y="20534"/>
                    <a:pt x="6271" y="20534"/>
                  </a:cubicBezTo>
                  <a:cubicBezTo>
                    <a:pt x="6381" y="20534"/>
                    <a:pt x="6489" y="20475"/>
                    <a:pt x="6535" y="20335"/>
                  </a:cubicBezTo>
                  <a:lnTo>
                    <a:pt x="6029" y="20314"/>
                  </a:lnTo>
                  <a:lnTo>
                    <a:pt x="6029" y="20314"/>
                  </a:lnTo>
                  <a:cubicBezTo>
                    <a:pt x="6088" y="20248"/>
                    <a:pt x="6107" y="20166"/>
                    <a:pt x="5988" y="20153"/>
                  </a:cubicBezTo>
                  <a:close/>
                  <a:moveTo>
                    <a:pt x="8238" y="20275"/>
                  </a:moveTo>
                  <a:cubicBezTo>
                    <a:pt x="8218" y="20333"/>
                    <a:pt x="8216" y="20386"/>
                    <a:pt x="8226" y="20433"/>
                  </a:cubicBezTo>
                  <a:lnTo>
                    <a:pt x="8226" y="20433"/>
                  </a:lnTo>
                  <a:lnTo>
                    <a:pt x="8086" y="20427"/>
                  </a:lnTo>
                  <a:lnTo>
                    <a:pt x="8086" y="20427"/>
                  </a:lnTo>
                  <a:cubicBezTo>
                    <a:pt x="8086" y="20518"/>
                    <a:pt x="8146" y="20609"/>
                    <a:pt x="8238" y="20609"/>
                  </a:cubicBezTo>
                  <a:cubicBezTo>
                    <a:pt x="8271" y="20604"/>
                    <a:pt x="8299" y="20593"/>
                    <a:pt x="8322" y="20579"/>
                  </a:cubicBezTo>
                  <a:lnTo>
                    <a:pt x="8322" y="20579"/>
                  </a:lnTo>
                  <a:cubicBezTo>
                    <a:pt x="8377" y="20620"/>
                    <a:pt x="8447" y="20643"/>
                    <a:pt x="8517" y="20643"/>
                  </a:cubicBezTo>
                  <a:cubicBezTo>
                    <a:pt x="8628" y="20643"/>
                    <a:pt x="8738" y="20586"/>
                    <a:pt x="8785" y="20457"/>
                  </a:cubicBezTo>
                  <a:lnTo>
                    <a:pt x="8397" y="20440"/>
                  </a:lnTo>
                  <a:lnTo>
                    <a:pt x="8397" y="20440"/>
                  </a:lnTo>
                  <a:cubicBezTo>
                    <a:pt x="8396" y="20365"/>
                    <a:pt x="8343" y="20290"/>
                    <a:pt x="8238" y="20275"/>
                  </a:cubicBezTo>
                  <a:close/>
                  <a:moveTo>
                    <a:pt x="10548" y="20366"/>
                  </a:moveTo>
                  <a:cubicBezTo>
                    <a:pt x="10526" y="20424"/>
                    <a:pt x="10525" y="20478"/>
                    <a:pt x="10537" y="20525"/>
                  </a:cubicBezTo>
                  <a:lnTo>
                    <a:pt x="10537" y="20525"/>
                  </a:lnTo>
                  <a:lnTo>
                    <a:pt x="10365" y="20518"/>
                  </a:lnTo>
                  <a:lnTo>
                    <a:pt x="10365" y="20518"/>
                  </a:lnTo>
                  <a:cubicBezTo>
                    <a:pt x="10358" y="20584"/>
                    <a:pt x="10381" y="20610"/>
                    <a:pt x="10417" y="20610"/>
                  </a:cubicBezTo>
                  <a:cubicBezTo>
                    <a:pt x="10453" y="20610"/>
                    <a:pt x="10502" y="20583"/>
                    <a:pt x="10544" y="20548"/>
                  </a:cubicBezTo>
                  <a:lnTo>
                    <a:pt x="10544" y="20548"/>
                  </a:lnTo>
                  <a:cubicBezTo>
                    <a:pt x="10584" y="20657"/>
                    <a:pt x="10702" y="20726"/>
                    <a:pt x="10818" y="20726"/>
                  </a:cubicBezTo>
                  <a:cubicBezTo>
                    <a:pt x="10919" y="20726"/>
                    <a:pt x="11019" y="20673"/>
                    <a:pt x="11064" y="20548"/>
                  </a:cubicBezTo>
                  <a:lnTo>
                    <a:pt x="10567" y="20527"/>
                  </a:lnTo>
                  <a:lnTo>
                    <a:pt x="10567" y="20527"/>
                  </a:lnTo>
                  <a:cubicBezTo>
                    <a:pt x="10639" y="20456"/>
                    <a:pt x="10674" y="20366"/>
                    <a:pt x="10548" y="20366"/>
                  </a:cubicBezTo>
                  <a:close/>
                  <a:moveTo>
                    <a:pt x="12827" y="20487"/>
                  </a:moveTo>
                  <a:cubicBezTo>
                    <a:pt x="12807" y="20544"/>
                    <a:pt x="12804" y="20595"/>
                    <a:pt x="12813" y="20639"/>
                  </a:cubicBezTo>
                  <a:lnTo>
                    <a:pt x="12645" y="20639"/>
                  </a:lnTo>
                  <a:cubicBezTo>
                    <a:pt x="12638" y="20706"/>
                    <a:pt x="12661" y="20731"/>
                    <a:pt x="12696" y="20731"/>
                  </a:cubicBezTo>
                  <a:cubicBezTo>
                    <a:pt x="12732" y="20731"/>
                    <a:pt x="12780" y="20705"/>
                    <a:pt x="12822" y="20671"/>
                  </a:cubicBezTo>
                  <a:lnTo>
                    <a:pt x="12822" y="20671"/>
                  </a:lnTo>
                  <a:cubicBezTo>
                    <a:pt x="12858" y="20768"/>
                    <a:pt x="12958" y="20827"/>
                    <a:pt x="13061" y="20827"/>
                  </a:cubicBezTo>
                  <a:cubicBezTo>
                    <a:pt x="13163" y="20827"/>
                    <a:pt x="13266" y="20770"/>
                    <a:pt x="13314" y="20639"/>
                  </a:cubicBezTo>
                  <a:lnTo>
                    <a:pt x="12855" y="20639"/>
                  </a:lnTo>
                  <a:cubicBezTo>
                    <a:pt x="12921" y="20570"/>
                    <a:pt x="12948" y="20487"/>
                    <a:pt x="12827" y="20487"/>
                  </a:cubicBezTo>
                  <a:close/>
                  <a:moveTo>
                    <a:pt x="15092" y="20601"/>
                  </a:moveTo>
                  <a:cubicBezTo>
                    <a:pt x="15018" y="20601"/>
                    <a:pt x="14944" y="20652"/>
                    <a:pt x="14926" y="20753"/>
                  </a:cubicBezTo>
                  <a:lnTo>
                    <a:pt x="14926" y="20753"/>
                  </a:lnTo>
                  <a:cubicBezTo>
                    <a:pt x="14925" y="20746"/>
                    <a:pt x="14925" y="20738"/>
                    <a:pt x="14925" y="20731"/>
                  </a:cubicBezTo>
                  <a:lnTo>
                    <a:pt x="14925" y="20761"/>
                  </a:lnTo>
                  <a:cubicBezTo>
                    <a:pt x="14925" y="20758"/>
                    <a:pt x="14925" y="20756"/>
                    <a:pt x="14926" y="20753"/>
                  </a:cubicBezTo>
                  <a:lnTo>
                    <a:pt x="14926" y="20753"/>
                  </a:lnTo>
                  <a:cubicBezTo>
                    <a:pt x="14935" y="20836"/>
                    <a:pt x="14993" y="20913"/>
                    <a:pt x="15077" y="20913"/>
                  </a:cubicBezTo>
                  <a:cubicBezTo>
                    <a:pt x="15168" y="20913"/>
                    <a:pt x="15259" y="20852"/>
                    <a:pt x="15259" y="20761"/>
                  </a:cubicBezTo>
                  <a:cubicBezTo>
                    <a:pt x="15244" y="20655"/>
                    <a:pt x="15168" y="20601"/>
                    <a:pt x="15092" y="20601"/>
                  </a:cubicBezTo>
                  <a:close/>
                  <a:moveTo>
                    <a:pt x="17387" y="20700"/>
                  </a:moveTo>
                  <a:cubicBezTo>
                    <a:pt x="17365" y="20756"/>
                    <a:pt x="17363" y="20807"/>
                    <a:pt x="17375" y="20852"/>
                  </a:cubicBezTo>
                  <a:lnTo>
                    <a:pt x="17204" y="20852"/>
                  </a:lnTo>
                  <a:cubicBezTo>
                    <a:pt x="17197" y="20919"/>
                    <a:pt x="17220" y="20944"/>
                    <a:pt x="17256" y="20944"/>
                  </a:cubicBezTo>
                  <a:cubicBezTo>
                    <a:pt x="17292" y="20944"/>
                    <a:pt x="17342" y="20917"/>
                    <a:pt x="17385" y="20880"/>
                  </a:cubicBezTo>
                  <a:lnTo>
                    <a:pt x="17385" y="20880"/>
                  </a:lnTo>
                  <a:cubicBezTo>
                    <a:pt x="17424" y="20973"/>
                    <a:pt x="17525" y="21031"/>
                    <a:pt x="17624" y="21031"/>
                  </a:cubicBezTo>
                  <a:cubicBezTo>
                    <a:pt x="17717" y="21031"/>
                    <a:pt x="17808" y="20979"/>
                    <a:pt x="17843" y="20852"/>
                  </a:cubicBezTo>
                  <a:lnTo>
                    <a:pt x="17415" y="20852"/>
                  </a:lnTo>
                  <a:cubicBezTo>
                    <a:pt x="17480" y="20783"/>
                    <a:pt x="17507" y="20700"/>
                    <a:pt x="17387" y="20700"/>
                  </a:cubicBezTo>
                  <a:close/>
                  <a:moveTo>
                    <a:pt x="19666" y="20791"/>
                  </a:moveTo>
                  <a:cubicBezTo>
                    <a:pt x="19643" y="20850"/>
                    <a:pt x="19641" y="20904"/>
                    <a:pt x="19654" y="20951"/>
                  </a:cubicBezTo>
                  <a:lnTo>
                    <a:pt x="19654" y="20951"/>
                  </a:lnTo>
                  <a:lnTo>
                    <a:pt x="19484" y="20943"/>
                  </a:lnTo>
                  <a:lnTo>
                    <a:pt x="19484" y="20943"/>
                  </a:lnTo>
                  <a:cubicBezTo>
                    <a:pt x="19484" y="21035"/>
                    <a:pt x="19545" y="21126"/>
                    <a:pt x="19636" y="21126"/>
                  </a:cubicBezTo>
                  <a:cubicBezTo>
                    <a:pt x="19680" y="21126"/>
                    <a:pt x="19724" y="21112"/>
                    <a:pt x="19757" y="21087"/>
                  </a:cubicBezTo>
                  <a:lnTo>
                    <a:pt x="19757" y="21087"/>
                  </a:lnTo>
                  <a:cubicBezTo>
                    <a:pt x="19800" y="21115"/>
                    <a:pt x="19852" y="21130"/>
                    <a:pt x="19902" y="21130"/>
                  </a:cubicBezTo>
                  <a:cubicBezTo>
                    <a:pt x="19991" y="21130"/>
                    <a:pt x="20078" y="21084"/>
                    <a:pt x="20122" y="20974"/>
                  </a:cubicBezTo>
                  <a:lnTo>
                    <a:pt x="19818" y="20959"/>
                  </a:lnTo>
                  <a:lnTo>
                    <a:pt x="19818" y="20959"/>
                  </a:lnTo>
                  <a:cubicBezTo>
                    <a:pt x="19812" y="20873"/>
                    <a:pt x="19753" y="20791"/>
                    <a:pt x="19666" y="20791"/>
                  </a:cubicBezTo>
                  <a:close/>
                  <a:moveTo>
                    <a:pt x="31" y="21430"/>
                  </a:moveTo>
                  <a:lnTo>
                    <a:pt x="0" y="21460"/>
                  </a:lnTo>
                  <a:lnTo>
                    <a:pt x="92" y="21460"/>
                  </a:lnTo>
                  <a:cubicBezTo>
                    <a:pt x="61" y="21430"/>
                    <a:pt x="31" y="21430"/>
                    <a:pt x="31" y="21430"/>
                  </a:cubicBezTo>
                  <a:close/>
                  <a:moveTo>
                    <a:pt x="2098" y="21703"/>
                  </a:moveTo>
                  <a:lnTo>
                    <a:pt x="2098" y="21734"/>
                  </a:lnTo>
                  <a:cubicBezTo>
                    <a:pt x="2098" y="21728"/>
                    <a:pt x="2098" y="21723"/>
                    <a:pt x="2098" y="21717"/>
                  </a:cubicBezTo>
                  <a:lnTo>
                    <a:pt x="2098" y="21717"/>
                  </a:lnTo>
                  <a:cubicBezTo>
                    <a:pt x="2098" y="21713"/>
                    <a:pt x="2098" y="21708"/>
                    <a:pt x="2098" y="21703"/>
                  </a:cubicBezTo>
                  <a:close/>
                  <a:moveTo>
                    <a:pt x="2280" y="21551"/>
                  </a:moveTo>
                  <a:cubicBezTo>
                    <a:pt x="2193" y="21551"/>
                    <a:pt x="2106" y="21607"/>
                    <a:pt x="2098" y="21717"/>
                  </a:cubicBezTo>
                  <a:lnTo>
                    <a:pt x="2098" y="21717"/>
                  </a:lnTo>
                  <a:cubicBezTo>
                    <a:pt x="2103" y="21769"/>
                    <a:pt x="2131" y="21797"/>
                    <a:pt x="2159" y="21825"/>
                  </a:cubicBezTo>
                  <a:lnTo>
                    <a:pt x="2371" y="21855"/>
                  </a:lnTo>
                  <a:cubicBezTo>
                    <a:pt x="2402" y="21855"/>
                    <a:pt x="2432" y="21794"/>
                    <a:pt x="2462" y="21734"/>
                  </a:cubicBezTo>
                  <a:cubicBezTo>
                    <a:pt x="2462" y="21612"/>
                    <a:pt x="2371" y="21551"/>
                    <a:pt x="2280" y="21551"/>
                  </a:cubicBezTo>
                  <a:close/>
                  <a:moveTo>
                    <a:pt x="4545" y="21665"/>
                  </a:moveTo>
                  <a:cubicBezTo>
                    <a:pt x="4469" y="21665"/>
                    <a:pt x="4393" y="21718"/>
                    <a:pt x="4377" y="21825"/>
                  </a:cubicBezTo>
                  <a:cubicBezTo>
                    <a:pt x="4362" y="21916"/>
                    <a:pt x="4453" y="21962"/>
                    <a:pt x="4545" y="21962"/>
                  </a:cubicBezTo>
                  <a:cubicBezTo>
                    <a:pt x="4636" y="21962"/>
                    <a:pt x="4727" y="21916"/>
                    <a:pt x="4712" y="21825"/>
                  </a:cubicBezTo>
                  <a:cubicBezTo>
                    <a:pt x="4697" y="21718"/>
                    <a:pt x="4621" y="21665"/>
                    <a:pt x="4545" y="21665"/>
                  </a:cubicBezTo>
                  <a:close/>
                  <a:moveTo>
                    <a:pt x="6716" y="21844"/>
                  </a:moveTo>
                  <a:cubicBezTo>
                    <a:pt x="6686" y="21844"/>
                    <a:pt x="6664" y="21864"/>
                    <a:pt x="6657" y="21916"/>
                  </a:cubicBezTo>
                  <a:cubicBezTo>
                    <a:pt x="6657" y="22007"/>
                    <a:pt x="6718" y="22098"/>
                    <a:pt x="6839" y="22098"/>
                  </a:cubicBezTo>
                  <a:cubicBezTo>
                    <a:pt x="6847" y="22099"/>
                    <a:pt x="6855" y="22100"/>
                    <a:pt x="6861" y="22100"/>
                  </a:cubicBezTo>
                  <a:cubicBezTo>
                    <a:pt x="7014" y="22100"/>
                    <a:pt x="6822" y="21844"/>
                    <a:pt x="6716" y="21844"/>
                  </a:cubicBezTo>
                  <a:close/>
                  <a:moveTo>
                    <a:pt x="9119" y="21886"/>
                  </a:moveTo>
                  <a:cubicBezTo>
                    <a:pt x="9105" y="21943"/>
                    <a:pt x="9102" y="21995"/>
                    <a:pt x="9109" y="22043"/>
                  </a:cubicBezTo>
                  <a:lnTo>
                    <a:pt x="9109" y="22043"/>
                  </a:lnTo>
                  <a:lnTo>
                    <a:pt x="8937" y="22038"/>
                  </a:lnTo>
                  <a:lnTo>
                    <a:pt x="8937" y="22038"/>
                  </a:lnTo>
                  <a:cubicBezTo>
                    <a:pt x="8937" y="22104"/>
                    <a:pt x="8964" y="22129"/>
                    <a:pt x="9001" y="22129"/>
                  </a:cubicBezTo>
                  <a:cubicBezTo>
                    <a:pt x="9035" y="22129"/>
                    <a:pt x="9078" y="22108"/>
                    <a:pt x="9116" y="22077"/>
                  </a:cubicBezTo>
                  <a:lnTo>
                    <a:pt x="9116" y="22077"/>
                  </a:lnTo>
                  <a:cubicBezTo>
                    <a:pt x="9158" y="22251"/>
                    <a:pt x="9327" y="22354"/>
                    <a:pt x="9494" y="22354"/>
                  </a:cubicBezTo>
                  <a:cubicBezTo>
                    <a:pt x="9647" y="22354"/>
                    <a:pt x="9799" y="22267"/>
                    <a:pt x="9849" y="22068"/>
                  </a:cubicBezTo>
                  <a:lnTo>
                    <a:pt x="9150" y="22045"/>
                  </a:lnTo>
                  <a:lnTo>
                    <a:pt x="9150" y="22045"/>
                  </a:lnTo>
                  <a:cubicBezTo>
                    <a:pt x="9217" y="21974"/>
                    <a:pt x="9244" y="21886"/>
                    <a:pt x="9119" y="21886"/>
                  </a:cubicBezTo>
                  <a:close/>
                  <a:moveTo>
                    <a:pt x="13663" y="22091"/>
                  </a:moveTo>
                  <a:cubicBezTo>
                    <a:pt x="13572" y="22091"/>
                    <a:pt x="13481" y="22144"/>
                    <a:pt x="13496" y="22250"/>
                  </a:cubicBezTo>
                  <a:cubicBezTo>
                    <a:pt x="13511" y="22342"/>
                    <a:pt x="13587" y="22387"/>
                    <a:pt x="13663" y="22387"/>
                  </a:cubicBezTo>
                  <a:cubicBezTo>
                    <a:pt x="13739" y="22387"/>
                    <a:pt x="13815" y="22342"/>
                    <a:pt x="13830" y="22250"/>
                  </a:cubicBezTo>
                  <a:cubicBezTo>
                    <a:pt x="13846" y="22144"/>
                    <a:pt x="13754" y="22091"/>
                    <a:pt x="13663" y="22091"/>
                  </a:cubicBezTo>
                  <a:close/>
                  <a:moveTo>
                    <a:pt x="11399" y="21977"/>
                  </a:moveTo>
                  <a:cubicBezTo>
                    <a:pt x="11385" y="22034"/>
                    <a:pt x="11382" y="22086"/>
                    <a:pt x="11389" y="22135"/>
                  </a:cubicBezTo>
                  <a:lnTo>
                    <a:pt x="11389" y="22135"/>
                  </a:lnTo>
                  <a:lnTo>
                    <a:pt x="11216" y="22129"/>
                  </a:lnTo>
                  <a:lnTo>
                    <a:pt x="11216" y="22129"/>
                  </a:lnTo>
                  <a:cubicBezTo>
                    <a:pt x="11216" y="22220"/>
                    <a:pt x="11277" y="22311"/>
                    <a:pt x="11399" y="22311"/>
                  </a:cubicBezTo>
                  <a:cubicBezTo>
                    <a:pt x="11421" y="22311"/>
                    <a:pt x="11442" y="22307"/>
                    <a:pt x="11460" y="22300"/>
                  </a:cubicBezTo>
                  <a:lnTo>
                    <a:pt x="11460" y="22300"/>
                  </a:lnTo>
                  <a:cubicBezTo>
                    <a:pt x="11535" y="22393"/>
                    <a:pt x="11655" y="22445"/>
                    <a:pt x="11773" y="22445"/>
                  </a:cubicBezTo>
                  <a:cubicBezTo>
                    <a:pt x="11927" y="22445"/>
                    <a:pt x="12079" y="22358"/>
                    <a:pt x="12128" y="22159"/>
                  </a:cubicBezTo>
                  <a:lnTo>
                    <a:pt x="11550" y="22140"/>
                  </a:lnTo>
                  <a:lnTo>
                    <a:pt x="11550" y="22140"/>
                  </a:lnTo>
                  <a:cubicBezTo>
                    <a:pt x="11542" y="22056"/>
                    <a:pt x="11484" y="21977"/>
                    <a:pt x="11399" y="21977"/>
                  </a:cubicBezTo>
                  <a:close/>
                  <a:moveTo>
                    <a:pt x="15958" y="22159"/>
                  </a:moveTo>
                  <a:lnTo>
                    <a:pt x="15958" y="22159"/>
                  </a:lnTo>
                  <a:cubicBezTo>
                    <a:pt x="15941" y="22228"/>
                    <a:pt x="15940" y="22292"/>
                    <a:pt x="15952" y="22348"/>
                  </a:cubicBezTo>
                  <a:lnTo>
                    <a:pt x="15952" y="22348"/>
                  </a:lnTo>
                  <a:lnTo>
                    <a:pt x="15776" y="22342"/>
                  </a:lnTo>
                  <a:lnTo>
                    <a:pt x="15776" y="22342"/>
                  </a:lnTo>
                  <a:cubicBezTo>
                    <a:pt x="15791" y="22448"/>
                    <a:pt x="15867" y="22501"/>
                    <a:pt x="15943" y="22501"/>
                  </a:cubicBezTo>
                  <a:cubicBezTo>
                    <a:pt x="15968" y="22501"/>
                    <a:pt x="15992" y="22496"/>
                    <a:pt x="16015" y="22484"/>
                  </a:cubicBezTo>
                  <a:lnTo>
                    <a:pt x="16015" y="22484"/>
                  </a:lnTo>
                  <a:cubicBezTo>
                    <a:pt x="16088" y="22580"/>
                    <a:pt x="16207" y="22634"/>
                    <a:pt x="16325" y="22634"/>
                  </a:cubicBezTo>
                  <a:cubicBezTo>
                    <a:pt x="16468" y="22634"/>
                    <a:pt x="16609" y="22554"/>
                    <a:pt x="16657" y="22372"/>
                  </a:cubicBezTo>
                  <a:lnTo>
                    <a:pt x="16108" y="22353"/>
                  </a:lnTo>
                  <a:lnTo>
                    <a:pt x="16108" y="22353"/>
                  </a:lnTo>
                  <a:cubicBezTo>
                    <a:pt x="16109" y="22349"/>
                    <a:pt x="16110" y="22345"/>
                    <a:pt x="16110" y="22342"/>
                  </a:cubicBezTo>
                  <a:cubicBezTo>
                    <a:pt x="16141" y="22250"/>
                    <a:pt x="16049" y="22190"/>
                    <a:pt x="15958" y="22159"/>
                  </a:cubicBezTo>
                  <a:close/>
                  <a:moveTo>
                    <a:pt x="18238" y="22281"/>
                  </a:moveTo>
                  <a:lnTo>
                    <a:pt x="18238" y="22281"/>
                  </a:lnTo>
                  <a:cubicBezTo>
                    <a:pt x="18220" y="22348"/>
                    <a:pt x="18219" y="22409"/>
                    <a:pt x="18231" y="22463"/>
                  </a:cubicBezTo>
                  <a:lnTo>
                    <a:pt x="18055" y="22463"/>
                  </a:lnTo>
                  <a:cubicBezTo>
                    <a:pt x="18055" y="22529"/>
                    <a:pt x="18082" y="22554"/>
                    <a:pt x="18118" y="22554"/>
                  </a:cubicBezTo>
                  <a:cubicBezTo>
                    <a:pt x="18155" y="22554"/>
                    <a:pt x="18201" y="22529"/>
                    <a:pt x="18240" y="22494"/>
                  </a:cubicBezTo>
                  <a:lnTo>
                    <a:pt x="18240" y="22494"/>
                  </a:lnTo>
                  <a:cubicBezTo>
                    <a:pt x="18288" y="22641"/>
                    <a:pt x="18435" y="22727"/>
                    <a:pt x="18580" y="22727"/>
                  </a:cubicBezTo>
                  <a:cubicBezTo>
                    <a:pt x="18719" y="22727"/>
                    <a:pt x="18857" y="22647"/>
                    <a:pt x="18907" y="22463"/>
                  </a:cubicBezTo>
                  <a:lnTo>
                    <a:pt x="18271" y="22463"/>
                  </a:lnTo>
                  <a:cubicBezTo>
                    <a:pt x="18336" y="22389"/>
                    <a:pt x="18361" y="22294"/>
                    <a:pt x="18238" y="22281"/>
                  </a:cubicBezTo>
                  <a:close/>
                  <a:moveTo>
                    <a:pt x="20518" y="22402"/>
                  </a:moveTo>
                  <a:cubicBezTo>
                    <a:pt x="20501" y="22460"/>
                    <a:pt x="20499" y="22513"/>
                    <a:pt x="20508" y="22560"/>
                  </a:cubicBezTo>
                  <a:lnTo>
                    <a:pt x="20508" y="22560"/>
                  </a:lnTo>
                  <a:lnTo>
                    <a:pt x="20335" y="22554"/>
                  </a:lnTo>
                  <a:lnTo>
                    <a:pt x="20335" y="22554"/>
                  </a:lnTo>
                  <a:cubicBezTo>
                    <a:pt x="20335" y="22645"/>
                    <a:pt x="20396" y="22737"/>
                    <a:pt x="20487" y="22737"/>
                  </a:cubicBezTo>
                  <a:cubicBezTo>
                    <a:pt x="20538" y="22737"/>
                    <a:pt x="20568" y="22737"/>
                    <a:pt x="20594" y="22719"/>
                  </a:cubicBezTo>
                  <a:lnTo>
                    <a:pt x="20594" y="22719"/>
                  </a:lnTo>
                  <a:cubicBezTo>
                    <a:pt x="20664" y="22788"/>
                    <a:pt x="20766" y="22827"/>
                    <a:pt x="20866" y="22827"/>
                  </a:cubicBezTo>
                  <a:cubicBezTo>
                    <a:pt x="21003" y="22827"/>
                    <a:pt x="21138" y="22754"/>
                    <a:pt x="21186" y="22585"/>
                  </a:cubicBezTo>
                  <a:lnTo>
                    <a:pt x="20609" y="22564"/>
                  </a:lnTo>
                  <a:lnTo>
                    <a:pt x="20609" y="22564"/>
                  </a:lnTo>
                  <a:lnTo>
                    <a:pt x="20609" y="22433"/>
                  </a:lnTo>
                  <a:cubicBezTo>
                    <a:pt x="20578" y="22402"/>
                    <a:pt x="20548" y="22402"/>
                    <a:pt x="20518" y="224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232"/>
            <p:cNvSpPr/>
            <p:nvPr/>
          </p:nvSpPr>
          <p:spPr>
            <a:xfrm>
              <a:off x="3979663" y="3108001"/>
              <a:ext cx="484547" cy="365063"/>
            </a:xfrm>
            <a:custGeom>
              <a:rect b="b" l="l" r="r" t="t"/>
              <a:pathLst>
                <a:path extrusionOk="0" h="18219" w="24182">
                  <a:moveTo>
                    <a:pt x="10122" y="1"/>
                  </a:moveTo>
                  <a:cubicBezTo>
                    <a:pt x="6699" y="1"/>
                    <a:pt x="4431" y="4731"/>
                    <a:pt x="2888" y="7902"/>
                  </a:cubicBezTo>
                  <a:cubicBezTo>
                    <a:pt x="1246" y="11307"/>
                    <a:pt x="0" y="14620"/>
                    <a:pt x="4225" y="15349"/>
                  </a:cubicBezTo>
                  <a:lnTo>
                    <a:pt x="19940" y="18115"/>
                  </a:lnTo>
                  <a:cubicBezTo>
                    <a:pt x="20332" y="18185"/>
                    <a:pt x="20687" y="18219"/>
                    <a:pt x="21009" y="18219"/>
                  </a:cubicBezTo>
                  <a:cubicBezTo>
                    <a:pt x="24181" y="18219"/>
                    <a:pt x="24098" y="14974"/>
                    <a:pt x="23739" y="11580"/>
                  </a:cubicBezTo>
                  <a:cubicBezTo>
                    <a:pt x="23314" y="7811"/>
                    <a:pt x="22767" y="2157"/>
                    <a:pt x="18967" y="1489"/>
                  </a:cubicBezTo>
                  <a:lnTo>
                    <a:pt x="14894" y="759"/>
                  </a:lnTo>
                  <a:lnTo>
                    <a:pt x="10791" y="60"/>
                  </a:lnTo>
                  <a:cubicBezTo>
                    <a:pt x="10563" y="20"/>
                    <a:pt x="10340" y="1"/>
                    <a:pt x="10122"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232"/>
            <p:cNvSpPr/>
            <p:nvPr/>
          </p:nvSpPr>
          <p:spPr>
            <a:xfrm>
              <a:off x="3979663" y="3108001"/>
              <a:ext cx="484547" cy="365063"/>
            </a:xfrm>
            <a:custGeom>
              <a:rect b="b" l="l" r="r" t="t"/>
              <a:pathLst>
                <a:path extrusionOk="0" h="18219" w="24182">
                  <a:moveTo>
                    <a:pt x="10122" y="1"/>
                  </a:moveTo>
                  <a:cubicBezTo>
                    <a:pt x="6699" y="1"/>
                    <a:pt x="4431" y="4731"/>
                    <a:pt x="2888" y="7902"/>
                  </a:cubicBezTo>
                  <a:cubicBezTo>
                    <a:pt x="1246" y="11307"/>
                    <a:pt x="0" y="14620"/>
                    <a:pt x="4225" y="15349"/>
                  </a:cubicBezTo>
                  <a:lnTo>
                    <a:pt x="19940" y="18115"/>
                  </a:lnTo>
                  <a:cubicBezTo>
                    <a:pt x="20332" y="18185"/>
                    <a:pt x="20687" y="18219"/>
                    <a:pt x="21009" y="18219"/>
                  </a:cubicBezTo>
                  <a:cubicBezTo>
                    <a:pt x="24181" y="18219"/>
                    <a:pt x="24098" y="14974"/>
                    <a:pt x="23739" y="11580"/>
                  </a:cubicBezTo>
                  <a:cubicBezTo>
                    <a:pt x="23314" y="7811"/>
                    <a:pt x="22767" y="2157"/>
                    <a:pt x="18967" y="1489"/>
                  </a:cubicBezTo>
                  <a:lnTo>
                    <a:pt x="14894" y="759"/>
                  </a:lnTo>
                  <a:lnTo>
                    <a:pt x="10791" y="60"/>
                  </a:lnTo>
                  <a:cubicBezTo>
                    <a:pt x="10563" y="20"/>
                    <a:pt x="10340" y="1"/>
                    <a:pt x="10122" y="1"/>
                  </a:cubicBezTo>
                  <a:close/>
                </a:path>
              </a:pathLst>
            </a:custGeom>
            <a:solidFill>
              <a:srgbClr val="263238">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232"/>
            <p:cNvSpPr/>
            <p:nvPr/>
          </p:nvSpPr>
          <p:spPr>
            <a:xfrm>
              <a:off x="4329114" y="3149641"/>
              <a:ext cx="64120" cy="53320"/>
            </a:xfrm>
            <a:custGeom>
              <a:rect b="b" l="l" r="r" t="t"/>
              <a:pathLst>
                <a:path extrusionOk="0" h="2661" w="3200">
                  <a:moveTo>
                    <a:pt x="1464" y="0"/>
                  </a:moveTo>
                  <a:cubicBezTo>
                    <a:pt x="843" y="0"/>
                    <a:pt x="269" y="459"/>
                    <a:pt x="160" y="1113"/>
                  </a:cubicBezTo>
                  <a:cubicBezTo>
                    <a:pt x="0" y="1981"/>
                    <a:pt x="699" y="2660"/>
                    <a:pt x="1469" y="2660"/>
                  </a:cubicBezTo>
                  <a:cubicBezTo>
                    <a:pt x="1723" y="2660"/>
                    <a:pt x="1986" y="2586"/>
                    <a:pt x="2227" y="2420"/>
                  </a:cubicBezTo>
                  <a:cubicBezTo>
                    <a:pt x="3200" y="1721"/>
                    <a:pt x="2835" y="231"/>
                    <a:pt x="1680" y="19"/>
                  </a:cubicBezTo>
                  <a:cubicBezTo>
                    <a:pt x="1608" y="6"/>
                    <a:pt x="1536" y="0"/>
                    <a:pt x="14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232"/>
            <p:cNvSpPr/>
            <p:nvPr/>
          </p:nvSpPr>
          <p:spPr>
            <a:xfrm>
              <a:off x="4154919" y="3119183"/>
              <a:ext cx="64120" cy="53320"/>
            </a:xfrm>
            <a:custGeom>
              <a:rect b="b" l="l" r="r" t="t"/>
              <a:pathLst>
                <a:path extrusionOk="0" h="2661" w="3200">
                  <a:moveTo>
                    <a:pt x="1464" y="0"/>
                  </a:moveTo>
                  <a:cubicBezTo>
                    <a:pt x="842" y="0"/>
                    <a:pt x="269" y="456"/>
                    <a:pt x="160" y="1083"/>
                  </a:cubicBezTo>
                  <a:cubicBezTo>
                    <a:pt x="0" y="1975"/>
                    <a:pt x="700" y="2660"/>
                    <a:pt x="1471" y="2660"/>
                  </a:cubicBezTo>
                  <a:cubicBezTo>
                    <a:pt x="1725" y="2660"/>
                    <a:pt x="1986" y="2586"/>
                    <a:pt x="2227" y="2420"/>
                  </a:cubicBezTo>
                  <a:cubicBezTo>
                    <a:pt x="3200" y="1721"/>
                    <a:pt x="2865" y="201"/>
                    <a:pt x="1680" y="19"/>
                  </a:cubicBezTo>
                  <a:cubicBezTo>
                    <a:pt x="1608" y="6"/>
                    <a:pt x="1535" y="0"/>
                    <a:pt x="14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232"/>
            <p:cNvSpPr/>
            <p:nvPr/>
          </p:nvSpPr>
          <p:spPr>
            <a:xfrm>
              <a:off x="4338572" y="3158237"/>
              <a:ext cx="43101" cy="35907"/>
            </a:xfrm>
            <a:custGeom>
              <a:rect b="b" l="l" r="r" t="t"/>
              <a:pathLst>
                <a:path extrusionOk="0" h="1792" w="2151">
                  <a:moveTo>
                    <a:pt x="987" y="0"/>
                  </a:moveTo>
                  <a:cubicBezTo>
                    <a:pt x="564" y="0"/>
                    <a:pt x="195" y="312"/>
                    <a:pt x="114" y="745"/>
                  </a:cubicBezTo>
                  <a:cubicBezTo>
                    <a:pt x="0" y="1337"/>
                    <a:pt x="466" y="1792"/>
                    <a:pt x="988" y="1792"/>
                  </a:cubicBezTo>
                  <a:cubicBezTo>
                    <a:pt x="1163" y="1792"/>
                    <a:pt x="1344" y="1741"/>
                    <a:pt x="1512" y="1626"/>
                  </a:cubicBezTo>
                  <a:cubicBezTo>
                    <a:pt x="2150" y="1170"/>
                    <a:pt x="1938" y="167"/>
                    <a:pt x="1147" y="15"/>
                  </a:cubicBezTo>
                  <a:cubicBezTo>
                    <a:pt x="1093" y="5"/>
                    <a:pt x="1040" y="0"/>
                    <a:pt x="9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232"/>
            <p:cNvSpPr/>
            <p:nvPr/>
          </p:nvSpPr>
          <p:spPr>
            <a:xfrm>
              <a:off x="4164357" y="3127779"/>
              <a:ext cx="43121" cy="35927"/>
            </a:xfrm>
            <a:custGeom>
              <a:rect b="b" l="l" r="r" t="t"/>
              <a:pathLst>
                <a:path extrusionOk="0" h="1793" w="2152">
                  <a:moveTo>
                    <a:pt x="988" y="0"/>
                  </a:moveTo>
                  <a:cubicBezTo>
                    <a:pt x="565" y="0"/>
                    <a:pt x="196" y="313"/>
                    <a:pt x="115" y="745"/>
                  </a:cubicBezTo>
                  <a:cubicBezTo>
                    <a:pt x="1" y="1337"/>
                    <a:pt x="467" y="1792"/>
                    <a:pt x="989" y="1792"/>
                  </a:cubicBezTo>
                  <a:cubicBezTo>
                    <a:pt x="1164" y="1792"/>
                    <a:pt x="1345" y="1741"/>
                    <a:pt x="1513" y="1626"/>
                  </a:cubicBezTo>
                  <a:cubicBezTo>
                    <a:pt x="2151" y="1170"/>
                    <a:pt x="1938" y="137"/>
                    <a:pt x="1148" y="15"/>
                  </a:cubicBezTo>
                  <a:cubicBezTo>
                    <a:pt x="1094" y="5"/>
                    <a:pt x="1040" y="0"/>
                    <a:pt x="9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232"/>
            <p:cNvSpPr/>
            <p:nvPr/>
          </p:nvSpPr>
          <p:spPr>
            <a:xfrm>
              <a:off x="4173956" y="2957894"/>
              <a:ext cx="218068" cy="222196"/>
            </a:xfrm>
            <a:custGeom>
              <a:rect b="b" l="l" r="r" t="t"/>
              <a:pathLst>
                <a:path extrusionOk="0" h="11089" w="10883">
                  <a:moveTo>
                    <a:pt x="6030" y="1"/>
                  </a:moveTo>
                  <a:cubicBezTo>
                    <a:pt x="2116" y="1"/>
                    <a:pt x="91" y="8863"/>
                    <a:pt x="61" y="8980"/>
                  </a:cubicBezTo>
                  <a:cubicBezTo>
                    <a:pt x="0" y="9253"/>
                    <a:pt x="213" y="9527"/>
                    <a:pt x="487" y="9557"/>
                  </a:cubicBezTo>
                  <a:cubicBezTo>
                    <a:pt x="522" y="9565"/>
                    <a:pt x="558" y="9569"/>
                    <a:pt x="593" y="9569"/>
                  </a:cubicBezTo>
                  <a:cubicBezTo>
                    <a:pt x="828" y="9569"/>
                    <a:pt x="1038" y="9400"/>
                    <a:pt x="1064" y="9162"/>
                  </a:cubicBezTo>
                  <a:cubicBezTo>
                    <a:pt x="1429" y="7582"/>
                    <a:pt x="1976" y="6062"/>
                    <a:pt x="2645" y="4603"/>
                  </a:cubicBezTo>
                  <a:cubicBezTo>
                    <a:pt x="3416" y="2918"/>
                    <a:pt x="4616" y="992"/>
                    <a:pt x="6069" y="992"/>
                  </a:cubicBezTo>
                  <a:cubicBezTo>
                    <a:pt x="6163" y="992"/>
                    <a:pt x="6258" y="1000"/>
                    <a:pt x="6353" y="1016"/>
                  </a:cubicBezTo>
                  <a:cubicBezTo>
                    <a:pt x="9241" y="1533"/>
                    <a:pt x="9028" y="9010"/>
                    <a:pt x="8754" y="10500"/>
                  </a:cubicBezTo>
                  <a:cubicBezTo>
                    <a:pt x="8703" y="10876"/>
                    <a:pt x="8989" y="11089"/>
                    <a:pt x="9270" y="11089"/>
                  </a:cubicBezTo>
                  <a:cubicBezTo>
                    <a:pt x="9489" y="11089"/>
                    <a:pt x="9704" y="10961"/>
                    <a:pt x="9757" y="10682"/>
                  </a:cubicBezTo>
                  <a:cubicBezTo>
                    <a:pt x="9757" y="10560"/>
                    <a:pt x="10882" y="803"/>
                    <a:pt x="6505" y="43"/>
                  </a:cubicBezTo>
                  <a:cubicBezTo>
                    <a:pt x="6344" y="14"/>
                    <a:pt x="6186" y="1"/>
                    <a:pt x="6030" y="1"/>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232"/>
            <p:cNvSpPr/>
            <p:nvPr/>
          </p:nvSpPr>
          <p:spPr>
            <a:xfrm>
              <a:off x="4183694" y="2235152"/>
              <a:ext cx="406100" cy="598821"/>
            </a:xfrm>
            <a:custGeom>
              <a:rect b="b" l="l" r="r" t="t"/>
              <a:pathLst>
                <a:path extrusionOk="0" h="29885" w="20267">
                  <a:moveTo>
                    <a:pt x="18846" y="1"/>
                  </a:moveTo>
                  <a:cubicBezTo>
                    <a:pt x="18279" y="1"/>
                    <a:pt x="17494" y="236"/>
                    <a:pt x="16597" y="640"/>
                  </a:cubicBezTo>
                  <a:cubicBezTo>
                    <a:pt x="13831" y="1886"/>
                    <a:pt x="1429" y="10458"/>
                    <a:pt x="730" y="14379"/>
                  </a:cubicBezTo>
                  <a:cubicBezTo>
                    <a:pt x="1" y="18269"/>
                    <a:pt x="548" y="25534"/>
                    <a:pt x="761" y="27965"/>
                  </a:cubicBezTo>
                  <a:cubicBezTo>
                    <a:pt x="883" y="29353"/>
                    <a:pt x="3492" y="29884"/>
                    <a:pt x="6024" y="29884"/>
                  </a:cubicBezTo>
                  <a:cubicBezTo>
                    <a:pt x="8537" y="29884"/>
                    <a:pt x="10973" y="29361"/>
                    <a:pt x="10822" y="28634"/>
                  </a:cubicBezTo>
                  <a:cubicBezTo>
                    <a:pt x="10244" y="25868"/>
                    <a:pt x="9332" y="16719"/>
                    <a:pt x="9484" y="16233"/>
                  </a:cubicBezTo>
                  <a:cubicBezTo>
                    <a:pt x="9667" y="15716"/>
                    <a:pt x="17114" y="6020"/>
                    <a:pt x="18603" y="3649"/>
                  </a:cubicBezTo>
                  <a:cubicBezTo>
                    <a:pt x="20267" y="1020"/>
                    <a:pt x="20029" y="1"/>
                    <a:pt x="18846"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232"/>
            <p:cNvSpPr/>
            <p:nvPr/>
          </p:nvSpPr>
          <p:spPr>
            <a:xfrm>
              <a:off x="4168465" y="2784563"/>
              <a:ext cx="263132" cy="269985"/>
            </a:xfrm>
            <a:custGeom>
              <a:rect b="b" l="l" r="r" t="t"/>
              <a:pathLst>
                <a:path extrusionOk="0" h="13474" w="13132">
                  <a:moveTo>
                    <a:pt x="11247" y="0"/>
                  </a:moveTo>
                  <a:lnTo>
                    <a:pt x="1642" y="61"/>
                  </a:lnTo>
                  <a:cubicBezTo>
                    <a:pt x="1460" y="912"/>
                    <a:pt x="31" y="5137"/>
                    <a:pt x="31" y="6627"/>
                  </a:cubicBezTo>
                  <a:cubicBezTo>
                    <a:pt x="31" y="8146"/>
                    <a:pt x="1" y="10487"/>
                    <a:pt x="1308" y="11307"/>
                  </a:cubicBezTo>
                  <a:cubicBezTo>
                    <a:pt x="1675" y="11537"/>
                    <a:pt x="2094" y="11645"/>
                    <a:pt x="2526" y="11645"/>
                  </a:cubicBezTo>
                  <a:cubicBezTo>
                    <a:pt x="2666" y="11645"/>
                    <a:pt x="2808" y="11634"/>
                    <a:pt x="2949" y="11611"/>
                  </a:cubicBezTo>
                  <a:cubicBezTo>
                    <a:pt x="2949" y="11611"/>
                    <a:pt x="3721" y="12858"/>
                    <a:pt x="4590" y="12858"/>
                  </a:cubicBezTo>
                  <a:cubicBezTo>
                    <a:pt x="4600" y="12858"/>
                    <a:pt x="4611" y="12858"/>
                    <a:pt x="4621" y="12858"/>
                  </a:cubicBezTo>
                  <a:cubicBezTo>
                    <a:pt x="5168" y="12797"/>
                    <a:pt x="5685" y="12584"/>
                    <a:pt x="6141" y="12250"/>
                  </a:cubicBezTo>
                  <a:cubicBezTo>
                    <a:pt x="6141" y="12250"/>
                    <a:pt x="6697" y="13473"/>
                    <a:pt x="7543" y="13473"/>
                  </a:cubicBezTo>
                  <a:cubicBezTo>
                    <a:pt x="7582" y="13473"/>
                    <a:pt x="7621" y="13471"/>
                    <a:pt x="7661" y="13466"/>
                  </a:cubicBezTo>
                  <a:cubicBezTo>
                    <a:pt x="8147" y="13344"/>
                    <a:pt x="8603" y="13070"/>
                    <a:pt x="8937" y="12675"/>
                  </a:cubicBezTo>
                  <a:cubicBezTo>
                    <a:pt x="9238" y="13045"/>
                    <a:pt x="9679" y="13257"/>
                    <a:pt x="10127" y="13257"/>
                  </a:cubicBezTo>
                  <a:cubicBezTo>
                    <a:pt x="10268" y="13257"/>
                    <a:pt x="10410" y="13236"/>
                    <a:pt x="10548" y="13192"/>
                  </a:cubicBezTo>
                  <a:cubicBezTo>
                    <a:pt x="11673" y="12827"/>
                    <a:pt x="12676" y="9970"/>
                    <a:pt x="12858" y="8481"/>
                  </a:cubicBezTo>
                  <a:cubicBezTo>
                    <a:pt x="13132" y="6718"/>
                    <a:pt x="11247" y="0"/>
                    <a:pt x="11247"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232"/>
            <p:cNvSpPr/>
            <p:nvPr/>
          </p:nvSpPr>
          <p:spPr>
            <a:xfrm>
              <a:off x="4349012" y="2941603"/>
              <a:ext cx="20478" cy="96140"/>
            </a:xfrm>
            <a:custGeom>
              <a:rect b="b" l="l" r="r" t="t"/>
              <a:pathLst>
                <a:path extrusionOk="0" h="4798" w="1022">
                  <a:moveTo>
                    <a:pt x="984" y="1"/>
                  </a:moveTo>
                  <a:cubicBezTo>
                    <a:pt x="972" y="1"/>
                    <a:pt x="961" y="10"/>
                    <a:pt x="961" y="36"/>
                  </a:cubicBezTo>
                  <a:cubicBezTo>
                    <a:pt x="778" y="1616"/>
                    <a:pt x="262" y="3167"/>
                    <a:pt x="18" y="4747"/>
                  </a:cubicBezTo>
                  <a:cubicBezTo>
                    <a:pt x="1" y="4783"/>
                    <a:pt x="25" y="4797"/>
                    <a:pt x="47" y="4797"/>
                  </a:cubicBezTo>
                  <a:cubicBezTo>
                    <a:pt x="64" y="4797"/>
                    <a:pt x="79" y="4790"/>
                    <a:pt x="79" y="4778"/>
                  </a:cubicBezTo>
                  <a:cubicBezTo>
                    <a:pt x="687" y="3258"/>
                    <a:pt x="809" y="1647"/>
                    <a:pt x="1021" y="36"/>
                  </a:cubicBezTo>
                  <a:cubicBezTo>
                    <a:pt x="1021" y="18"/>
                    <a:pt x="1001" y="1"/>
                    <a:pt x="9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232"/>
            <p:cNvSpPr/>
            <p:nvPr/>
          </p:nvSpPr>
          <p:spPr>
            <a:xfrm>
              <a:off x="4291501" y="2935151"/>
              <a:ext cx="8556" cy="94677"/>
            </a:xfrm>
            <a:custGeom>
              <a:rect b="b" l="l" r="r" t="t"/>
              <a:pathLst>
                <a:path extrusionOk="0" h="4725" w="427">
                  <a:moveTo>
                    <a:pt x="396" y="1"/>
                  </a:moveTo>
                  <a:cubicBezTo>
                    <a:pt x="381" y="1"/>
                    <a:pt x="366" y="8"/>
                    <a:pt x="366" y="23"/>
                  </a:cubicBezTo>
                  <a:cubicBezTo>
                    <a:pt x="335" y="814"/>
                    <a:pt x="274" y="1604"/>
                    <a:pt x="214" y="2394"/>
                  </a:cubicBezTo>
                  <a:cubicBezTo>
                    <a:pt x="153" y="2759"/>
                    <a:pt x="122" y="3185"/>
                    <a:pt x="92" y="3580"/>
                  </a:cubicBezTo>
                  <a:cubicBezTo>
                    <a:pt x="1" y="3944"/>
                    <a:pt x="1" y="4309"/>
                    <a:pt x="1" y="4674"/>
                  </a:cubicBezTo>
                  <a:cubicBezTo>
                    <a:pt x="19" y="4710"/>
                    <a:pt x="47" y="4724"/>
                    <a:pt x="73" y="4724"/>
                  </a:cubicBezTo>
                  <a:cubicBezTo>
                    <a:pt x="92" y="4724"/>
                    <a:pt x="110" y="4717"/>
                    <a:pt x="122" y="4704"/>
                  </a:cubicBezTo>
                  <a:cubicBezTo>
                    <a:pt x="214" y="4340"/>
                    <a:pt x="274" y="3975"/>
                    <a:pt x="274" y="3580"/>
                  </a:cubicBezTo>
                  <a:cubicBezTo>
                    <a:pt x="305" y="3215"/>
                    <a:pt x="335" y="2789"/>
                    <a:pt x="366" y="2394"/>
                  </a:cubicBezTo>
                  <a:cubicBezTo>
                    <a:pt x="396" y="1604"/>
                    <a:pt x="426" y="814"/>
                    <a:pt x="426" y="23"/>
                  </a:cubicBezTo>
                  <a:cubicBezTo>
                    <a:pt x="426" y="8"/>
                    <a:pt x="411" y="1"/>
                    <a:pt x="39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232"/>
            <p:cNvSpPr/>
            <p:nvPr/>
          </p:nvSpPr>
          <p:spPr>
            <a:xfrm>
              <a:off x="4225114" y="2930882"/>
              <a:ext cx="7334" cy="85760"/>
            </a:xfrm>
            <a:custGeom>
              <a:rect b="b" l="l" r="r" t="t"/>
              <a:pathLst>
                <a:path extrusionOk="0" h="4280" w="366">
                  <a:moveTo>
                    <a:pt x="335" y="1"/>
                  </a:moveTo>
                  <a:cubicBezTo>
                    <a:pt x="320" y="1"/>
                    <a:pt x="305" y="8"/>
                    <a:pt x="305" y="24"/>
                  </a:cubicBezTo>
                  <a:cubicBezTo>
                    <a:pt x="274" y="753"/>
                    <a:pt x="183" y="1483"/>
                    <a:pt x="122" y="2212"/>
                  </a:cubicBezTo>
                  <a:cubicBezTo>
                    <a:pt x="122" y="2577"/>
                    <a:pt x="92" y="2942"/>
                    <a:pt x="62" y="3306"/>
                  </a:cubicBezTo>
                  <a:cubicBezTo>
                    <a:pt x="1" y="3610"/>
                    <a:pt x="31" y="3945"/>
                    <a:pt x="92" y="4279"/>
                  </a:cubicBezTo>
                  <a:lnTo>
                    <a:pt x="122" y="4279"/>
                  </a:lnTo>
                  <a:cubicBezTo>
                    <a:pt x="213" y="3945"/>
                    <a:pt x="244" y="3610"/>
                    <a:pt x="213" y="3276"/>
                  </a:cubicBezTo>
                  <a:cubicBezTo>
                    <a:pt x="213" y="2881"/>
                    <a:pt x="244" y="2547"/>
                    <a:pt x="274" y="2182"/>
                  </a:cubicBezTo>
                  <a:cubicBezTo>
                    <a:pt x="305" y="1483"/>
                    <a:pt x="305" y="753"/>
                    <a:pt x="365" y="24"/>
                  </a:cubicBezTo>
                  <a:cubicBezTo>
                    <a:pt x="365" y="8"/>
                    <a:pt x="350" y="1"/>
                    <a:pt x="3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232"/>
            <p:cNvSpPr/>
            <p:nvPr/>
          </p:nvSpPr>
          <p:spPr>
            <a:xfrm>
              <a:off x="4316489" y="2518995"/>
              <a:ext cx="57267" cy="43882"/>
            </a:xfrm>
            <a:custGeom>
              <a:rect b="b" l="l" r="r" t="t"/>
              <a:pathLst>
                <a:path extrusionOk="0" h="2190" w="2858">
                  <a:moveTo>
                    <a:pt x="0" y="1"/>
                  </a:moveTo>
                  <a:cubicBezTo>
                    <a:pt x="0" y="1"/>
                    <a:pt x="0" y="31"/>
                    <a:pt x="0" y="31"/>
                  </a:cubicBezTo>
                  <a:cubicBezTo>
                    <a:pt x="517" y="335"/>
                    <a:pt x="1003" y="700"/>
                    <a:pt x="1459" y="1095"/>
                  </a:cubicBezTo>
                  <a:cubicBezTo>
                    <a:pt x="1702" y="1277"/>
                    <a:pt x="1945" y="1460"/>
                    <a:pt x="2158" y="1642"/>
                  </a:cubicBezTo>
                  <a:cubicBezTo>
                    <a:pt x="2280" y="1764"/>
                    <a:pt x="2371" y="1855"/>
                    <a:pt x="2493" y="1946"/>
                  </a:cubicBezTo>
                  <a:cubicBezTo>
                    <a:pt x="2584" y="2037"/>
                    <a:pt x="2705" y="2129"/>
                    <a:pt x="2796" y="2189"/>
                  </a:cubicBezTo>
                  <a:cubicBezTo>
                    <a:pt x="2827" y="2189"/>
                    <a:pt x="2857" y="2159"/>
                    <a:pt x="2857" y="2129"/>
                  </a:cubicBezTo>
                  <a:cubicBezTo>
                    <a:pt x="2796" y="2007"/>
                    <a:pt x="2736" y="1885"/>
                    <a:pt x="2644" y="1794"/>
                  </a:cubicBezTo>
                  <a:cubicBezTo>
                    <a:pt x="2553" y="1673"/>
                    <a:pt x="2432" y="1551"/>
                    <a:pt x="2310" y="1460"/>
                  </a:cubicBezTo>
                  <a:cubicBezTo>
                    <a:pt x="2097" y="1217"/>
                    <a:pt x="1885" y="1034"/>
                    <a:pt x="1641" y="852"/>
                  </a:cubicBezTo>
                  <a:cubicBezTo>
                    <a:pt x="1125" y="487"/>
                    <a:pt x="578" y="21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232"/>
            <p:cNvSpPr/>
            <p:nvPr/>
          </p:nvSpPr>
          <p:spPr>
            <a:xfrm>
              <a:off x="4245212" y="2232948"/>
              <a:ext cx="358190" cy="306153"/>
            </a:xfrm>
            <a:custGeom>
              <a:rect b="b" l="l" r="r" t="t"/>
              <a:pathLst>
                <a:path extrusionOk="0" h="15279" w="17876">
                  <a:moveTo>
                    <a:pt x="15940" y="1"/>
                  </a:moveTo>
                  <a:cubicBezTo>
                    <a:pt x="15320" y="1"/>
                    <a:pt x="14459" y="217"/>
                    <a:pt x="13344" y="689"/>
                  </a:cubicBezTo>
                  <a:cubicBezTo>
                    <a:pt x="8755" y="2665"/>
                    <a:pt x="1" y="9869"/>
                    <a:pt x="1" y="9869"/>
                  </a:cubicBezTo>
                  <a:lnTo>
                    <a:pt x="7265" y="15279"/>
                  </a:lnTo>
                  <a:cubicBezTo>
                    <a:pt x="7265" y="15279"/>
                    <a:pt x="12098" y="8683"/>
                    <a:pt x="15047" y="5096"/>
                  </a:cubicBezTo>
                  <a:cubicBezTo>
                    <a:pt x="17464" y="2104"/>
                    <a:pt x="17876" y="1"/>
                    <a:pt x="15940"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232"/>
            <p:cNvSpPr/>
            <p:nvPr/>
          </p:nvSpPr>
          <p:spPr>
            <a:xfrm>
              <a:off x="4245212" y="2232948"/>
              <a:ext cx="358190" cy="306153"/>
            </a:xfrm>
            <a:custGeom>
              <a:rect b="b" l="l" r="r" t="t"/>
              <a:pathLst>
                <a:path extrusionOk="0" h="15279" w="17876">
                  <a:moveTo>
                    <a:pt x="15940" y="1"/>
                  </a:moveTo>
                  <a:cubicBezTo>
                    <a:pt x="15320" y="1"/>
                    <a:pt x="14459" y="217"/>
                    <a:pt x="13344" y="689"/>
                  </a:cubicBezTo>
                  <a:cubicBezTo>
                    <a:pt x="8755" y="2665"/>
                    <a:pt x="1" y="9869"/>
                    <a:pt x="1" y="9869"/>
                  </a:cubicBezTo>
                  <a:lnTo>
                    <a:pt x="7265" y="15279"/>
                  </a:lnTo>
                  <a:cubicBezTo>
                    <a:pt x="7265" y="15279"/>
                    <a:pt x="12098" y="8683"/>
                    <a:pt x="15047" y="5096"/>
                  </a:cubicBezTo>
                  <a:cubicBezTo>
                    <a:pt x="17464" y="2104"/>
                    <a:pt x="17876" y="1"/>
                    <a:pt x="15940" y="1"/>
                  </a:cubicBezTo>
                  <a:close/>
                </a:path>
              </a:pathLst>
            </a:custGeom>
            <a:solidFill>
              <a:srgbClr val="263238">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232"/>
            <p:cNvSpPr/>
            <p:nvPr/>
          </p:nvSpPr>
          <p:spPr>
            <a:xfrm>
              <a:off x="4279318" y="2412411"/>
              <a:ext cx="127939" cy="93214"/>
            </a:xfrm>
            <a:custGeom>
              <a:rect b="b" l="l" r="r" t="t"/>
              <a:pathLst>
                <a:path extrusionOk="0" h="4652" w="6385">
                  <a:moveTo>
                    <a:pt x="62" y="1"/>
                  </a:moveTo>
                  <a:cubicBezTo>
                    <a:pt x="31" y="1"/>
                    <a:pt x="1" y="31"/>
                    <a:pt x="31" y="31"/>
                  </a:cubicBezTo>
                  <a:cubicBezTo>
                    <a:pt x="2068" y="1672"/>
                    <a:pt x="4196" y="3223"/>
                    <a:pt x="6384" y="4651"/>
                  </a:cubicBezTo>
                  <a:cubicBezTo>
                    <a:pt x="4348" y="3010"/>
                    <a:pt x="2250" y="1460"/>
                    <a:pt x="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232"/>
            <p:cNvSpPr/>
            <p:nvPr/>
          </p:nvSpPr>
          <p:spPr>
            <a:xfrm>
              <a:off x="4582640" y="2129811"/>
              <a:ext cx="93816" cy="176090"/>
            </a:xfrm>
            <a:custGeom>
              <a:rect b="b" l="l" r="r" t="t"/>
              <a:pathLst>
                <a:path extrusionOk="0" h="8788" w="4682">
                  <a:moveTo>
                    <a:pt x="609" y="0"/>
                  </a:moveTo>
                  <a:cubicBezTo>
                    <a:pt x="609" y="0"/>
                    <a:pt x="487" y="851"/>
                    <a:pt x="335" y="1915"/>
                  </a:cubicBezTo>
                  <a:cubicBezTo>
                    <a:pt x="335" y="1945"/>
                    <a:pt x="335" y="2006"/>
                    <a:pt x="305" y="2037"/>
                  </a:cubicBezTo>
                  <a:cubicBezTo>
                    <a:pt x="305" y="2097"/>
                    <a:pt x="305" y="2158"/>
                    <a:pt x="305" y="2219"/>
                  </a:cubicBezTo>
                  <a:cubicBezTo>
                    <a:pt x="275" y="2371"/>
                    <a:pt x="244" y="2553"/>
                    <a:pt x="214" y="2705"/>
                  </a:cubicBezTo>
                  <a:cubicBezTo>
                    <a:pt x="214" y="2857"/>
                    <a:pt x="183" y="2948"/>
                    <a:pt x="183" y="3070"/>
                  </a:cubicBezTo>
                  <a:cubicBezTo>
                    <a:pt x="153" y="3222"/>
                    <a:pt x="153" y="3313"/>
                    <a:pt x="123" y="3465"/>
                  </a:cubicBezTo>
                  <a:cubicBezTo>
                    <a:pt x="31" y="4377"/>
                    <a:pt x="1" y="5289"/>
                    <a:pt x="31" y="6201"/>
                  </a:cubicBezTo>
                  <a:cubicBezTo>
                    <a:pt x="91" y="6558"/>
                    <a:pt x="1758" y="8787"/>
                    <a:pt x="3371" y="8787"/>
                  </a:cubicBezTo>
                  <a:cubicBezTo>
                    <a:pt x="3403" y="8787"/>
                    <a:pt x="3434" y="8786"/>
                    <a:pt x="3466" y="8784"/>
                  </a:cubicBezTo>
                  <a:cubicBezTo>
                    <a:pt x="4013" y="8784"/>
                    <a:pt x="3983" y="5836"/>
                    <a:pt x="3983" y="5836"/>
                  </a:cubicBezTo>
                  <a:lnTo>
                    <a:pt x="4044" y="5623"/>
                  </a:lnTo>
                  <a:lnTo>
                    <a:pt x="4682" y="2584"/>
                  </a:lnTo>
                  <a:lnTo>
                    <a:pt x="1126" y="304"/>
                  </a:lnTo>
                  <a:lnTo>
                    <a:pt x="609"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232"/>
            <p:cNvSpPr/>
            <p:nvPr/>
          </p:nvSpPr>
          <p:spPr>
            <a:xfrm>
              <a:off x="4589353" y="2129811"/>
              <a:ext cx="87103" cy="112691"/>
            </a:xfrm>
            <a:custGeom>
              <a:rect b="b" l="l" r="r" t="t"/>
              <a:pathLst>
                <a:path extrusionOk="0" h="5624" w="4347">
                  <a:moveTo>
                    <a:pt x="274" y="0"/>
                  </a:moveTo>
                  <a:cubicBezTo>
                    <a:pt x="274" y="0"/>
                    <a:pt x="152" y="882"/>
                    <a:pt x="0" y="1915"/>
                  </a:cubicBezTo>
                  <a:cubicBezTo>
                    <a:pt x="639" y="3648"/>
                    <a:pt x="1976" y="4985"/>
                    <a:pt x="3709" y="5623"/>
                  </a:cubicBezTo>
                  <a:lnTo>
                    <a:pt x="4347" y="2584"/>
                  </a:lnTo>
                  <a:lnTo>
                    <a:pt x="791" y="304"/>
                  </a:lnTo>
                  <a:lnTo>
                    <a:pt x="27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232"/>
            <p:cNvSpPr/>
            <p:nvPr/>
          </p:nvSpPr>
          <p:spPr>
            <a:xfrm>
              <a:off x="4565588" y="1961088"/>
              <a:ext cx="205845" cy="257141"/>
            </a:xfrm>
            <a:custGeom>
              <a:rect b="b" l="l" r="r" t="t"/>
              <a:pathLst>
                <a:path extrusionOk="0" h="12833" w="10273">
                  <a:moveTo>
                    <a:pt x="5115" y="0"/>
                  </a:moveTo>
                  <a:cubicBezTo>
                    <a:pt x="5092" y="0"/>
                    <a:pt x="5069" y="0"/>
                    <a:pt x="5047" y="1"/>
                  </a:cubicBezTo>
                  <a:cubicBezTo>
                    <a:pt x="2585" y="1"/>
                    <a:pt x="1" y="1611"/>
                    <a:pt x="305" y="7052"/>
                  </a:cubicBezTo>
                  <a:cubicBezTo>
                    <a:pt x="609" y="12493"/>
                    <a:pt x="4226" y="12797"/>
                    <a:pt x="5320" y="12827"/>
                  </a:cubicBezTo>
                  <a:cubicBezTo>
                    <a:pt x="5376" y="12830"/>
                    <a:pt x="5437" y="12832"/>
                    <a:pt x="5503" y="12832"/>
                  </a:cubicBezTo>
                  <a:cubicBezTo>
                    <a:pt x="6787" y="12832"/>
                    <a:pt x="9770" y="12168"/>
                    <a:pt x="10001" y="6992"/>
                  </a:cubicBezTo>
                  <a:cubicBezTo>
                    <a:pt x="10272" y="1602"/>
                    <a:pt x="7530" y="0"/>
                    <a:pt x="5115"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232"/>
            <p:cNvSpPr/>
            <p:nvPr/>
          </p:nvSpPr>
          <p:spPr>
            <a:xfrm>
              <a:off x="4725775" y="2061580"/>
              <a:ext cx="21340" cy="12203"/>
            </a:xfrm>
            <a:custGeom>
              <a:rect b="b" l="l" r="r" t="t"/>
              <a:pathLst>
                <a:path extrusionOk="0" h="609" w="1065">
                  <a:moveTo>
                    <a:pt x="368" y="1"/>
                  </a:moveTo>
                  <a:cubicBezTo>
                    <a:pt x="251" y="1"/>
                    <a:pt x="143" y="41"/>
                    <a:pt x="62" y="122"/>
                  </a:cubicBezTo>
                  <a:cubicBezTo>
                    <a:pt x="1" y="183"/>
                    <a:pt x="1" y="274"/>
                    <a:pt x="62" y="335"/>
                  </a:cubicBezTo>
                  <a:cubicBezTo>
                    <a:pt x="153" y="426"/>
                    <a:pt x="275" y="487"/>
                    <a:pt x="396" y="518"/>
                  </a:cubicBezTo>
                  <a:cubicBezTo>
                    <a:pt x="518" y="548"/>
                    <a:pt x="670" y="578"/>
                    <a:pt x="791" y="609"/>
                  </a:cubicBezTo>
                  <a:cubicBezTo>
                    <a:pt x="943" y="609"/>
                    <a:pt x="1065" y="426"/>
                    <a:pt x="974" y="305"/>
                  </a:cubicBezTo>
                  <a:cubicBezTo>
                    <a:pt x="852" y="153"/>
                    <a:pt x="700" y="62"/>
                    <a:pt x="548" y="31"/>
                  </a:cubicBezTo>
                  <a:cubicBezTo>
                    <a:pt x="487" y="11"/>
                    <a:pt x="427" y="1"/>
                    <a:pt x="3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232"/>
            <p:cNvSpPr/>
            <p:nvPr/>
          </p:nvSpPr>
          <p:spPr>
            <a:xfrm>
              <a:off x="4664277" y="2059596"/>
              <a:ext cx="21941" cy="11762"/>
            </a:xfrm>
            <a:custGeom>
              <a:rect b="b" l="l" r="r" t="t"/>
              <a:pathLst>
                <a:path extrusionOk="0" h="587" w="1095">
                  <a:moveTo>
                    <a:pt x="641" y="1"/>
                  </a:moveTo>
                  <a:cubicBezTo>
                    <a:pt x="610" y="1"/>
                    <a:pt x="578" y="3"/>
                    <a:pt x="547" y="9"/>
                  </a:cubicBezTo>
                  <a:cubicBezTo>
                    <a:pt x="395" y="39"/>
                    <a:pt x="213" y="130"/>
                    <a:pt x="91" y="252"/>
                  </a:cubicBezTo>
                  <a:cubicBezTo>
                    <a:pt x="0" y="373"/>
                    <a:pt x="91" y="586"/>
                    <a:pt x="274" y="586"/>
                  </a:cubicBezTo>
                  <a:cubicBezTo>
                    <a:pt x="395" y="556"/>
                    <a:pt x="517" y="556"/>
                    <a:pt x="638" y="525"/>
                  </a:cubicBezTo>
                  <a:cubicBezTo>
                    <a:pt x="790" y="525"/>
                    <a:pt x="912" y="465"/>
                    <a:pt x="1033" y="404"/>
                  </a:cubicBezTo>
                  <a:cubicBezTo>
                    <a:pt x="1094" y="313"/>
                    <a:pt x="1094" y="221"/>
                    <a:pt x="1033" y="161"/>
                  </a:cubicBezTo>
                  <a:cubicBezTo>
                    <a:pt x="933" y="60"/>
                    <a:pt x="790" y="1"/>
                    <a:pt x="6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232"/>
            <p:cNvSpPr/>
            <p:nvPr/>
          </p:nvSpPr>
          <p:spPr>
            <a:xfrm>
              <a:off x="4674617" y="2099352"/>
              <a:ext cx="9778" cy="18895"/>
            </a:xfrm>
            <a:custGeom>
              <a:rect b="b" l="l" r="r" t="t"/>
              <a:pathLst>
                <a:path extrusionOk="0" h="943" w="488">
                  <a:moveTo>
                    <a:pt x="426" y="0"/>
                  </a:moveTo>
                  <a:cubicBezTo>
                    <a:pt x="426" y="0"/>
                    <a:pt x="396" y="0"/>
                    <a:pt x="396" y="31"/>
                  </a:cubicBezTo>
                  <a:cubicBezTo>
                    <a:pt x="396" y="426"/>
                    <a:pt x="335" y="821"/>
                    <a:pt x="1" y="943"/>
                  </a:cubicBezTo>
                  <a:cubicBezTo>
                    <a:pt x="396" y="912"/>
                    <a:pt x="487" y="365"/>
                    <a:pt x="4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232"/>
            <p:cNvSpPr/>
            <p:nvPr/>
          </p:nvSpPr>
          <p:spPr>
            <a:xfrm>
              <a:off x="4663315" y="2091377"/>
              <a:ext cx="22662" cy="23865"/>
            </a:xfrm>
            <a:custGeom>
              <a:rect b="b" l="l" r="r" t="t"/>
              <a:pathLst>
                <a:path extrusionOk="0" h="1191" w="1131">
                  <a:moveTo>
                    <a:pt x="612" y="1"/>
                  </a:moveTo>
                  <a:cubicBezTo>
                    <a:pt x="45" y="1"/>
                    <a:pt x="1" y="1159"/>
                    <a:pt x="534" y="1189"/>
                  </a:cubicBezTo>
                  <a:cubicBezTo>
                    <a:pt x="548" y="1190"/>
                    <a:pt x="561" y="1191"/>
                    <a:pt x="574" y="1191"/>
                  </a:cubicBezTo>
                  <a:cubicBezTo>
                    <a:pt x="1084" y="1191"/>
                    <a:pt x="1130" y="62"/>
                    <a:pt x="656" y="3"/>
                  </a:cubicBezTo>
                  <a:cubicBezTo>
                    <a:pt x="641" y="2"/>
                    <a:pt x="627" y="1"/>
                    <a:pt x="6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232"/>
            <p:cNvSpPr/>
            <p:nvPr/>
          </p:nvSpPr>
          <p:spPr>
            <a:xfrm>
              <a:off x="4657564" y="2090816"/>
              <a:ext cx="15749" cy="11061"/>
            </a:xfrm>
            <a:custGeom>
              <a:rect b="b" l="l" r="r" t="t"/>
              <a:pathLst>
                <a:path extrusionOk="0" h="552" w="786">
                  <a:moveTo>
                    <a:pt x="1" y="1"/>
                  </a:moveTo>
                  <a:cubicBezTo>
                    <a:pt x="1" y="244"/>
                    <a:pt x="61" y="487"/>
                    <a:pt x="305" y="548"/>
                  </a:cubicBezTo>
                  <a:cubicBezTo>
                    <a:pt x="322" y="550"/>
                    <a:pt x="340" y="551"/>
                    <a:pt x="356" y="551"/>
                  </a:cubicBezTo>
                  <a:cubicBezTo>
                    <a:pt x="565" y="551"/>
                    <a:pt x="676" y="378"/>
                    <a:pt x="761" y="153"/>
                  </a:cubicBezTo>
                  <a:cubicBezTo>
                    <a:pt x="785" y="128"/>
                    <a:pt x="750" y="84"/>
                    <a:pt x="720" y="84"/>
                  </a:cubicBezTo>
                  <a:cubicBezTo>
                    <a:pt x="712" y="84"/>
                    <a:pt x="706" y="86"/>
                    <a:pt x="700" y="92"/>
                  </a:cubicBezTo>
                  <a:cubicBezTo>
                    <a:pt x="609" y="153"/>
                    <a:pt x="487" y="274"/>
                    <a:pt x="365" y="274"/>
                  </a:cubicBezTo>
                  <a:cubicBezTo>
                    <a:pt x="244" y="274"/>
                    <a:pt x="122" y="153"/>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232"/>
            <p:cNvSpPr/>
            <p:nvPr/>
          </p:nvSpPr>
          <p:spPr>
            <a:xfrm>
              <a:off x="4723952" y="2099954"/>
              <a:ext cx="8556" cy="20118"/>
            </a:xfrm>
            <a:custGeom>
              <a:rect b="b" l="l" r="r" t="t"/>
              <a:pathLst>
                <a:path extrusionOk="0" h="1004" w="427">
                  <a:moveTo>
                    <a:pt x="92" y="1"/>
                  </a:moveTo>
                  <a:lnTo>
                    <a:pt x="92" y="1"/>
                  </a:lnTo>
                  <a:cubicBezTo>
                    <a:pt x="1" y="365"/>
                    <a:pt x="31" y="943"/>
                    <a:pt x="426" y="1004"/>
                  </a:cubicBezTo>
                  <a:cubicBezTo>
                    <a:pt x="122" y="852"/>
                    <a:pt x="92" y="426"/>
                    <a:pt x="122" y="62"/>
                  </a:cubicBezTo>
                  <a:cubicBezTo>
                    <a:pt x="122" y="31"/>
                    <a:pt x="92" y="1"/>
                    <a:pt x="9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232"/>
            <p:cNvSpPr/>
            <p:nvPr/>
          </p:nvSpPr>
          <p:spPr>
            <a:xfrm>
              <a:off x="4721527" y="2093261"/>
              <a:ext cx="23764" cy="23764"/>
            </a:xfrm>
            <a:custGeom>
              <a:rect b="b" l="l" r="r" t="t"/>
              <a:pathLst>
                <a:path extrusionOk="0" h="1186" w="1186">
                  <a:moveTo>
                    <a:pt x="578" y="0"/>
                  </a:moveTo>
                  <a:cubicBezTo>
                    <a:pt x="61" y="0"/>
                    <a:pt x="0" y="1186"/>
                    <a:pt x="578" y="1186"/>
                  </a:cubicBezTo>
                  <a:cubicBezTo>
                    <a:pt x="1155" y="1186"/>
                    <a:pt x="1186" y="0"/>
                    <a:pt x="5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232"/>
            <p:cNvSpPr/>
            <p:nvPr/>
          </p:nvSpPr>
          <p:spPr>
            <a:xfrm>
              <a:off x="4736756" y="2093862"/>
              <a:ext cx="14026" cy="10440"/>
            </a:xfrm>
            <a:custGeom>
              <a:rect b="b" l="l" r="r" t="t"/>
              <a:pathLst>
                <a:path extrusionOk="0" h="521" w="700">
                  <a:moveTo>
                    <a:pt x="669" y="1"/>
                  </a:moveTo>
                  <a:cubicBezTo>
                    <a:pt x="578" y="122"/>
                    <a:pt x="456" y="244"/>
                    <a:pt x="365" y="244"/>
                  </a:cubicBezTo>
                  <a:cubicBezTo>
                    <a:pt x="243" y="244"/>
                    <a:pt x="152" y="122"/>
                    <a:pt x="61" y="31"/>
                  </a:cubicBezTo>
                  <a:cubicBezTo>
                    <a:pt x="31" y="31"/>
                    <a:pt x="0" y="92"/>
                    <a:pt x="0" y="122"/>
                  </a:cubicBezTo>
                  <a:cubicBezTo>
                    <a:pt x="57" y="321"/>
                    <a:pt x="167" y="520"/>
                    <a:pt x="355" y="520"/>
                  </a:cubicBezTo>
                  <a:cubicBezTo>
                    <a:pt x="368" y="520"/>
                    <a:pt x="382" y="519"/>
                    <a:pt x="395" y="517"/>
                  </a:cubicBezTo>
                  <a:cubicBezTo>
                    <a:pt x="608" y="457"/>
                    <a:pt x="699" y="244"/>
                    <a:pt x="6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232"/>
            <p:cNvSpPr/>
            <p:nvPr/>
          </p:nvSpPr>
          <p:spPr>
            <a:xfrm>
              <a:off x="4680709" y="2159047"/>
              <a:ext cx="14647" cy="7795"/>
            </a:xfrm>
            <a:custGeom>
              <a:rect b="b" l="l" r="r" t="t"/>
              <a:pathLst>
                <a:path extrusionOk="0" h="389" w="731">
                  <a:moveTo>
                    <a:pt x="1" y="0"/>
                  </a:moveTo>
                  <a:cubicBezTo>
                    <a:pt x="1" y="182"/>
                    <a:pt x="92" y="304"/>
                    <a:pt x="244" y="365"/>
                  </a:cubicBezTo>
                  <a:cubicBezTo>
                    <a:pt x="291" y="381"/>
                    <a:pt x="338" y="388"/>
                    <a:pt x="384" y="388"/>
                  </a:cubicBezTo>
                  <a:cubicBezTo>
                    <a:pt x="516" y="388"/>
                    <a:pt x="640" y="326"/>
                    <a:pt x="730" y="213"/>
                  </a:cubicBezTo>
                  <a:lnTo>
                    <a:pt x="730" y="213"/>
                  </a:lnTo>
                  <a:cubicBezTo>
                    <a:pt x="644" y="234"/>
                    <a:pt x="558" y="256"/>
                    <a:pt x="462" y="256"/>
                  </a:cubicBezTo>
                  <a:cubicBezTo>
                    <a:pt x="421" y="256"/>
                    <a:pt x="380" y="252"/>
                    <a:pt x="335" y="243"/>
                  </a:cubicBezTo>
                  <a:cubicBezTo>
                    <a:pt x="213" y="213"/>
                    <a:pt x="122" y="91"/>
                    <a:pt x="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232"/>
            <p:cNvSpPr/>
            <p:nvPr/>
          </p:nvSpPr>
          <p:spPr>
            <a:xfrm>
              <a:off x="4688023" y="2061280"/>
              <a:ext cx="38512" cy="90069"/>
            </a:xfrm>
            <a:custGeom>
              <a:rect b="b" l="l" r="r" t="t"/>
              <a:pathLst>
                <a:path extrusionOk="0" h="4495" w="1922">
                  <a:moveTo>
                    <a:pt x="1323" y="1"/>
                  </a:moveTo>
                  <a:cubicBezTo>
                    <a:pt x="1300" y="1"/>
                    <a:pt x="1277" y="16"/>
                    <a:pt x="1277" y="46"/>
                  </a:cubicBezTo>
                  <a:cubicBezTo>
                    <a:pt x="1338" y="1201"/>
                    <a:pt x="1611" y="2326"/>
                    <a:pt x="1672" y="3511"/>
                  </a:cubicBezTo>
                  <a:cubicBezTo>
                    <a:pt x="1490" y="3420"/>
                    <a:pt x="1277" y="3359"/>
                    <a:pt x="1095" y="3329"/>
                  </a:cubicBezTo>
                  <a:cubicBezTo>
                    <a:pt x="1034" y="3329"/>
                    <a:pt x="1155" y="4210"/>
                    <a:pt x="1155" y="4302"/>
                  </a:cubicBezTo>
                  <a:cubicBezTo>
                    <a:pt x="760" y="4302"/>
                    <a:pt x="365" y="4150"/>
                    <a:pt x="31" y="3906"/>
                  </a:cubicBezTo>
                  <a:cubicBezTo>
                    <a:pt x="31" y="3906"/>
                    <a:pt x="0" y="3906"/>
                    <a:pt x="0" y="3937"/>
                  </a:cubicBezTo>
                  <a:cubicBezTo>
                    <a:pt x="243" y="4287"/>
                    <a:pt x="629" y="4494"/>
                    <a:pt x="1031" y="4494"/>
                  </a:cubicBezTo>
                  <a:cubicBezTo>
                    <a:pt x="1083" y="4494"/>
                    <a:pt x="1134" y="4491"/>
                    <a:pt x="1186" y="4484"/>
                  </a:cubicBezTo>
                  <a:cubicBezTo>
                    <a:pt x="1277" y="4454"/>
                    <a:pt x="1338" y="4454"/>
                    <a:pt x="1338" y="4423"/>
                  </a:cubicBezTo>
                  <a:cubicBezTo>
                    <a:pt x="1338" y="4150"/>
                    <a:pt x="1338" y="3876"/>
                    <a:pt x="1307" y="3602"/>
                  </a:cubicBezTo>
                  <a:lnTo>
                    <a:pt x="1307" y="3602"/>
                  </a:lnTo>
                  <a:cubicBezTo>
                    <a:pt x="1379" y="3650"/>
                    <a:pt x="1731" y="3791"/>
                    <a:pt x="1865" y="3791"/>
                  </a:cubicBezTo>
                  <a:cubicBezTo>
                    <a:pt x="1902" y="3791"/>
                    <a:pt x="1922" y="3781"/>
                    <a:pt x="1915" y="3754"/>
                  </a:cubicBezTo>
                  <a:cubicBezTo>
                    <a:pt x="1855" y="2508"/>
                    <a:pt x="1672" y="1262"/>
                    <a:pt x="1368" y="46"/>
                  </a:cubicBezTo>
                  <a:cubicBezTo>
                    <a:pt x="1368" y="16"/>
                    <a:pt x="1345" y="1"/>
                    <a:pt x="132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232"/>
            <p:cNvSpPr/>
            <p:nvPr/>
          </p:nvSpPr>
          <p:spPr>
            <a:xfrm>
              <a:off x="4546110" y="1947161"/>
              <a:ext cx="224761" cy="157675"/>
            </a:xfrm>
            <a:custGeom>
              <a:rect b="b" l="l" r="r" t="t"/>
              <a:pathLst>
                <a:path extrusionOk="0" h="7869" w="11217">
                  <a:moveTo>
                    <a:pt x="6462" y="0"/>
                  </a:moveTo>
                  <a:cubicBezTo>
                    <a:pt x="6174" y="0"/>
                    <a:pt x="5883" y="29"/>
                    <a:pt x="5593" y="88"/>
                  </a:cubicBezTo>
                  <a:cubicBezTo>
                    <a:pt x="4164" y="361"/>
                    <a:pt x="3040" y="1638"/>
                    <a:pt x="3040" y="1638"/>
                  </a:cubicBezTo>
                  <a:cubicBezTo>
                    <a:pt x="3040" y="1638"/>
                    <a:pt x="1520" y="1911"/>
                    <a:pt x="943" y="3158"/>
                  </a:cubicBezTo>
                  <a:cubicBezTo>
                    <a:pt x="0" y="5285"/>
                    <a:pt x="1429" y="7869"/>
                    <a:pt x="1429" y="7869"/>
                  </a:cubicBezTo>
                  <a:cubicBezTo>
                    <a:pt x="2158" y="7687"/>
                    <a:pt x="2736" y="7109"/>
                    <a:pt x="2949" y="6349"/>
                  </a:cubicBezTo>
                  <a:cubicBezTo>
                    <a:pt x="7599" y="5984"/>
                    <a:pt x="8967" y="3036"/>
                    <a:pt x="8967" y="3036"/>
                  </a:cubicBezTo>
                  <a:cubicBezTo>
                    <a:pt x="10000" y="5407"/>
                    <a:pt x="10791" y="5772"/>
                    <a:pt x="10943" y="6136"/>
                  </a:cubicBezTo>
                  <a:cubicBezTo>
                    <a:pt x="10943" y="6136"/>
                    <a:pt x="11216" y="4039"/>
                    <a:pt x="10426" y="2458"/>
                  </a:cubicBezTo>
                  <a:cubicBezTo>
                    <a:pt x="9676" y="932"/>
                    <a:pt x="8111" y="0"/>
                    <a:pt x="64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232"/>
            <p:cNvSpPr/>
            <p:nvPr/>
          </p:nvSpPr>
          <p:spPr>
            <a:xfrm>
              <a:off x="4607628" y="2004331"/>
              <a:ext cx="119383" cy="68849"/>
            </a:xfrm>
            <a:custGeom>
              <a:rect b="b" l="l" r="r" t="t"/>
              <a:pathLst>
                <a:path extrusionOk="0" h="3436" w="5958">
                  <a:moveTo>
                    <a:pt x="5958" y="1"/>
                  </a:moveTo>
                  <a:lnTo>
                    <a:pt x="5958" y="1"/>
                  </a:lnTo>
                  <a:cubicBezTo>
                    <a:pt x="5745" y="578"/>
                    <a:pt x="5441" y="1095"/>
                    <a:pt x="5016" y="1551"/>
                  </a:cubicBezTo>
                  <a:cubicBezTo>
                    <a:pt x="4590" y="1976"/>
                    <a:pt x="4104" y="2341"/>
                    <a:pt x="3557" y="2615"/>
                  </a:cubicBezTo>
                  <a:cubicBezTo>
                    <a:pt x="3009" y="2888"/>
                    <a:pt x="2432" y="3071"/>
                    <a:pt x="1824" y="3192"/>
                  </a:cubicBezTo>
                  <a:cubicBezTo>
                    <a:pt x="1520" y="3253"/>
                    <a:pt x="1246" y="3314"/>
                    <a:pt x="912" y="3314"/>
                  </a:cubicBezTo>
                  <a:cubicBezTo>
                    <a:pt x="608" y="3344"/>
                    <a:pt x="304" y="3375"/>
                    <a:pt x="0" y="3375"/>
                  </a:cubicBezTo>
                  <a:cubicBezTo>
                    <a:pt x="304" y="3435"/>
                    <a:pt x="608" y="3435"/>
                    <a:pt x="942" y="3435"/>
                  </a:cubicBezTo>
                  <a:cubicBezTo>
                    <a:pt x="1246" y="3405"/>
                    <a:pt x="1550" y="3375"/>
                    <a:pt x="1854" y="3344"/>
                  </a:cubicBezTo>
                  <a:cubicBezTo>
                    <a:pt x="2158" y="3283"/>
                    <a:pt x="2462" y="3223"/>
                    <a:pt x="2766" y="3131"/>
                  </a:cubicBezTo>
                  <a:cubicBezTo>
                    <a:pt x="2918" y="3071"/>
                    <a:pt x="3070" y="3040"/>
                    <a:pt x="3222" y="2979"/>
                  </a:cubicBezTo>
                  <a:lnTo>
                    <a:pt x="3648" y="2797"/>
                  </a:lnTo>
                  <a:cubicBezTo>
                    <a:pt x="4195" y="2523"/>
                    <a:pt x="4712" y="2128"/>
                    <a:pt x="5137" y="1642"/>
                  </a:cubicBezTo>
                  <a:cubicBezTo>
                    <a:pt x="5532" y="1186"/>
                    <a:pt x="5806" y="609"/>
                    <a:pt x="59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232"/>
            <p:cNvSpPr/>
            <p:nvPr/>
          </p:nvSpPr>
          <p:spPr>
            <a:xfrm>
              <a:off x="4536352" y="2080276"/>
              <a:ext cx="54242" cy="70552"/>
            </a:xfrm>
            <a:custGeom>
              <a:rect b="b" l="l" r="r" t="t"/>
              <a:pathLst>
                <a:path extrusionOk="0" h="3521" w="2707">
                  <a:moveTo>
                    <a:pt x="1028" y="0"/>
                  </a:moveTo>
                  <a:cubicBezTo>
                    <a:pt x="958" y="0"/>
                    <a:pt x="889" y="13"/>
                    <a:pt x="822" y="40"/>
                  </a:cubicBezTo>
                  <a:cubicBezTo>
                    <a:pt x="1" y="344"/>
                    <a:pt x="578" y="2898"/>
                    <a:pt x="1430" y="3384"/>
                  </a:cubicBezTo>
                  <a:cubicBezTo>
                    <a:pt x="1573" y="3476"/>
                    <a:pt x="1738" y="3520"/>
                    <a:pt x="1902" y="3520"/>
                  </a:cubicBezTo>
                  <a:cubicBezTo>
                    <a:pt x="2224" y="3520"/>
                    <a:pt x="2545" y="3352"/>
                    <a:pt x="2706" y="3050"/>
                  </a:cubicBezTo>
                  <a:lnTo>
                    <a:pt x="2615" y="1560"/>
                  </a:lnTo>
                  <a:cubicBezTo>
                    <a:pt x="2615" y="1560"/>
                    <a:pt x="1797" y="0"/>
                    <a:pt x="1028"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232"/>
            <p:cNvSpPr/>
            <p:nvPr/>
          </p:nvSpPr>
          <p:spPr>
            <a:xfrm>
              <a:off x="4556450" y="2095685"/>
              <a:ext cx="26830" cy="45405"/>
            </a:xfrm>
            <a:custGeom>
              <a:rect b="b" l="l" r="r" t="t"/>
              <a:pathLst>
                <a:path extrusionOk="0" h="2266" w="1339">
                  <a:moveTo>
                    <a:pt x="1" y="1"/>
                  </a:moveTo>
                  <a:lnTo>
                    <a:pt x="1" y="31"/>
                  </a:lnTo>
                  <a:cubicBezTo>
                    <a:pt x="548" y="396"/>
                    <a:pt x="913" y="974"/>
                    <a:pt x="1004" y="1612"/>
                  </a:cubicBezTo>
                  <a:cubicBezTo>
                    <a:pt x="922" y="1428"/>
                    <a:pt x="744" y="1312"/>
                    <a:pt x="553" y="1312"/>
                  </a:cubicBezTo>
                  <a:cubicBezTo>
                    <a:pt x="460" y="1312"/>
                    <a:pt x="364" y="1340"/>
                    <a:pt x="275" y="1399"/>
                  </a:cubicBezTo>
                  <a:cubicBezTo>
                    <a:pt x="244" y="1399"/>
                    <a:pt x="275" y="1430"/>
                    <a:pt x="275" y="1430"/>
                  </a:cubicBezTo>
                  <a:cubicBezTo>
                    <a:pt x="317" y="1419"/>
                    <a:pt x="359" y="1414"/>
                    <a:pt x="401" y="1414"/>
                  </a:cubicBezTo>
                  <a:cubicBezTo>
                    <a:pt x="598" y="1414"/>
                    <a:pt x="777" y="1527"/>
                    <a:pt x="852" y="1703"/>
                  </a:cubicBezTo>
                  <a:cubicBezTo>
                    <a:pt x="974" y="1855"/>
                    <a:pt x="1034" y="2037"/>
                    <a:pt x="1095" y="2220"/>
                  </a:cubicBezTo>
                  <a:cubicBezTo>
                    <a:pt x="1110" y="2250"/>
                    <a:pt x="1141" y="2265"/>
                    <a:pt x="1167" y="2265"/>
                  </a:cubicBezTo>
                  <a:cubicBezTo>
                    <a:pt x="1194" y="2265"/>
                    <a:pt x="1217" y="2250"/>
                    <a:pt x="1217" y="2220"/>
                  </a:cubicBezTo>
                  <a:cubicBezTo>
                    <a:pt x="1338" y="1399"/>
                    <a:pt x="852" y="183"/>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9" name="Shape 4599"/>
        <p:cNvGrpSpPr/>
        <p:nvPr/>
      </p:nvGrpSpPr>
      <p:grpSpPr>
        <a:xfrm>
          <a:off x="0" y="0"/>
          <a:ext cx="0" cy="0"/>
          <a:chOff x="0" y="0"/>
          <a:chExt cx="0" cy="0"/>
        </a:xfrm>
      </p:grpSpPr>
      <p:sp>
        <p:nvSpPr>
          <p:cNvPr id="4600" name="Google Shape;4600;p233"/>
          <p:cNvSpPr txBox="1"/>
          <p:nvPr>
            <p:ph type="title"/>
          </p:nvPr>
        </p:nvSpPr>
        <p:spPr>
          <a:xfrm>
            <a:off x="587075" y="267000"/>
            <a:ext cx="5151300" cy="11583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400">
                <a:solidFill>
                  <a:srgbClr val="741B47"/>
                </a:solidFill>
                <a:latin typeface="Lobster"/>
                <a:ea typeface="Lobster"/>
                <a:cs typeface="Lobster"/>
                <a:sym typeface="Lobster"/>
              </a:rPr>
              <a:t>07. Judgemental Listening</a:t>
            </a:r>
            <a:endParaRPr b="0" sz="3400">
              <a:solidFill>
                <a:srgbClr val="741B47"/>
              </a:solidFill>
              <a:latin typeface="Lobster"/>
              <a:ea typeface="Lobster"/>
              <a:cs typeface="Lobster"/>
              <a:sym typeface="Lobster"/>
            </a:endParaRPr>
          </a:p>
          <a:p>
            <a:pPr indent="0" lvl="0" marL="0" rtl="0" algn="r">
              <a:spcBef>
                <a:spcPts val="0"/>
              </a:spcBef>
              <a:spcAft>
                <a:spcPts val="0"/>
              </a:spcAft>
              <a:buNone/>
            </a:pPr>
            <a:r>
              <a:t/>
            </a:r>
            <a:endParaRPr/>
          </a:p>
        </p:txBody>
      </p:sp>
      <p:grpSp>
        <p:nvGrpSpPr>
          <p:cNvPr id="4601" name="Google Shape;4601;p233"/>
          <p:cNvGrpSpPr/>
          <p:nvPr/>
        </p:nvGrpSpPr>
        <p:grpSpPr>
          <a:xfrm>
            <a:off x="533377" y="2458676"/>
            <a:ext cx="4324863" cy="2614854"/>
            <a:chOff x="757875" y="1179775"/>
            <a:chExt cx="6084500" cy="3449675"/>
          </a:xfrm>
        </p:grpSpPr>
        <p:sp>
          <p:nvSpPr>
            <p:cNvPr id="4602" name="Google Shape;4602;p233"/>
            <p:cNvSpPr/>
            <p:nvPr/>
          </p:nvSpPr>
          <p:spPr>
            <a:xfrm>
              <a:off x="757875" y="4235150"/>
              <a:ext cx="6084500" cy="9900"/>
            </a:xfrm>
            <a:custGeom>
              <a:rect b="b" l="l" r="r" t="t"/>
              <a:pathLst>
                <a:path extrusionOk="0" h="396" w="243380">
                  <a:moveTo>
                    <a:pt x="121705" y="1"/>
                  </a:moveTo>
                  <a:lnTo>
                    <a:pt x="60853" y="92"/>
                  </a:lnTo>
                  <a:lnTo>
                    <a:pt x="30427" y="122"/>
                  </a:lnTo>
                  <a:lnTo>
                    <a:pt x="1" y="213"/>
                  </a:lnTo>
                  <a:lnTo>
                    <a:pt x="30427" y="305"/>
                  </a:lnTo>
                  <a:lnTo>
                    <a:pt x="60853" y="335"/>
                  </a:lnTo>
                  <a:lnTo>
                    <a:pt x="121705" y="396"/>
                  </a:lnTo>
                  <a:lnTo>
                    <a:pt x="182527" y="335"/>
                  </a:lnTo>
                  <a:lnTo>
                    <a:pt x="212953" y="305"/>
                  </a:lnTo>
                  <a:lnTo>
                    <a:pt x="243379" y="213"/>
                  </a:lnTo>
                  <a:lnTo>
                    <a:pt x="212953" y="122"/>
                  </a:lnTo>
                  <a:lnTo>
                    <a:pt x="182527" y="92"/>
                  </a:lnTo>
                  <a:lnTo>
                    <a:pt x="1217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233"/>
            <p:cNvSpPr/>
            <p:nvPr/>
          </p:nvSpPr>
          <p:spPr>
            <a:xfrm>
              <a:off x="2665825" y="2551750"/>
              <a:ext cx="1809475" cy="950025"/>
            </a:xfrm>
            <a:custGeom>
              <a:rect b="b" l="l" r="r" t="t"/>
              <a:pathLst>
                <a:path extrusionOk="0" h="38001" w="72379">
                  <a:moveTo>
                    <a:pt x="3247" y="1"/>
                  </a:moveTo>
                  <a:cubicBezTo>
                    <a:pt x="0" y="1"/>
                    <a:pt x="852" y="5990"/>
                    <a:pt x="4657" y="11743"/>
                  </a:cubicBezTo>
                  <a:cubicBezTo>
                    <a:pt x="10614" y="20771"/>
                    <a:pt x="22742" y="35938"/>
                    <a:pt x="31952" y="37640"/>
                  </a:cubicBezTo>
                  <a:cubicBezTo>
                    <a:pt x="33279" y="37890"/>
                    <a:pt x="35025" y="38001"/>
                    <a:pt x="37044" y="38001"/>
                  </a:cubicBezTo>
                  <a:cubicBezTo>
                    <a:pt x="49040" y="38001"/>
                    <a:pt x="70686" y="34090"/>
                    <a:pt x="71467" y="32139"/>
                  </a:cubicBezTo>
                  <a:cubicBezTo>
                    <a:pt x="72378" y="29889"/>
                    <a:pt x="65235" y="19220"/>
                    <a:pt x="62986" y="17944"/>
                  </a:cubicBezTo>
                  <a:cubicBezTo>
                    <a:pt x="62608" y="17729"/>
                    <a:pt x="61684" y="17642"/>
                    <a:pt x="60380" y="17642"/>
                  </a:cubicBezTo>
                  <a:cubicBezTo>
                    <a:pt x="54606" y="17642"/>
                    <a:pt x="41398" y="19358"/>
                    <a:pt x="35328" y="19358"/>
                  </a:cubicBezTo>
                  <a:cubicBezTo>
                    <a:pt x="34612" y="19358"/>
                    <a:pt x="33996" y="19335"/>
                    <a:pt x="33502" y="19281"/>
                  </a:cubicBezTo>
                  <a:cubicBezTo>
                    <a:pt x="27879" y="18673"/>
                    <a:pt x="12347" y="5694"/>
                    <a:pt x="8061" y="2351"/>
                  </a:cubicBezTo>
                  <a:cubicBezTo>
                    <a:pt x="5947" y="701"/>
                    <a:pt x="4357" y="1"/>
                    <a:pt x="3247"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233"/>
            <p:cNvSpPr/>
            <p:nvPr/>
          </p:nvSpPr>
          <p:spPr>
            <a:xfrm>
              <a:off x="2643275" y="2544450"/>
              <a:ext cx="702825" cy="759100"/>
            </a:xfrm>
            <a:custGeom>
              <a:rect b="b" l="l" r="r" t="t"/>
              <a:pathLst>
                <a:path extrusionOk="0" h="30364" w="28113">
                  <a:moveTo>
                    <a:pt x="3341" y="0"/>
                  </a:moveTo>
                  <a:cubicBezTo>
                    <a:pt x="569" y="0"/>
                    <a:pt x="0" y="2938"/>
                    <a:pt x="3674" y="10211"/>
                  </a:cubicBezTo>
                  <a:cubicBezTo>
                    <a:pt x="7504" y="17719"/>
                    <a:pt x="12580" y="24528"/>
                    <a:pt x="18690" y="30364"/>
                  </a:cubicBezTo>
                  <a:lnTo>
                    <a:pt x="28112" y="15774"/>
                  </a:lnTo>
                  <a:cubicBezTo>
                    <a:pt x="28112" y="15774"/>
                    <a:pt x="16592" y="7050"/>
                    <a:pt x="10574" y="3068"/>
                  </a:cubicBezTo>
                  <a:cubicBezTo>
                    <a:pt x="7638" y="1135"/>
                    <a:pt x="5064" y="0"/>
                    <a:pt x="3341" y="0"/>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233"/>
            <p:cNvSpPr/>
            <p:nvPr/>
          </p:nvSpPr>
          <p:spPr>
            <a:xfrm>
              <a:off x="3056025" y="2926000"/>
              <a:ext cx="193125" cy="270725"/>
            </a:xfrm>
            <a:custGeom>
              <a:rect b="b" l="l" r="r" t="t"/>
              <a:pathLst>
                <a:path extrusionOk="0" h="10829" w="7725">
                  <a:moveTo>
                    <a:pt x="7671" y="0"/>
                  </a:moveTo>
                  <a:cubicBezTo>
                    <a:pt x="7656" y="0"/>
                    <a:pt x="7638" y="8"/>
                    <a:pt x="7621" y="26"/>
                  </a:cubicBezTo>
                  <a:cubicBezTo>
                    <a:pt x="7104" y="664"/>
                    <a:pt x="6618" y="1333"/>
                    <a:pt x="6131" y="2001"/>
                  </a:cubicBezTo>
                  <a:lnTo>
                    <a:pt x="4611" y="4159"/>
                  </a:lnTo>
                  <a:cubicBezTo>
                    <a:pt x="3639" y="5557"/>
                    <a:pt x="2666" y="6956"/>
                    <a:pt x="1693" y="8354"/>
                  </a:cubicBezTo>
                  <a:cubicBezTo>
                    <a:pt x="1146" y="9175"/>
                    <a:pt x="599" y="9995"/>
                    <a:pt x="22" y="10786"/>
                  </a:cubicBezTo>
                  <a:cubicBezTo>
                    <a:pt x="0" y="10807"/>
                    <a:pt x="24" y="10829"/>
                    <a:pt x="51" y="10829"/>
                  </a:cubicBezTo>
                  <a:cubicBezTo>
                    <a:pt x="62" y="10829"/>
                    <a:pt x="74" y="10825"/>
                    <a:pt x="82" y="10816"/>
                  </a:cubicBezTo>
                  <a:cubicBezTo>
                    <a:pt x="599" y="10117"/>
                    <a:pt x="1146" y="9479"/>
                    <a:pt x="1663" y="8779"/>
                  </a:cubicBezTo>
                  <a:cubicBezTo>
                    <a:pt x="2180" y="8111"/>
                    <a:pt x="2696" y="7442"/>
                    <a:pt x="3213" y="6743"/>
                  </a:cubicBezTo>
                  <a:cubicBezTo>
                    <a:pt x="4216" y="5375"/>
                    <a:pt x="7256" y="937"/>
                    <a:pt x="7681" y="86"/>
                  </a:cubicBezTo>
                  <a:cubicBezTo>
                    <a:pt x="7724" y="43"/>
                    <a:pt x="7707" y="0"/>
                    <a:pt x="767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233"/>
            <p:cNvSpPr/>
            <p:nvPr/>
          </p:nvSpPr>
          <p:spPr>
            <a:xfrm>
              <a:off x="2678125" y="2658375"/>
              <a:ext cx="549425" cy="645175"/>
            </a:xfrm>
            <a:custGeom>
              <a:rect b="b" l="l" r="r" t="t"/>
              <a:pathLst>
                <a:path extrusionOk="0" h="25807" w="21977">
                  <a:moveTo>
                    <a:pt x="1" y="1"/>
                  </a:moveTo>
                  <a:lnTo>
                    <a:pt x="1" y="1"/>
                  </a:lnTo>
                  <a:cubicBezTo>
                    <a:pt x="548" y="1946"/>
                    <a:pt x="1308" y="3861"/>
                    <a:pt x="2280" y="5654"/>
                  </a:cubicBezTo>
                  <a:cubicBezTo>
                    <a:pt x="6110" y="13162"/>
                    <a:pt x="11186" y="19971"/>
                    <a:pt x="17296" y="25807"/>
                  </a:cubicBezTo>
                  <a:lnTo>
                    <a:pt x="21977" y="18603"/>
                  </a:lnTo>
                  <a:cubicBezTo>
                    <a:pt x="16323" y="13861"/>
                    <a:pt x="5289" y="4591"/>
                    <a:pt x="1" y="1"/>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233"/>
            <p:cNvSpPr/>
            <p:nvPr/>
          </p:nvSpPr>
          <p:spPr>
            <a:xfrm>
              <a:off x="2212325" y="3552775"/>
              <a:ext cx="894400" cy="683925"/>
            </a:xfrm>
            <a:custGeom>
              <a:rect b="b" l="l" r="r" t="t"/>
              <a:pathLst>
                <a:path extrusionOk="0" h="27357" w="35776">
                  <a:moveTo>
                    <a:pt x="0" y="0"/>
                  </a:moveTo>
                  <a:cubicBezTo>
                    <a:pt x="0" y="0"/>
                    <a:pt x="2796" y="12280"/>
                    <a:pt x="6231" y="27356"/>
                  </a:cubicBezTo>
                  <a:lnTo>
                    <a:pt x="35776" y="27356"/>
                  </a:lnTo>
                  <a:cubicBezTo>
                    <a:pt x="31277" y="12280"/>
                    <a:pt x="27539" y="0"/>
                    <a:pt x="27539"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233"/>
            <p:cNvSpPr/>
            <p:nvPr/>
          </p:nvSpPr>
          <p:spPr>
            <a:xfrm>
              <a:off x="2327375" y="3720850"/>
              <a:ext cx="138000" cy="515850"/>
            </a:xfrm>
            <a:custGeom>
              <a:rect b="b" l="l" r="r" t="t"/>
              <a:pathLst>
                <a:path extrusionOk="0" h="20634" w="5520">
                  <a:moveTo>
                    <a:pt x="90" y="1"/>
                  </a:moveTo>
                  <a:cubicBezTo>
                    <a:pt x="44" y="1"/>
                    <a:pt x="1" y="33"/>
                    <a:pt x="18" y="86"/>
                  </a:cubicBezTo>
                  <a:cubicBezTo>
                    <a:pt x="1568" y="6955"/>
                    <a:pt x="3240" y="13794"/>
                    <a:pt x="4973" y="20633"/>
                  </a:cubicBezTo>
                  <a:lnTo>
                    <a:pt x="5520" y="20633"/>
                  </a:lnTo>
                  <a:cubicBezTo>
                    <a:pt x="3818" y="13764"/>
                    <a:pt x="2085" y="6895"/>
                    <a:pt x="170" y="56"/>
                  </a:cubicBezTo>
                  <a:cubicBezTo>
                    <a:pt x="157" y="17"/>
                    <a:pt x="123" y="1"/>
                    <a:pt x="9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233"/>
            <p:cNvSpPr/>
            <p:nvPr/>
          </p:nvSpPr>
          <p:spPr>
            <a:xfrm>
              <a:off x="1784500" y="3552775"/>
              <a:ext cx="1029675" cy="683925"/>
            </a:xfrm>
            <a:custGeom>
              <a:rect b="b" l="l" r="r" t="t"/>
              <a:pathLst>
                <a:path extrusionOk="0" h="27357" w="41187">
                  <a:moveTo>
                    <a:pt x="6262" y="0"/>
                  </a:moveTo>
                  <a:cubicBezTo>
                    <a:pt x="0" y="8906"/>
                    <a:pt x="2553" y="26536"/>
                    <a:pt x="2553" y="26536"/>
                  </a:cubicBezTo>
                  <a:lnTo>
                    <a:pt x="2462" y="27356"/>
                  </a:lnTo>
                  <a:lnTo>
                    <a:pt x="34378" y="27356"/>
                  </a:lnTo>
                  <a:cubicBezTo>
                    <a:pt x="35898" y="26657"/>
                    <a:pt x="36718" y="26323"/>
                    <a:pt x="36718" y="26262"/>
                  </a:cubicBezTo>
                  <a:cubicBezTo>
                    <a:pt x="36749" y="26232"/>
                    <a:pt x="36749" y="26141"/>
                    <a:pt x="36779" y="26019"/>
                  </a:cubicBezTo>
                  <a:cubicBezTo>
                    <a:pt x="37387" y="23283"/>
                    <a:pt x="41186" y="0"/>
                    <a:pt x="41186"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233"/>
            <p:cNvSpPr/>
            <p:nvPr/>
          </p:nvSpPr>
          <p:spPr>
            <a:xfrm>
              <a:off x="2634050" y="4189900"/>
              <a:ext cx="111150" cy="47550"/>
            </a:xfrm>
            <a:custGeom>
              <a:rect b="b" l="l" r="r" t="t"/>
              <a:pathLst>
                <a:path extrusionOk="0" h="1902" w="4446">
                  <a:moveTo>
                    <a:pt x="4181" y="1"/>
                  </a:moveTo>
                  <a:cubicBezTo>
                    <a:pt x="4157" y="1"/>
                    <a:pt x="4131" y="6"/>
                    <a:pt x="4104" y="17"/>
                  </a:cubicBezTo>
                  <a:cubicBezTo>
                    <a:pt x="3679" y="169"/>
                    <a:pt x="3223" y="352"/>
                    <a:pt x="2797" y="564"/>
                  </a:cubicBezTo>
                  <a:cubicBezTo>
                    <a:pt x="1855" y="960"/>
                    <a:pt x="913" y="1416"/>
                    <a:pt x="1" y="1902"/>
                  </a:cubicBezTo>
                  <a:lnTo>
                    <a:pt x="1429" y="1902"/>
                  </a:lnTo>
                  <a:cubicBezTo>
                    <a:pt x="2402" y="1385"/>
                    <a:pt x="3344" y="899"/>
                    <a:pt x="4286" y="382"/>
                  </a:cubicBezTo>
                  <a:cubicBezTo>
                    <a:pt x="4446" y="249"/>
                    <a:pt x="4350" y="1"/>
                    <a:pt x="41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233"/>
            <p:cNvSpPr/>
            <p:nvPr/>
          </p:nvSpPr>
          <p:spPr>
            <a:xfrm>
              <a:off x="2582600" y="3824425"/>
              <a:ext cx="127475" cy="389550"/>
            </a:xfrm>
            <a:custGeom>
              <a:rect b="b" l="l" r="r" t="t"/>
              <a:pathLst>
                <a:path extrusionOk="0" h="15582" w="5099">
                  <a:moveTo>
                    <a:pt x="5034" y="1"/>
                  </a:moveTo>
                  <a:cubicBezTo>
                    <a:pt x="4999" y="1"/>
                    <a:pt x="4961" y="16"/>
                    <a:pt x="4946" y="46"/>
                  </a:cubicBezTo>
                  <a:cubicBezTo>
                    <a:pt x="4460" y="3086"/>
                    <a:pt x="4156" y="6186"/>
                    <a:pt x="3822" y="9256"/>
                  </a:cubicBezTo>
                  <a:cubicBezTo>
                    <a:pt x="3730" y="9986"/>
                    <a:pt x="3639" y="10715"/>
                    <a:pt x="3578" y="11445"/>
                  </a:cubicBezTo>
                  <a:cubicBezTo>
                    <a:pt x="3548" y="12144"/>
                    <a:pt x="3366" y="12782"/>
                    <a:pt x="3031" y="13390"/>
                  </a:cubicBezTo>
                  <a:cubicBezTo>
                    <a:pt x="2363" y="14424"/>
                    <a:pt x="1177" y="14910"/>
                    <a:pt x="113" y="15366"/>
                  </a:cubicBezTo>
                  <a:cubicBezTo>
                    <a:pt x="1" y="15422"/>
                    <a:pt x="44" y="15582"/>
                    <a:pt x="148" y="15582"/>
                  </a:cubicBezTo>
                  <a:cubicBezTo>
                    <a:pt x="156" y="15582"/>
                    <a:pt x="165" y="15581"/>
                    <a:pt x="174" y="15579"/>
                  </a:cubicBezTo>
                  <a:cubicBezTo>
                    <a:pt x="1268" y="15244"/>
                    <a:pt x="2484" y="14788"/>
                    <a:pt x="3274" y="13937"/>
                  </a:cubicBezTo>
                  <a:cubicBezTo>
                    <a:pt x="4247" y="12904"/>
                    <a:pt x="4217" y="11323"/>
                    <a:pt x="4369" y="9986"/>
                  </a:cubicBezTo>
                  <a:cubicBezTo>
                    <a:pt x="4825" y="6703"/>
                    <a:pt x="5068" y="3360"/>
                    <a:pt x="5098" y="46"/>
                  </a:cubicBezTo>
                  <a:cubicBezTo>
                    <a:pt x="5098" y="16"/>
                    <a:pt x="5068" y="1"/>
                    <a:pt x="50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233"/>
            <p:cNvSpPr/>
            <p:nvPr/>
          </p:nvSpPr>
          <p:spPr>
            <a:xfrm>
              <a:off x="2589975" y="3847225"/>
              <a:ext cx="26625" cy="331900"/>
            </a:xfrm>
            <a:custGeom>
              <a:rect b="b" l="l" r="r" t="t"/>
              <a:pathLst>
                <a:path extrusionOk="0" h="13276" w="1065">
                  <a:moveTo>
                    <a:pt x="1019" y="1"/>
                  </a:moveTo>
                  <a:cubicBezTo>
                    <a:pt x="996" y="1"/>
                    <a:pt x="973" y="16"/>
                    <a:pt x="973" y="46"/>
                  </a:cubicBezTo>
                  <a:cubicBezTo>
                    <a:pt x="852" y="2265"/>
                    <a:pt x="609" y="4454"/>
                    <a:pt x="426" y="6642"/>
                  </a:cubicBezTo>
                  <a:cubicBezTo>
                    <a:pt x="335" y="7706"/>
                    <a:pt x="244" y="8800"/>
                    <a:pt x="183" y="9895"/>
                  </a:cubicBezTo>
                  <a:cubicBezTo>
                    <a:pt x="122" y="10958"/>
                    <a:pt x="1" y="12113"/>
                    <a:pt x="31" y="13208"/>
                  </a:cubicBezTo>
                  <a:cubicBezTo>
                    <a:pt x="31" y="13253"/>
                    <a:pt x="61" y="13276"/>
                    <a:pt x="92" y="13276"/>
                  </a:cubicBezTo>
                  <a:cubicBezTo>
                    <a:pt x="122" y="13276"/>
                    <a:pt x="153" y="13253"/>
                    <a:pt x="153" y="13208"/>
                  </a:cubicBezTo>
                  <a:cubicBezTo>
                    <a:pt x="335" y="12174"/>
                    <a:pt x="365" y="11080"/>
                    <a:pt x="457" y="10016"/>
                  </a:cubicBezTo>
                  <a:cubicBezTo>
                    <a:pt x="548" y="8983"/>
                    <a:pt x="609" y="7797"/>
                    <a:pt x="669" y="6703"/>
                  </a:cubicBezTo>
                  <a:cubicBezTo>
                    <a:pt x="821" y="4484"/>
                    <a:pt x="882" y="2265"/>
                    <a:pt x="1065" y="46"/>
                  </a:cubicBezTo>
                  <a:cubicBezTo>
                    <a:pt x="1065" y="16"/>
                    <a:pt x="1042" y="1"/>
                    <a:pt x="10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233"/>
            <p:cNvSpPr/>
            <p:nvPr/>
          </p:nvSpPr>
          <p:spPr>
            <a:xfrm>
              <a:off x="2102900" y="3965025"/>
              <a:ext cx="34975" cy="272425"/>
            </a:xfrm>
            <a:custGeom>
              <a:rect b="b" l="l" r="r" t="t"/>
              <a:pathLst>
                <a:path extrusionOk="0" h="10897" w="1399">
                  <a:moveTo>
                    <a:pt x="1353" y="0"/>
                  </a:moveTo>
                  <a:cubicBezTo>
                    <a:pt x="1330" y="0"/>
                    <a:pt x="1307" y="15"/>
                    <a:pt x="1307" y="46"/>
                  </a:cubicBezTo>
                  <a:cubicBezTo>
                    <a:pt x="882" y="3663"/>
                    <a:pt x="456" y="7280"/>
                    <a:pt x="0" y="10897"/>
                  </a:cubicBezTo>
                  <a:lnTo>
                    <a:pt x="365" y="10897"/>
                  </a:lnTo>
                  <a:cubicBezTo>
                    <a:pt x="730" y="7280"/>
                    <a:pt x="1064" y="3663"/>
                    <a:pt x="1398" y="46"/>
                  </a:cubicBezTo>
                  <a:cubicBezTo>
                    <a:pt x="1398" y="15"/>
                    <a:pt x="1375" y="0"/>
                    <a:pt x="13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233"/>
            <p:cNvSpPr/>
            <p:nvPr/>
          </p:nvSpPr>
          <p:spPr>
            <a:xfrm>
              <a:off x="1812600" y="2471850"/>
              <a:ext cx="1225750" cy="1397075"/>
            </a:xfrm>
            <a:custGeom>
              <a:rect b="b" l="l" r="r" t="t"/>
              <a:pathLst>
                <a:path extrusionOk="0" h="55883" w="49030">
                  <a:moveTo>
                    <a:pt x="31308" y="0"/>
                  </a:moveTo>
                  <a:cubicBezTo>
                    <a:pt x="29693" y="0"/>
                    <a:pt x="28218" y="354"/>
                    <a:pt x="27266" y="1170"/>
                  </a:cubicBezTo>
                  <a:cubicBezTo>
                    <a:pt x="10062" y="16064"/>
                    <a:pt x="1" y="55882"/>
                    <a:pt x="1" y="55882"/>
                  </a:cubicBezTo>
                  <a:lnTo>
                    <a:pt x="48908" y="54757"/>
                  </a:lnTo>
                  <a:cubicBezTo>
                    <a:pt x="49029" y="54605"/>
                    <a:pt x="44379" y="18100"/>
                    <a:pt x="43284" y="12842"/>
                  </a:cubicBezTo>
                  <a:cubicBezTo>
                    <a:pt x="42221" y="7553"/>
                    <a:pt x="38330" y="1960"/>
                    <a:pt x="37205" y="1413"/>
                  </a:cubicBezTo>
                  <a:cubicBezTo>
                    <a:pt x="35509" y="540"/>
                    <a:pt x="33302" y="0"/>
                    <a:pt x="31308" y="0"/>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233"/>
            <p:cNvSpPr/>
            <p:nvPr/>
          </p:nvSpPr>
          <p:spPr>
            <a:xfrm>
              <a:off x="2893175" y="2782425"/>
              <a:ext cx="83625" cy="589325"/>
            </a:xfrm>
            <a:custGeom>
              <a:rect b="b" l="l" r="r" t="t"/>
              <a:pathLst>
                <a:path extrusionOk="0" h="23573" w="3345">
                  <a:moveTo>
                    <a:pt x="31" y="1"/>
                  </a:moveTo>
                  <a:cubicBezTo>
                    <a:pt x="16" y="1"/>
                    <a:pt x="1" y="9"/>
                    <a:pt x="1" y="24"/>
                  </a:cubicBezTo>
                  <a:cubicBezTo>
                    <a:pt x="122" y="784"/>
                    <a:pt x="213" y="1574"/>
                    <a:pt x="335" y="2334"/>
                  </a:cubicBezTo>
                  <a:cubicBezTo>
                    <a:pt x="426" y="3094"/>
                    <a:pt x="548" y="3884"/>
                    <a:pt x="639" y="4644"/>
                  </a:cubicBezTo>
                  <a:cubicBezTo>
                    <a:pt x="852" y="6164"/>
                    <a:pt x="1064" y="7683"/>
                    <a:pt x="1308" y="9203"/>
                  </a:cubicBezTo>
                  <a:cubicBezTo>
                    <a:pt x="1733" y="12243"/>
                    <a:pt x="2128" y="15282"/>
                    <a:pt x="2554" y="18322"/>
                  </a:cubicBezTo>
                  <a:cubicBezTo>
                    <a:pt x="2797" y="20054"/>
                    <a:pt x="3101" y="21787"/>
                    <a:pt x="3283" y="23550"/>
                  </a:cubicBezTo>
                  <a:cubicBezTo>
                    <a:pt x="3283" y="23565"/>
                    <a:pt x="3299" y="23573"/>
                    <a:pt x="3314" y="23573"/>
                  </a:cubicBezTo>
                  <a:cubicBezTo>
                    <a:pt x="3329" y="23573"/>
                    <a:pt x="3344" y="23565"/>
                    <a:pt x="3344" y="23550"/>
                  </a:cubicBezTo>
                  <a:cubicBezTo>
                    <a:pt x="3223" y="21969"/>
                    <a:pt x="3131" y="20419"/>
                    <a:pt x="2979" y="18869"/>
                  </a:cubicBezTo>
                  <a:cubicBezTo>
                    <a:pt x="2827" y="17349"/>
                    <a:pt x="2645" y="15829"/>
                    <a:pt x="2463" y="14310"/>
                  </a:cubicBezTo>
                  <a:cubicBezTo>
                    <a:pt x="2098" y="11574"/>
                    <a:pt x="1733" y="8838"/>
                    <a:pt x="1247" y="6103"/>
                  </a:cubicBezTo>
                  <a:cubicBezTo>
                    <a:pt x="1277" y="4796"/>
                    <a:pt x="1216" y="3458"/>
                    <a:pt x="1095" y="2121"/>
                  </a:cubicBezTo>
                  <a:lnTo>
                    <a:pt x="1034" y="2121"/>
                  </a:lnTo>
                  <a:cubicBezTo>
                    <a:pt x="1095" y="3276"/>
                    <a:pt x="1125" y="4370"/>
                    <a:pt x="1156" y="5525"/>
                  </a:cubicBezTo>
                  <a:cubicBezTo>
                    <a:pt x="1125" y="5404"/>
                    <a:pt x="1095" y="5282"/>
                    <a:pt x="1064" y="5161"/>
                  </a:cubicBezTo>
                  <a:cubicBezTo>
                    <a:pt x="912" y="4310"/>
                    <a:pt x="760" y="3458"/>
                    <a:pt x="578" y="2577"/>
                  </a:cubicBezTo>
                  <a:cubicBezTo>
                    <a:pt x="426" y="1726"/>
                    <a:pt x="213" y="875"/>
                    <a:pt x="61" y="24"/>
                  </a:cubicBezTo>
                  <a:cubicBezTo>
                    <a:pt x="61" y="9"/>
                    <a:pt x="46" y="1"/>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233"/>
            <p:cNvSpPr/>
            <p:nvPr/>
          </p:nvSpPr>
          <p:spPr>
            <a:xfrm>
              <a:off x="2504875" y="2238925"/>
              <a:ext cx="329825" cy="467725"/>
            </a:xfrm>
            <a:custGeom>
              <a:rect b="b" l="l" r="r" t="t"/>
              <a:pathLst>
                <a:path extrusionOk="0" h="18709" w="13193">
                  <a:moveTo>
                    <a:pt x="2250" y="1"/>
                  </a:moveTo>
                  <a:cubicBezTo>
                    <a:pt x="2037" y="1794"/>
                    <a:pt x="1642" y="3739"/>
                    <a:pt x="1277" y="5472"/>
                  </a:cubicBezTo>
                  <a:cubicBezTo>
                    <a:pt x="639" y="8329"/>
                    <a:pt x="0" y="10669"/>
                    <a:pt x="92" y="10913"/>
                  </a:cubicBezTo>
                  <a:cubicBezTo>
                    <a:pt x="1445" y="14297"/>
                    <a:pt x="5279" y="18708"/>
                    <a:pt x="8004" y="18708"/>
                  </a:cubicBezTo>
                  <a:cubicBezTo>
                    <a:pt x="8093" y="18708"/>
                    <a:pt x="8181" y="18703"/>
                    <a:pt x="8268" y="18694"/>
                  </a:cubicBezTo>
                  <a:cubicBezTo>
                    <a:pt x="10912" y="18390"/>
                    <a:pt x="11308" y="13192"/>
                    <a:pt x="11277" y="11794"/>
                  </a:cubicBezTo>
                  <a:lnTo>
                    <a:pt x="11277" y="11672"/>
                  </a:lnTo>
                  <a:cubicBezTo>
                    <a:pt x="11247" y="11399"/>
                    <a:pt x="11247" y="11156"/>
                    <a:pt x="11277" y="10913"/>
                  </a:cubicBezTo>
                  <a:cubicBezTo>
                    <a:pt x="11642" y="7751"/>
                    <a:pt x="13192" y="4134"/>
                    <a:pt x="13192" y="4134"/>
                  </a:cubicBezTo>
                  <a:lnTo>
                    <a:pt x="2250" y="1"/>
                  </a:ln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233"/>
            <p:cNvSpPr/>
            <p:nvPr/>
          </p:nvSpPr>
          <p:spPr>
            <a:xfrm>
              <a:off x="2572500" y="2243475"/>
              <a:ext cx="262200" cy="289550"/>
            </a:xfrm>
            <a:custGeom>
              <a:rect b="b" l="l" r="r" t="t"/>
              <a:pathLst>
                <a:path extrusionOk="0" h="11582" w="10488">
                  <a:moveTo>
                    <a:pt x="1" y="1"/>
                  </a:moveTo>
                  <a:cubicBezTo>
                    <a:pt x="1" y="2433"/>
                    <a:pt x="609" y="10579"/>
                    <a:pt x="7387" y="11521"/>
                  </a:cubicBezTo>
                  <a:cubicBezTo>
                    <a:pt x="7782" y="11551"/>
                    <a:pt x="8177" y="11582"/>
                    <a:pt x="8572" y="11582"/>
                  </a:cubicBezTo>
                  <a:lnTo>
                    <a:pt x="8572" y="11460"/>
                  </a:lnTo>
                  <a:cubicBezTo>
                    <a:pt x="8542" y="11217"/>
                    <a:pt x="8542" y="10943"/>
                    <a:pt x="8572" y="10700"/>
                  </a:cubicBezTo>
                  <a:cubicBezTo>
                    <a:pt x="8937" y="7569"/>
                    <a:pt x="10487" y="3952"/>
                    <a:pt x="10487" y="3952"/>
                  </a:cubicBezTo>
                  <a:lnTo>
                    <a:pt x="3040" y="1126"/>
                  </a:ln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233"/>
            <p:cNvSpPr/>
            <p:nvPr/>
          </p:nvSpPr>
          <p:spPr>
            <a:xfrm>
              <a:off x="2500325" y="1744850"/>
              <a:ext cx="553975" cy="692075"/>
            </a:xfrm>
            <a:custGeom>
              <a:rect b="b" l="l" r="r" t="t"/>
              <a:pathLst>
                <a:path extrusionOk="0" h="27683" w="22159">
                  <a:moveTo>
                    <a:pt x="10844" y="1"/>
                  </a:moveTo>
                  <a:cubicBezTo>
                    <a:pt x="6803" y="1"/>
                    <a:pt x="2586" y="2378"/>
                    <a:pt x="1307" y="6420"/>
                  </a:cubicBezTo>
                  <a:cubicBezTo>
                    <a:pt x="0" y="10432"/>
                    <a:pt x="1976" y="22104"/>
                    <a:pt x="4803" y="24748"/>
                  </a:cubicBezTo>
                  <a:cubicBezTo>
                    <a:pt x="6841" y="26622"/>
                    <a:pt x="9522" y="27682"/>
                    <a:pt x="12110" y="27682"/>
                  </a:cubicBezTo>
                  <a:cubicBezTo>
                    <a:pt x="14771" y="27682"/>
                    <a:pt x="17333" y="26561"/>
                    <a:pt x="18997" y="24049"/>
                  </a:cubicBezTo>
                  <a:cubicBezTo>
                    <a:pt x="22158" y="19247"/>
                    <a:pt x="19301" y="4079"/>
                    <a:pt x="16140" y="1678"/>
                  </a:cubicBezTo>
                  <a:cubicBezTo>
                    <a:pt x="14635" y="535"/>
                    <a:pt x="12759" y="1"/>
                    <a:pt x="10844"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233"/>
            <p:cNvSpPr/>
            <p:nvPr/>
          </p:nvSpPr>
          <p:spPr>
            <a:xfrm>
              <a:off x="2820225" y="2214600"/>
              <a:ext cx="69175" cy="49625"/>
            </a:xfrm>
            <a:custGeom>
              <a:rect b="b" l="l" r="r" t="t"/>
              <a:pathLst>
                <a:path extrusionOk="0" h="1985" w="2767">
                  <a:moveTo>
                    <a:pt x="274" y="1"/>
                  </a:moveTo>
                  <a:cubicBezTo>
                    <a:pt x="153" y="244"/>
                    <a:pt x="92" y="518"/>
                    <a:pt x="61" y="791"/>
                  </a:cubicBezTo>
                  <a:cubicBezTo>
                    <a:pt x="1" y="1308"/>
                    <a:pt x="92" y="1885"/>
                    <a:pt x="760" y="1977"/>
                  </a:cubicBezTo>
                  <a:cubicBezTo>
                    <a:pt x="811" y="1982"/>
                    <a:pt x="862" y="1984"/>
                    <a:pt x="912" y="1984"/>
                  </a:cubicBezTo>
                  <a:cubicBezTo>
                    <a:pt x="1164" y="1984"/>
                    <a:pt x="1409" y="1921"/>
                    <a:pt x="1612" y="1794"/>
                  </a:cubicBezTo>
                  <a:cubicBezTo>
                    <a:pt x="2098" y="1521"/>
                    <a:pt x="2493" y="1125"/>
                    <a:pt x="2767" y="670"/>
                  </a:cubicBezTo>
                  <a:lnTo>
                    <a:pt x="2767" y="670"/>
                  </a:lnTo>
                  <a:cubicBezTo>
                    <a:pt x="2712" y="671"/>
                    <a:pt x="2657" y="672"/>
                    <a:pt x="2602" y="672"/>
                  </a:cubicBezTo>
                  <a:cubicBezTo>
                    <a:pt x="1776" y="672"/>
                    <a:pt x="958" y="457"/>
                    <a:pt x="2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233"/>
            <p:cNvSpPr/>
            <p:nvPr/>
          </p:nvSpPr>
          <p:spPr>
            <a:xfrm>
              <a:off x="2853675" y="2251850"/>
              <a:ext cx="15975" cy="3825"/>
            </a:xfrm>
            <a:custGeom>
              <a:rect b="b" l="l" r="r" t="t"/>
              <a:pathLst>
                <a:path extrusionOk="0" h="153" w="639">
                  <a:moveTo>
                    <a:pt x="0" y="0"/>
                  </a:moveTo>
                  <a:lnTo>
                    <a:pt x="0" y="0"/>
                  </a:lnTo>
                  <a:cubicBezTo>
                    <a:pt x="182" y="61"/>
                    <a:pt x="365" y="122"/>
                    <a:pt x="547" y="152"/>
                  </a:cubicBezTo>
                  <a:lnTo>
                    <a:pt x="638" y="91"/>
                  </a:lnTo>
                  <a:cubicBezTo>
                    <a:pt x="426" y="61"/>
                    <a:pt x="213" y="31"/>
                    <a:pt x="0" y="0"/>
                  </a:cubicBez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233"/>
            <p:cNvSpPr/>
            <p:nvPr/>
          </p:nvSpPr>
          <p:spPr>
            <a:xfrm>
              <a:off x="2821750" y="2231325"/>
              <a:ext cx="15975" cy="13700"/>
            </a:xfrm>
            <a:custGeom>
              <a:rect b="b" l="l" r="r" t="t"/>
              <a:pathLst>
                <a:path extrusionOk="0" h="548" w="639">
                  <a:moveTo>
                    <a:pt x="0" y="1"/>
                  </a:moveTo>
                  <a:cubicBezTo>
                    <a:pt x="0" y="61"/>
                    <a:pt x="0" y="92"/>
                    <a:pt x="0" y="122"/>
                  </a:cubicBezTo>
                  <a:cubicBezTo>
                    <a:pt x="31" y="153"/>
                    <a:pt x="61" y="183"/>
                    <a:pt x="92" y="213"/>
                  </a:cubicBezTo>
                  <a:cubicBezTo>
                    <a:pt x="183" y="274"/>
                    <a:pt x="274" y="335"/>
                    <a:pt x="365" y="396"/>
                  </a:cubicBezTo>
                  <a:cubicBezTo>
                    <a:pt x="456" y="456"/>
                    <a:pt x="548" y="487"/>
                    <a:pt x="639" y="548"/>
                  </a:cubicBezTo>
                  <a:cubicBezTo>
                    <a:pt x="426" y="365"/>
                    <a:pt x="213" y="183"/>
                    <a:pt x="0" y="1"/>
                  </a:cubicBez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233"/>
            <p:cNvSpPr/>
            <p:nvPr/>
          </p:nvSpPr>
          <p:spPr>
            <a:xfrm>
              <a:off x="2739675" y="2009625"/>
              <a:ext cx="76775" cy="38600"/>
            </a:xfrm>
            <a:custGeom>
              <a:rect b="b" l="l" r="r" t="t"/>
              <a:pathLst>
                <a:path extrusionOk="0" h="1544" w="3071">
                  <a:moveTo>
                    <a:pt x="1889" y="0"/>
                  </a:moveTo>
                  <a:cubicBezTo>
                    <a:pt x="1807" y="0"/>
                    <a:pt x="1725" y="8"/>
                    <a:pt x="1642" y="23"/>
                  </a:cubicBezTo>
                  <a:cubicBezTo>
                    <a:pt x="1156" y="23"/>
                    <a:pt x="700" y="236"/>
                    <a:pt x="335" y="571"/>
                  </a:cubicBezTo>
                  <a:cubicBezTo>
                    <a:pt x="1" y="935"/>
                    <a:pt x="244" y="1543"/>
                    <a:pt x="761" y="1543"/>
                  </a:cubicBezTo>
                  <a:cubicBezTo>
                    <a:pt x="1095" y="1543"/>
                    <a:pt x="1429" y="1482"/>
                    <a:pt x="1794" y="1452"/>
                  </a:cubicBezTo>
                  <a:cubicBezTo>
                    <a:pt x="1834" y="1455"/>
                    <a:pt x="1874" y="1457"/>
                    <a:pt x="1914" y="1457"/>
                  </a:cubicBezTo>
                  <a:cubicBezTo>
                    <a:pt x="2263" y="1457"/>
                    <a:pt x="2585" y="1339"/>
                    <a:pt x="2858" y="1148"/>
                  </a:cubicBezTo>
                  <a:cubicBezTo>
                    <a:pt x="3040" y="966"/>
                    <a:pt x="3071" y="692"/>
                    <a:pt x="2949" y="510"/>
                  </a:cubicBezTo>
                  <a:cubicBezTo>
                    <a:pt x="2671" y="182"/>
                    <a:pt x="2289" y="0"/>
                    <a:pt x="18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233"/>
            <p:cNvSpPr/>
            <p:nvPr/>
          </p:nvSpPr>
          <p:spPr>
            <a:xfrm>
              <a:off x="2907625" y="1982200"/>
              <a:ext cx="76000" cy="40175"/>
            </a:xfrm>
            <a:custGeom>
              <a:rect b="b" l="l" r="r" t="t"/>
              <a:pathLst>
                <a:path extrusionOk="0" h="1607" w="3040">
                  <a:moveTo>
                    <a:pt x="1153" y="0"/>
                  </a:moveTo>
                  <a:cubicBezTo>
                    <a:pt x="763" y="0"/>
                    <a:pt x="393" y="156"/>
                    <a:pt x="122" y="452"/>
                  </a:cubicBezTo>
                  <a:cubicBezTo>
                    <a:pt x="0" y="665"/>
                    <a:pt x="0" y="938"/>
                    <a:pt x="182" y="1120"/>
                  </a:cubicBezTo>
                  <a:cubicBezTo>
                    <a:pt x="486" y="1333"/>
                    <a:pt x="851" y="1455"/>
                    <a:pt x="1216" y="1455"/>
                  </a:cubicBezTo>
                  <a:cubicBezTo>
                    <a:pt x="1581" y="1516"/>
                    <a:pt x="1915" y="1607"/>
                    <a:pt x="2280" y="1607"/>
                  </a:cubicBezTo>
                  <a:cubicBezTo>
                    <a:pt x="2766" y="1607"/>
                    <a:pt x="3040" y="1029"/>
                    <a:pt x="2736" y="634"/>
                  </a:cubicBezTo>
                  <a:cubicBezTo>
                    <a:pt x="2371" y="269"/>
                    <a:pt x="1915" y="57"/>
                    <a:pt x="1429" y="26"/>
                  </a:cubicBezTo>
                  <a:cubicBezTo>
                    <a:pt x="1336" y="9"/>
                    <a:pt x="1244" y="0"/>
                    <a:pt x="11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233"/>
            <p:cNvSpPr/>
            <p:nvPr/>
          </p:nvSpPr>
          <p:spPr>
            <a:xfrm>
              <a:off x="2804275" y="2269200"/>
              <a:ext cx="39300" cy="23675"/>
            </a:xfrm>
            <a:custGeom>
              <a:rect b="b" l="l" r="r" t="t"/>
              <a:pathLst>
                <a:path extrusionOk="0" h="947" w="1572">
                  <a:moveTo>
                    <a:pt x="74" y="1"/>
                  </a:moveTo>
                  <a:cubicBezTo>
                    <a:pt x="51" y="1"/>
                    <a:pt x="31" y="18"/>
                    <a:pt x="31" y="36"/>
                  </a:cubicBezTo>
                  <a:cubicBezTo>
                    <a:pt x="0" y="400"/>
                    <a:pt x="183" y="704"/>
                    <a:pt x="487" y="887"/>
                  </a:cubicBezTo>
                  <a:cubicBezTo>
                    <a:pt x="605" y="926"/>
                    <a:pt x="730" y="947"/>
                    <a:pt x="854" y="947"/>
                  </a:cubicBezTo>
                  <a:cubicBezTo>
                    <a:pt x="1112" y="947"/>
                    <a:pt x="1366" y="859"/>
                    <a:pt x="1550" y="674"/>
                  </a:cubicBezTo>
                  <a:cubicBezTo>
                    <a:pt x="1572" y="653"/>
                    <a:pt x="1563" y="631"/>
                    <a:pt x="1556" y="631"/>
                  </a:cubicBezTo>
                  <a:cubicBezTo>
                    <a:pt x="1553" y="631"/>
                    <a:pt x="1550" y="635"/>
                    <a:pt x="1550" y="644"/>
                  </a:cubicBezTo>
                  <a:cubicBezTo>
                    <a:pt x="1398" y="659"/>
                    <a:pt x="1247" y="666"/>
                    <a:pt x="1098" y="666"/>
                  </a:cubicBezTo>
                  <a:cubicBezTo>
                    <a:pt x="950" y="666"/>
                    <a:pt x="806" y="659"/>
                    <a:pt x="669" y="644"/>
                  </a:cubicBezTo>
                  <a:cubicBezTo>
                    <a:pt x="395" y="552"/>
                    <a:pt x="243" y="248"/>
                    <a:pt x="122" y="36"/>
                  </a:cubicBezTo>
                  <a:cubicBezTo>
                    <a:pt x="109" y="10"/>
                    <a:pt x="91" y="1"/>
                    <a:pt x="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233"/>
            <p:cNvSpPr/>
            <p:nvPr/>
          </p:nvSpPr>
          <p:spPr>
            <a:xfrm>
              <a:off x="2825225" y="1990075"/>
              <a:ext cx="114800" cy="249925"/>
            </a:xfrm>
            <a:custGeom>
              <a:rect b="b" l="l" r="r" t="t"/>
              <a:pathLst>
                <a:path extrusionOk="0" h="9997" w="4592">
                  <a:moveTo>
                    <a:pt x="2473" y="0"/>
                  </a:moveTo>
                  <a:cubicBezTo>
                    <a:pt x="2422" y="0"/>
                    <a:pt x="2364" y="47"/>
                    <a:pt x="2384" y="106"/>
                  </a:cubicBezTo>
                  <a:cubicBezTo>
                    <a:pt x="2749" y="2629"/>
                    <a:pt x="3539" y="5091"/>
                    <a:pt x="3965" y="7614"/>
                  </a:cubicBezTo>
                  <a:cubicBezTo>
                    <a:pt x="3539" y="7492"/>
                    <a:pt x="3083" y="7401"/>
                    <a:pt x="2658" y="7401"/>
                  </a:cubicBezTo>
                  <a:cubicBezTo>
                    <a:pt x="2567" y="7432"/>
                    <a:pt x="3023" y="9164"/>
                    <a:pt x="3023" y="9438"/>
                  </a:cubicBezTo>
                  <a:cubicBezTo>
                    <a:pt x="3023" y="9438"/>
                    <a:pt x="3023" y="9468"/>
                    <a:pt x="3023" y="9468"/>
                  </a:cubicBezTo>
                  <a:cubicBezTo>
                    <a:pt x="2730" y="9548"/>
                    <a:pt x="2452" y="9586"/>
                    <a:pt x="2180" y="9586"/>
                  </a:cubicBezTo>
                  <a:cubicBezTo>
                    <a:pt x="1520" y="9586"/>
                    <a:pt x="888" y="9360"/>
                    <a:pt x="135" y="8951"/>
                  </a:cubicBezTo>
                  <a:cubicBezTo>
                    <a:pt x="108" y="8934"/>
                    <a:pt x="84" y="8926"/>
                    <a:pt x="65" y="8926"/>
                  </a:cubicBezTo>
                  <a:cubicBezTo>
                    <a:pt x="19" y="8926"/>
                    <a:pt x="1" y="8969"/>
                    <a:pt x="44" y="9012"/>
                  </a:cubicBezTo>
                  <a:cubicBezTo>
                    <a:pt x="530" y="9590"/>
                    <a:pt x="1229" y="9955"/>
                    <a:pt x="1989" y="9985"/>
                  </a:cubicBezTo>
                  <a:cubicBezTo>
                    <a:pt x="2073" y="9993"/>
                    <a:pt x="2154" y="9996"/>
                    <a:pt x="2235" y="9996"/>
                  </a:cubicBezTo>
                  <a:cubicBezTo>
                    <a:pt x="2477" y="9996"/>
                    <a:pt x="2711" y="9962"/>
                    <a:pt x="2962" y="9894"/>
                  </a:cubicBezTo>
                  <a:cubicBezTo>
                    <a:pt x="3023" y="9894"/>
                    <a:pt x="3083" y="9894"/>
                    <a:pt x="3144" y="9863"/>
                  </a:cubicBezTo>
                  <a:lnTo>
                    <a:pt x="3327" y="9803"/>
                  </a:lnTo>
                  <a:cubicBezTo>
                    <a:pt x="3387" y="9772"/>
                    <a:pt x="3448" y="9711"/>
                    <a:pt x="3448" y="9620"/>
                  </a:cubicBezTo>
                  <a:cubicBezTo>
                    <a:pt x="3448" y="9590"/>
                    <a:pt x="3448" y="9559"/>
                    <a:pt x="3448" y="9529"/>
                  </a:cubicBezTo>
                  <a:lnTo>
                    <a:pt x="3448" y="9468"/>
                  </a:lnTo>
                  <a:cubicBezTo>
                    <a:pt x="3387" y="8860"/>
                    <a:pt x="3205" y="7948"/>
                    <a:pt x="3205" y="7948"/>
                  </a:cubicBezTo>
                  <a:lnTo>
                    <a:pt x="3205" y="7948"/>
                  </a:lnTo>
                  <a:cubicBezTo>
                    <a:pt x="3374" y="8012"/>
                    <a:pt x="4002" y="8208"/>
                    <a:pt x="4346" y="8208"/>
                  </a:cubicBezTo>
                  <a:cubicBezTo>
                    <a:pt x="4495" y="8208"/>
                    <a:pt x="4591" y="8171"/>
                    <a:pt x="4573" y="8070"/>
                  </a:cubicBezTo>
                  <a:cubicBezTo>
                    <a:pt x="4086" y="5486"/>
                    <a:pt x="3570" y="2568"/>
                    <a:pt x="2536" y="46"/>
                  </a:cubicBezTo>
                  <a:cubicBezTo>
                    <a:pt x="2526" y="14"/>
                    <a:pt x="2500" y="0"/>
                    <a:pt x="24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233"/>
            <p:cNvSpPr/>
            <p:nvPr/>
          </p:nvSpPr>
          <p:spPr>
            <a:xfrm>
              <a:off x="2803500" y="2109525"/>
              <a:ext cx="31950" cy="29125"/>
            </a:xfrm>
            <a:custGeom>
              <a:rect b="b" l="l" r="r" t="t"/>
              <a:pathLst>
                <a:path extrusionOk="0" h="1165" w="1278">
                  <a:moveTo>
                    <a:pt x="964" y="1"/>
                  </a:moveTo>
                  <a:cubicBezTo>
                    <a:pt x="941" y="1"/>
                    <a:pt x="882" y="40"/>
                    <a:pt x="882" y="40"/>
                  </a:cubicBezTo>
                  <a:cubicBezTo>
                    <a:pt x="1034" y="526"/>
                    <a:pt x="1004" y="1043"/>
                    <a:pt x="31" y="1134"/>
                  </a:cubicBezTo>
                  <a:cubicBezTo>
                    <a:pt x="1" y="1134"/>
                    <a:pt x="1" y="1164"/>
                    <a:pt x="31" y="1164"/>
                  </a:cubicBezTo>
                  <a:cubicBezTo>
                    <a:pt x="1278" y="1164"/>
                    <a:pt x="1278" y="465"/>
                    <a:pt x="974" y="9"/>
                  </a:cubicBezTo>
                  <a:cubicBezTo>
                    <a:pt x="974" y="3"/>
                    <a:pt x="970" y="1"/>
                    <a:pt x="96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233"/>
            <p:cNvSpPr/>
            <p:nvPr/>
          </p:nvSpPr>
          <p:spPr>
            <a:xfrm>
              <a:off x="2768550" y="2095975"/>
              <a:ext cx="71925" cy="33000"/>
            </a:xfrm>
            <a:custGeom>
              <a:rect b="b" l="l" r="r" t="t"/>
              <a:pathLst>
                <a:path extrusionOk="0" h="1320" w="2877">
                  <a:moveTo>
                    <a:pt x="1088" y="1"/>
                  </a:moveTo>
                  <a:cubicBezTo>
                    <a:pt x="537" y="1"/>
                    <a:pt x="90" y="184"/>
                    <a:pt x="61" y="551"/>
                  </a:cubicBezTo>
                  <a:cubicBezTo>
                    <a:pt x="1" y="946"/>
                    <a:pt x="396" y="1281"/>
                    <a:pt x="1186" y="1311"/>
                  </a:cubicBezTo>
                  <a:cubicBezTo>
                    <a:pt x="1263" y="1317"/>
                    <a:pt x="1337" y="1319"/>
                    <a:pt x="1407" y="1319"/>
                  </a:cubicBezTo>
                  <a:cubicBezTo>
                    <a:pt x="2877" y="1319"/>
                    <a:pt x="2725" y="149"/>
                    <a:pt x="1217" y="4"/>
                  </a:cubicBezTo>
                  <a:cubicBezTo>
                    <a:pt x="1173" y="2"/>
                    <a:pt x="1130" y="1"/>
                    <a:pt x="10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233"/>
            <p:cNvSpPr/>
            <p:nvPr/>
          </p:nvSpPr>
          <p:spPr>
            <a:xfrm>
              <a:off x="2745100" y="2092250"/>
              <a:ext cx="86550" cy="27650"/>
            </a:xfrm>
            <a:custGeom>
              <a:rect b="b" l="l" r="r" t="t"/>
              <a:pathLst>
                <a:path extrusionOk="0" h="1106" w="3462">
                  <a:moveTo>
                    <a:pt x="1887" y="0"/>
                  </a:moveTo>
                  <a:cubicBezTo>
                    <a:pt x="869" y="0"/>
                    <a:pt x="0" y="525"/>
                    <a:pt x="27" y="579"/>
                  </a:cubicBezTo>
                  <a:cubicBezTo>
                    <a:pt x="55" y="635"/>
                    <a:pt x="2960" y="1106"/>
                    <a:pt x="3405" y="1106"/>
                  </a:cubicBezTo>
                  <a:cubicBezTo>
                    <a:pt x="3442" y="1106"/>
                    <a:pt x="3462" y="1102"/>
                    <a:pt x="3462" y="1095"/>
                  </a:cubicBezTo>
                  <a:cubicBezTo>
                    <a:pt x="3310" y="548"/>
                    <a:pt x="2854" y="123"/>
                    <a:pt x="2307" y="32"/>
                  </a:cubicBezTo>
                  <a:cubicBezTo>
                    <a:pt x="2165" y="10"/>
                    <a:pt x="2024" y="0"/>
                    <a:pt x="18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233"/>
            <p:cNvSpPr/>
            <p:nvPr/>
          </p:nvSpPr>
          <p:spPr>
            <a:xfrm>
              <a:off x="2933875" y="2096825"/>
              <a:ext cx="29225" cy="24825"/>
            </a:xfrm>
            <a:custGeom>
              <a:rect b="b" l="l" r="r" t="t"/>
              <a:pathLst>
                <a:path extrusionOk="0" h="993" w="1169">
                  <a:moveTo>
                    <a:pt x="105" y="1"/>
                  </a:moveTo>
                  <a:cubicBezTo>
                    <a:pt x="1" y="418"/>
                    <a:pt x="120" y="993"/>
                    <a:pt x="772" y="993"/>
                  </a:cubicBezTo>
                  <a:cubicBezTo>
                    <a:pt x="880" y="993"/>
                    <a:pt x="1001" y="977"/>
                    <a:pt x="1139" y="943"/>
                  </a:cubicBezTo>
                  <a:cubicBezTo>
                    <a:pt x="1169" y="912"/>
                    <a:pt x="1169" y="912"/>
                    <a:pt x="1139" y="912"/>
                  </a:cubicBezTo>
                  <a:cubicBezTo>
                    <a:pt x="1077" y="920"/>
                    <a:pt x="1019" y="923"/>
                    <a:pt x="964" y="923"/>
                  </a:cubicBezTo>
                  <a:cubicBezTo>
                    <a:pt x="321" y="923"/>
                    <a:pt x="166" y="449"/>
                    <a:pt x="16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233"/>
            <p:cNvSpPr/>
            <p:nvPr/>
          </p:nvSpPr>
          <p:spPr>
            <a:xfrm>
              <a:off x="2929625" y="2074450"/>
              <a:ext cx="57050" cy="38150"/>
            </a:xfrm>
            <a:custGeom>
              <a:rect b="b" l="l" r="r" t="t"/>
              <a:pathLst>
                <a:path extrusionOk="0" h="1526" w="2282">
                  <a:moveTo>
                    <a:pt x="1609" y="0"/>
                  </a:moveTo>
                  <a:cubicBezTo>
                    <a:pt x="1448" y="0"/>
                    <a:pt x="1248" y="40"/>
                    <a:pt x="1005" y="136"/>
                  </a:cubicBezTo>
                  <a:cubicBezTo>
                    <a:pt x="0" y="470"/>
                    <a:pt x="65" y="1525"/>
                    <a:pt x="866" y="1525"/>
                  </a:cubicBezTo>
                  <a:cubicBezTo>
                    <a:pt x="1011" y="1525"/>
                    <a:pt x="1179" y="1491"/>
                    <a:pt x="1369" y="1412"/>
                  </a:cubicBezTo>
                  <a:cubicBezTo>
                    <a:pt x="2099" y="1139"/>
                    <a:pt x="2281" y="561"/>
                    <a:pt x="2160" y="318"/>
                  </a:cubicBezTo>
                  <a:cubicBezTo>
                    <a:pt x="2080" y="140"/>
                    <a:pt x="1911" y="0"/>
                    <a:pt x="16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233"/>
            <p:cNvSpPr/>
            <p:nvPr/>
          </p:nvSpPr>
          <p:spPr>
            <a:xfrm>
              <a:off x="2934200" y="2069950"/>
              <a:ext cx="64625" cy="36900"/>
            </a:xfrm>
            <a:custGeom>
              <a:rect b="b" l="l" r="r" t="t"/>
              <a:pathLst>
                <a:path extrusionOk="0" h="1476" w="2585">
                  <a:moveTo>
                    <a:pt x="1604" y="0"/>
                  </a:moveTo>
                  <a:cubicBezTo>
                    <a:pt x="1285" y="0"/>
                    <a:pt x="966" y="76"/>
                    <a:pt x="670" y="224"/>
                  </a:cubicBezTo>
                  <a:cubicBezTo>
                    <a:pt x="244" y="468"/>
                    <a:pt x="1" y="984"/>
                    <a:pt x="62" y="1471"/>
                  </a:cubicBezTo>
                  <a:cubicBezTo>
                    <a:pt x="63" y="1474"/>
                    <a:pt x="67" y="1475"/>
                    <a:pt x="74" y="1475"/>
                  </a:cubicBezTo>
                  <a:cubicBezTo>
                    <a:pt x="265" y="1475"/>
                    <a:pt x="2585" y="314"/>
                    <a:pt x="2585" y="255"/>
                  </a:cubicBezTo>
                  <a:cubicBezTo>
                    <a:pt x="2273" y="84"/>
                    <a:pt x="1938" y="0"/>
                    <a:pt x="16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233"/>
            <p:cNvSpPr/>
            <p:nvPr/>
          </p:nvSpPr>
          <p:spPr>
            <a:xfrm>
              <a:off x="2473825" y="1646950"/>
              <a:ext cx="585800" cy="485625"/>
            </a:xfrm>
            <a:custGeom>
              <a:rect b="b" l="l" r="r" t="t"/>
              <a:pathLst>
                <a:path extrusionOk="0" h="19425" w="23432">
                  <a:moveTo>
                    <a:pt x="20020" y="0"/>
                  </a:moveTo>
                  <a:cubicBezTo>
                    <a:pt x="19311" y="0"/>
                    <a:pt x="18518" y="463"/>
                    <a:pt x="17990" y="1308"/>
                  </a:cubicBezTo>
                  <a:cubicBezTo>
                    <a:pt x="18446" y="1795"/>
                    <a:pt x="18690" y="2463"/>
                    <a:pt x="18690" y="3132"/>
                  </a:cubicBezTo>
                  <a:cubicBezTo>
                    <a:pt x="18735" y="4022"/>
                    <a:pt x="18354" y="4485"/>
                    <a:pt x="17988" y="4485"/>
                  </a:cubicBezTo>
                  <a:cubicBezTo>
                    <a:pt x="17616" y="4485"/>
                    <a:pt x="17260" y="4006"/>
                    <a:pt x="17383" y="3011"/>
                  </a:cubicBezTo>
                  <a:cubicBezTo>
                    <a:pt x="17474" y="2403"/>
                    <a:pt x="17656" y="1795"/>
                    <a:pt x="17990" y="1308"/>
                  </a:cubicBezTo>
                  <a:cubicBezTo>
                    <a:pt x="17664" y="900"/>
                    <a:pt x="17188" y="694"/>
                    <a:pt x="16709" y="694"/>
                  </a:cubicBezTo>
                  <a:cubicBezTo>
                    <a:pt x="16297" y="694"/>
                    <a:pt x="15882" y="847"/>
                    <a:pt x="15559" y="1156"/>
                  </a:cubicBezTo>
                  <a:cubicBezTo>
                    <a:pt x="14860" y="1795"/>
                    <a:pt x="14313" y="2555"/>
                    <a:pt x="13978" y="3436"/>
                  </a:cubicBezTo>
                  <a:cubicBezTo>
                    <a:pt x="13978" y="3436"/>
                    <a:pt x="10830" y="2612"/>
                    <a:pt x="8300" y="2612"/>
                  </a:cubicBezTo>
                  <a:cubicBezTo>
                    <a:pt x="7193" y="2612"/>
                    <a:pt x="6205" y="2770"/>
                    <a:pt x="5650" y="3223"/>
                  </a:cubicBezTo>
                  <a:cubicBezTo>
                    <a:pt x="4008" y="4591"/>
                    <a:pt x="3887" y="5989"/>
                    <a:pt x="3887" y="5989"/>
                  </a:cubicBezTo>
                  <a:cubicBezTo>
                    <a:pt x="3887" y="5989"/>
                    <a:pt x="1607" y="6536"/>
                    <a:pt x="786" y="8391"/>
                  </a:cubicBezTo>
                  <a:cubicBezTo>
                    <a:pt x="0" y="10236"/>
                    <a:pt x="1170" y="19425"/>
                    <a:pt x="3877" y="19425"/>
                  </a:cubicBezTo>
                  <a:cubicBezTo>
                    <a:pt x="3890" y="19425"/>
                    <a:pt x="3904" y="19425"/>
                    <a:pt x="3917" y="19424"/>
                  </a:cubicBezTo>
                  <a:cubicBezTo>
                    <a:pt x="5711" y="19394"/>
                    <a:pt x="6258" y="12555"/>
                    <a:pt x="6258" y="12555"/>
                  </a:cubicBezTo>
                  <a:cubicBezTo>
                    <a:pt x="6327" y="12558"/>
                    <a:pt x="6396" y="12560"/>
                    <a:pt x="6464" y="12560"/>
                  </a:cubicBezTo>
                  <a:cubicBezTo>
                    <a:pt x="8298" y="12560"/>
                    <a:pt x="9959" y="11395"/>
                    <a:pt x="10574" y="9637"/>
                  </a:cubicBezTo>
                  <a:cubicBezTo>
                    <a:pt x="10574" y="9637"/>
                    <a:pt x="13606" y="11756"/>
                    <a:pt x="16770" y="11756"/>
                  </a:cubicBezTo>
                  <a:cubicBezTo>
                    <a:pt x="17926" y="11756"/>
                    <a:pt x="19099" y="11473"/>
                    <a:pt x="20149" y="10701"/>
                  </a:cubicBezTo>
                  <a:cubicBezTo>
                    <a:pt x="23431" y="8299"/>
                    <a:pt x="22367" y="1369"/>
                    <a:pt x="20878" y="275"/>
                  </a:cubicBezTo>
                  <a:cubicBezTo>
                    <a:pt x="20628" y="89"/>
                    <a:pt x="20332" y="0"/>
                    <a:pt x="2002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233"/>
            <p:cNvSpPr/>
            <p:nvPr/>
          </p:nvSpPr>
          <p:spPr>
            <a:xfrm>
              <a:off x="2464600" y="2072525"/>
              <a:ext cx="168725" cy="186975"/>
            </a:xfrm>
            <a:custGeom>
              <a:rect b="b" l="l" r="r" t="t"/>
              <a:pathLst>
                <a:path extrusionOk="0" h="7479" w="6749">
                  <a:moveTo>
                    <a:pt x="2301" y="1"/>
                  </a:moveTo>
                  <a:cubicBezTo>
                    <a:pt x="2093" y="1"/>
                    <a:pt x="1892" y="47"/>
                    <a:pt x="1703" y="152"/>
                  </a:cubicBezTo>
                  <a:cubicBezTo>
                    <a:pt x="0" y="1125"/>
                    <a:pt x="2007" y="6565"/>
                    <a:pt x="4043" y="7295"/>
                  </a:cubicBezTo>
                  <a:cubicBezTo>
                    <a:pt x="4308" y="7419"/>
                    <a:pt x="4587" y="7478"/>
                    <a:pt x="4862" y="7478"/>
                  </a:cubicBezTo>
                  <a:cubicBezTo>
                    <a:pt x="5662" y="7478"/>
                    <a:pt x="6432" y="6984"/>
                    <a:pt x="6748" y="6170"/>
                  </a:cubicBezTo>
                  <a:lnTo>
                    <a:pt x="6080" y="2979"/>
                  </a:lnTo>
                  <a:cubicBezTo>
                    <a:pt x="6080" y="2979"/>
                    <a:pt x="3966" y="1"/>
                    <a:pt x="2301"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233"/>
            <p:cNvSpPr/>
            <p:nvPr/>
          </p:nvSpPr>
          <p:spPr>
            <a:xfrm>
              <a:off x="2521600" y="2115075"/>
              <a:ext cx="85325" cy="116375"/>
            </a:xfrm>
            <a:custGeom>
              <a:rect b="b" l="l" r="r" t="t"/>
              <a:pathLst>
                <a:path extrusionOk="0" h="4655" w="3413">
                  <a:moveTo>
                    <a:pt x="30" y="0"/>
                  </a:moveTo>
                  <a:cubicBezTo>
                    <a:pt x="0" y="0"/>
                    <a:pt x="0" y="61"/>
                    <a:pt x="30" y="61"/>
                  </a:cubicBezTo>
                  <a:cubicBezTo>
                    <a:pt x="1459" y="608"/>
                    <a:pt x="2189" y="1915"/>
                    <a:pt x="2736" y="3283"/>
                  </a:cubicBezTo>
                  <a:cubicBezTo>
                    <a:pt x="2465" y="2954"/>
                    <a:pt x="2133" y="2711"/>
                    <a:pt x="1747" y="2711"/>
                  </a:cubicBezTo>
                  <a:cubicBezTo>
                    <a:pt x="1526" y="2711"/>
                    <a:pt x="1288" y="2791"/>
                    <a:pt x="1034" y="2979"/>
                  </a:cubicBezTo>
                  <a:cubicBezTo>
                    <a:pt x="1009" y="3003"/>
                    <a:pt x="1024" y="3048"/>
                    <a:pt x="1047" y="3048"/>
                  </a:cubicBezTo>
                  <a:cubicBezTo>
                    <a:pt x="1052" y="3048"/>
                    <a:pt x="1058" y="3045"/>
                    <a:pt x="1064" y="3040"/>
                  </a:cubicBezTo>
                  <a:cubicBezTo>
                    <a:pt x="1187" y="3003"/>
                    <a:pt x="1311" y="2986"/>
                    <a:pt x="1434" y="2986"/>
                  </a:cubicBezTo>
                  <a:cubicBezTo>
                    <a:pt x="1829" y="2986"/>
                    <a:pt x="2207" y="3164"/>
                    <a:pt x="2462" y="3465"/>
                  </a:cubicBezTo>
                  <a:cubicBezTo>
                    <a:pt x="2736" y="3830"/>
                    <a:pt x="2948" y="4195"/>
                    <a:pt x="3131" y="4590"/>
                  </a:cubicBezTo>
                  <a:cubicBezTo>
                    <a:pt x="3153" y="4634"/>
                    <a:pt x="3200" y="4654"/>
                    <a:pt x="3247" y="4654"/>
                  </a:cubicBezTo>
                  <a:cubicBezTo>
                    <a:pt x="3329" y="4654"/>
                    <a:pt x="3412" y="4595"/>
                    <a:pt x="3374" y="4499"/>
                  </a:cubicBezTo>
                  <a:lnTo>
                    <a:pt x="3374" y="4468"/>
                  </a:lnTo>
                  <a:cubicBezTo>
                    <a:pt x="3374" y="2675"/>
                    <a:pt x="1976" y="182"/>
                    <a:pt x="3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233"/>
            <p:cNvSpPr/>
            <p:nvPr/>
          </p:nvSpPr>
          <p:spPr>
            <a:xfrm>
              <a:off x="1517175" y="2526100"/>
              <a:ext cx="1009025" cy="1632025"/>
            </a:xfrm>
            <a:custGeom>
              <a:rect b="b" l="l" r="r" t="t"/>
              <a:pathLst>
                <a:path extrusionOk="0" h="65281" w="40361">
                  <a:moveTo>
                    <a:pt x="38525" y="1"/>
                  </a:moveTo>
                  <a:cubicBezTo>
                    <a:pt x="37918" y="1"/>
                    <a:pt x="37136" y="484"/>
                    <a:pt x="36286" y="1371"/>
                  </a:cubicBezTo>
                  <a:cubicBezTo>
                    <a:pt x="23064" y="15140"/>
                    <a:pt x="3793" y="49973"/>
                    <a:pt x="1423" y="54989"/>
                  </a:cubicBezTo>
                  <a:cubicBezTo>
                    <a:pt x="0" y="57967"/>
                    <a:pt x="13645" y="65281"/>
                    <a:pt x="17385" y="65281"/>
                  </a:cubicBezTo>
                  <a:cubicBezTo>
                    <a:pt x="17881" y="65281"/>
                    <a:pt x="18203" y="65152"/>
                    <a:pt x="18292" y="64867"/>
                  </a:cubicBezTo>
                  <a:cubicBezTo>
                    <a:pt x="19265" y="61706"/>
                    <a:pt x="34706" y="22709"/>
                    <a:pt x="38809" y="7997"/>
                  </a:cubicBezTo>
                  <a:cubicBezTo>
                    <a:pt x="40360" y="2381"/>
                    <a:pt x="39874" y="1"/>
                    <a:pt x="38525"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233"/>
            <p:cNvSpPr/>
            <p:nvPr/>
          </p:nvSpPr>
          <p:spPr>
            <a:xfrm>
              <a:off x="1007125" y="3850650"/>
              <a:ext cx="988650" cy="516050"/>
            </a:xfrm>
            <a:custGeom>
              <a:rect b="b" l="l" r="r" t="t"/>
              <a:pathLst>
                <a:path extrusionOk="0" h="20642" w="39546">
                  <a:moveTo>
                    <a:pt x="22828" y="1"/>
                  </a:moveTo>
                  <a:cubicBezTo>
                    <a:pt x="22159" y="1277"/>
                    <a:pt x="21217" y="2402"/>
                    <a:pt x="20122" y="3344"/>
                  </a:cubicBezTo>
                  <a:cubicBezTo>
                    <a:pt x="18420" y="4681"/>
                    <a:pt x="2128" y="8086"/>
                    <a:pt x="2493" y="11156"/>
                  </a:cubicBezTo>
                  <a:cubicBezTo>
                    <a:pt x="2508" y="11298"/>
                    <a:pt x="2554" y="11415"/>
                    <a:pt x="2627" y="11511"/>
                  </a:cubicBezTo>
                  <a:lnTo>
                    <a:pt x="2627" y="11511"/>
                  </a:lnTo>
                  <a:cubicBezTo>
                    <a:pt x="1307" y="12086"/>
                    <a:pt x="368" y="12787"/>
                    <a:pt x="396" y="13618"/>
                  </a:cubicBezTo>
                  <a:cubicBezTo>
                    <a:pt x="415" y="14402"/>
                    <a:pt x="1118" y="14541"/>
                    <a:pt x="1614" y="14541"/>
                  </a:cubicBezTo>
                  <a:cubicBezTo>
                    <a:pt x="1887" y="14541"/>
                    <a:pt x="2098" y="14499"/>
                    <a:pt x="2098" y="14499"/>
                  </a:cubicBezTo>
                  <a:lnTo>
                    <a:pt x="2098" y="14499"/>
                  </a:lnTo>
                  <a:cubicBezTo>
                    <a:pt x="2098" y="14499"/>
                    <a:pt x="0" y="15320"/>
                    <a:pt x="456" y="16840"/>
                  </a:cubicBezTo>
                  <a:cubicBezTo>
                    <a:pt x="653" y="17444"/>
                    <a:pt x="1331" y="17606"/>
                    <a:pt x="2002" y="17606"/>
                  </a:cubicBezTo>
                  <a:cubicBezTo>
                    <a:pt x="2784" y="17606"/>
                    <a:pt x="3557" y="17387"/>
                    <a:pt x="3557" y="17387"/>
                  </a:cubicBezTo>
                  <a:lnTo>
                    <a:pt x="3557" y="17387"/>
                  </a:lnTo>
                  <a:cubicBezTo>
                    <a:pt x="3557" y="17387"/>
                    <a:pt x="1824" y="18420"/>
                    <a:pt x="2219" y="19454"/>
                  </a:cubicBezTo>
                  <a:cubicBezTo>
                    <a:pt x="2576" y="20345"/>
                    <a:pt x="3763" y="20641"/>
                    <a:pt x="5243" y="20641"/>
                  </a:cubicBezTo>
                  <a:cubicBezTo>
                    <a:pt x="7549" y="20641"/>
                    <a:pt x="10565" y="19920"/>
                    <a:pt x="12250" y="19606"/>
                  </a:cubicBezTo>
                  <a:cubicBezTo>
                    <a:pt x="13268" y="19413"/>
                    <a:pt x="15417" y="18859"/>
                    <a:pt x="17716" y="18239"/>
                  </a:cubicBezTo>
                  <a:lnTo>
                    <a:pt x="17716" y="18239"/>
                  </a:lnTo>
                  <a:cubicBezTo>
                    <a:pt x="17960" y="19245"/>
                    <a:pt x="19037" y="19970"/>
                    <a:pt x="22250" y="19970"/>
                  </a:cubicBezTo>
                  <a:cubicBezTo>
                    <a:pt x="23488" y="19970"/>
                    <a:pt x="25117" y="19992"/>
                    <a:pt x="26809" y="19992"/>
                  </a:cubicBezTo>
                  <a:cubicBezTo>
                    <a:pt x="30436" y="19992"/>
                    <a:pt x="34356" y="19893"/>
                    <a:pt x="35351" y="19271"/>
                  </a:cubicBezTo>
                  <a:cubicBezTo>
                    <a:pt x="36810" y="18390"/>
                    <a:pt x="38907" y="11216"/>
                    <a:pt x="39545" y="9514"/>
                  </a:cubicBezTo>
                  <a:lnTo>
                    <a:pt x="22828" y="1"/>
                  </a:ln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233"/>
            <p:cNvSpPr/>
            <p:nvPr/>
          </p:nvSpPr>
          <p:spPr>
            <a:xfrm>
              <a:off x="1445575" y="4219875"/>
              <a:ext cx="209750" cy="86725"/>
            </a:xfrm>
            <a:custGeom>
              <a:rect b="b" l="l" r="r" t="t"/>
              <a:pathLst>
                <a:path extrusionOk="0" h="3469" w="8390">
                  <a:moveTo>
                    <a:pt x="8045" y="1"/>
                  </a:moveTo>
                  <a:cubicBezTo>
                    <a:pt x="6549" y="1"/>
                    <a:pt x="5055" y="184"/>
                    <a:pt x="3587" y="551"/>
                  </a:cubicBezTo>
                  <a:cubicBezTo>
                    <a:pt x="2797" y="733"/>
                    <a:pt x="2007" y="1037"/>
                    <a:pt x="1308" y="1432"/>
                  </a:cubicBezTo>
                  <a:cubicBezTo>
                    <a:pt x="913" y="1645"/>
                    <a:pt x="609" y="1919"/>
                    <a:pt x="335" y="2253"/>
                  </a:cubicBezTo>
                  <a:cubicBezTo>
                    <a:pt x="62" y="2587"/>
                    <a:pt x="1" y="3043"/>
                    <a:pt x="153" y="3469"/>
                  </a:cubicBezTo>
                  <a:cubicBezTo>
                    <a:pt x="92" y="3074"/>
                    <a:pt x="244" y="2679"/>
                    <a:pt x="518" y="2435"/>
                  </a:cubicBezTo>
                  <a:cubicBezTo>
                    <a:pt x="821" y="2162"/>
                    <a:pt x="1125" y="1949"/>
                    <a:pt x="1490" y="1797"/>
                  </a:cubicBezTo>
                  <a:cubicBezTo>
                    <a:pt x="2189" y="1493"/>
                    <a:pt x="2949" y="1250"/>
                    <a:pt x="3709" y="1098"/>
                  </a:cubicBezTo>
                  <a:cubicBezTo>
                    <a:pt x="5229" y="703"/>
                    <a:pt x="6809" y="429"/>
                    <a:pt x="8390" y="4"/>
                  </a:cubicBezTo>
                  <a:cubicBezTo>
                    <a:pt x="8275" y="2"/>
                    <a:pt x="8160" y="1"/>
                    <a:pt x="80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233"/>
            <p:cNvSpPr/>
            <p:nvPr/>
          </p:nvSpPr>
          <p:spPr>
            <a:xfrm>
              <a:off x="1096025" y="4185750"/>
              <a:ext cx="330575" cy="98825"/>
            </a:xfrm>
            <a:custGeom>
              <a:rect b="b" l="l" r="r" t="t"/>
              <a:pathLst>
                <a:path extrusionOk="0" h="3953" w="13223">
                  <a:moveTo>
                    <a:pt x="13223" y="1"/>
                  </a:moveTo>
                  <a:cubicBezTo>
                    <a:pt x="12068" y="153"/>
                    <a:pt x="10913" y="335"/>
                    <a:pt x="9788" y="609"/>
                  </a:cubicBezTo>
                  <a:cubicBezTo>
                    <a:pt x="8664" y="882"/>
                    <a:pt x="7569" y="1217"/>
                    <a:pt x="6445" y="1551"/>
                  </a:cubicBezTo>
                  <a:cubicBezTo>
                    <a:pt x="5350" y="1885"/>
                    <a:pt x="4256" y="2250"/>
                    <a:pt x="3192" y="2645"/>
                  </a:cubicBezTo>
                  <a:cubicBezTo>
                    <a:pt x="2098" y="3071"/>
                    <a:pt x="1034" y="3466"/>
                    <a:pt x="1" y="3952"/>
                  </a:cubicBezTo>
                  <a:cubicBezTo>
                    <a:pt x="1125" y="3679"/>
                    <a:pt x="2220" y="3375"/>
                    <a:pt x="3314" y="3041"/>
                  </a:cubicBezTo>
                  <a:cubicBezTo>
                    <a:pt x="4439" y="2737"/>
                    <a:pt x="5533" y="2402"/>
                    <a:pt x="6627" y="2068"/>
                  </a:cubicBezTo>
                  <a:lnTo>
                    <a:pt x="9910" y="1034"/>
                  </a:lnTo>
                  <a:cubicBezTo>
                    <a:pt x="11004" y="700"/>
                    <a:pt x="12098" y="335"/>
                    <a:pt x="1322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233"/>
            <p:cNvSpPr/>
            <p:nvPr/>
          </p:nvSpPr>
          <p:spPr>
            <a:xfrm>
              <a:off x="1059550" y="4118125"/>
              <a:ext cx="300950" cy="95025"/>
            </a:xfrm>
            <a:custGeom>
              <a:rect b="b" l="l" r="r" t="t"/>
              <a:pathLst>
                <a:path extrusionOk="0" h="3801" w="12038">
                  <a:moveTo>
                    <a:pt x="12037" y="1"/>
                  </a:moveTo>
                  <a:cubicBezTo>
                    <a:pt x="10974" y="62"/>
                    <a:pt x="9910" y="214"/>
                    <a:pt x="8876" y="426"/>
                  </a:cubicBezTo>
                  <a:cubicBezTo>
                    <a:pt x="7843" y="639"/>
                    <a:pt x="6809" y="913"/>
                    <a:pt x="5806" y="1217"/>
                  </a:cubicBezTo>
                  <a:cubicBezTo>
                    <a:pt x="4803" y="1551"/>
                    <a:pt x="3800" y="1916"/>
                    <a:pt x="2828" y="2341"/>
                  </a:cubicBezTo>
                  <a:cubicBezTo>
                    <a:pt x="1855" y="2767"/>
                    <a:pt x="913" y="3253"/>
                    <a:pt x="1" y="3800"/>
                  </a:cubicBezTo>
                  <a:cubicBezTo>
                    <a:pt x="1004" y="3466"/>
                    <a:pt x="1976" y="3071"/>
                    <a:pt x="2980" y="2736"/>
                  </a:cubicBezTo>
                  <a:cubicBezTo>
                    <a:pt x="3983" y="2402"/>
                    <a:pt x="4955" y="2068"/>
                    <a:pt x="5958" y="1764"/>
                  </a:cubicBezTo>
                  <a:cubicBezTo>
                    <a:pt x="6961" y="1460"/>
                    <a:pt x="7964" y="1156"/>
                    <a:pt x="8998" y="852"/>
                  </a:cubicBezTo>
                  <a:cubicBezTo>
                    <a:pt x="10001" y="548"/>
                    <a:pt x="11004" y="274"/>
                    <a:pt x="120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233"/>
            <p:cNvSpPr/>
            <p:nvPr/>
          </p:nvSpPr>
          <p:spPr>
            <a:xfrm>
              <a:off x="1079325" y="4052775"/>
              <a:ext cx="240900" cy="82100"/>
            </a:xfrm>
            <a:custGeom>
              <a:rect b="b" l="l" r="r" t="t"/>
              <a:pathLst>
                <a:path extrusionOk="0" h="3284" w="9636">
                  <a:moveTo>
                    <a:pt x="9635" y="1"/>
                  </a:moveTo>
                  <a:lnTo>
                    <a:pt x="9635" y="1"/>
                  </a:lnTo>
                  <a:cubicBezTo>
                    <a:pt x="7933" y="122"/>
                    <a:pt x="6231" y="487"/>
                    <a:pt x="4620" y="1065"/>
                  </a:cubicBezTo>
                  <a:cubicBezTo>
                    <a:pt x="3009" y="1581"/>
                    <a:pt x="1429" y="2341"/>
                    <a:pt x="0" y="3283"/>
                  </a:cubicBezTo>
                  <a:cubicBezTo>
                    <a:pt x="1641" y="2706"/>
                    <a:pt x="3192" y="2098"/>
                    <a:pt x="4803" y="1581"/>
                  </a:cubicBezTo>
                  <a:cubicBezTo>
                    <a:pt x="6414" y="1034"/>
                    <a:pt x="8025" y="517"/>
                    <a:pt x="96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233"/>
            <p:cNvSpPr/>
            <p:nvPr/>
          </p:nvSpPr>
          <p:spPr>
            <a:xfrm>
              <a:off x="1959275" y="2521775"/>
              <a:ext cx="572300" cy="730100"/>
            </a:xfrm>
            <a:custGeom>
              <a:rect b="b" l="l" r="r" t="t"/>
              <a:pathLst>
                <a:path extrusionOk="0" h="29204" w="22892">
                  <a:moveTo>
                    <a:pt x="21061" y="1"/>
                  </a:moveTo>
                  <a:cubicBezTo>
                    <a:pt x="19971" y="1"/>
                    <a:pt x="18039" y="1476"/>
                    <a:pt x="14864" y="5252"/>
                  </a:cubicBezTo>
                  <a:cubicBezTo>
                    <a:pt x="9545" y="11605"/>
                    <a:pt x="4590" y="18231"/>
                    <a:pt x="0" y="25100"/>
                  </a:cubicBezTo>
                  <a:lnTo>
                    <a:pt x="14742" y="29204"/>
                  </a:lnTo>
                  <a:cubicBezTo>
                    <a:pt x="14742" y="29204"/>
                    <a:pt x="19757" y="15587"/>
                    <a:pt x="21338" y="8565"/>
                  </a:cubicBezTo>
                  <a:cubicBezTo>
                    <a:pt x="22348" y="4164"/>
                    <a:pt x="22892" y="1"/>
                    <a:pt x="21061" y="1"/>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233"/>
            <p:cNvSpPr/>
            <p:nvPr/>
          </p:nvSpPr>
          <p:spPr>
            <a:xfrm>
              <a:off x="2310400" y="2834100"/>
              <a:ext cx="161825" cy="420825"/>
            </a:xfrm>
            <a:custGeom>
              <a:rect b="b" l="l" r="r" t="t"/>
              <a:pathLst>
                <a:path extrusionOk="0" h="16833" w="6473">
                  <a:moveTo>
                    <a:pt x="6442" y="1"/>
                  </a:moveTo>
                  <a:cubicBezTo>
                    <a:pt x="6427" y="1"/>
                    <a:pt x="6412" y="8"/>
                    <a:pt x="6412" y="24"/>
                  </a:cubicBezTo>
                  <a:cubicBezTo>
                    <a:pt x="5560" y="2182"/>
                    <a:pt x="4801" y="4370"/>
                    <a:pt x="4102" y="6559"/>
                  </a:cubicBezTo>
                  <a:cubicBezTo>
                    <a:pt x="3372" y="8717"/>
                    <a:pt x="2612" y="10844"/>
                    <a:pt x="1883" y="12972"/>
                  </a:cubicBezTo>
                  <a:cubicBezTo>
                    <a:pt x="1487" y="14188"/>
                    <a:pt x="728" y="16650"/>
                    <a:pt x="697" y="16650"/>
                  </a:cubicBezTo>
                  <a:cubicBezTo>
                    <a:pt x="667" y="16650"/>
                    <a:pt x="120" y="16559"/>
                    <a:pt x="59" y="16559"/>
                  </a:cubicBezTo>
                  <a:cubicBezTo>
                    <a:pt x="47" y="16553"/>
                    <a:pt x="38" y="16551"/>
                    <a:pt x="31" y="16551"/>
                  </a:cubicBezTo>
                  <a:cubicBezTo>
                    <a:pt x="0" y="16551"/>
                    <a:pt x="10" y="16595"/>
                    <a:pt x="59" y="16620"/>
                  </a:cubicBezTo>
                  <a:lnTo>
                    <a:pt x="819" y="16832"/>
                  </a:lnTo>
                  <a:cubicBezTo>
                    <a:pt x="1335" y="15799"/>
                    <a:pt x="1761" y="14705"/>
                    <a:pt x="2126" y="13610"/>
                  </a:cubicBezTo>
                  <a:cubicBezTo>
                    <a:pt x="2551" y="12547"/>
                    <a:pt x="2916" y="11452"/>
                    <a:pt x="3311" y="10358"/>
                  </a:cubicBezTo>
                  <a:cubicBezTo>
                    <a:pt x="3858" y="8717"/>
                    <a:pt x="4436" y="7106"/>
                    <a:pt x="4953" y="5434"/>
                  </a:cubicBezTo>
                  <a:cubicBezTo>
                    <a:pt x="5226" y="4978"/>
                    <a:pt x="5439" y="4461"/>
                    <a:pt x="5682" y="3975"/>
                  </a:cubicBezTo>
                  <a:cubicBezTo>
                    <a:pt x="5956" y="3428"/>
                    <a:pt x="6199" y="2850"/>
                    <a:pt x="6442" y="2303"/>
                  </a:cubicBezTo>
                  <a:cubicBezTo>
                    <a:pt x="6442" y="2259"/>
                    <a:pt x="6426" y="2231"/>
                    <a:pt x="6417" y="2231"/>
                  </a:cubicBezTo>
                  <a:cubicBezTo>
                    <a:pt x="6414" y="2231"/>
                    <a:pt x="6412" y="2234"/>
                    <a:pt x="6412" y="2243"/>
                  </a:cubicBezTo>
                  <a:cubicBezTo>
                    <a:pt x="6108" y="2790"/>
                    <a:pt x="5804" y="3367"/>
                    <a:pt x="5560" y="3914"/>
                  </a:cubicBezTo>
                  <a:cubicBezTo>
                    <a:pt x="5439" y="4218"/>
                    <a:pt x="5287" y="4492"/>
                    <a:pt x="5165" y="4765"/>
                  </a:cubicBezTo>
                  <a:cubicBezTo>
                    <a:pt x="5257" y="4461"/>
                    <a:pt x="5348" y="4127"/>
                    <a:pt x="5439" y="3793"/>
                  </a:cubicBezTo>
                  <a:cubicBezTo>
                    <a:pt x="5834" y="2546"/>
                    <a:pt x="6168" y="1300"/>
                    <a:pt x="6472" y="24"/>
                  </a:cubicBezTo>
                  <a:cubicBezTo>
                    <a:pt x="6472" y="8"/>
                    <a:pt x="6457" y="1"/>
                    <a:pt x="64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233"/>
            <p:cNvSpPr/>
            <p:nvPr/>
          </p:nvSpPr>
          <p:spPr>
            <a:xfrm>
              <a:off x="2013975" y="3090750"/>
              <a:ext cx="319950" cy="88950"/>
            </a:xfrm>
            <a:custGeom>
              <a:rect b="b" l="l" r="r" t="t"/>
              <a:pathLst>
                <a:path extrusionOk="0" h="3558" w="12798">
                  <a:moveTo>
                    <a:pt x="31" y="1"/>
                  </a:moveTo>
                  <a:cubicBezTo>
                    <a:pt x="1" y="1"/>
                    <a:pt x="1" y="62"/>
                    <a:pt x="31" y="62"/>
                  </a:cubicBezTo>
                  <a:cubicBezTo>
                    <a:pt x="852" y="305"/>
                    <a:pt x="1673" y="609"/>
                    <a:pt x="2493" y="852"/>
                  </a:cubicBezTo>
                  <a:cubicBezTo>
                    <a:pt x="3314" y="1126"/>
                    <a:pt x="4135" y="1369"/>
                    <a:pt x="4955" y="1612"/>
                  </a:cubicBezTo>
                  <a:cubicBezTo>
                    <a:pt x="6597" y="2098"/>
                    <a:pt x="11794" y="3436"/>
                    <a:pt x="12737" y="3557"/>
                  </a:cubicBezTo>
                  <a:cubicBezTo>
                    <a:pt x="12767" y="3557"/>
                    <a:pt x="12797" y="3496"/>
                    <a:pt x="12767" y="3436"/>
                  </a:cubicBezTo>
                  <a:cubicBezTo>
                    <a:pt x="12007" y="3162"/>
                    <a:pt x="11156" y="2949"/>
                    <a:pt x="10366" y="2737"/>
                  </a:cubicBezTo>
                  <a:lnTo>
                    <a:pt x="7843" y="2037"/>
                  </a:lnTo>
                  <a:cubicBezTo>
                    <a:pt x="6201" y="1612"/>
                    <a:pt x="4530" y="1156"/>
                    <a:pt x="2888" y="730"/>
                  </a:cubicBezTo>
                  <a:cubicBezTo>
                    <a:pt x="1946" y="487"/>
                    <a:pt x="973" y="275"/>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233"/>
            <p:cNvSpPr/>
            <p:nvPr/>
          </p:nvSpPr>
          <p:spPr>
            <a:xfrm>
              <a:off x="2472950" y="2546875"/>
              <a:ext cx="331350" cy="217500"/>
            </a:xfrm>
            <a:custGeom>
              <a:rect b="b" l="l" r="r" t="t"/>
              <a:pathLst>
                <a:path extrusionOk="0" h="8700" w="13254">
                  <a:moveTo>
                    <a:pt x="31" y="0"/>
                  </a:moveTo>
                  <a:cubicBezTo>
                    <a:pt x="16" y="0"/>
                    <a:pt x="1" y="8"/>
                    <a:pt x="1" y="23"/>
                  </a:cubicBezTo>
                  <a:cubicBezTo>
                    <a:pt x="517" y="1330"/>
                    <a:pt x="1156" y="2576"/>
                    <a:pt x="1976" y="3701"/>
                  </a:cubicBezTo>
                  <a:cubicBezTo>
                    <a:pt x="2797" y="4856"/>
                    <a:pt x="3770" y="5889"/>
                    <a:pt x="4864" y="6801"/>
                  </a:cubicBezTo>
                  <a:cubicBezTo>
                    <a:pt x="6019" y="7744"/>
                    <a:pt x="7296" y="8595"/>
                    <a:pt x="8816" y="8686"/>
                  </a:cubicBezTo>
                  <a:cubicBezTo>
                    <a:pt x="8924" y="8695"/>
                    <a:pt x="9033" y="8700"/>
                    <a:pt x="9141" y="8700"/>
                  </a:cubicBezTo>
                  <a:cubicBezTo>
                    <a:pt x="10418" y="8700"/>
                    <a:pt x="11610" y="8044"/>
                    <a:pt x="12311" y="6923"/>
                  </a:cubicBezTo>
                  <a:cubicBezTo>
                    <a:pt x="13253" y="5494"/>
                    <a:pt x="13223" y="3671"/>
                    <a:pt x="13223" y="1999"/>
                  </a:cubicBezTo>
                  <a:cubicBezTo>
                    <a:pt x="13208" y="1953"/>
                    <a:pt x="13177" y="1930"/>
                    <a:pt x="13147" y="1930"/>
                  </a:cubicBezTo>
                  <a:cubicBezTo>
                    <a:pt x="13117" y="1930"/>
                    <a:pt x="13086" y="1953"/>
                    <a:pt x="13071" y="1999"/>
                  </a:cubicBezTo>
                  <a:cubicBezTo>
                    <a:pt x="12980" y="3427"/>
                    <a:pt x="12858" y="4978"/>
                    <a:pt x="12159" y="6254"/>
                  </a:cubicBezTo>
                  <a:cubicBezTo>
                    <a:pt x="11521" y="7409"/>
                    <a:pt x="10487" y="8260"/>
                    <a:pt x="9119" y="8260"/>
                  </a:cubicBezTo>
                  <a:cubicBezTo>
                    <a:pt x="7691" y="8260"/>
                    <a:pt x="6384" y="7440"/>
                    <a:pt x="5259" y="6619"/>
                  </a:cubicBezTo>
                  <a:cubicBezTo>
                    <a:pt x="4195" y="5829"/>
                    <a:pt x="3253" y="4886"/>
                    <a:pt x="2402" y="3853"/>
                  </a:cubicBezTo>
                  <a:cubicBezTo>
                    <a:pt x="1429" y="2698"/>
                    <a:pt x="639" y="1391"/>
                    <a:pt x="62" y="23"/>
                  </a:cubicBezTo>
                  <a:cubicBezTo>
                    <a:pt x="62" y="8"/>
                    <a:pt x="46" y="0"/>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233"/>
            <p:cNvSpPr/>
            <p:nvPr/>
          </p:nvSpPr>
          <p:spPr>
            <a:xfrm>
              <a:off x="4203225" y="2874325"/>
              <a:ext cx="721925" cy="540175"/>
            </a:xfrm>
            <a:custGeom>
              <a:rect b="b" l="l" r="r" t="t"/>
              <a:pathLst>
                <a:path extrusionOk="0" h="21607" w="28877">
                  <a:moveTo>
                    <a:pt x="21974" y="1"/>
                  </a:moveTo>
                  <a:cubicBezTo>
                    <a:pt x="19897" y="1"/>
                    <a:pt x="16339" y="2769"/>
                    <a:pt x="13892" y="3400"/>
                  </a:cubicBezTo>
                  <a:cubicBezTo>
                    <a:pt x="13223" y="3582"/>
                    <a:pt x="1" y="6044"/>
                    <a:pt x="1" y="6044"/>
                  </a:cubicBezTo>
                  <a:lnTo>
                    <a:pt x="3101" y="21606"/>
                  </a:lnTo>
                  <a:cubicBezTo>
                    <a:pt x="5198" y="21546"/>
                    <a:pt x="16323" y="20695"/>
                    <a:pt x="18937" y="19813"/>
                  </a:cubicBezTo>
                  <a:cubicBezTo>
                    <a:pt x="21551" y="18901"/>
                    <a:pt x="28877" y="15740"/>
                    <a:pt x="28390" y="13673"/>
                  </a:cubicBezTo>
                  <a:cubicBezTo>
                    <a:pt x="28105" y="12462"/>
                    <a:pt x="27225" y="12211"/>
                    <a:pt x="26545" y="12211"/>
                  </a:cubicBezTo>
                  <a:cubicBezTo>
                    <a:pt x="26065" y="12211"/>
                    <a:pt x="25685" y="12336"/>
                    <a:pt x="25685" y="12336"/>
                  </a:cubicBezTo>
                  <a:cubicBezTo>
                    <a:pt x="25685" y="12336"/>
                    <a:pt x="28573" y="10542"/>
                    <a:pt x="27874" y="8476"/>
                  </a:cubicBezTo>
                  <a:cubicBezTo>
                    <a:pt x="27577" y="7572"/>
                    <a:pt x="26742" y="7321"/>
                    <a:pt x="25904" y="7321"/>
                  </a:cubicBezTo>
                  <a:cubicBezTo>
                    <a:pt x="24854" y="7321"/>
                    <a:pt x="23801" y="7716"/>
                    <a:pt x="23801" y="7716"/>
                  </a:cubicBezTo>
                  <a:cubicBezTo>
                    <a:pt x="23801" y="7716"/>
                    <a:pt x="26597" y="5649"/>
                    <a:pt x="25776" y="3643"/>
                  </a:cubicBezTo>
                  <a:cubicBezTo>
                    <a:pt x="25491" y="2956"/>
                    <a:pt x="24916" y="2732"/>
                    <a:pt x="24286" y="2732"/>
                  </a:cubicBezTo>
                  <a:cubicBezTo>
                    <a:pt x="23105" y="2732"/>
                    <a:pt x="21734" y="3521"/>
                    <a:pt x="21734" y="3521"/>
                  </a:cubicBezTo>
                  <a:cubicBezTo>
                    <a:pt x="21734" y="3521"/>
                    <a:pt x="24409" y="1758"/>
                    <a:pt x="23041" y="390"/>
                  </a:cubicBezTo>
                  <a:cubicBezTo>
                    <a:pt x="22762" y="117"/>
                    <a:pt x="22399" y="1"/>
                    <a:pt x="21974"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233"/>
            <p:cNvSpPr/>
            <p:nvPr/>
          </p:nvSpPr>
          <p:spPr>
            <a:xfrm>
              <a:off x="4511775" y="2957300"/>
              <a:ext cx="248150" cy="106225"/>
            </a:xfrm>
            <a:custGeom>
              <a:rect b="b" l="l" r="r" t="t"/>
              <a:pathLst>
                <a:path extrusionOk="0" h="4249" w="9926">
                  <a:moveTo>
                    <a:pt x="9802" y="0"/>
                  </a:moveTo>
                  <a:cubicBezTo>
                    <a:pt x="9765" y="0"/>
                    <a:pt x="9717" y="15"/>
                    <a:pt x="9665" y="50"/>
                  </a:cubicBezTo>
                  <a:cubicBezTo>
                    <a:pt x="6322" y="2877"/>
                    <a:pt x="4346" y="3546"/>
                    <a:pt x="91" y="4123"/>
                  </a:cubicBezTo>
                  <a:cubicBezTo>
                    <a:pt x="8" y="4123"/>
                    <a:pt x="0" y="4249"/>
                    <a:pt x="68" y="4249"/>
                  </a:cubicBezTo>
                  <a:cubicBezTo>
                    <a:pt x="75" y="4249"/>
                    <a:pt x="82" y="4247"/>
                    <a:pt x="91" y="4245"/>
                  </a:cubicBezTo>
                  <a:cubicBezTo>
                    <a:pt x="4316" y="4062"/>
                    <a:pt x="6899" y="3606"/>
                    <a:pt x="9817" y="202"/>
                  </a:cubicBezTo>
                  <a:cubicBezTo>
                    <a:pt x="9926" y="94"/>
                    <a:pt x="9895" y="0"/>
                    <a:pt x="98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233"/>
            <p:cNvSpPr/>
            <p:nvPr/>
          </p:nvSpPr>
          <p:spPr>
            <a:xfrm>
              <a:off x="4545175" y="3060975"/>
              <a:ext cx="265200" cy="111125"/>
            </a:xfrm>
            <a:custGeom>
              <a:rect b="b" l="l" r="r" t="t"/>
              <a:pathLst>
                <a:path extrusionOk="0" h="4445" w="10608">
                  <a:moveTo>
                    <a:pt x="10467" y="1"/>
                  </a:moveTo>
                  <a:cubicBezTo>
                    <a:pt x="10438" y="1"/>
                    <a:pt x="10404" y="11"/>
                    <a:pt x="10366" y="37"/>
                  </a:cubicBezTo>
                  <a:cubicBezTo>
                    <a:pt x="6627" y="2651"/>
                    <a:pt x="4499" y="3380"/>
                    <a:pt x="62" y="4323"/>
                  </a:cubicBezTo>
                  <a:cubicBezTo>
                    <a:pt x="1" y="4323"/>
                    <a:pt x="31" y="4444"/>
                    <a:pt x="92" y="4444"/>
                  </a:cubicBezTo>
                  <a:cubicBezTo>
                    <a:pt x="4530" y="3897"/>
                    <a:pt x="7083" y="3350"/>
                    <a:pt x="10487" y="250"/>
                  </a:cubicBezTo>
                  <a:cubicBezTo>
                    <a:pt x="10607" y="154"/>
                    <a:pt x="10576" y="1"/>
                    <a:pt x="104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233"/>
            <p:cNvSpPr/>
            <p:nvPr/>
          </p:nvSpPr>
          <p:spPr>
            <a:xfrm>
              <a:off x="4574050" y="3182300"/>
              <a:ext cx="271100" cy="94725"/>
            </a:xfrm>
            <a:custGeom>
              <a:rect b="b" l="l" r="r" t="t"/>
              <a:pathLst>
                <a:path extrusionOk="0" h="3789" w="10844">
                  <a:moveTo>
                    <a:pt x="10785" y="1"/>
                  </a:moveTo>
                  <a:cubicBezTo>
                    <a:pt x="10753" y="1"/>
                    <a:pt x="10694" y="24"/>
                    <a:pt x="10609" y="78"/>
                  </a:cubicBezTo>
                  <a:cubicBezTo>
                    <a:pt x="6810" y="2357"/>
                    <a:pt x="4530" y="3269"/>
                    <a:pt x="92" y="3603"/>
                  </a:cubicBezTo>
                  <a:cubicBezTo>
                    <a:pt x="1" y="3634"/>
                    <a:pt x="1" y="3755"/>
                    <a:pt x="92" y="3786"/>
                  </a:cubicBezTo>
                  <a:cubicBezTo>
                    <a:pt x="212" y="3787"/>
                    <a:pt x="330" y="3788"/>
                    <a:pt x="447" y="3788"/>
                  </a:cubicBezTo>
                  <a:cubicBezTo>
                    <a:pt x="4801" y="3788"/>
                    <a:pt x="7592" y="2685"/>
                    <a:pt x="10670" y="199"/>
                  </a:cubicBezTo>
                  <a:cubicBezTo>
                    <a:pt x="10808" y="81"/>
                    <a:pt x="10844" y="1"/>
                    <a:pt x="1078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233"/>
            <p:cNvSpPr/>
            <p:nvPr/>
          </p:nvSpPr>
          <p:spPr>
            <a:xfrm>
              <a:off x="4134850" y="2813075"/>
              <a:ext cx="462800" cy="407500"/>
            </a:xfrm>
            <a:custGeom>
              <a:rect b="b" l="l" r="r" t="t"/>
              <a:pathLst>
                <a:path extrusionOk="0" h="16300" w="18512">
                  <a:moveTo>
                    <a:pt x="15776" y="1"/>
                  </a:moveTo>
                  <a:cubicBezTo>
                    <a:pt x="12791" y="1"/>
                    <a:pt x="6962" y="2040"/>
                    <a:pt x="5471" y="3205"/>
                  </a:cubicBezTo>
                  <a:cubicBezTo>
                    <a:pt x="3496" y="4755"/>
                    <a:pt x="0" y="8980"/>
                    <a:pt x="0" y="8980"/>
                  </a:cubicBezTo>
                  <a:cubicBezTo>
                    <a:pt x="0" y="8980"/>
                    <a:pt x="5119" y="16299"/>
                    <a:pt x="8543" y="16299"/>
                  </a:cubicBezTo>
                  <a:cubicBezTo>
                    <a:pt x="9041" y="16299"/>
                    <a:pt x="9504" y="16144"/>
                    <a:pt x="9909" y="15789"/>
                  </a:cubicBezTo>
                  <a:cubicBezTo>
                    <a:pt x="13070" y="12992"/>
                    <a:pt x="10791" y="7065"/>
                    <a:pt x="10791" y="7065"/>
                  </a:cubicBezTo>
                  <a:cubicBezTo>
                    <a:pt x="13465" y="6032"/>
                    <a:pt x="18511" y="3235"/>
                    <a:pt x="17508" y="652"/>
                  </a:cubicBezTo>
                  <a:cubicBezTo>
                    <a:pt x="17331" y="190"/>
                    <a:pt x="16685" y="1"/>
                    <a:pt x="15776"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233"/>
            <p:cNvSpPr/>
            <p:nvPr/>
          </p:nvSpPr>
          <p:spPr>
            <a:xfrm>
              <a:off x="4385950" y="2849300"/>
              <a:ext cx="188900" cy="361300"/>
            </a:xfrm>
            <a:custGeom>
              <a:rect b="b" l="l" r="r" t="t"/>
              <a:pathLst>
                <a:path extrusionOk="0" h="14452" w="7556">
                  <a:moveTo>
                    <a:pt x="7540" y="1"/>
                  </a:moveTo>
                  <a:cubicBezTo>
                    <a:pt x="7532" y="1"/>
                    <a:pt x="7525" y="8"/>
                    <a:pt x="7525" y="24"/>
                  </a:cubicBezTo>
                  <a:cubicBezTo>
                    <a:pt x="6735" y="3002"/>
                    <a:pt x="3148" y="4157"/>
                    <a:pt x="686" y="5343"/>
                  </a:cubicBezTo>
                  <a:cubicBezTo>
                    <a:pt x="503" y="5434"/>
                    <a:pt x="473" y="5647"/>
                    <a:pt x="595" y="5768"/>
                  </a:cubicBezTo>
                  <a:cubicBezTo>
                    <a:pt x="1385" y="8291"/>
                    <a:pt x="1780" y="12121"/>
                    <a:pt x="48" y="14340"/>
                  </a:cubicBezTo>
                  <a:cubicBezTo>
                    <a:pt x="1" y="14387"/>
                    <a:pt x="44" y="14451"/>
                    <a:pt x="94" y="14451"/>
                  </a:cubicBezTo>
                  <a:cubicBezTo>
                    <a:pt x="109" y="14451"/>
                    <a:pt x="125" y="14445"/>
                    <a:pt x="139" y="14431"/>
                  </a:cubicBezTo>
                  <a:cubicBezTo>
                    <a:pt x="2327" y="12303"/>
                    <a:pt x="2236" y="8534"/>
                    <a:pt x="1203" y="5799"/>
                  </a:cubicBezTo>
                  <a:cubicBezTo>
                    <a:pt x="3786" y="4583"/>
                    <a:pt x="7312" y="3276"/>
                    <a:pt x="7555" y="24"/>
                  </a:cubicBezTo>
                  <a:cubicBezTo>
                    <a:pt x="7555" y="8"/>
                    <a:pt x="7548" y="1"/>
                    <a:pt x="75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233"/>
            <p:cNvSpPr/>
            <p:nvPr/>
          </p:nvSpPr>
          <p:spPr>
            <a:xfrm>
              <a:off x="4724525" y="3749575"/>
              <a:ext cx="841975" cy="487125"/>
            </a:xfrm>
            <a:custGeom>
              <a:rect b="b" l="l" r="r" t="t"/>
              <a:pathLst>
                <a:path extrusionOk="0" h="19485" w="33679">
                  <a:moveTo>
                    <a:pt x="0" y="1"/>
                  </a:moveTo>
                  <a:lnTo>
                    <a:pt x="0" y="62"/>
                  </a:lnTo>
                  <a:lnTo>
                    <a:pt x="1976" y="13405"/>
                  </a:lnTo>
                  <a:lnTo>
                    <a:pt x="2158" y="14621"/>
                  </a:lnTo>
                  <a:lnTo>
                    <a:pt x="2888" y="19484"/>
                  </a:lnTo>
                  <a:lnTo>
                    <a:pt x="33679" y="19484"/>
                  </a:lnTo>
                  <a:lnTo>
                    <a:pt x="28876" y="639"/>
                  </a:lnTo>
                  <a:lnTo>
                    <a:pt x="28815" y="457"/>
                  </a:lnTo>
                  <a:lnTo>
                    <a:pt x="28755" y="214"/>
                  </a:lnTo>
                  <a:lnTo>
                    <a:pt x="28755" y="92"/>
                  </a:lnTo>
                  <a:lnTo>
                    <a:pt x="28755" y="62"/>
                  </a:lnTo>
                  <a:lnTo>
                    <a:pt x="28755" y="31"/>
                  </a:lnTo>
                  <a:lnTo>
                    <a:pt x="28755"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233"/>
            <p:cNvSpPr/>
            <p:nvPr/>
          </p:nvSpPr>
          <p:spPr>
            <a:xfrm>
              <a:off x="4831675" y="3813550"/>
              <a:ext cx="118550" cy="423150"/>
            </a:xfrm>
            <a:custGeom>
              <a:rect b="b" l="l" r="r" t="t"/>
              <a:pathLst>
                <a:path extrusionOk="0" h="16926" w="4742">
                  <a:moveTo>
                    <a:pt x="87" y="1"/>
                  </a:moveTo>
                  <a:cubicBezTo>
                    <a:pt x="41" y="1"/>
                    <a:pt x="0" y="33"/>
                    <a:pt x="0" y="86"/>
                  </a:cubicBezTo>
                  <a:cubicBezTo>
                    <a:pt x="456" y="1940"/>
                    <a:pt x="882" y="3795"/>
                    <a:pt x="1337" y="5649"/>
                  </a:cubicBezTo>
                  <a:cubicBezTo>
                    <a:pt x="1429" y="5983"/>
                    <a:pt x="1520" y="6348"/>
                    <a:pt x="1581" y="6682"/>
                  </a:cubicBezTo>
                  <a:lnTo>
                    <a:pt x="1793" y="7533"/>
                  </a:lnTo>
                  <a:cubicBezTo>
                    <a:pt x="2553" y="10664"/>
                    <a:pt x="3344" y="13795"/>
                    <a:pt x="4164" y="16925"/>
                  </a:cubicBezTo>
                  <a:lnTo>
                    <a:pt x="4742" y="16925"/>
                  </a:lnTo>
                  <a:cubicBezTo>
                    <a:pt x="3799" y="13308"/>
                    <a:pt x="2827" y="9722"/>
                    <a:pt x="1854" y="6105"/>
                  </a:cubicBezTo>
                  <a:cubicBezTo>
                    <a:pt x="1763" y="5801"/>
                    <a:pt x="1672" y="5466"/>
                    <a:pt x="1581" y="5132"/>
                  </a:cubicBezTo>
                  <a:cubicBezTo>
                    <a:pt x="1125" y="3460"/>
                    <a:pt x="638" y="1758"/>
                    <a:pt x="182" y="56"/>
                  </a:cubicBezTo>
                  <a:cubicBezTo>
                    <a:pt x="157" y="18"/>
                    <a:pt x="121" y="1"/>
                    <a:pt x="8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233"/>
            <p:cNvSpPr/>
            <p:nvPr/>
          </p:nvSpPr>
          <p:spPr>
            <a:xfrm>
              <a:off x="4335450" y="3748075"/>
              <a:ext cx="1108700" cy="488625"/>
            </a:xfrm>
            <a:custGeom>
              <a:rect b="b" l="l" r="r" t="t"/>
              <a:pathLst>
                <a:path extrusionOk="0" h="19545" w="44348">
                  <a:moveTo>
                    <a:pt x="5502" y="0"/>
                  </a:moveTo>
                  <a:cubicBezTo>
                    <a:pt x="2007" y="5927"/>
                    <a:pt x="92" y="12675"/>
                    <a:pt x="1" y="19544"/>
                  </a:cubicBezTo>
                  <a:lnTo>
                    <a:pt x="40822" y="19544"/>
                  </a:lnTo>
                  <a:cubicBezTo>
                    <a:pt x="42463" y="13161"/>
                    <a:pt x="43618" y="6657"/>
                    <a:pt x="44348" y="122"/>
                  </a:cubicBezTo>
                  <a:lnTo>
                    <a:pt x="44348" y="31"/>
                  </a:lnTo>
                  <a:lnTo>
                    <a:pt x="5502"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233"/>
            <p:cNvSpPr/>
            <p:nvPr/>
          </p:nvSpPr>
          <p:spPr>
            <a:xfrm>
              <a:off x="5181975" y="3873250"/>
              <a:ext cx="35750" cy="363450"/>
            </a:xfrm>
            <a:custGeom>
              <a:rect b="b" l="l" r="r" t="t"/>
              <a:pathLst>
                <a:path extrusionOk="0" h="14538" w="1430">
                  <a:moveTo>
                    <a:pt x="867" y="1"/>
                  </a:moveTo>
                  <a:cubicBezTo>
                    <a:pt x="821" y="1"/>
                    <a:pt x="776" y="24"/>
                    <a:pt x="760" y="69"/>
                  </a:cubicBezTo>
                  <a:cubicBezTo>
                    <a:pt x="852" y="4902"/>
                    <a:pt x="578" y="9735"/>
                    <a:pt x="0" y="14537"/>
                  </a:cubicBezTo>
                  <a:lnTo>
                    <a:pt x="730" y="14537"/>
                  </a:lnTo>
                  <a:cubicBezTo>
                    <a:pt x="882" y="13474"/>
                    <a:pt x="1004" y="12410"/>
                    <a:pt x="1095" y="11346"/>
                  </a:cubicBezTo>
                  <a:cubicBezTo>
                    <a:pt x="1429" y="7607"/>
                    <a:pt x="1399" y="3808"/>
                    <a:pt x="973" y="69"/>
                  </a:cubicBezTo>
                  <a:cubicBezTo>
                    <a:pt x="958" y="24"/>
                    <a:pt x="912" y="1"/>
                    <a:pt x="86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233"/>
            <p:cNvSpPr/>
            <p:nvPr/>
          </p:nvSpPr>
          <p:spPr>
            <a:xfrm>
              <a:off x="5301275" y="3868475"/>
              <a:ext cx="41825" cy="368225"/>
            </a:xfrm>
            <a:custGeom>
              <a:rect b="b" l="l" r="r" t="t"/>
              <a:pathLst>
                <a:path extrusionOk="0" h="14729" w="1673">
                  <a:moveTo>
                    <a:pt x="1182" y="0"/>
                  </a:moveTo>
                  <a:cubicBezTo>
                    <a:pt x="1136" y="0"/>
                    <a:pt x="1095" y="25"/>
                    <a:pt x="1095" y="78"/>
                  </a:cubicBezTo>
                  <a:cubicBezTo>
                    <a:pt x="1095" y="3816"/>
                    <a:pt x="912" y="7555"/>
                    <a:pt x="548" y="11263"/>
                  </a:cubicBezTo>
                  <a:cubicBezTo>
                    <a:pt x="487" y="11841"/>
                    <a:pt x="335" y="13178"/>
                    <a:pt x="1" y="14728"/>
                  </a:cubicBezTo>
                  <a:lnTo>
                    <a:pt x="760" y="14728"/>
                  </a:lnTo>
                  <a:cubicBezTo>
                    <a:pt x="1642" y="9987"/>
                    <a:pt x="1672" y="4911"/>
                    <a:pt x="1308" y="108"/>
                  </a:cubicBezTo>
                  <a:cubicBezTo>
                    <a:pt x="1308" y="40"/>
                    <a:pt x="1240" y="0"/>
                    <a:pt x="118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233"/>
            <p:cNvSpPr/>
            <p:nvPr/>
          </p:nvSpPr>
          <p:spPr>
            <a:xfrm>
              <a:off x="4502625" y="3840475"/>
              <a:ext cx="406575" cy="334200"/>
            </a:xfrm>
            <a:custGeom>
              <a:rect b="b" l="l" r="r" t="t"/>
              <a:pathLst>
                <a:path extrusionOk="0" h="13368" w="16263">
                  <a:moveTo>
                    <a:pt x="16187" y="0"/>
                  </a:moveTo>
                  <a:cubicBezTo>
                    <a:pt x="16156" y="0"/>
                    <a:pt x="16124" y="15"/>
                    <a:pt x="16110" y="43"/>
                  </a:cubicBezTo>
                  <a:cubicBezTo>
                    <a:pt x="15715" y="1775"/>
                    <a:pt x="15077" y="3447"/>
                    <a:pt x="14256" y="5028"/>
                  </a:cubicBezTo>
                  <a:cubicBezTo>
                    <a:pt x="12888" y="7581"/>
                    <a:pt x="11156" y="10104"/>
                    <a:pt x="8542" y="11380"/>
                  </a:cubicBezTo>
                  <a:cubicBezTo>
                    <a:pt x="5928" y="12627"/>
                    <a:pt x="3010" y="12596"/>
                    <a:pt x="183" y="12900"/>
                  </a:cubicBezTo>
                  <a:cubicBezTo>
                    <a:pt x="1" y="12900"/>
                    <a:pt x="1" y="13174"/>
                    <a:pt x="183" y="13204"/>
                  </a:cubicBezTo>
                  <a:cubicBezTo>
                    <a:pt x="1083" y="13315"/>
                    <a:pt x="1991" y="13368"/>
                    <a:pt x="2898" y="13368"/>
                  </a:cubicBezTo>
                  <a:cubicBezTo>
                    <a:pt x="3738" y="13368"/>
                    <a:pt x="4578" y="13322"/>
                    <a:pt x="5411" y="13234"/>
                  </a:cubicBezTo>
                  <a:cubicBezTo>
                    <a:pt x="6901" y="13113"/>
                    <a:pt x="8329" y="12657"/>
                    <a:pt x="9636" y="11958"/>
                  </a:cubicBezTo>
                  <a:cubicBezTo>
                    <a:pt x="10943" y="11198"/>
                    <a:pt x="12037" y="10165"/>
                    <a:pt x="12888" y="8918"/>
                  </a:cubicBezTo>
                  <a:cubicBezTo>
                    <a:pt x="13770" y="7611"/>
                    <a:pt x="14530" y="6243"/>
                    <a:pt x="15107" y="4754"/>
                  </a:cubicBezTo>
                  <a:cubicBezTo>
                    <a:pt x="15776" y="3295"/>
                    <a:pt x="16171" y="1684"/>
                    <a:pt x="16262" y="73"/>
                  </a:cubicBezTo>
                  <a:cubicBezTo>
                    <a:pt x="16262" y="23"/>
                    <a:pt x="16226" y="0"/>
                    <a:pt x="1618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233"/>
            <p:cNvSpPr/>
            <p:nvPr/>
          </p:nvSpPr>
          <p:spPr>
            <a:xfrm>
              <a:off x="4378775" y="3788050"/>
              <a:ext cx="145725" cy="448650"/>
            </a:xfrm>
            <a:custGeom>
              <a:rect b="b" l="l" r="r" t="t"/>
              <a:pathLst>
                <a:path extrusionOk="0" h="17946" w="5829">
                  <a:moveTo>
                    <a:pt x="5774" y="0"/>
                  </a:moveTo>
                  <a:cubicBezTo>
                    <a:pt x="5763" y="0"/>
                    <a:pt x="5753" y="4"/>
                    <a:pt x="5745" y="12"/>
                  </a:cubicBezTo>
                  <a:cubicBezTo>
                    <a:pt x="4195" y="2596"/>
                    <a:pt x="2888" y="5331"/>
                    <a:pt x="1794" y="8128"/>
                  </a:cubicBezTo>
                  <a:cubicBezTo>
                    <a:pt x="608" y="11289"/>
                    <a:pt x="0" y="14602"/>
                    <a:pt x="31" y="17945"/>
                  </a:cubicBezTo>
                  <a:lnTo>
                    <a:pt x="578" y="17945"/>
                  </a:lnTo>
                  <a:cubicBezTo>
                    <a:pt x="578" y="17155"/>
                    <a:pt x="608" y="16335"/>
                    <a:pt x="669" y="15514"/>
                  </a:cubicBezTo>
                  <a:cubicBezTo>
                    <a:pt x="1155" y="10073"/>
                    <a:pt x="3344" y="4906"/>
                    <a:pt x="5806" y="73"/>
                  </a:cubicBezTo>
                  <a:cubicBezTo>
                    <a:pt x="5828" y="28"/>
                    <a:pt x="5801" y="0"/>
                    <a:pt x="577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233"/>
            <p:cNvSpPr/>
            <p:nvPr/>
          </p:nvSpPr>
          <p:spPr>
            <a:xfrm>
              <a:off x="4302025" y="1965975"/>
              <a:ext cx="1150500" cy="1345175"/>
            </a:xfrm>
            <a:custGeom>
              <a:rect b="b" l="l" r="r" t="t"/>
              <a:pathLst>
                <a:path extrusionOk="0" h="53807" w="46020">
                  <a:moveTo>
                    <a:pt x="33179" y="1"/>
                  </a:moveTo>
                  <a:cubicBezTo>
                    <a:pt x="28470" y="1"/>
                    <a:pt x="22821" y="4230"/>
                    <a:pt x="21551" y="7575"/>
                  </a:cubicBezTo>
                  <a:cubicBezTo>
                    <a:pt x="20031" y="11526"/>
                    <a:pt x="20001" y="16329"/>
                    <a:pt x="18754" y="18882"/>
                  </a:cubicBezTo>
                  <a:cubicBezTo>
                    <a:pt x="16201" y="24232"/>
                    <a:pt x="9666" y="25022"/>
                    <a:pt x="4924" y="30554"/>
                  </a:cubicBezTo>
                  <a:cubicBezTo>
                    <a:pt x="0" y="36268"/>
                    <a:pt x="1520" y="46117"/>
                    <a:pt x="9514" y="51223"/>
                  </a:cubicBezTo>
                  <a:cubicBezTo>
                    <a:pt x="12227" y="52954"/>
                    <a:pt x="15384" y="53806"/>
                    <a:pt x="18679" y="53806"/>
                  </a:cubicBezTo>
                  <a:cubicBezTo>
                    <a:pt x="26089" y="53806"/>
                    <a:pt x="34201" y="49494"/>
                    <a:pt x="39545" y="41162"/>
                  </a:cubicBezTo>
                  <a:cubicBezTo>
                    <a:pt x="46019" y="31071"/>
                    <a:pt x="43679" y="11405"/>
                    <a:pt x="38360" y="2833"/>
                  </a:cubicBezTo>
                  <a:cubicBezTo>
                    <a:pt x="37105" y="804"/>
                    <a:pt x="35231" y="1"/>
                    <a:pt x="33179" y="1"/>
                  </a:cubicBezTo>
                  <a:close/>
                </a:path>
              </a:pathLst>
            </a:custGeom>
            <a:solidFill>
              <a:srgbClr val="D85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233"/>
            <p:cNvSpPr/>
            <p:nvPr/>
          </p:nvSpPr>
          <p:spPr>
            <a:xfrm>
              <a:off x="4385600" y="2080100"/>
              <a:ext cx="519050" cy="680125"/>
            </a:xfrm>
            <a:custGeom>
              <a:rect b="b" l="l" r="r" t="t"/>
              <a:pathLst>
                <a:path extrusionOk="0" h="27205" w="20762">
                  <a:moveTo>
                    <a:pt x="20761" y="1"/>
                  </a:moveTo>
                  <a:lnTo>
                    <a:pt x="20761" y="1"/>
                  </a:lnTo>
                  <a:cubicBezTo>
                    <a:pt x="19667" y="943"/>
                    <a:pt x="18512" y="2068"/>
                    <a:pt x="17813" y="3436"/>
                  </a:cubicBezTo>
                  <a:cubicBezTo>
                    <a:pt x="17114" y="4803"/>
                    <a:pt x="16627" y="6262"/>
                    <a:pt x="16293" y="7752"/>
                  </a:cubicBezTo>
                  <a:cubicBezTo>
                    <a:pt x="15898" y="9241"/>
                    <a:pt x="15624" y="10761"/>
                    <a:pt x="15138" y="12159"/>
                  </a:cubicBezTo>
                  <a:cubicBezTo>
                    <a:pt x="14925" y="12858"/>
                    <a:pt x="14591" y="13527"/>
                    <a:pt x="14226" y="14135"/>
                  </a:cubicBezTo>
                  <a:cubicBezTo>
                    <a:pt x="13800" y="14743"/>
                    <a:pt x="13344" y="15290"/>
                    <a:pt x="12828" y="15807"/>
                  </a:cubicBezTo>
                  <a:cubicBezTo>
                    <a:pt x="10852" y="17934"/>
                    <a:pt x="8360" y="19302"/>
                    <a:pt x="5958" y="20822"/>
                  </a:cubicBezTo>
                  <a:cubicBezTo>
                    <a:pt x="4712" y="21582"/>
                    <a:pt x="3557" y="22494"/>
                    <a:pt x="2524" y="23527"/>
                  </a:cubicBezTo>
                  <a:cubicBezTo>
                    <a:pt x="1490" y="24621"/>
                    <a:pt x="639" y="25837"/>
                    <a:pt x="1" y="27205"/>
                  </a:cubicBezTo>
                  <a:cubicBezTo>
                    <a:pt x="730" y="25898"/>
                    <a:pt x="1642" y="24743"/>
                    <a:pt x="2736" y="23740"/>
                  </a:cubicBezTo>
                  <a:cubicBezTo>
                    <a:pt x="3770" y="22767"/>
                    <a:pt x="4925" y="21916"/>
                    <a:pt x="6141" y="21217"/>
                  </a:cubicBezTo>
                  <a:cubicBezTo>
                    <a:pt x="7387" y="20518"/>
                    <a:pt x="8603" y="19788"/>
                    <a:pt x="9819" y="18998"/>
                  </a:cubicBezTo>
                  <a:cubicBezTo>
                    <a:pt x="11065" y="18208"/>
                    <a:pt x="12189" y="17266"/>
                    <a:pt x="13223" y="16232"/>
                  </a:cubicBezTo>
                  <a:cubicBezTo>
                    <a:pt x="13740" y="15685"/>
                    <a:pt x="14226" y="15077"/>
                    <a:pt x="14651" y="14469"/>
                  </a:cubicBezTo>
                  <a:cubicBezTo>
                    <a:pt x="15047" y="13800"/>
                    <a:pt x="15381" y="13071"/>
                    <a:pt x="15594" y="12341"/>
                  </a:cubicBezTo>
                  <a:cubicBezTo>
                    <a:pt x="16050" y="10852"/>
                    <a:pt x="16384" y="9363"/>
                    <a:pt x="16658" y="7843"/>
                  </a:cubicBezTo>
                  <a:cubicBezTo>
                    <a:pt x="16962" y="6354"/>
                    <a:pt x="17417" y="4925"/>
                    <a:pt x="18025" y="3557"/>
                  </a:cubicBezTo>
                  <a:cubicBezTo>
                    <a:pt x="18633" y="2189"/>
                    <a:pt x="19758" y="1065"/>
                    <a:pt x="20761" y="1"/>
                  </a:cubicBezTo>
                  <a:close/>
                </a:path>
              </a:pathLst>
            </a:custGeom>
            <a:solidFill>
              <a:srgbClr val="D85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233"/>
            <p:cNvSpPr/>
            <p:nvPr/>
          </p:nvSpPr>
          <p:spPr>
            <a:xfrm>
              <a:off x="5010575" y="2424700"/>
              <a:ext cx="1530800" cy="909650"/>
            </a:xfrm>
            <a:custGeom>
              <a:rect b="b" l="l" r="r" t="t"/>
              <a:pathLst>
                <a:path extrusionOk="0" h="36386" w="61232">
                  <a:moveTo>
                    <a:pt x="47317" y="1"/>
                  </a:moveTo>
                  <a:cubicBezTo>
                    <a:pt x="46561" y="1"/>
                    <a:pt x="46007" y="153"/>
                    <a:pt x="45763" y="503"/>
                  </a:cubicBezTo>
                  <a:cubicBezTo>
                    <a:pt x="42176" y="5670"/>
                    <a:pt x="32358" y="19226"/>
                    <a:pt x="31629" y="19257"/>
                  </a:cubicBezTo>
                  <a:cubicBezTo>
                    <a:pt x="31593" y="19258"/>
                    <a:pt x="31555" y="19259"/>
                    <a:pt x="31516" y="19259"/>
                  </a:cubicBezTo>
                  <a:cubicBezTo>
                    <a:pt x="28625" y="19259"/>
                    <a:pt x="18643" y="14831"/>
                    <a:pt x="9106" y="11202"/>
                  </a:cubicBezTo>
                  <a:cubicBezTo>
                    <a:pt x="7056" y="10425"/>
                    <a:pt x="5523" y="10094"/>
                    <a:pt x="4411" y="10094"/>
                  </a:cubicBezTo>
                  <a:cubicBezTo>
                    <a:pt x="1" y="10094"/>
                    <a:pt x="2211" y="15305"/>
                    <a:pt x="5002" y="18558"/>
                  </a:cubicBezTo>
                  <a:cubicBezTo>
                    <a:pt x="11112" y="25701"/>
                    <a:pt x="23118" y="34151"/>
                    <a:pt x="32085" y="36218"/>
                  </a:cubicBezTo>
                  <a:cubicBezTo>
                    <a:pt x="32584" y="36334"/>
                    <a:pt x="33109" y="36386"/>
                    <a:pt x="33649" y="36386"/>
                  </a:cubicBezTo>
                  <a:cubicBezTo>
                    <a:pt x="37774" y="36386"/>
                    <a:pt x="42755" y="33339"/>
                    <a:pt x="43696" y="32479"/>
                  </a:cubicBezTo>
                  <a:cubicBezTo>
                    <a:pt x="50322" y="26461"/>
                    <a:pt x="57921" y="14424"/>
                    <a:pt x="60566" y="6399"/>
                  </a:cubicBezTo>
                  <a:cubicBezTo>
                    <a:pt x="61232" y="4376"/>
                    <a:pt x="51367" y="1"/>
                    <a:pt x="47317" y="1"/>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233"/>
            <p:cNvSpPr/>
            <p:nvPr/>
          </p:nvSpPr>
          <p:spPr>
            <a:xfrm>
              <a:off x="5922875" y="1699200"/>
              <a:ext cx="557775" cy="522900"/>
            </a:xfrm>
            <a:custGeom>
              <a:rect b="b" l="l" r="r" t="t"/>
              <a:pathLst>
                <a:path extrusionOk="0" h="20916" w="22311">
                  <a:moveTo>
                    <a:pt x="19662" y="1"/>
                  </a:moveTo>
                  <a:cubicBezTo>
                    <a:pt x="19503" y="1"/>
                    <a:pt x="19328" y="52"/>
                    <a:pt x="19150" y="161"/>
                  </a:cubicBezTo>
                  <a:lnTo>
                    <a:pt x="821" y="8793"/>
                  </a:lnTo>
                  <a:cubicBezTo>
                    <a:pt x="274" y="9127"/>
                    <a:pt x="0" y="9735"/>
                    <a:pt x="61" y="10374"/>
                  </a:cubicBezTo>
                  <a:lnTo>
                    <a:pt x="2006" y="20343"/>
                  </a:lnTo>
                  <a:cubicBezTo>
                    <a:pt x="2088" y="20712"/>
                    <a:pt x="2350" y="20915"/>
                    <a:pt x="2670" y="20915"/>
                  </a:cubicBezTo>
                  <a:cubicBezTo>
                    <a:pt x="2825" y="20915"/>
                    <a:pt x="2993" y="20868"/>
                    <a:pt x="3161" y="20769"/>
                  </a:cubicBezTo>
                  <a:lnTo>
                    <a:pt x="21490" y="12106"/>
                  </a:lnTo>
                  <a:cubicBezTo>
                    <a:pt x="22037" y="11772"/>
                    <a:pt x="22311" y="11164"/>
                    <a:pt x="22250" y="10526"/>
                  </a:cubicBezTo>
                  <a:lnTo>
                    <a:pt x="20305" y="586"/>
                  </a:lnTo>
                  <a:cubicBezTo>
                    <a:pt x="20243" y="218"/>
                    <a:pt x="19989" y="1"/>
                    <a:pt x="19662"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233"/>
            <p:cNvSpPr/>
            <p:nvPr/>
          </p:nvSpPr>
          <p:spPr>
            <a:xfrm>
              <a:off x="5928200" y="1728850"/>
              <a:ext cx="558525" cy="522450"/>
            </a:xfrm>
            <a:custGeom>
              <a:rect b="b" l="l" r="r" t="t"/>
              <a:pathLst>
                <a:path extrusionOk="0" h="20898" w="22341">
                  <a:moveTo>
                    <a:pt x="19671" y="0"/>
                  </a:moveTo>
                  <a:cubicBezTo>
                    <a:pt x="19517" y="0"/>
                    <a:pt x="19348" y="51"/>
                    <a:pt x="19180" y="160"/>
                  </a:cubicBezTo>
                  <a:lnTo>
                    <a:pt x="821" y="8792"/>
                  </a:lnTo>
                  <a:cubicBezTo>
                    <a:pt x="304" y="9127"/>
                    <a:pt x="0" y="9735"/>
                    <a:pt x="61" y="10373"/>
                  </a:cubicBezTo>
                  <a:lnTo>
                    <a:pt x="2006" y="20312"/>
                  </a:lnTo>
                  <a:cubicBezTo>
                    <a:pt x="2068" y="20681"/>
                    <a:pt x="2322" y="20898"/>
                    <a:pt x="2649" y="20898"/>
                  </a:cubicBezTo>
                  <a:cubicBezTo>
                    <a:pt x="2807" y="20898"/>
                    <a:pt x="2983" y="20847"/>
                    <a:pt x="3161" y="20738"/>
                  </a:cubicBezTo>
                  <a:lnTo>
                    <a:pt x="21490" y="12136"/>
                  </a:lnTo>
                  <a:cubicBezTo>
                    <a:pt x="22037" y="11771"/>
                    <a:pt x="22341" y="11163"/>
                    <a:pt x="22250" y="10525"/>
                  </a:cubicBezTo>
                  <a:lnTo>
                    <a:pt x="20304" y="586"/>
                  </a:lnTo>
                  <a:cubicBezTo>
                    <a:pt x="20243" y="217"/>
                    <a:pt x="19988" y="0"/>
                    <a:pt x="1967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233"/>
            <p:cNvSpPr/>
            <p:nvPr/>
          </p:nvSpPr>
          <p:spPr>
            <a:xfrm>
              <a:off x="5955850" y="1969350"/>
              <a:ext cx="52150" cy="43550"/>
            </a:xfrm>
            <a:custGeom>
              <a:rect b="b" l="l" r="r" t="t"/>
              <a:pathLst>
                <a:path extrusionOk="0" h="1742" w="2086">
                  <a:moveTo>
                    <a:pt x="979" y="1"/>
                  </a:moveTo>
                  <a:cubicBezTo>
                    <a:pt x="466" y="1"/>
                    <a:pt x="1" y="475"/>
                    <a:pt x="140" y="1057"/>
                  </a:cubicBezTo>
                  <a:cubicBezTo>
                    <a:pt x="221" y="1458"/>
                    <a:pt x="583" y="1742"/>
                    <a:pt x="1001" y="1742"/>
                  </a:cubicBezTo>
                  <a:cubicBezTo>
                    <a:pt x="1058" y="1742"/>
                    <a:pt x="1115" y="1737"/>
                    <a:pt x="1174" y="1726"/>
                  </a:cubicBezTo>
                  <a:cubicBezTo>
                    <a:pt x="1903" y="1543"/>
                    <a:pt x="2086" y="571"/>
                    <a:pt x="1447" y="145"/>
                  </a:cubicBezTo>
                  <a:cubicBezTo>
                    <a:pt x="1297" y="45"/>
                    <a:pt x="1136" y="1"/>
                    <a:pt x="97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233"/>
            <p:cNvSpPr/>
            <p:nvPr/>
          </p:nvSpPr>
          <p:spPr>
            <a:xfrm>
              <a:off x="6384125" y="1849325"/>
              <a:ext cx="195375" cy="368350"/>
            </a:xfrm>
            <a:custGeom>
              <a:rect b="b" l="l" r="r" t="t"/>
              <a:pathLst>
                <a:path extrusionOk="0" h="14734" w="7815">
                  <a:moveTo>
                    <a:pt x="6102" y="1"/>
                  </a:moveTo>
                  <a:cubicBezTo>
                    <a:pt x="5571" y="1"/>
                    <a:pt x="4909" y="321"/>
                    <a:pt x="4165" y="1055"/>
                  </a:cubicBezTo>
                  <a:cubicBezTo>
                    <a:pt x="213" y="4916"/>
                    <a:pt x="0" y="11755"/>
                    <a:pt x="608" y="14156"/>
                  </a:cubicBezTo>
                  <a:lnTo>
                    <a:pt x="7539" y="14733"/>
                  </a:lnTo>
                  <a:cubicBezTo>
                    <a:pt x="6627" y="9627"/>
                    <a:pt x="5624" y="8472"/>
                    <a:pt x="7143" y="3730"/>
                  </a:cubicBezTo>
                  <a:cubicBezTo>
                    <a:pt x="7815" y="1590"/>
                    <a:pt x="7284" y="1"/>
                    <a:pt x="6102" y="1"/>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233"/>
            <p:cNvSpPr/>
            <p:nvPr/>
          </p:nvSpPr>
          <p:spPr>
            <a:xfrm>
              <a:off x="6105250" y="1829150"/>
              <a:ext cx="487875" cy="755550"/>
            </a:xfrm>
            <a:custGeom>
              <a:rect b="b" l="l" r="r" t="t"/>
              <a:pathLst>
                <a:path extrusionOk="0" h="30222" w="19515">
                  <a:moveTo>
                    <a:pt x="3873" y="0"/>
                  </a:moveTo>
                  <a:cubicBezTo>
                    <a:pt x="2261" y="0"/>
                    <a:pt x="1298" y="804"/>
                    <a:pt x="3374" y="2957"/>
                  </a:cubicBezTo>
                  <a:cubicBezTo>
                    <a:pt x="5715" y="5358"/>
                    <a:pt x="7903" y="6209"/>
                    <a:pt x="9028" y="7850"/>
                  </a:cubicBezTo>
                  <a:cubicBezTo>
                    <a:pt x="9028" y="7850"/>
                    <a:pt x="3526" y="8549"/>
                    <a:pt x="2401" y="11042"/>
                  </a:cubicBezTo>
                  <a:cubicBezTo>
                    <a:pt x="1459" y="13230"/>
                    <a:pt x="639" y="15449"/>
                    <a:pt x="0" y="17759"/>
                  </a:cubicBezTo>
                  <a:cubicBezTo>
                    <a:pt x="395" y="17972"/>
                    <a:pt x="791" y="18154"/>
                    <a:pt x="1216" y="18337"/>
                  </a:cubicBezTo>
                  <a:cubicBezTo>
                    <a:pt x="1216" y="18337"/>
                    <a:pt x="426" y="20768"/>
                    <a:pt x="1976" y="24325"/>
                  </a:cubicBezTo>
                  <a:lnTo>
                    <a:pt x="16779" y="30221"/>
                  </a:lnTo>
                  <a:cubicBezTo>
                    <a:pt x="16779" y="30221"/>
                    <a:pt x="19514" y="23382"/>
                    <a:pt x="19058" y="17850"/>
                  </a:cubicBezTo>
                  <a:cubicBezTo>
                    <a:pt x="18754" y="14021"/>
                    <a:pt x="17143" y="5753"/>
                    <a:pt x="6870" y="707"/>
                  </a:cubicBezTo>
                  <a:cubicBezTo>
                    <a:pt x="5965" y="272"/>
                    <a:pt x="4809" y="0"/>
                    <a:pt x="3873"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233"/>
            <p:cNvSpPr/>
            <p:nvPr/>
          </p:nvSpPr>
          <p:spPr>
            <a:xfrm>
              <a:off x="5992025" y="1977100"/>
              <a:ext cx="568425" cy="363550"/>
            </a:xfrm>
            <a:custGeom>
              <a:rect b="b" l="l" r="r" t="t"/>
              <a:pathLst>
                <a:path extrusionOk="0" h="14542" w="22737">
                  <a:moveTo>
                    <a:pt x="5303" y="1"/>
                  </a:moveTo>
                  <a:cubicBezTo>
                    <a:pt x="3791" y="1"/>
                    <a:pt x="2616" y="367"/>
                    <a:pt x="2189" y="1324"/>
                  </a:cubicBezTo>
                  <a:cubicBezTo>
                    <a:pt x="1307" y="3361"/>
                    <a:pt x="4164" y="4455"/>
                    <a:pt x="4164" y="4455"/>
                  </a:cubicBezTo>
                  <a:cubicBezTo>
                    <a:pt x="4164" y="4455"/>
                    <a:pt x="4036" y="4446"/>
                    <a:pt x="3826" y="4446"/>
                  </a:cubicBezTo>
                  <a:cubicBezTo>
                    <a:pt x="2961" y="4446"/>
                    <a:pt x="713" y="4603"/>
                    <a:pt x="395" y="6218"/>
                  </a:cubicBezTo>
                  <a:cubicBezTo>
                    <a:pt x="0" y="8042"/>
                    <a:pt x="2280" y="8771"/>
                    <a:pt x="2280" y="8771"/>
                  </a:cubicBezTo>
                  <a:cubicBezTo>
                    <a:pt x="2280" y="8771"/>
                    <a:pt x="213" y="8984"/>
                    <a:pt x="213" y="10808"/>
                  </a:cubicBezTo>
                  <a:cubicBezTo>
                    <a:pt x="213" y="13027"/>
                    <a:pt x="4529" y="12267"/>
                    <a:pt x="6444" y="14516"/>
                  </a:cubicBezTo>
                  <a:cubicBezTo>
                    <a:pt x="6459" y="14533"/>
                    <a:pt x="6493" y="14541"/>
                    <a:pt x="6545" y="14541"/>
                  </a:cubicBezTo>
                  <a:cubicBezTo>
                    <a:pt x="7964" y="14541"/>
                    <a:pt x="22736" y="8315"/>
                    <a:pt x="22736" y="8315"/>
                  </a:cubicBezTo>
                  <a:cubicBezTo>
                    <a:pt x="21308" y="6917"/>
                    <a:pt x="18177" y="3969"/>
                    <a:pt x="14833" y="2449"/>
                  </a:cubicBezTo>
                  <a:cubicBezTo>
                    <a:pt x="12355" y="1350"/>
                    <a:pt x="8208" y="1"/>
                    <a:pt x="5303" y="1"/>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233"/>
            <p:cNvSpPr/>
            <p:nvPr/>
          </p:nvSpPr>
          <p:spPr>
            <a:xfrm>
              <a:off x="6094600" y="2085425"/>
              <a:ext cx="240150" cy="60050"/>
            </a:xfrm>
            <a:custGeom>
              <a:rect b="b" l="l" r="r" t="t"/>
              <a:pathLst>
                <a:path extrusionOk="0" h="2402" w="9606">
                  <a:moveTo>
                    <a:pt x="1301" y="0"/>
                  </a:moveTo>
                  <a:cubicBezTo>
                    <a:pt x="904" y="0"/>
                    <a:pt x="510" y="20"/>
                    <a:pt x="122" y="61"/>
                  </a:cubicBezTo>
                  <a:cubicBezTo>
                    <a:pt x="31" y="61"/>
                    <a:pt x="1" y="153"/>
                    <a:pt x="61" y="153"/>
                  </a:cubicBezTo>
                  <a:cubicBezTo>
                    <a:pt x="3314" y="517"/>
                    <a:pt x="6505" y="1277"/>
                    <a:pt x="9575" y="2402"/>
                  </a:cubicBezTo>
                  <a:lnTo>
                    <a:pt x="9606" y="2371"/>
                  </a:lnTo>
                  <a:cubicBezTo>
                    <a:pt x="8192" y="1393"/>
                    <a:pt x="4662" y="0"/>
                    <a:pt x="13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233"/>
            <p:cNvSpPr/>
            <p:nvPr/>
          </p:nvSpPr>
          <p:spPr>
            <a:xfrm>
              <a:off x="6046725" y="2192100"/>
              <a:ext cx="243200" cy="46850"/>
            </a:xfrm>
            <a:custGeom>
              <a:rect b="b" l="l" r="r" t="t"/>
              <a:pathLst>
                <a:path extrusionOk="0" h="1874" w="9728">
                  <a:moveTo>
                    <a:pt x="1772" y="1"/>
                  </a:moveTo>
                  <a:cubicBezTo>
                    <a:pt x="1206" y="1"/>
                    <a:pt x="641" y="35"/>
                    <a:pt x="92" y="111"/>
                  </a:cubicBezTo>
                  <a:cubicBezTo>
                    <a:pt x="31" y="111"/>
                    <a:pt x="1" y="171"/>
                    <a:pt x="62" y="202"/>
                  </a:cubicBezTo>
                  <a:cubicBezTo>
                    <a:pt x="3314" y="384"/>
                    <a:pt x="6536" y="931"/>
                    <a:pt x="9697" y="1874"/>
                  </a:cubicBezTo>
                  <a:cubicBezTo>
                    <a:pt x="9697" y="1874"/>
                    <a:pt x="9727" y="1843"/>
                    <a:pt x="9697" y="1843"/>
                  </a:cubicBezTo>
                  <a:cubicBezTo>
                    <a:pt x="8452" y="1143"/>
                    <a:pt x="5063" y="1"/>
                    <a:pt x="17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233"/>
            <p:cNvSpPr/>
            <p:nvPr/>
          </p:nvSpPr>
          <p:spPr>
            <a:xfrm>
              <a:off x="4989250" y="2496525"/>
              <a:ext cx="1472400" cy="859400"/>
            </a:xfrm>
            <a:custGeom>
              <a:rect b="b" l="l" r="r" t="t"/>
              <a:pathLst>
                <a:path extrusionOk="0" h="34376" w="58896">
                  <a:moveTo>
                    <a:pt x="44275" y="1"/>
                  </a:moveTo>
                  <a:cubicBezTo>
                    <a:pt x="44275" y="1"/>
                    <a:pt x="32847" y="15411"/>
                    <a:pt x="32360" y="15594"/>
                  </a:cubicBezTo>
                  <a:cubicBezTo>
                    <a:pt x="32352" y="15597"/>
                    <a:pt x="32340" y="15598"/>
                    <a:pt x="32324" y="15598"/>
                  </a:cubicBezTo>
                  <a:cubicBezTo>
                    <a:pt x="31362" y="15598"/>
                    <a:pt x="16383" y="10392"/>
                    <a:pt x="11630" y="8359"/>
                  </a:cubicBezTo>
                  <a:cubicBezTo>
                    <a:pt x="9477" y="7455"/>
                    <a:pt x="7329" y="6946"/>
                    <a:pt x="5621" y="6946"/>
                  </a:cubicBezTo>
                  <a:cubicBezTo>
                    <a:pt x="1588" y="6946"/>
                    <a:pt x="0" y="9779"/>
                    <a:pt x="6554" y="16931"/>
                  </a:cubicBezTo>
                  <a:cubicBezTo>
                    <a:pt x="17180" y="28561"/>
                    <a:pt x="29690" y="34375"/>
                    <a:pt x="36849" y="34375"/>
                  </a:cubicBezTo>
                  <a:cubicBezTo>
                    <a:pt x="37923" y="34375"/>
                    <a:pt x="38877" y="34245"/>
                    <a:pt x="39686" y="33983"/>
                  </a:cubicBezTo>
                  <a:cubicBezTo>
                    <a:pt x="45552" y="32098"/>
                    <a:pt x="58896" y="17083"/>
                    <a:pt x="58896" y="17083"/>
                  </a:cubicBezTo>
                  <a:lnTo>
                    <a:pt x="44275"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233"/>
            <p:cNvSpPr/>
            <p:nvPr/>
          </p:nvSpPr>
          <p:spPr>
            <a:xfrm>
              <a:off x="6047700" y="2624650"/>
              <a:ext cx="290700" cy="358650"/>
            </a:xfrm>
            <a:custGeom>
              <a:rect b="b" l="l" r="r" t="t"/>
              <a:pathLst>
                <a:path extrusionOk="0" h="14346" w="11628">
                  <a:moveTo>
                    <a:pt x="55" y="1"/>
                  </a:moveTo>
                  <a:cubicBezTo>
                    <a:pt x="27" y="1"/>
                    <a:pt x="0" y="29"/>
                    <a:pt x="23" y="73"/>
                  </a:cubicBezTo>
                  <a:cubicBezTo>
                    <a:pt x="1816" y="2505"/>
                    <a:pt x="3700" y="4906"/>
                    <a:pt x="5615" y="7307"/>
                  </a:cubicBezTo>
                  <a:cubicBezTo>
                    <a:pt x="6527" y="8462"/>
                    <a:pt x="10387" y="13143"/>
                    <a:pt x="11451" y="14329"/>
                  </a:cubicBezTo>
                  <a:cubicBezTo>
                    <a:pt x="11457" y="14340"/>
                    <a:pt x="11467" y="14345"/>
                    <a:pt x="11480" y="14345"/>
                  </a:cubicBezTo>
                  <a:cubicBezTo>
                    <a:pt x="11533" y="14345"/>
                    <a:pt x="11628" y="14256"/>
                    <a:pt x="11603" y="14207"/>
                  </a:cubicBezTo>
                  <a:cubicBezTo>
                    <a:pt x="10570" y="12870"/>
                    <a:pt x="6953" y="8128"/>
                    <a:pt x="6011" y="7003"/>
                  </a:cubicBezTo>
                  <a:cubicBezTo>
                    <a:pt x="4065" y="4633"/>
                    <a:pt x="2120" y="2292"/>
                    <a:pt x="83" y="12"/>
                  </a:cubicBezTo>
                  <a:cubicBezTo>
                    <a:pt x="75" y="4"/>
                    <a:pt x="65" y="1"/>
                    <a:pt x="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233"/>
            <p:cNvSpPr/>
            <p:nvPr/>
          </p:nvSpPr>
          <p:spPr>
            <a:xfrm>
              <a:off x="5037600" y="2722975"/>
              <a:ext cx="1056275" cy="632950"/>
            </a:xfrm>
            <a:custGeom>
              <a:rect b="b" l="l" r="r" t="t"/>
              <a:pathLst>
                <a:path extrusionOk="0" h="25318" w="42251">
                  <a:moveTo>
                    <a:pt x="213" y="0"/>
                  </a:moveTo>
                  <a:cubicBezTo>
                    <a:pt x="0" y="1611"/>
                    <a:pt x="1186" y="4165"/>
                    <a:pt x="4620" y="7873"/>
                  </a:cubicBezTo>
                  <a:cubicBezTo>
                    <a:pt x="15246" y="19503"/>
                    <a:pt x="27756" y="25317"/>
                    <a:pt x="34915" y="25317"/>
                  </a:cubicBezTo>
                  <a:cubicBezTo>
                    <a:pt x="35989" y="25317"/>
                    <a:pt x="36943" y="25187"/>
                    <a:pt x="37752" y="24925"/>
                  </a:cubicBezTo>
                  <a:cubicBezTo>
                    <a:pt x="38998" y="24499"/>
                    <a:pt x="40548" y="23527"/>
                    <a:pt x="42250" y="22220"/>
                  </a:cubicBezTo>
                  <a:lnTo>
                    <a:pt x="213" y="0"/>
                  </a:lnTo>
                  <a:close/>
                </a:path>
              </a:pathLst>
            </a:cu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233"/>
            <p:cNvSpPr/>
            <p:nvPr/>
          </p:nvSpPr>
          <p:spPr>
            <a:xfrm>
              <a:off x="4401575" y="2626700"/>
              <a:ext cx="1090450" cy="1214100"/>
            </a:xfrm>
            <a:custGeom>
              <a:rect b="b" l="l" r="r" t="t"/>
              <a:pathLst>
                <a:path extrusionOk="0" h="48564" w="43618">
                  <a:moveTo>
                    <a:pt x="23693" y="0"/>
                  </a:moveTo>
                  <a:cubicBezTo>
                    <a:pt x="21390" y="0"/>
                    <a:pt x="18806" y="939"/>
                    <a:pt x="15958" y="3335"/>
                  </a:cubicBezTo>
                  <a:cubicBezTo>
                    <a:pt x="3648" y="13608"/>
                    <a:pt x="0" y="48563"/>
                    <a:pt x="0" y="48563"/>
                  </a:cubicBezTo>
                  <a:lnTo>
                    <a:pt x="43618" y="48563"/>
                  </a:lnTo>
                  <a:lnTo>
                    <a:pt x="38724" y="32910"/>
                  </a:lnTo>
                  <a:cubicBezTo>
                    <a:pt x="38724" y="32910"/>
                    <a:pt x="42463" y="28138"/>
                    <a:pt x="42129" y="23274"/>
                  </a:cubicBezTo>
                  <a:cubicBezTo>
                    <a:pt x="41733" y="17773"/>
                    <a:pt x="32280" y="4763"/>
                    <a:pt x="31429" y="3851"/>
                  </a:cubicBezTo>
                  <a:cubicBezTo>
                    <a:pt x="29388" y="1705"/>
                    <a:pt x="26796" y="0"/>
                    <a:pt x="23693"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233"/>
            <p:cNvSpPr/>
            <p:nvPr/>
          </p:nvSpPr>
          <p:spPr>
            <a:xfrm>
              <a:off x="5324825" y="2924350"/>
              <a:ext cx="132250" cy="280225"/>
            </a:xfrm>
            <a:custGeom>
              <a:rect b="b" l="l" r="r" t="t"/>
              <a:pathLst>
                <a:path extrusionOk="0" h="11209" w="5290">
                  <a:moveTo>
                    <a:pt x="1" y="0"/>
                  </a:moveTo>
                  <a:cubicBezTo>
                    <a:pt x="882" y="1368"/>
                    <a:pt x="1673" y="2797"/>
                    <a:pt x="2372" y="4256"/>
                  </a:cubicBezTo>
                  <a:cubicBezTo>
                    <a:pt x="3132" y="5684"/>
                    <a:pt x="3800" y="7143"/>
                    <a:pt x="4408" y="8633"/>
                  </a:cubicBezTo>
                  <a:cubicBezTo>
                    <a:pt x="4712" y="9453"/>
                    <a:pt x="4986" y="10304"/>
                    <a:pt x="5229" y="11186"/>
                  </a:cubicBezTo>
                  <a:cubicBezTo>
                    <a:pt x="5229" y="11201"/>
                    <a:pt x="5244" y="11209"/>
                    <a:pt x="5259" y="11209"/>
                  </a:cubicBezTo>
                  <a:cubicBezTo>
                    <a:pt x="5274" y="11209"/>
                    <a:pt x="5290" y="11201"/>
                    <a:pt x="5290" y="11186"/>
                  </a:cubicBezTo>
                  <a:cubicBezTo>
                    <a:pt x="5199" y="9575"/>
                    <a:pt x="4803" y="8025"/>
                    <a:pt x="4074" y="6596"/>
                  </a:cubicBezTo>
                  <a:cubicBezTo>
                    <a:pt x="3800" y="6019"/>
                    <a:pt x="3496" y="5411"/>
                    <a:pt x="3162" y="4864"/>
                  </a:cubicBezTo>
                  <a:cubicBezTo>
                    <a:pt x="3162" y="4712"/>
                    <a:pt x="3132" y="4590"/>
                    <a:pt x="3101" y="4468"/>
                  </a:cubicBezTo>
                  <a:cubicBezTo>
                    <a:pt x="3010" y="4195"/>
                    <a:pt x="2919" y="3921"/>
                    <a:pt x="2828" y="3648"/>
                  </a:cubicBezTo>
                  <a:cubicBezTo>
                    <a:pt x="2615" y="3101"/>
                    <a:pt x="2341" y="2584"/>
                    <a:pt x="2037" y="2098"/>
                  </a:cubicBezTo>
                  <a:cubicBezTo>
                    <a:pt x="2028" y="2089"/>
                    <a:pt x="2017" y="2085"/>
                    <a:pt x="2006" y="2085"/>
                  </a:cubicBezTo>
                  <a:cubicBezTo>
                    <a:pt x="1979" y="2085"/>
                    <a:pt x="1955" y="2107"/>
                    <a:pt x="1977" y="2128"/>
                  </a:cubicBezTo>
                  <a:cubicBezTo>
                    <a:pt x="2250" y="2645"/>
                    <a:pt x="2493" y="3161"/>
                    <a:pt x="2676" y="3709"/>
                  </a:cubicBezTo>
                  <a:cubicBezTo>
                    <a:pt x="2767" y="3952"/>
                    <a:pt x="2828" y="4165"/>
                    <a:pt x="2919" y="4377"/>
                  </a:cubicBezTo>
                  <a:cubicBezTo>
                    <a:pt x="2493" y="3678"/>
                    <a:pt x="2068" y="3009"/>
                    <a:pt x="1642" y="2310"/>
                  </a:cubicBezTo>
                  <a:cubicBezTo>
                    <a:pt x="1156" y="1490"/>
                    <a:pt x="609" y="730"/>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233"/>
            <p:cNvSpPr/>
            <p:nvPr/>
          </p:nvSpPr>
          <p:spPr>
            <a:xfrm>
              <a:off x="4882575" y="2383300"/>
              <a:ext cx="235600" cy="445850"/>
            </a:xfrm>
            <a:custGeom>
              <a:rect b="b" l="l" r="r" t="t"/>
              <a:pathLst>
                <a:path extrusionOk="0" h="17834" w="9424">
                  <a:moveTo>
                    <a:pt x="153" y="1"/>
                  </a:moveTo>
                  <a:cubicBezTo>
                    <a:pt x="153" y="1"/>
                    <a:pt x="92" y="1794"/>
                    <a:pt x="31" y="4043"/>
                  </a:cubicBezTo>
                  <a:lnTo>
                    <a:pt x="31" y="4378"/>
                  </a:lnTo>
                  <a:lnTo>
                    <a:pt x="31" y="4742"/>
                  </a:lnTo>
                  <a:cubicBezTo>
                    <a:pt x="31" y="5077"/>
                    <a:pt x="1" y="5441"/>
                    <a:pt x="1" y="5776"/>
                  </a:cubicBezTo>
                  <a:lnTo>
                    <a:pt x="1" y="6566"/>
                  </a:lnTo>
                  <a:lnTo>
                    <a:pt x="1" y="7356"/>
                  </a:lnTo>
                  <a:cubicBezTo>
                    <a:pt x="1" y="9302"/>
                    <a:pt x="122" y="11217"/>
                    <a:pt x="396" y="13132"/>
                  </a:cubicBezTo>
                  <a:cubicBezTo>
                    <a:pt x="653" y="13817"/>
                    <a:pt x="4374" y="17833"/>
                    <a:pt x="7673" y="17833"/>
                  </a:cubicBezTo>
                  <a:cubicBezTo>
                    <a:pt x="7883" y="17833"/>
                    <a:pt x="8092" y="17817"/>
                    <a:pt x="8299" y="17782"/>
                  </a:cubicBezTo>
                  <a:cubicBezTo>
                    <a:pt x="9423" y="17569"/>
                    <a:pt x="8663" y="11429"/>
                    <a:pt x="8663" y="11429"/>
                  </a:cubicBezTo>
                  <a:lnTo>
                    <a:pt x="8724" y="10943"/>
                  </a:lnTo>
                  <a:lnTo>
                    <a:pt x="9362" y="4438"/>
                  </a:lnTo>
                  <a:lnTo>
                    <a:pt x="1308" y="517"/>
                  </a:lnTo>
                  <a:lnTo>
                    <a:pt x="153" y="1"/>
                  </a:ln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233"/>
            <p:cNvSpPr/>
            <p:nvPr/>
          </p:nvSpPr>
          <p:spPr>
            <a:xfrm>
              <a:off x="4883325" y="2383300"/>
              <a:ext cx="233325" cy="274350"/>
            </a:xfrm>
            <a:custGeom>
              <a:rect b="b" l="l" r="r" t="t"/>
              <a:pathLst>
                <a:path extrusionOk="0" h="10974" w="9333">
                  <a:moveTo>
                    <a:pt x="123" y="1"/>
                  </a:moveTo>
                  <a:cubicBezTo>
                    <a:pt x="123" y="1"/>
                    <a:pt x="62" y="1794"/>
                    <a:pt x="1" y="4043"/>
                  </a:cubicBezTo>
                  <a:cubicBezTo>
                    <a:pt x="1733" y="7508"/>
                    <a:pt x="4895" y="10031"/>
                    <a:pt x="8664" y="10973"/>
                  </a:cubicBezTo>
                  <a:lnTo>
                    <a:pt x="9332" y="4438"/>
                  </a:lnTo>
                  <a:lnTo>
                    <a:pt x="1278" y="517"/>
                  </a:lnTo>
                  <a:lnTo>
                    <a:pt x="12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233"/>
            <p:cNvSpPr/>
            <p:nvPr/>
          </p:nvSpPr>
          <p:spPr>
            <a:xfrm>
              <a:off x="4721475" y="1910225"/>
              <a:ext cx="640625" cy="673150"/>
            </a:xfrm>
            <a:custGeom>
              <a:rect b="b" l="l" r="r" t="t"/>
              <a:pathLst>
                <a:path extrusionOk="0" h="26926" w="25625">
                  <a:moveTo>
                    <a:pt x="12296" y="1"/>
                  </a:moveTo>
                  <a:cubicBezTo>
                    <a:pt x="11363" y="1"/>
                    <a:pt x="10445" y="129"/>
                    <a:pt x="9575" y="352"/>
                  </a:cubicBezTo>
                  <a:cubicBezTo>
                    <a:pt x="4560" y="1629"/>
                    <a:pt x="1" y="6249"/>
                    <a:pt x="3435" y="17282"/>
                  </a:cubicBezTo>
                  <a:cubicBezTo>
                    <a:pt x="5973" y="25508"/>
                    <a:pt x="10842" y="26925"/>
                    <a:pt x="14076" y="26925"/>
                  </a:cubicBezTo>
                  <a:cubicBezTo>
                    <a:pt x="15179" y="26925"/>
                    <a:pt x="16093" y="26760"/>
                    <a:pt x="16657" y="26644"/>
                  </a:cubicBezTo>
                  <a:cubicBezTo>
                    <a:pt x="19089" y="26188"/>
                    <a:pt x="25624" y="23544"/>
                    <a:pt x="23375" y="12206"/>
                  </a:cubicBezTo>
                  <a:cubicBezTo>
                    <a:pt x="21493" y="2872"/>
                    <a:pt x="16712" y="1"/>
                    <a:pt x="12296" y="1"/>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233"/>
            <p:cNvSpPr/>
            <p:nvPr/>
          </p:nvSpPr>
          <p:spPr>
            <a:xfrm>
              <a:off x="5207800" y="2140575"/>
              <a:ext cx="58550" cy="27700"/>
            </a:xfrm>
            <a:custGeom>
              <a:rect b="b" l="l" r="r" t="t"/>
              <a:pathLst>
                <a:path extrusionOk="0" h="1108" w="2342">
                  <a:moveTo>
                    <a:pt x="875" y="0"/>
                  </a:moveTo>
                  <a:cubicBezTo>
                    <a:pt x="566" y="0"/>
                    <a:pt x="274" y="149"/>
                    <a:pt x="92" y="409"/>
                  </a:cubicBezTo>
                  <a:cubicBezTo>
                    <a:pt x="1" y="591"/>
                    <a:pt x="31" y="773"/>
                    <a:pt x="183" y="895"/>
                  </a:cubicBezTo>
                  <a:cubicBezTo>
                    <a:pt x="386" y="1022"/>
                    <a:pt x="610" y="1085"/>
                    <a:pt x="837" y="1085"/>
                  </a:cubicBezTo>
                  <a:cubicBezTo>
                    <a:pt x="882" y="1085"/>
                    <a:pt x="928" y="1082"/>
                    <a:pt x="974" y="1077"/>
                  </a:cubicBezTo>
                  <a:cubicBezTo>
                    <a:pt x="1247" y="1108"/>
                    <a:pt x="1521" y="1108"/>
                    <a:pt x="1794" y="1108"/>
                  </a:cubicBezTo>
                  <a:cubicBezTo>
                    <a:pt x="2159" y="1077"/>
                    <a:pt x="2341" y="621"/>
                    <a:pt x="2068" y="378"/>
                  </a:cubicBezTo>
                  <a:cubicBezTo>
                    <a:pt x="1790" y="156"/>
                    <a:pt x="1461" y="10"/>
                    <a:pt x="1127" y="10"/>
                  </a:cubicBezTo>
                  <a:cubicBezTo>
                    <a:pt x="1096" y="10"/>
                    <a:pt x="1065" y="11"/>
                    <a:pt x="1034" y="13"/>
                  </a:cubicBezTo>
                  <a:cubicBezTo>
                    <a:pt x="981" y="5"/>
                    <a:pt x="928" y="0"/>
                    <a:pt x="8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233"/>
            <p:cNvSpPr/>
            <p:nvPr/>
          </p:nvSpPr>
          <p:spPr>
            <a:xfrm>
              <a:off x="5052525" y="2172650"/>
              <a:ext cx="54250" cy="35700"/>
            </a:xfrm>
            <a:custGeom>
              <a:rect b="b" l="l" r="r" t="t"/>
              <a:pathLst>
                <a:path extrusionOk="0" h="1428" w="2170">
                  <a:moveTo>
                    <a:pt x="1417" y="1"/>
                  </a:moveTo>
                  <a:cubicBezTo>
                    <a:pt x="1264" y="1"/>
                    <a:pt x="1115" y="33"/>
                    <a:pt x="984" y="98"/>
                  </a:cubicBezTo>
                  <a:cubicBezTo>
                    <a:pt x="619" y="220"/>
                    <a:pt x="315" y="463"/>
                    <a:pt x="133" y="797"/>
                  </a:cubicBezTo>
                  <a:cubicBezTo>
                    <a:pt x="0" y="1089"/>
                    <a:pt x="215" y="1428"/>
                    <a:pt x="515" y="1428"/>
                  </a:cubicBezTo>
                  <a:cubicBezTo>
                    <a:pt x="558" y="1428"/>
                    <a:pt x="603" y="1421"/>
                    <a:pt x="649" y="1405"/>
                  </a:cubicBezTo>
                  <a:cubicBezTo>
                    <a:pt x="923" y="1314"/>
                    <a:pt x="1136" y="1223"/>
                    <a:pt x="1409" y="1101"/>
                  </a:cubicBezTo>
                  <a:cubicBezTo>
                    <a:pt x="1683" y="1041"/>
                    <a:pt x="1926" y="889"/>
                    <a:pt x="2078" y="676"/>
                  </a:cubicBezTo>
                  <a:cubicBezTo>
                    <a:pt x="2169" y="493"/>
                    <a:pt x="2139" y="311"/>
                    <a:pt x="2017" y="159"/>
                  </a:cubicBezTo>
                  <a:cubicBezTo>
                    <a:pt x="1827" y="56"/>
                    <a:pt x="1618" y="1"/>
                    <a:pt x="14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233"/>
            <p:cNvSpPr/>
            <p:nvPr/>
          </p:nvSpPr>
          <p:spPr>
            <a:xfrm>
              <a:off x="5112075" y="2272200"/>
              <a:ext cx="20525" cy="54900"/>
            </a:xfrm>
            <a:custGeom>
              <a:rect b="b" l="l" r="r" t="t"/>
              <a:pathLst>
                <a:path extrusionOk="0" h="2196" w="821">
                  <a:moveTo>
                    <a:pt x="422" y="1"/>
                  </a:moveTo>
                  <a:cubicBezTo>
                    <a:pt x="410" y="1"/>
                    <a:pt x="365" y="72"/>
                    <a:pt x="365" y="98"/>
                  </a:cubicBezTo>
                  <a:cubicBezTo>
                    <a:pt x="547" y="858"/>
                    <a:pt x="638" y="1770"/>
                    <a:pt x="0" y="2165"/>
                  </a:cubicBezTo>
                  <a:lnTo>
                    <a:pt x="0" y="2195"/>
                  </a:lnTo>
                  <a:cubicBezTo>
                    <a:pt x="821" y="1922"/>
                    <a:pt x="730" y="706"/>
                    <a:pt x="426" y="7"/>
                  </a:cubicBezTo>
                  <a:cubicBezTo>
                    <a:pt x="426" y="3"/>
                    <a:pt x="424" y="1"/>
                    <a:pt x="4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233"/>
            <p:cNvSpPr/>
            <p:nvPr/>
          </p:nvSpPr>
          <p:spPr>
            <a:xfrm>
              <a:off x="5071175" y="2256250"/>
              <a:ext cx="65900" cy="63425"/>
            </a:xfrm>
            <a:custGeom>
              <a:rect b="b" l="l" r="r" t="t"/>
              <a:pathLst>
                <a:path extrusionOk="0" h="2537" w="2636">
                  <a:moveTo>
                    <a:pt x="1299" y="0"/>
                  </a:moveTo>
                  <a:cubicBezTo>
                    <a:pt x="1270" y="0"/>
                    <a:pt x="1241" y="2"/>
                    <a:pt x="1211" y="7"/>
                  </a:cubicBezTo>
                  <a:cubicBezTo>
                    <a:pt x="1" y="154"/>
                    <a:pt x="338" y="2536"/>
                    <a:pt x="1415" y="2536"/>
                  </a:cubicBezTo>
                  <a:cubicBezTo>
                    <a:pt x="1448" y="2536"/>
                    <a:pt x="1481" y="2534"/>
                    <a:pt x="1514" y="2529"/>
                  </a:cubicBezTo>
                  <a:cubicBezTo>
                    <a:pt x="2636" y="2382"/>
                    <a:pt x="2267" y="0"/>
                    <a:pt x="12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233"/>
            <p:cNvSpPr/>
            <p:nvPr/>
          </p:nvSpPr>
          <p:spPr>
            <a:xfrm>
              <a:off x="5052025" y="2260550"/>
              <a:ext cx="41825" cy="28575"/>
            </a:xfrm>
            <a:custGeom>
              <a:rect b="b" l="l" r="r" t="t"/>
              <a:pathLst>
                <a:path extrusionOk="0" h="1143" w="1673">
                  <a:moveTo>
                    <a:pt x="1553" y="0"/>
                  </a:moveTo>
                  <a:cubicBezTo>
                    <a:pt x="1534" y="0"/>
                    <a:pt x="1513" y="5"/>
                    <a:pt x="1490" y="17"/>
                  </a:cubicBezTo>
                  <a:cubicBezTo>
                    <a:pt x="1308" y="199"/>
                    <a:pt x="1125" y="503"/>
                    <a:pt x="882" y="564"/>
                  </a:cubicBezTo>
                  <a:cubicBezTo>
                    <a:pt x="850" y="571"/>
                    <a:pt x="818" y="575"/>
                    <a:pt x="785" y="575"/>
                  </a:cubicBezTo>
                  <a:cubicBezTo>
                    <a:pt x="538" y="575"/>
                    <a:pt x="276" y="384"/>
                    <a:pt x="62" y="169"/>
                  </a:cubicBezTo>
                  <a:cubicBezTo>
                    <a:pt x="31" y="169"/>
                    <a:pt x="1" y="169"/>
                    <a:pt x="31" y="230"/>
                  </a:cubicBezTo>
                  <a:cubicBezTo>
                    <a:pt x="90" y="672"/>
                    <a:pt x="349" y="1143"/>
                    <a:pt x="837" y="1143"/>
                  </a:cubicBezTo>
                  <a:cubicBezTo>
                    <a:pt x="852" y="1143"/>
                    <a:pt x="867" y="1143"/>
                    <a:pt x="882" y="1142"/>
                  </a:cubicBezTo>
                  <a:cubicBezTo>
                    <a:pt x="1399" y="1142"/>
                    <a:pt x="1642" y="655"/>
                    <a:pt x="1673" y="139"/>
                  </a:cubicBezTo>
                  <a:cubicBezTo>
                    <a:pt x="1673" y="89"/>
                    <a:pt x="1633" y="0"/>
                    <a:pt x="15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233"/>
            <p:cNvSpPr/>
            <p:nvPr/>
          </p:nvSpPr>
          <p:spPr>
            <a:xfrm>
              <a:off x="5226825" y="2245550"/>
              <a:ext cx="29650" cy="48125"/>
            </a:xfrm>
            <a:custGeom>
              <a:rect b="b" l="l" r="r" t="t"/>
              <a:pathLst>
                <a:path extrusionOk="0" h="1925" w="1186">
                  <a:moveTo>
                    <a:pt x="36" y="1"/>
                  </a:moveTo>
                  <a:cubicBezTo>
                    <a:pt x="32" y="1"/>
                    <a:pt x="30" y="3"/>
                    <a:pt x="30" y="9"/>
                  </a:cubicBezTo>
                  <a:cubicBezTo>
                    <a:pt x="0" y="759"/>
                    <a:pt x="296" y="1925"/>
                    <a:pt x="1123" y="1925"/>
                  </a:cubicBezTo>
                  <a:cubicBezTo>
                    <a:pt x="1133" y="1925"/>
                    <a:pt x="1144" y="1924"/>
                    <a:pt x="1155" y="1924"/>
                  </a:cubicBezTo>
                  <a:cubicBezTo>
                    <a:pt x="1185" y="1924"/>
                    <a:pt x="1185" y="1894"/>
                    <a:pt x="1155" y="1894"/>
                  </a:cubicBezTo>
                  <a:cubicBezTo>
                    <a:pt x="425" y="1742"/>
                    <a:pt x="182" y="860"/>
                    <a:pt x="91" y="70"/>
                  </a:cubicBezTo>
                  <a:cubicBezTo>
                    <a:pt x="91" y="45"/>
                    <a:pt x="51" y="1"/>
                    <a:pt x="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233"/>
            <p:cNvSpPr/>
            <p:nvPr/>
          </p:nvSpPr>
          <p:spPr>
            <a:xfrm>
              <a:off x="5216800" y="2222450"/>
              <a:ext cx="66275" cy="62625"/>
            </a:xfrm>
            <a:custGeom>
              <a:rect b="b" l="l" r="r" t="t"/>
              <a:pathLst>
                <a:path extrusionOk="0" h="2505" w="2651">
                  <a:moveTo>
                    <a:pt x="1192" y="0"/>
                  </a:moveTo>
                  <a:cubicBezTo>
                    <a:pt x="1133" y="0"/>
                    <a:pt x="1072" y="7"/>
                    <a:pt x="1009" y="21"/>
                  </a:cubicBezTo>
                  <a:cubicBezTo>
                    <a:pt x="0" y="252"/>
                    <a:pt x="385" y="2504"/>
                    <a:pt x="1386" y="2504"/>
                  </a:cubicBezTo>
                  <a:cubicBezTo>
                    <a:pt x="1441" y="2504"/>
                    <a:pt x="1497" y="2497"/>
                    <a:pt x="1556" y="2483"/>
                  </a:cubicBezTo>
                  <a:cubicBezTo>
                    <a:pt x="2651" y="2253"/>
                    <a:pt x="2271" y="0"/>
                    <a:pt x="11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233"/>
            <p:cNvSpPr/>
            <p:nvPr/>
          </p:nvSpPr>
          <p:spPr>
            <a:xfrm>
              <a:off x="5252025" y="2215025"/>
              <a:ext cx="38650" cy="31200"/>
            </a:xfrm>
            <a:custGeom>
              <a:rect b="b" l="l" r="r" t="t"/>
              <a:pathLst>
                <a:path extrusionOk="0" h="1248" w="1546">
                  <a:moveTo>
                    <a:pt x="1401" y="1"/>
                  </a:moveTo>
                  <a:cubicBezTo>
                    <a:pt x="1396" y="1"/>
                    <a:pt x="1393" y="4"/>
                    <a:pt x="1393" y="14"/>
                  </a:cubicBezTo>
                  <a:cubicBezTo>
                    <a:pt x="1271" y="318"/>
                    <a:pt x="1089" y="622"/>
                    <a:pt x="846" y="653"/>
                  </a:cubicBezTo>
                  <a:cubicBezTo>
                    <a:pt x="830" y="655"/>
                    <a:pt x="814" y="655"/>
                    <a:pt x="798" y="655"/>
                  </a:cubicBezTo>
                  <a:cubicBezTo>
                    <a:pt x="571" y="655"/>
                    <a:pt x="346" y="464"/>
                    <a:pt x="147" y="379"/>
                  </a:cubicBezTo>
                  <a:cubicBezTo>
                    <a:pt x="139" y="376"/>
                    <a:pt x="131" y="375"/>
                    <a:pt x="123" y="375"/>
                  </a:cubicBezTo>
                  <a:cubicBezTo>
                    <a:pt x="46" y="375"/>
                    <a:pt x="0" y="506"/>
                    <a:pt x="56" y="561"/>
                  </a:cubicBezTo>
                  <a:cubicBezTo>
                    <a:pt x="230" y="935"/>
                    <a:pt x="507" y="1248"/>
                    <a:pt x="835" y="1248"/>
                  </a:cubicBezTo>
                  <a:cubicBezTo>
                    <a:pt x="907" y="1248"/>
                    <a:pt x="982" y="1233"/>
                    <a:pt x="1059" y="1200"/>
                  </a:cubicBezTo>
                  <a:cubicBezTo>
                    <a:pt x="1484" y="1017"/>
                    <a:pt x="1545" y="501"/>
                    <a:pt x="1423" y="14"/>
                  </a:cubicBezTo>
                  <a:cubicBezTo>
                    <a:pt x="1423" y="14"/>
                    <a:pt x="1410" y="1"/>
                    <a:pt x="14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233"/>
            <p:cNvSpPr/>
            <p:nvPr/>
          </p:nvSpPr>
          <p:spPr>
            <a:xfrm>
              <a:off x="5139425" y="2428575"/>
              <a:ext cx="41600" cy="16375"/>
            </a:xfrm>
            <a:custGeom>
              <a:rect b="b" l="l" r="r" t="t"/>
              <a:pathLst>
                <a:path extrusionOk="0" h="655" w="1664">
                  <a:moveTo>
                    <a:pt x="59" y="1"/>
                  </a:moveTo>
                  <a:cubicBezTo>
                    <a:pt x="31" y="1"/>
                    <a:pt x="0" y="22"/>
                    <a:pt x="0" y="44"/>
                  </a:cubicBezTo>
                  <a:cubicBezTo>
                    <a:pt x="91" y="378"/>
                    <a:pt x="365" y="621"/>
                    <a:pt x="699" y="652"/>
                  </a:cubicBezTo>
                  <a:cubicBezTo>
                    <a:pt x="724" y="654"/>
                    <a:pt x="749" y="655"/>
                    <a:pt x="774" y="655"/>
                  </a:cubicBezTo>
                  <a:cubicBezTo>
                    <a:pt x="1140" y="655"/>
                    <a:pt x="1471" y="448"/>
                    <a:pt x="1642" y="135"/>
                  </a:cubicBezTo>
                  <a:cubicBezTo>
                    <a:pt x="1663" y="113"/>
                    <a:pt x="1654" y="92"/>
                    <a:pt x="1636" y="92"/>
                  </a:cubicBezTo>
                  <a:cubicBezTo>
                    <a:pt x="1629" y="92"/>
                    <a:pt x="1620" y="96"/>
                    <a:pt x="1611" y="105"/>
                  </a:cubicBezTo>
                  <a:cubicBezTo>
                    <a:pt x="1368" y="257"/>
                    <a:pt x="1064" y="348"/>
                    <a:pt x="791" y="378"/>
                  </a:cubicBezTo>
                  <a:cubicBezTo>
                    <a:pt x="517" y="378"/>
                    <a:pt x="274" y="165"/>
                    <a:pt x="91" y="13"/>
                  </a:cubicBezTo>
                  <a:cubicBezTo>
                    <a:pt x="83" y="4"/>
                    <a:pt x="71" y="1"/>
                    <a:pt x="5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233"/>
            <p:cNvSpPr/>
            <p:nvPr/>
          </p:nvSpPr>
          <p:spPr>
            <a:xfrm>
              <a:off x="5144850" y="2150400"/>
              <a:ext cx="98850" cy="236800"/>
            </a:xfrm>
            <a:custGeom>
              <a:rect b="b" l="l" r="r" t="t"/>
              <a:pathLst>
                <a:path extrusionOk="0" h="9472" w="3954">
                  <a:moveTo>
                    <a:pt x="983" y="1"/>
                  </a:moveTo>
                  <a:cubicBezTo>
                    <a:pt x="933" y="1"/>
                    <a:pt x="888" y="47"/>
                    <a:pt x="908" y="107"/>
                  </a:cubicBezTo>
                  <a:cubicBezTo>
                    <a:pt x="1546" y="2478"/>
                    <a:pt x="2610" y="4727"/>
                    <a:pt x="3279" y="7098"/>
                  </a:cubicBezTo>
                  <a:cubicBezTo>
                    <a:pt x="3004" y="7039"/>
                    <a:pt x="2729" y="7005"/>
                    <a:pt x="2454" y="7005"/>
                  </a:cubicBezTo>
                  <a:cubicBezTo>
                    <a:pt x="2304" y="7005"/>
                    <a:pt x="2153" y="7015"/>
                    <a:pt x="2002" y="7037"/>
                  </a:cubicBezTo>
                  <a:cubicBezTo>
                    <a:pt x="1911" y="7037"/>
                    <a:pt x="2580" y="8861"/>
                    <a:pt x="2580" y="9013"/>
                  </a:cubicBezTo>
                  <a:cubicBezTo>
                    <a:pt x="2333" y="9058"/>
                    <a:pt x="2080" y="9082"/>
                    <a:pt x="1827" y="9082"/>
                  </a:cubicBezTo>
                  <a:cubicBezTo>
                    <a:pt x="1239" y="9082"/>
                    <a:pt x="649" y="8954"/>
                    <a:pt x="118" y="8678"/>
                  </a:cubicBezTo>
                  <a:cubicBezTo>
                    <a:pt x="105" y="8674"/>
                    <a:pt x="93" y="8672"/>
                    <a:pt x="83" y="8672"/>
                  </a:cubicBezTo>
                  <a:cubicBezTo>
                    <a:pt x="19" y="8672"/>
                    <a:pt x="0" y="8743"/>
                    <a:pt x="26" y="8770"/>
                  </a:cubicBezTo>
                  <a:cubicBezTo>
                    <a:pt x="672" y="9333"/>
                    <a:pt x="1517" y="9472"/>
                    <a:pt x="2152" y="9472"/>
                  </a:cubicBezTo>
                  <a:cubicBezTo>
                    <a:pt x="2682" y="9472"/>
                    <a:pt x="3066" y="9375"/>
                    <a:pt x="3066" y="9347"/>
                  </a:cubicBezTo>
                  <a:cubicBezTo>
                    <a:pt x="2975" y="8800"/>
                    <a:pt x="2580" y="7493"/>
                    <a:pt x="2580" y="7493"/>
                  </a:cubicBezTo>
                  <a:lnTo>
                    <a:pt x="2580" y="7493"/>
                  </a:lnTo>
                  <a:cubicBezTo>
                    <a:pt x="2727" y="7530"/>
                    <a:pt x="3219" y="7622"/>
                    <a:pt x="3564" y="7622"/>
                  </a:cubicBezTo>
                  <a:cubicBezTo>
                    <a:pt x="3790" y="7622"/>
                    <a:pt x="3953" y="7583"/>
                    <a:pt x="3917" y="7463"/>
                  </a:cubicBezTo>
                  <a:cubicBezTo>
                    <a:pt x="3157" y="5031"/>
                    <a:pt x="2306" y="2326"/>
                    <a:pt x="1060" y="46"/>
                  </a:cubicBezTo>
                  <a:cubicBezTo>
                    <a:pt x="1039" y="14"/>
                    <a:pt x="1010" y="1"/>
                    <a:pt x="9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233"/>
            <p:cNvSpPr/>
            <p:nvPr/>
          </p:nvSpPr>
          <p:spPr>
            <a:xfrm>
              <a:off x="5142450" y="2368875"/>
              <a:ext cx="67675" cy="48800"/>
            </a:xfrm>
            <a:custGeom>
              <a:rect b="b" l="l" r="r" t="t"/>
              <a:pathLst>
                <a:path extrusionOk="0" h="1952" w="2707">
                  <a:moveTo>
                    <a:pt x="122" y="0"/>
                  </a:moveTo>
                  <a:cubicBezTo>
                    <a:pt x="62" y="274"/>
                    <a:pt x="1" y="517"/>
                    <a:pt x="1" y="790"/>
                  </a:cubicBezTo>
                  <a:cubicBezTo>
                    <a:pt x="1" y="1307"/>
                    <a:pt x="92" y="1885"/>
                    <a:pt x="761" y="1945"/>
                  </a:cubicBezTo>
                  <a:cubicBezTo>
                    <a:pt x="796" y="1949"/>
                    <a:pt x="832" y="1951"/>
                    <a:pt x="868" y="1951"/>
                  </a:cubicBezTo>
                  <a:cubicBezTo>
                    <a:pt x="1112" y="1951"/>
                    <a:pt x="1374" y="1865"/>
                    <a:pt x="1612" y="1733"/>
                  </a:cubicBezTo>
                  <a:cubicBezTo>
                    <a:pt x="2068" y="1429"/>
                    <a:pt x="2433" y="1003"/>
                    <a:pt x="2706" y="517"/>
                  </a:cubicBezTo>
                  <a:lnTo>
                    <a:pt x="2706" y="517"/>
                  </a:lnTo>
                  <a:cubicBezTo>
                    <a:pt x="2522" y="541"/>
                    <a:pt x="2339" y="554"/>
                    <a:pt x="2158" y="554"/>
                  </a:cubicBezTo>
                  <a:cubicBezTo>
                    <a:pt x="1442" y="554"/>
                    <a:pt x="753" y="364"/>
                    <a:pt x="12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233"/>
            <p:cNvSpPr/>
            <p:nvPr/>
          </p:nvSpPr>
          <p:spPr>
            <a:xfrm>
              <a:off x="5142450" y="2388575"/>
              <a:ext cx="40300" cy="29100"/>
            </a:xfrm>
            <a:custGeom>
              <a:rect b="b" l="l" r="r" t="t"/>
              <a:pathLst>
                <a:path extrusionOk="0" h="1164" w="1612">
                  <a:moveTo>
                    <a:pt x="89" y="1"/>
                  </a:moveTo>
                  <a:cubicBezTo>
                    <a:pt x="59" y="1"/>
                    <a:pt x="30" y="1"/>
                    <a:pt x="1" y="2"/>
                  </a:cubicBezTo>
                  <a:cubicBezTo>
                    <a:pt x="1" y="519"/>
                    <a:pt x="92" y="1097"/>
                    <a:pt x="761" y="1157"/>
                  </a:cubicBezTo>
                  <a:cubicBezTo>
                    <a:pt x="796" y="1161"/>
                    <a:pt x="832" y="1163"/>
                    <a:pt x="868" y="1163"/>
                  </a:cubicBezTo>
                  <a:cubicBezTo>
                    <a:pt x="1112" y="1163"/>
                    <a:pt x="1374" y="1077"/>
                    <a:pt x="1612" y="945"/>
                  </a:cubicBezTo>
                  <a:cubicBezTo>
                    <a:pt x="1437" y="333"/>
                    <a:pt x="760" y="1"/>
                    <a:pt x="89" y="1"/>
                  </a:cubicBezTo>
                  <a:close/>
                </a:path>
              </a:pathLst>
            </a:custGeom>
            <a:solidFill>
              <a:srgbClr val="FF9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233"/>
            <p:cNvSpPr/>
            <p:nvPr/>
          </p:nvSpPr>
          <p:spPr>
            <a:xfrm>
              <a:off x="4711600" y="1901850"/>
              <a:ext cx="576775" cy="445775"/>
            </a:xfrm>
            <a:custGeom>
              <a:rect b="b" l="l" r="r" t="t"/>
              <a:pathLst>
                <a:path extrusionOk="0" h="17831" w="23071">
                  <a:moveTo>
                    <a:pt x="13471" y="1"/>
                  </a:moveTo>
                  <a:cubicBezTo>
                    <a:pt x="12657" y="1"/>
                    <a:pt x="11776" y="92"/>
                    <a:pt x="10821" y="292"/>
                  </a:cubicBezTo>
                  <a:cubicBezTo>
                    <a:pt x="10821" y="292"/>
                    <a:pt x="3982" y="1386"/>
                    <a:pt x="2007" y="7070"/>
                  </a:cubicBezTo>
                  <a:cubicBezTo>
                    <a:pt x="1" y="12754"/>
                    <a:pt x="4104" y="17830"/>
                    <a:pt x="4104" y="17830"/>
                  </a:cubicBezTo>
                  <a:cubicBezTo>
                    <a:pt x="6019" y="17800"/>
                    <a:pt x="6110" y="13787"/>
                    <a:pt x="6110" y="13787"/>
                  </a:cubicBezTo>
                  <a:cubicBezTo>
                    <a:pt x="6110" y="13787"/>
                    <a:pt x="9940" y="13453"/>
                    <a:pt x="10700" y="7800"/>
                  </a:cubicBezTo>
                  <a:lnTo>
                    <a:pt x="10700" y="7800"/>
                  </a:lnTo>
                  <a:cubicBezTo>
                    <a:pt x="10761" y="9471"/>
                    <a:pt x="10305" y="11113"/>
                    <a:pt x="9423" y="12541"/>
                  </a:cubicBezTo>
                  <a:cubicBezTo>
                    <a:pt x="9423" y="12541"/>
                    <a:pt x="16141" y="11204"/>
                    <a:pt x="18481" y="5246"/>
                  </a:cubicBezTo>
                  <a:lnTo>
                    <a:pt x="18481" y="5246"/>
                  </a:lnTo>
                  <a:cubicBezTo>
                    <a:pt x="18481" y="5247"/>
                    <a:pt x="17599" y="8256"/>
                    <a:pt x="16627" y="9380"/>
                  </a:cubicBezTo>
                  <a:cubicBezTo>
                    <a:pt x="16627" y="9380"/>
                    <a:pt x="19423" y="8316"/>
                    <a:pt x="20578" y="5885"/>
                  </a:cubicBezTo>
                  <a:cubicBezTo>
                    <a:pt x="20578" y="5885"/>
                    <a:pt x="22068" y="9046"/>
                    <a:pt x="23071" y="9866"/>
                  </a:cubicBezTo>
                  <a:cubicBezTo>
                    <a:pt x="23071" y="9866"/>
                    <a:pt x="21932" y="1"/>
                    <a:pt x="13471" y="1"/>
                  </a:cubicBezTo>
                  <a:close/>
                </a:path>
              </a:pathLst>
            </a:custGeom>
            <a:solidFill>
              <a:srgbClr val="D85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233"/>
            <p:cNvSpPr/>
            <p:nvPr/>
          </p:nvSpPr>
          <p:spPr>
            <a:xfrm>
              <a:off x="4707050" y="2294175"/>
              <a:ext cx="173275" cy="171600"/>
            </a:xfrm>
            <a:custGeom>
              <a:rect b="b" l="l" r="r" t="t"/>
              <a:pathLst>
                <a:path extrusionOk="0" h="6864" w="6931">
                  <a:moveTo>
                    <a:pt x="2248" y="1"/>
                  </a:moveTo>
                  <a:cubicBezTo>
                    <a:pt x="1986" y="1"/>
                    <a:pt x="1740" y="67"/>
                    <a:pt x="1520" y="222"/>
                  </a:cubicBezTo>
                  <a:cubicBezTo>
                    <a:pt x="0" y="1286"/>
                    <a:pt x="2462" y="6271"/>
                    <a:pt x="4468" y="6757"/>
                  </a:cubicBezTo>
                  <a:cubicBezTo>
                    <a:pt x="4673" y="6829"/>
                    <a:pt x="4881" y="6863"/>
                    <a:pt x="5086" y="6863"/>
                  </a:cubicBezTo>
                  <a:cubicBezTo>
                    <a:pt x="5915" y="6863"/>
                    <a:pt x="6687" y="6303"/>
                    <a:pt x="6930" y="5450"/>
                  </a:cubicBezTo>
                  <a:lnTo>
                    <a:pt x="5958" y="2441"/>
                  </a:lnTo>
                  <a:cubicBezTo>
                    <a:pt x="5958" y="2441"/>
                    <a:pt x="3831" y="1"/>
                    <a:pt x="2248" y="1"/>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233"/>
            <p:cNvSpPr/>
            <p:nvPr/>
          </p:nvSpPr>
          <p:spPr>
            <a:xfrm>
              <a:off x="4763275" y="2334675"/>
              <a:ext cx="92300" cy="102775"/>
            </a:xfrm>
            <a:custGeom>
              <a:rect b="b" l="l" r="r" t="t"/>
              <a:pathLst>
                <a:path extrusionOk="0" h="4111" w="3692">
                  <a:moveTo>
                    <a:pt x="68" y="0"/>
                  </a:moveTo>
                  <a:cubicBezTo>
                    <a:pt x="56" y="0"/>
                    <a:pt x="43" y="0"/>
                    <a:pt x="31" y="0"/>
                  </a:cubicBezTo>
                  <a:cubicBezTo>
                    <a:pt x="0" y="0"/>
                    <a:pt x="0" y="31"/>
                    <a:pt x="31" y="61"/>
                  </a:cubicBezTo>
                  <a:cubicBezTo>
                    <a:pt x="1429" y="426"/>
                    <a:pt x="2250" y="1611"/>
                    <a:pt x="2918" y="2858"/>
                  </a:cubicBezTo>
                  <a:cubicBezTo>
                    <a:pt x="2654" y="2593"/>
                    <a:pt x="2349" y="2410"/>
                    <a:pt x="2020" y="2410"/>
                  </a:cubicBezTo>
                  <a:cubicBezTo>
                    <a:pt x="1782" y="2410"/>
                    <a:pt x="1532" y="2506"/>
                    <a:pt x="1277" y="2736"/>
                  </a:cubicBezTo>
                  <a:cubicBezTo>
                    <a:pt x="1247" y="2766"/>
                    <a:pt x="1277" y="2797"/>
                    <a:pt x="1307" y="2797"/>
                  </a:cubicBezTo>
                  <a:cubicBezTo>
                    <a:pt x="1459" y="2726"/>
                    <a:pt x="1622" y="2692"/>
                    <a:pt x="1784" y="2692"/>
                  </a:cubicBezTo>
                  <a:cubicBezTo>
                    <a:pt x="2108" y="2692"/>
                    <a:pt x="2432" y="2827"/>
                    <a:pt x="2675" y="3070"/>
                  </a:cubicBezTo>
                  <a:cubicBezTo>
                    <a:pt x="2949" y="3374"/>
                    <a:pt x="3222" y="3709"/>
                    <a:pt x="3435" y="4073"/>
                  </a:cubicBezTo>
                  <a:cubicBezTo>
                    <a:pt x="3452" y="4099"/>
                    <a:pt x="3482" y="4110"/>
                    <a:pt x="3514" y="4110"/>
                  </a:cubicBezTo>
                  <a:cubicBezTo>
                    <a:pt x="3595" y="4110"/>
                    <a:pt x="3691" y="4039"/>
                    <a:pt x="3648" y="3952"/>
                  </a:cubicBezTo>
                  <a:lnTo>
                    <a:pt x="3648" y="3921"/>
                  </a:lnTo>
                  <a:cubicBezTo>
                    <a:pt x="3467" y="2231"/>
                    <a:pt x="1906" y="0"/>
                    <a:pt x="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233"/>
            <p:cNvSpPr/>
            <p:nvPr/>
          </p:nvSpPr>
          <p:spPr>
            <a:xfrm>
              <a:off x="5040925" y="2343025"/>
              <a:ext cx="11125" cy="7100"/>
            </a:xfrm>
            <a:custGeom>
              <a:rect b="b" l="l" r="r" t="t"/>
              <a:pathLst>
                <a:path extrusionOk="0" h="284" w="445">
                  <a:moveTo>
                    <a:pt x="232" y="1"/>
                  </a:moveTo>
                  <a:cubicBezTo>
                    <a:pt x="0" y="1"/>
                    <a:pt x="245" y="283"/>
                    <a:pt x="375" y="283"/>
                  </a:cubicBezTo>
                  <a:cubicBezTo>
                    <a:pt x="415" y="283"/>
                    <a:pt x="445" y="255"/>
                    <a:pt x="445" y="183"/>
                  </a:cubicBezTo>
                  <a:cubicBezTo>
                    <a:pt x="445" y="61"/>
                    <a:pt x="354" y="1"/>
                    <a:pt x="2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233"/>
            <p:cNvSpPr/>
            <p:nvPr/>
          </p:nvSpPr>
          <p:spPr>
            <a:xfrm>
              <a:off x="5020875" y="2327075"/>
              <a:ext cx="9900" cy="9900"/>
            </a:xfrm>
            <a:custGeom>
              <a:rect b="b" l="l" r="r" t="t"/>
              <a:pathLst>
                <a:path extrusionOk="0" h="396" w="396">
                  <a:moveTo>
                    <a:pt x="183" y="0"/>
                  </a:moveTo>
                  <a:cubicBezTo>
                    <a:pt x="92" y="0"/>
                    <a:pt x="1" y="92"/>
                    <a:pt x="1" y="213"/>
                  </a:cubicBezTo>
                  <a:cubicBezTo>
                    <a:pt x="1" y="304"/>
                    <a:pt x="92" y="396"/>
                    <a:pt x="183" y="396"/>
                  </a:cubicBezTo>
                  <a:cubicBezTo>
                    <a:pt x="305" y="396"/>
                    <a:pt x="396" y="304"/>
                    <a:pt x="396" y="213"/>
                  </a:cubicBezTo>
                  <a:cubicBezTo>
                    <a:pt x="396" y="92"/>
                    <a:pt x="305" y="0"/>
                    <a:pt x="1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233"/>
            <p:cNvSpPr/>
            <p:nvPr/>
          </p:nvSpPr>
          <p:spPr>
            <a:xfrm>
              <a:off x="5007400" y="2359000"/>
              <a:ext cx="11225" cy="7725"/>
            </a:xfrm>
            <a:custGeom>
              <a:rect b="b" l="l" r="r" t="t"/>
              <a:pathLst>
                <a:path extrusionOk="0" h="309" w="449">
                  <a:moveTo>
                    <a:pt x="236" y="0"/>
                  </a:moveTo>
                  <a:cubicBezTo>
                    <a:pt x="1" y="0"/>
                    <a:pt x="256" y="309"/>
                    <a:pt x="384" y="309"/>
                  </a:cubicBezTo>
                  <a:cubicBezTo>
                    <a:pt x="422" y="309"/>
                    <a:pt x="448" y="282"/>
                    <a:pt x="448" y="213"/>
                  </a:cubicBezTo>
                  <a:cubicBezTo>
                    <a:pt x="418" y="91"/>
                    <a:pt x="357" y="0"/>
                    <a:pt x="2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233"/>
            <p:cNvSpPr/>
            <p:nvPr/>
          </p:nvSpPr>
          <p:spPr>
            <a:xfrm>
              <a:off x="5069725" y="2373425"/>
              <a:ext cx="10450" cy="7750"/>
            </a:xfrm>
            <a:custGeom>
              <a:rect b="b" l="l" r="r" t="t"/>
              <a:pathLst>
                <a:path extrusionOk="0" h="310" w="418">
                  <a:moveTo>
                    <a:pt x="235" y="1"/>
                  </a:moveTo>
                  <a:cubicBezTo>
                    <a:pt x="0" y="1"/>
                    <a:pt x="237" y="309"/>
                    <a:pt x="357" y="309"/>
                  </a:cubicBezTo>
                  <a:cubicBezTo>
                    <a:pt x="392" y="309"/>
                    <a:pt x="417" y="282"/>
                    <a:pt x="417" y="213"/>
                  </a:cubicBezTo>
                  <a:cubicBezTo>
                    <a:pt x="417" y="92"/>
                    <a:pt x="326" y="1"/>
                    <a:pt x="2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233"/>
            <p:cNvSpPr/>
            <p:nvPr/>
          </p:nvSpPr>
          <p:spPr>
            <a:xfrm>
              <a:off x="5277475" y="2304275"/>
              <a:ext cx="10900" cy="7400"/>
            </a:xfrm>
            <a:custGeom>
              <a:rect b="b" l="l" r="r" t="t"/>
              <a:pathLst>
                <a:path extrusionOk="0" h="296" w="436">
                  <a:moveTo>
                    <a:pt x="253" y="1"/>
                  </a:moveTo>
                  <a:cubicBezTo>
                    <a:pt x="1" y="1"/>
                    <a:pt x="234" y="296"/>
                    <a:pt x="363" y="296"/>
                  </a:cubicBezTo>
                  <a:cubicBezTo>
                    <a:pt x="405" y="296"/>
                    <a:pt x="436" y="265"/>
                    <a:pt x="436" y="183"/>
                  </a:cubicBezTo>
                  <a:cubicBezTo>
                    <a:pt x="436" y="92"/>
                    <a:pt x="345" y="1"/>
                    <a:pt x="2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233"/>
            <p:cNvSpPr/>
            <p:nvPr/>
          </p:nvSpPr>
          <p:spPr>
            <a:xfrm>
              <a:off x="5300850" y="2316300"/>
              <a:ext cx="11100" cy="9400"/>
            </a:xfrm>
            <a:custGeom>
              <a:rect b="b" l="l" r="r" t="t"/>
              <a:pathLst>
                <a:path extrusionOk="0" h="376" w="444">
                  <a:moveTo>
                    <a:pt x="190" y="1"/>
                  </a:moveTo>
                  <a:cubicBezTo>
                    <a:pt x="1" y="1"/>
                    <a:pt x="1" y="376"/>
                    <a:pt x="190" y="376"/>
                  </a:cubicBezTo>
                  <a:cubicBezTo>
                    <a:pt x="202" y="376"/>
                    <a:pt x="216" y="374"/>
                    <a:pt x="230" y="371"/>
                  </a:cubicBezTo>
                  <a:cubicBezTo>
                    <a:pt x="352" y="371"/>
                    <a:pt x="443" y="279"/>
                    <a:pt x="443" y="188"/>
                  </a:cubicBezTo>
                  <a:cubicBezTo>
                    <a:pt x="413" y="67"/>
                    <a:pt x="322" y="6"/>
                    <a:pt x="230" y="6"/>
                  </a:cubicBezTo>
                  <a:cubicBezTo>
                    <a:pt x="216" y="2"/>
                    <a:pt x="202" y="1"/>
                    <a:pt x="1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233"/>
            <p:cNvSpPr/>
            <p:nvPr/>
          </p:nvSpPr>
          <p:spPr>
            <a:xfrm>
              <a:off x="5250575" y="2308825"/>
              <a:ext cx="11200" cy="7750"/>
            </a:xfrm>
            <a:custGeom>
              <a:rect b="b" l="l" r="r" t="t"/>
              <a:pathLst>
                <a:path extrusionOk="0" h="310" w="448">
                  <a:moveTo>
                    <a:pt x="235" y="1"/>
                  </a:moveTo>
                  <a:cubicBezTo>
                    <a:pt x="0" y="1"/>
                    <a:pt x="256" y="309"/>
                    <a:pt x="384" y="309"/>
                  </a:cubicBezTo>
                  <a:cubicBezTo>
                    <a:pt x="421" y="309"/>
                    <a:pt x="448" y="283"/>
                    <a:pt x="448" y="214"/>
                  </a:cubicBezTo>
                  <a:cubicBezTo>
                    <a:pt x="448" y="92"/>
                    <a:pt x="357" y="1"/>
                    <a:pt x="2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233"/>
            <p:cNvSpPr/>
            <p:nvPr/>
          </p:nvSpPr>
          <p:spPr>
            <a:xfrm>
              <a:off x="5139500" y="2327675"/>
              <a:ext cx="10575" cy="7150"/>
            </a:xfrm>
            <a:custGeom>
              <a:rect b="b" l="l" r="r" t="t"/>
              <a:pathLst>
                <a:path extrusionOk="0" h="286" w="423">
                  <a:moveTo>
                    <a:pt x="276" y="1"/>
                  </a:moveTo>
                  <a:cubicBezTo>
                    <a:pt x="264" y="1"/>
                    <a:pt x="252" y="3"/>
                    <a:pt x="240" y="7"/>
                  </a:cubicBezTo>
                  <a:cubicBezTo>
                    <a:pt x="231" y="6"/>
                    <a:pt x="222" y="5"/>
                    <a:pt x="214" y="5"/>
                  </a:cubicBezTo>
                  <a:cubicBezTo>
                    <a:pt x="1" y="5"/>
                    <a:pt x="236" y="285"/>
                    <a:pt x="358" y="285"/>
                  </a:cubicBezTo>
                  <a:cubicBezTo>
                    <a:pt x="396" y="285"/>
                    <a:pt x="423" y="259"/>
                    <a:pt x="423" y="189"/>
                  </a:cubicBezTo>
                  <a:cubicBezTo>
                    <a:pt x="423" y="84"/>
                    <a:pt x="354" y="1"/>
                    <a:pt x="2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233"/>
            <p:cNvSpPr/>
            <p:nvPr/>
          </p:nvSpPr>
          <p:spPr>
            <a:xfrm>
              <a:off x="5295725" y="2277675"/>
              <a:ext cx="10900" cy="7400"/>
            </a:xfrm>
            <a:custGeom>
              <a:rect b="b" l="l" r="r" t="t"/>
              <a:pathLst>
                <a:path extrusionOk="0" h="296" w="436">
                  <a:moveTo>
                    <a:pt x="253" y="1"/>
                  </a:moveTo>
                  <a:cubicBezTo>
                    <a:pt x="0" y="1"/>
                    <a:pt x="234" y="296"/>
                    <a:pt x="363" y="296"/>
                  </a:cubicBezTo>
                  <a:cubicBezTo>
                    <a:pt x="404" y="296"/>
                    <a:pt x="435" y="265"/>
                    <a:pt x="435" y="183"/>
                  </a:cubicBezTo>
                  <a:cubicBezTo>
                    <a:pt x="435" y="92"/>
                    <a:pt x="344" y="1"/>
                    <a:pt x="2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233"/>
            <p:cNvSpPr/>
            <p:nvPr/>
          </p:nvSpPr>
          <p:spPr>
            <a:xfrm>
              <a:off x="5100600" y="2350600"/>
              <a:ext cx="10725" cy="7025"/>
            </a:xfrm>
            <a:custGeom>
              <a:rect b="b" l="l" r="r" t="t"/>
              <a:pathLst>
                <a:path extrusionOk="0" h="281" w="429">
                  <a:moveTo>
                    <a:pt x="192" y="0"/>
                  </a:moveTo>
                  <a:cubicBezTo>
                    <a:pt x="0" y="0"/>
                    <a:pt x="240" y="280"/>
                    <a:pt x="364" y="280"/>
                  </a:cubicBezTo>
                  <a:cubicBezTo>
                    <a:pt x="402" y="280"/>
                    <a:pt x="429" y="254"/>
                    <a:pt x="429" y="184"/>
                  </a:cubicBezTo>
                  <a:cubicBezTo>
                    <a:pt x="429" y="62"/>
                    <a:pt x="337" y="2"/>
                    <a:pt x="216" y="2"/>
                  </a:cubicBezTo>
                  <a:cubicBezTo>
                    <a:pt x="207" y="1"/>
                    <a:pt x="199" y="0"/>
                    <a:pt x="1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233"/>
            <p:cNvSpPr/>
            <p:nvPr/>
          </p:nvSpPr>
          <p:spPr>
            <a:xfrm>
              <a:off x="4670575" y="1871875"/>
              <a:ext cx="390600" cy="430025"/>
            </a:xfrm>
            <a:custGeom>
              <a:rect b="b" l="l" r="r" t="t"/>
              <a:pathLst>
                <a:path extrusionOk="0" h="17201" w="15624">
                  <a:moveTo>
                    <a:pt x="10464" y="1"/>
                  </a:moveTo>
                  <a:cubicBezTo>
                    <a:pt x="8437" y="1"/>
                    <a:pt x="2626" y="1054"/>
                    <a:pt x="1307" y="2372"/>
                  </a:cubicBezTo>
                  <a:cubicBezTo>
                    <a:pt x="0" y="3740"/>
                    <a:pt x="183" y="9454"/>
                    <a:pt x="243" y="10275"/>
                  </a:cubicBezTo>
                  <a:cubicBezTo>
                    <a:pt x="274" y="11126"/>
                    <a:pt x="1155" y="16081"/>
                    <a:pt x="3101" y="17114"/>
                  </a:cubicBezTo>
                  <a:cubicBezTo>
                    <a:pt x="3209" y="17173"/>
                    <a:pt x="3309" y="17200"/>
                    <a:pt x="3401" y="17200"/>
                  </a:cubicBezTo>
                  <a:cubicBezTo>
                    <a:pt x="4950" y="17200"/>
                    <a:pt x="4493" y="9430"/>
                    <a:pt x="6930" y="6476"/>
                  </a:cubicBezTo>
                  <a:cubicBezTo>
                    <a:pt x="9514" y="3345"/>
                    <a:pt x="15624" y="974"/>
                    <a:pt x="15624" y="974"/>
                  </a:cubicBezTo>
                  <a:cubicBezTo>
                    <a:pt x="13982" y="397"/>
                    <a:pt x="12280" y="93"/>
                    <a:pt x="10547" y="1"/>
                  </a:cubicBezTo>
                  <a:cubicBezTo>
                    <a:pt x="10520" y="1"/>
                    <a:pt x="10492" y="1"/>
                    <a:pt x="1046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233"/>
            <p:cNvSpPr/>
            <p:nvPr/>
          </p:nvSpPr>
          <p:spPr>
            <a:xfrm>
              <a:off x="4703250" y="1876450"/>
              <a:ext cx="357925" cy="426075"/>
            </a:xfrm>
            <a:custGeom>
              <a:rect b="b" l="l" r="r" t="t"/>
              <a:pathLst>
                <a:path extrusionOk="0" h="17043" w="14317">
                  <a:moveTo>
                    <a:pt x="11003" y="1"/>
                  </a:moveTo>
                  <a:cubicBezTo>
                    <a:pt x="7447" y="761"/>
                    <a:pt x="4256" y="2341"/>
                    <a:pt x="2553" y="5077"/>
                  </a:cubicBezTo>
                  <a:cubicBezTo>
                    <a:pt x="760" y="7964"/>
                    <a:pt x="122" y="11916"/>
                    <a:pt x="0" y="14439"/>
                  </a:cubicBezTo>
                  <a:cubicBezTo>
                    <a:pt x="456" y="15746"/>
                    <a:pt x="942" y="16506"/>
                    <a:pt x="1794" y="16962"/>
                  </a:cubicBezTo>
                  <a:cubicBezTo>
                    <a:pt x="1900" y="17017"/>
                    <a:pt x="1999" y="17043"/>
                    <a:pt x="2091" y="17043"/>
                  </a:cubicBezTo>
                  <a:cubicBezTo>
                    <a:pt x="3672" y="17043"/>
                    <a:pt x="3182" y="9253"/>
                    <a:pt x="5623" y="6323"/>
                  </a:cubicBezTo>
                  <a:cubicBezTo>
                    <a:pt x="8207" y="3192"/>
                    <a:pt x="14317" y="791"/>
                    <a:pt x="14317" y="791"/>
                  </a:cubicBezTo>
                  <a:cubicBezTo>
                    <a:pt x="13222" y="426"/>
                    <a:pt x="12128" y="183"/>
                    <a:pt x="110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233"/>
            <p:cNvSpPr/>
            <p:nvPr/>
          </p:nvSpPr>
          <p:spPr>
            <a:xfrm>
              <a:off x="4685000" y="1882200"/>
              <a:ext cx="531200" cy="545000"/>
            </a:xfrm>
            <a:custGeom>
              <a:rect b="b" l="l" r="r" t="t"/>
              <a:pathLst>
                <a:path extrusionOk="0" h="21800" w="21248">
                  <a:moveTo>
                    <a:pt x="14404" y="1"/>
                  </a:moveTo>
                  <a:cubicBezTo>
                    <a:pt x="14320" y="1"/>
                    <a:pt x="14240" y="5"/>
                    <a:pt x="14165" y="14"/>
                  </a:cubicBezTo>
                  <a:cubicBezTo>
                    <a:pt x="13132" y="136"/>
                    <a:pt x="6688" y="1443"/>
                    <a:pt x="4621" y="4452"/>
                  </a:cubicBezTo>
                  <a:cubicBezTo>
                    <a:pt x="2554" y="7431"/>
                    <a:pt x="1" y="15516"/>
                    <a:pt x="821" y="17431"/>
                  </a:cubicBezTo>
                  <a:cubicBezTo>
                    <a:pt x="1004" y="17887"/>
                    <a:pt x="1672" y="18130"/>
                    <a:pt x="1946" y="18798"/>
                  </a:cubicBezTo>
                  <a:cubicBezTo>
                    <a:pt x="2311" y="19650"/>
                    <a:pt x="2615" y="20653"/>
                    <a:pt x="2919" y="21260"/>
                  </a:cubicBezTo>
                  <a:cubicBezTo>
                    <a:pt x="3120" y="21596"/>
                    <a:pt x="3354" y="21799"/>
                    <a:pt x="3463" y="21799"/>
                  </a:cubicBezTo>
                  <a:cubicBezTo>
                    <a:pt x="3503" y="21799"/>
                    <a:pt x="3527" y="21773"/>
                    <a:pt x="3527" y="21716"/>
                  </a:cubicBezTo>
                  <a:cubicBezTo>
                    <a:pt x="3466" y="19437"/>
                    <a:pt x="5168" y="13114"/>
                    <a:pt x="7235" y="9376"/>
                  </a:cubicBezTo>
                  <a:cubicBezTo>
                    <a:pt x="9302" y="5668"/>
                    <a:pt x="16202" y="2902"/>
                    <a:pt x="17205" y="2871"/>
                  </a:cubicBezTo>
                  <a:cubicBezTo>
                    <a:pt x="17411" y="2861"/>
                    <a:pt x="17606" y="2856"/>
                    <a:pt x="17790" y="2856"/>
                  </a:cubicBezTo>
                  <a:cubicBezTo>
                    <a:pt x="19407" y="2856"/>
                    <a:pt x="20216" y="3211"/>
                    <a:pt x="20642" y="3211"/>
                  </a:cubicBezTo>
                  <a:cubicBezTo>
                    <a:pt x="20741" y="3211"/>
                    <a:pt x="20820" y="3192"/>
                    <a:pt x="20883" y="3145"/>
                  </a:cubicBezTo>
                  <a:cubicBezTo>
                    <a:pt x="21247" y="2902"/>
                    <a:pt x="18572" y="1321"/>
                    <a:pt x="17843" y="987"/>
                  </a:cubicBezTo>
                  <a:cubicBezTo>
                    <a:pt x="17167" y="677"/>
                    <a:pt x="15471" y="1"/>
                    <a:pt x="1440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233"/>
            <p:cNvSpPr/>
            <p:nvPr/>
          </p:nvSpPr>
          <p:spPr>
            <a:xfrm>
              <a:off x="4793900" y="2019000"/>
              <a:ext cx="83225" cy="60500"/>
            </a:xfrm>
            <a:custGeom>
              <a:rect b="b" l="l" r="r" t="t"/>
              <a:pathLst>
                <a:path extrusionOk="0" h="2420" w="3329">
                  <a:moveTo>
                    <a:pt x="51" y="1"/>
                  </a:moveTo>
                  <a:cubicBezTo>
                    <a:pt x="24" y="1"/>
                    <a:pt x="0" y="22"/>
                    <a:pt x="22" y="44"/>
                  </a:cubicBezTo>
                  <a:cubicBezTo>
                    <a:pt x="417" y="621"/>
                    <a:pt x="873" y="1107"/>
                    <a:pt x="1420" y="1533"/>
                  </a:cubicBezTo>
                  <a:cubicBezTo>
                    <a:pt x="1967" y="1928"/>
                    <a:pt x="2575" y="2232"/>
                    <a:pt x="3213" y="2414"/>
                  </a:cubicBezTo>
                  <a:cubicBezTo>
                    <a:pt x="3223" y="2418"/>
                    <a:pt x="3232" y="2419"/>
                    <a:pt x="3241" y="2419"/>
                  </a:cubicBezTo>
                  <a:cubicBezTo>
                    <a:pt x="3310" y="2419"/>
                    <a:pt x="3328" y="2320"/>
                    <a:pt x="3274" y="2293"/>
                  </a:cubicBezTo>
                  <a:cubicBezTo>
                    <a:pt x="2666" y="2019"/>
                    <a:pt x="2119" y="1685"/>
                    <a:pt x="1572" y="1320"/>
                  </a:cubicBezTo>
                  <a:cubicBezTo>
                    <a:pt x="1025" y="925"/>
                    <a:pt x="538" y="500"/>
                    <a:pt x="82" y="13"/>
                  </a:cubicBezTo>
                  <a:cubicBezTo>
                    <a:pt x="74" y="4"/>
                    <a:pt x="62" y="1"/>
                    <a:pt x="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233"/>
            <p:cNvSpPr/>
            <p:nvPr/>
          </p:nvSpPr>
          <p:spPr>
            <a:xfrm>
              <a:off x="4712350" y="2276550"/>
              <a:ext cx="55375" cy="94075"/>
            </a:xfrm>
            <a:custGeom>
              <a:rect b="b" l="l" r="r" t="t"/>
              <a:pathLst>
                <a:path extrusionOk="0" h="3763" w="2215">
                  <a:moveTo>
                    <a:pt x="46" y="0"/>
                  </a:moveTo>
                  <a:cubicBezTo>
                    <a:pt x="24" y="0"/>
                    <a:pt x="1" y="15"/>
                    <a:pt x="1" y="46"/>
                  </a:cubicBezTo>
                  <a:cubicBezTo>
                    <a:pt x="92" y="745"/>
                    <a:pt x="578" y="1170"/>
                    <a:pt x="943" y="1717"/>
                  </a:cubicBezTo>
                  <a:cubicBezTo>
                    <a:pt x="1126" y="2082"/>
                    <a:pt x="1278" y="2477"/>
                    <a:pt x="1369" y="2872"/>
                  </a:cubicBezTo>
                  <a:cubicBezTo>
                    <a:pt x="1521" y="3237"/>
                    <a:pt x="1764" y="3541"/>
                    <a:pt x="2068" y="3754"/>
                  </a:cubicBezTo>
                  <a:cubicBezTo>
                    <a:pt x="2079" y="3760"/>
                    <a:pt x="2091" y="3762"/>
                    <a:pt x="2103" y="3762"/>
                  </a:cubicBezTo>
                  <a:cubicBezTo>
                    <a:pt x="2158" y="3762"/>
                    <a:pt x="2214" y="3712"/>
                    <a:pt x="2189" y="3663"/>
                  </a:cubicBezTo>
                  <a:cubicBezTo>
                    <a:pt x="2098" y="3511"/>
                    <a:pt x="1977" y="3389"/>
                    <a:pt x="1885" y="3237"/>
                  </a:cubicBezTo>
                  <a:cubicBezTo>
                    <a:pt x="1764" y="3055"/>
                    <a:pt x="1673" y="2872"/>
                    <a:pt x="1612" y="2690"/>
                  </a:cubicBezTo>
                  <a:cubicBezTo>
                    <a:pt x="1521" y="2325"/>
                    <a:pt x="1399" y="1961"/>
                    <a:pt x="1247" y="1626"/>
                  </a:cubicBezTo>
                  <a:cubicBezTo>
                    <a:pt x="1065" y="1353"/>
                    <a:pt x="852" y="1140"/>
                    <a:pt x="639" y="927"/>
                  </a:cubicBezTo>
                  <a:cubicBezTo>
                    <a:pt x="335" y="684"/>
                    <a:pt x="153" y="380"/>
                    <a:pt x="92" y="46"/>
                  </a:cubicBezTo>
                  <a:cubicBezTo>
                    <a:pt x="92" y="15"/>
                    <a:pt x="69" y="0"/>
                    <a:pt x="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233"/>
            <p:cNvSpPr/>
            <p:nvPr/>
          </p:nvSpPr>
          <p:spPr>
            <a:xfrm>
              <a:off x="4718650" y="2221900"/>
              <a:ext cx="62125" cy="83925"/>
            </a:xfrm>
            <a:custGeom>
              <a:rect b="b" l="l" r="r" t="t"/>
              <a:pathLst>
                <a:path extrusionOk="0" h="3357" w="2485">
                  <a:moveTo>
                    <a:pt x="55" y="1"/>
                  </a:moveTo>
                  <a:cubicBezTo>
                    <a:pt x="27" y="1"/>
                    <a:pt x="0" y="29"/>
                    <a:pt x="22" y="74"/>
                  </a:cubicBezTo>
                  <a:cubicBezTo>
                    <a:pt x="205" y="408"/>
                    <a:pt x="326" y="803"/>
                    <a:pt x="509" y="1137"/>
                  </a:cubicBezTo>
                  <a:cubicBezTo>
                    <a:pt x="661" y="1441"/>
                    <a:pt x="843" y="1745"/>
                    <a:pt x="1026" y="2019"/>
                  </a:cubicBezTo>
                  <a:cubicBezTo>
                    <a:pt x="1208" y="2292"/>
                    <a:pt x="1421" y="2566"/>
                    <a:pt x="1633" y="2779"/>
                  </a:cubicBezTo>
                  <a:cubicBezTo>
                    <a:pt x="1877" y="3022"/>
                    <a:pt x="2150" y="3235"/>
                    <a:pt x="2454" y="3356"/>
                  </a:cubicBezTo>
                  <a:cubicBezTo>
                    <a:pt x="2454" y="3356"/>
                    <a:pt x="2485" y="3356"/>
                    <a:pt x="2454" y="3326"/>
                  </a:cubicBezTo>
                  <a:cubicBezTo>
                    <a:pt x="2211" y="3083"/>
                    <a:pt x="1968" y="2870"/>
                    <a:pt x="1755" y="2627"/>
                  </a:cubicBezTo>
                  <a:cubicBezTo>
                    <a:pt x="1542" y="2353"/>
                    <a:pt x="1360" y="2110"/>
                    <a:pt x="1178" y="1837"/>
                  </a:cubicBezTo>
                  <a:cubicBezTo>
                    <a:pt x="995" y="1563"/>
                    <a:pt x="843" y="1259"/>
                    <a:pt x="691" y="985"/>
                  </a:cubicBezTo>
                  <a:cubicBezTo>
                    <a:pt x="509" y="712"/>
                    <a:pt x="266" y="347"/>
                    <a:pt x="83" y="13"/>
                  </a:cubicBezTo>
                  <a:cubicBezTo>
                    <a:pt x="75" y="5"/>
                    <a:pt x="65" y="1"/>
                    <a:pt x="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233"/>
            <p:cNvSpPr/>
            <p:nvPr/>
          </p:nvSpPr>
          <p:spPr>
            <a:xfrm>
              <a:off x="4731575" y="2178575"/>
              <a:ext cx="64400" cy="71025"/>
            </a:xfrm>
            <a:custGeom>
              <a:rect b="b" l="l" r="r" t="t"/>
              <a:pathLst>
                <a:path extrusionOk="0" h="2841" w="2576">
                  <a:moveTo>
                    <a:pt x="52" y="1"/>
                  </a:moveTo>
                  <a:cubicBezTo>
                    <a:pt x="25" y="1"/>
                    <a:pt x="1" y="22"/>
                    <a:pt x="22" y="44"/>
                  </a:cubicBezTo>
                  <a:cubicBezTo>
                    <a:pt x="265" y="621"/>
                    <a:pt x="600" y="1168"/>
                    <a:pt x="964" y="1685"/>
                  </a:cubicBezTo>
                  <a:cubicBezTo>
                    <a:pt x="1177" y="1928"/>
                    <a:pt x="1390" y="2141"/>
                    <a:pt x="1633" y="2354"/>
                  </a:cubicBezTo>
                  <a:cubicBezTo>
                    <a:pt x="1907" y="2536"/>
                    <a:pt x="2180" y="2688"/>
                    <a:pt x="2515" y="2840"/>
                  </a:cubicBezTo>
                  <a:cubicBezTo>
                    <a:pt x="2545" y="2840"/>
                    <a:pt x="2575" y="2779"/>
                    <a:pt x="2545" y="2749"/>
                  </a:cubicBezTo>
                  <a:cubicBezTo>
                    <a:pt x="2028" y="2415"/>
                    <a:pt x="1572" y="1989"/>
                    <a:pt x="1177" y="1503"/>
                  </a:cubicBezTo>
                  <a:cubicBezTo>
                    <a:pt x="782" y="1016"/>
                    <a:pt x="448" y="500"/>
                    <a:pt x="83" y="13"/>
                  </a:cubicBezTo>
                  <a:cubicBezTo>
                    <a:pt x="74" y="4"/>
                    <a:pt x="63" y="1"/>
                    <a:pt x="5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233"/>
            <p:cNvSpPr/>
            <p:nvPr/>
          </p:nvSpPr>
          <p:spPr>
            <a:xfrm>
              <a:off x="4750350" y="2122350"/>
              <a:ext cx="63850" cy="72525"/>
            </a:xfrm>
            <a:custGeom>
              <a:rect b="b" l="l" r="r" t="t"/>
              <a:pathLst>
                <a:path extrusionOk="0" h="2901" w="2554">
                  <a:moveTo>
                    <a:pt x="49" y="0"/>
                  </a:moveTo>
                  <a:cubicBezTo>
                    <a:pt x="31" y="0"/>
                    <a:pt x="1" y="22"/>
                    <a:pt x="1" y="43"/>
                  </a:cubicBezTo>
                  <a:cubicBezTo>
                    <a:pt x="61" y="347"/>
                    <a:pt x="183" y="651"/>
                    <a:pt x="335" y="894"/>
                  </a:cubicBezTo>
                  <a:cubicBezTo>
                    <a:pt x="517" y="1198"/>
                    <a:pt x="730" y="1472"/>
                    <a:pt x="943" y="1746"/>
                  </a:cubicBezTo>
                  <a:cubicBezTo>
                    <a:pt x="1186" y="1989"/>
                    <a:pt x="1399" y="2232"/>
                    <a:pt x="1672" y="2475"/>
                  </a:cubicBezTo>
                  <a:cubicBezTo>
                    <a:pt x="1885" y="2688"/>
                    <a:pt x="2159" y="2840"/>
                    <a:pt x="2463" y="2901"/>
                  </a:cubicBezTo>
                  <a:cubicBezTo>
                    <a:pt x="2493" y="2901"/>
                    <a:pt x="2554" y="2809"/>
                    <a:pt x="2493" y="2779"/>
                  </a:cubicBezTo>
                  <a:cubicBezTo>
                    <a:pt x="2220" y="2657"/>
                    <a:pt x="2007" y="2475"/>
                    <a:pt x="1824" y="2232"/>
                  </a:cubicBezTo>
                  <a:cubicBezTo>
                    <a:pt x="1612" y="2019"/>
                    <a:pt x="1368" y="1776"/>
                    <a:pt x="1156" y="1533"/>
                  </a:cubicBezTo>
                  <a:cubicBezTo>
                    <a:pt x="973" y="1259"/>
                    <a:pt x="761" y="1046"/>
                    <a:pt x="578" y="834"/>
                  </a:cubicBezTo>
                  <a:cubicBezTo>
                    <a:pt x="335" y="590"/>
                    <a:pt x="183" y="317"/>
                    <a:pt x="61" y="13"/>
                  </a:cubicBezTo>
                  <a:cubicBezTo>
                    <a:pt x="61" y="4"/>
                    <a:pt x="56" y="0"/>
                    <a:pt x="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233"/>
            <p:cNvSpPr/>
            <p:nvPr/>
          </p:nvSpPr>
          <p:spPr>
            <a:xfrm>
              <a:off x="4771875" y="2075650"/>
              <a:ext cx="67400" cy="63750"/>
            </a:xfrm>
            <a:custGeom>
              <a:rect b="b" l="l" r="r" t="t"/>
              <a:pathLst>
                <a:path extrusionOk="0" h="2550" w="2696">
                  <a:moveTo>
                    <a:pt x="49" y="1"/>
                  </a:moveTo>
                  <a:cubicBezTo>
                    <a:pt x="23" y="1"/>
                    <a:pt x="0" y="36"/>
                    <a:pt x="21" y="57"/>
                  </a:cubicBezTo>
                  <a:cubicBezTo>
                    <a:pt x="143" y="331"/>
                    <a:pt x="325" y="604"/>
                    <a:pt x="507" y="848"/>
                  </a:cubicBezTo>
                  <a:cubicBezTo>
                    <a:pt x="690" y="1091"/>
                    <a:pt x="903" y="1303"/>
                    <a:pt x="1146" y="1516"/>
                  </a:cubicBezTo>
                  <a:cubicBezTo>
                    <a:pt x="1359" y="1729"/>
                    <a:pt x="1571" y="1942"/>
                    <a:pt x="1815" y="2124"/>
                  </a:cubicBezTo>
                  <a:cubicBezTo>
                    <a:pt x="2058" y="2307"/>
                    <a:pt x="2331" y="2458"/>
                    <a:pt x="2605" y="2550"/>
                  </a:cubicBezTo>
                  <a:cubicBezTo>
                    <a:pt x="2666" y="2550"/>
                    <a:pt x="2696" y="2519"/>
                    <a:pt x="2666" y="2489"/>
                  </a:cubicBezTo>
                  <a:cubicBezTo>
                    <a:pt x="2453" y="2276"/>
                    <a:pt x="2240" y="2063"/>
                    <a:pt x="1997" y="1911"/>
                  </a:cubicBezTo>
                  <a:cubicBezTo>
                    <a:pt x="1754" y="1729"/>
                    <a:pt x="1541" y="1547"/>
                    <a:pt x="1328" y="1334"/>
                  </a:cubicBezTo>
                  <a:cubicBezTo>
                    <a:pt x="1115" y="1151"/>
                    <a:pt x="903" y="908"/>
                    <a:pt x="690" y="696"/>
                  </a:cubicBezTo>
                  <a:cubicBezTo>
                    <a:pt x="507" y="483"/>
                    <a:pt x="264" y="270"/>
                    <a:pt x="82" y="27"/>
                  </a:cubicBezTo>
                  <a:cubicBezTo>
                    <a:pt x="73" y="8"/>
                    <a:pt x="60" y="1"/>
                    <a:pt x="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233"/>
            <p:cNvSpPr/>
            <p:nvPr/>
          </p:nvSpPr>
          <p:spPr>
            <a:xfrm>
              <a:off x="4825575" y="1979800"/>
              <a:ext cx="91075" cy="61775"/>
            </a:xfrm>
            <a:custGeom>
              <a:rect b="b" l="l" r="r" t="t"/>
              <a:pathLst>
                <a:path extrusionOk="0" h="2471" w="3643">
                  <a:moveTo>
                    <a:pt x="62" y="1"/>
                  </a:moveTo>
                  <a:cubicBezTo>
                    <a:pt x="31" y="1"/>
                    <a:pt x="1" y="31"/>
                    <a:pt x="31" y="61"/>
                  </a:cubicBezTo>
                  <a:cubicBezTo>
                    <a:pt x="1186" y="882"/>
                    <a:pt x="2402" y="1642"/>
                    <a:pt x="3557" y="2463"/>
                  </a:cubicBezTo>
                  <a:cubicBezTo>
                    <a:pt x="3563" y="2468"/>
                    <a:pt x="3570" y="2471"/>
                    <a:pt x="3577" y="2471"/>
                  </a:cubicBezTo>
                  <a:cubicBezTo>
                    <a:pt x="3607" y="2471"/>
                    <a:pt x="3643" y="2426"/>
                    <a:pt x="3618" y="2402"/>
                  </a:cubicBezTo>
                  <a:cubicBezTo>
                    <a:pt x="3344" y="2159"/>
                    <a:pt x="3101" y="1885"/>
                    <a:pt x="2858" y="1672"/>
                  </a:cubicBezTo>
                  <a:cubicBezTo>
                    <a:pt x="2554" y="1429"/>
                    <a:pt x="2281" y="1216"/>
                    <a:pt x="1977" y="1004"/>
                  </a:cubicBezTo>
                  <a:cubicBezTo>
                    <a:pt x="1369" y="609"/>
                    <a:pt x="730" y="274"/>
                    <a:pt x="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233"/>
            <p:cNvSpPr/>
            <p:nvPr/>
          </p:nvSpPr>
          <p:spPr>
            <a:xfrm>
              <a:off x="4871325" y="1949200"/>
              <a:ext cx="89550" cy="59500"/>
            </a:xfrm>
            <a:custGeom>
              <a:rect b="b" l="l" r="r" t="t"/>
              <a:pathLst>
                <a:path extrusionOk="0" h="2380" w="3582">
                  <a:moveTo>
                    <a:pt x="38" y="1"/>
                  </a:moveTo>
                  <a:cubicBezTo>
                    <a:pt x="16" y="1"/>
                    <a:pt x="0" y="45"/>
                    <a:pt x="25" y="70"/>
                  </a:cubicBezTo>
                  <a:cubicBezTo>
                    <a:pt x="663" y="404"/>
                    <a:pt x="1302" y="738"/>
                    <a:pt x="1910" y="1103"/>
                  </a:cubicBezTo>
                  <a:cubicBezTo>
                    <a:pt x="2183" y="1255"/>
                    <a:pt x="2487" y="1468"/>
                    <a:pt x="2761" y="1681"/>
                  </a:cubicBezTo>
                  <a:cubicBezTo>
                    <a:pt x="3065" y="1893"/>
                    <a:pt x="3277" y="2167"/>
                    <a:pt x="3521" y="2380"/>
                  </a:cubicBezTo>
                  <a:cubicBezTo>
                    <a:pt x="3551" y="2380"/>
                    <a:pt x="3581" y="2380"/>
                    <a:pt x="3581" y="2349"/>
                  </a:cubicBezTo>
                  <a:cubicBezTo>
                    <a:pt x="3429" y="2045"/>
                    <a:pt x="3217" y="1772"/>
                    <a:pt x="2943" y="1529"/>
                  </a:cubicBezTo>
                  <a:cubicBezTo>
                    <a:pt x="2700" y="1285"/>
                    <a:pt x="2426" y="1073"/>
                    <a:pt x="2122" y="890"/>
                  </a:cubicBezTo>
                  <a:cubicBezTo>
                    <a:pt x="1454" y="526"/>
                    <a:pt x="785" y="222"/>
                    <a:pt x="55" y="9"/>
                  </a:cubicBezTo>
                  <a:cubicBezTo>
                    <a:pt x="50" y="3"/>
                    <a:pt x="44" y="1"/>
                    <a:pt x="3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233"/>
            <p:cNvSpPr/>
            <p:nvPr/>
          </p:nvSpPr>
          <p:spPr>
            <a:xfrm>
              <a:off x="4925125" y="1924325"/>
              <a:ext cx="82850" cy="56275"/>
            </a:xfrm>
            <a:custGeom>
              <a:rect b="b" l="l" r="r" t="t"/>
              <a:pathLst>
                <a:path extrusionOk="0" h="2251" w="3314">
                  <a:moveTo>
                    <a:pt x="61" y="1"/>
                  </a:moveTo>
                  <a:cubicBezTo>
                    <a:pt x="31" y="1"/>
                    <a:pt x="1" y="31"/>
                    <a:pt x="31" y="62"/>
                  </a:cubicBezTo>
                  <a:cubicBezTo>
                    <a:pt x="639" y="335"/>
                    <a:pt x="1186" y="669"/>
                    <a:pt x="1733" y="1034"/>
                  </a:cubicBezTo>
                  <a:cubicBezTo>
                    <a:pt x="1976" y="1217"/>
                    <a:pt x="2250" y="1399"/>
                    <a:pt x="2493" y="1612"/>
                  </a:cubicBezTo>
                  <a:cubicBezTo>
                    <a:pt x="2736" y="1824"/>
                    <a:pt x="2979" y="2037"/>
                    <a:pt x="3253" y="2250"/>
                  </a:cubicBezTo>
                  <a:cubicBezTo>
                    <a:pt x="3283" y="2250"/>
                    <a:pt x="3314" y="2250"/>
                    <a:pt x="3283" y="2189"/>
                  </a:cubicBezTo>
                  <a:cubicBezTo>
                    <a:pt x="3071" y="1946"/>
                    <a:pt x="2858" y="1672"/>
                    <a:pt x="2615" y="1460"/>
                  </a:cubicBezTo>
                  <a:cubicBezTo>
                    <a:pt x="2372" y="1217"/>
                    <a:pt x="2098" y="1004"/>
                    <a:pt x="1824" y="791"/>
                  </a:cubicBezTo>
                  <a:cubicBezTo>
                    <a:pt x="1277" y="426"/>
                    <a:pt x="700" y="153"/>
                    <a:pt x="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233"/>
            <p:cNvSpPr/>
            <p:nvPr/>
          </p:nvSpPr>
          <p:spPr>
            <a:xfrm>
              <a:off x="4979850" y="1907625"/>
              <a:ext cx="68400" cy="55475"/>
            </a:xfrm>
            <a:custGeom>
              <a:rect b="b" l="l" r="r" t="t"/>
              <a:pathLst>
                <a:path extrusionOk="0" h="2219" w="2736">
                  <a:moveTo>
                    <a:pt x="31" y="0"/>
                  </a:moveTo>
                  <a:cubicBezTo>
                    <a:pt x="0" y="0"/>
                    <a:pt x="0" y="61"/>
                    <a:pt x="31" y="91"/>
                  </a:cubicBezTo>
                  <a:cubicBezTo>
                    <a:pt x="517" y="395"/>
                    <a:pt x="1003" y="730"/>
                    <a:pt x="1520" y="1064"/>
                  </a:cubicBezTo>
                  <a:cubicBezTo>
                    <a:pt x="1946" y="1398"/>
                    <a:pt x="2341" y="1793"/>
                    <a:pt x="2705" y="2219"/>
                  </a:cubicBezTo>
                  <a:cubicBezTo>
                    <a:pt x="2705" y="2219"/>
                    <a:pt x="2736" y="2219"/>
                    <a:pt x="2736" y="2189"/>
                  </a:cubicBezTo>
                  <a:cubicBezTo>
                    <a:pt x="2523" y="1641"/>
                    <a:pt x="2158" y="1185"/>
                    <a:pt x="1672" y="851"/>
                  </a:cubicBezTo>
                  <a:cubicBezTo>
                    <a:pt x="1398" y="699"/>
                    <a:pt x="1155" y="517"/>
                    <a:pt x="882" y="365"/>
                  </a:cubicBezTo>
                  <a:cubicBezTo>
                    <a:pt x="608" y="213"/>
                    <a:pt x="335" y="91"/>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233"/>
            <p:cNvSpPr/>
            <p:nvPr/>
          </p:nvSpPr>
          <p:spPr>
            <a:xfrm>
              <a:off x="5021625" y="1895450"/>
              <a:ext cx="69950" cy="55500"/>
            </a:xfrm>
            <a:custGeom>
              <a:rect b="b" l="l" r="r" t="t"/>
              <a:pathLst>
                <a:path extrusionOk="0" h="2220" w="2798">
                  <a:moveTo>
                    <a:pt x="62" y="1"/>
                  </a:moveTo>
                  <a:cubicBezTo>
                    <a:pt x="31" y="1"/>
                    <a:pt x="1" y="61"/>
                    <a:pt x="31" y="92"/>
                  </a:cubicBezTo>
                  <a:cubicBezTo>
                    <a:pt x="578" y="305"/>
                    <a:pt x="1065" y="609"/>
                    <a:pt x="1521" y="973"/>
                  </a:cubicBezTo>
                  <a:cubicBezTo>
                    <a:pt x="1977" y="1338"/>
                    <a:pt x="2372" y="1764"/>
                    <a:pt x="2737" y="2220"/>
                  </a:cubicBezTo>
                  <a:cubicBezTo>
                    <a:pt x="2737" y="2220"/>
                    <a:pt x="2797" y="2220"/>
                    <a:pt x="2797" y="2189"/>
                  </a:cubicBezTo>
                  <a:cubicBezTo>
                    <a:pt x="2524" y="1642"/>
                    <a:pt x="2159" y="1186"/>
                    <a:pt x="1673" y="791"/>
                  </a:cubicBezTo>
                  <a:cubicBezTo>
                    <a:pt x="1186" y="426"/>
                    <a:pt x="639" y="183"/>
                    <a:pt x="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233"/>
            <p:cNvSpPr/>
            <p:nvPr/>
          </p:nvSpPr>
          <p:spPr>
            <a:xfrm>
              <a:off x="5065250" y="1891450"/>
              <a:ext cx="60525" cy="53425"/>
            </a:xfrm>
            <a:custGeom>
              <a:rect b="b" l="l" r="r" t="t"/>
              <a:pathLst>
                <a:path extrusionOk="0" h="2137" w="2421">
                  <a:moveTo>
                    <a:pt x="33" y="0"/>
                  </a:moveTo>
                  <a:cubicBezTo>
                    <a:pt x="11" y="0"/>
                    <a:pt x="0" y="45"/>
                    <a:pt x="49" y="70"/>
                  </a:cubicBezTo>
                  <a:cubicBezTo>
                    <a:pt x="505" y="313"/>
                    <a:pt x="931" y="617"/>
                    <a:pt x="1356" y="981"/>
                  </a:cubicBezTo>
                  <a:cubicBezTo>
                    <a:pt x="1539" y="1133"/>
                    <a:pt x="1721" y="1316"/>
                    <a:pt x="1903" y="1529"/>
                  </a:cubicBezTo>
                  <a:cubicBezTo>
                    <a:pt x="1964" y="1620"/>
                    <a:pt x="2055" y="1711"/>
                    <a:pt x="2116" y="1832"/>
                  </a:cubicBezTo>
                  <a:cubicBezTo>
                    <a:pt x="2177" y="1924"/>
                    <a:pt x="2268" y="2045"/>
                    <a:pt x="2359" y="2136"/>
                  </a:cubicBezTo>
                  <a:cubicBezTo>
                    <a:pt x="2359" y="2136"/>
                    <a:pt x="2420" y="2136"/>
                    <a:pt x="2420" y="2106"/>
                  </a:cubicBezTo>
                  <a:cubicBezTo>
                    <a:pt x="2390" y="1984"/>
                    <a:pt x="2329" y="1863"/>
                    <a:pt x="2268" y="1741"/>
                  </a:cubicBezTo>
                  <a:cubicBezTo>
                    <a:pt x="2177" y="1650"/>
                    <a:pt x="2116" y="1529"/>
                    <a:pt x="2025" y="1437"/>
                  </a:cubicBezTo>
                  <a:cubicBezTo>
                    <a:pt x="1843" y="1225"/>
                    <a:pt x="1660" y="1042"/>
                    <a:pt x="1448" y="860"/>
                  </a:cubicBezTo>
                  <a:cubicBezTo>
                    <a:pt x="1022" y="525"/>
                    <a:pt x="566" y="252"/>
                    <a:pt x="49" y="9"/>
                  </a:cubicBezTo>
                  <a:cubicBezTo>
                    <a:pt x="43" y="3"/>
                    <a:pt x="38" y="0"/>
                    <a:pt x="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233"/>
            <p:cNvSpPr/>
            <p:nvPr/>
          </p:nvSpPr>
          <p:spPr>
            <a:xfrm>
              <a:off x="5115475" y="1903300"/>
              <a:ext cx="51100" cy="45675"/>
            </a:xfrm>
            <a:custGeom>
              <a:rect b="b" l="l" r="r" t="t"/>
              <a:pathLst>
                <a:path extrusionOk="0" h="1827" w="2044">
                  <a:moveTo>
                    <a:pt x="52" y="1"/>
                  </a:moveTo>
                  <a:cubicBezTo>
                    <a:pt x="24" y="1"/>
                    <a:pt x="0" y="59"/>
                    <a:pt x="46" y="82"/>
                  </a:cubicBezTo>
                  <a:cubicBezTo>
                    <a:pt x="229" y="203"/>
                    <a:pt x="411" y="325"/>
                    <a:pt x="563" y="507"/>
                  </a:cubicBezTo>
                  <a:lnTo>
                    <a:pt x="1049" y="933"/>
                  </a:lnTo>
                  <a:lnTo>
                    <a:pt x="1505" y="1358"/>
                  </a:lnTo>
                  <a:cubicBezTo>
                    <a:pt x="1657" y="1510"/>
                    <a:pt x="1809" y="1693"/>
                    <a:pt x="1992" y="1814"/>
                  </a:cubicBezTo>
                  <a:cubicBezTo>
                    <a:pt x="2001" y="1823"/>
                    <a:pt x="2010" y="1827"/>
                    <a:pt x="2017" y="1827"/>
                  </a:cubicBezTo>
                  <a:cubicBezTo>
                    <a:pt x="2035" y="1827"/>
                    <a:pt x="2044" y="1805"/>
                    <a:pt x="2022" y="1784"/>
                  </a:cubicBezTo>
                  <a:cubicBezTo>
                    <a:pt x="1901" y="1602"/>
                    <a:pt x="1779" y="1419"/>
                    <a:pt x="1627" y="1267"/>
                  </a:cubicBezTo>
                  <a:cubicBezTo>
                    <a:pt x="1475" y="1085"/>
                    <a:pt x="1323" y="933"/>
                    <a:pt x="1141" y="811"/>
                  </a:cubicBezTo>
                  <a:cubicBezTo>
                    <a:pt x="989" y="659"/>
                    <a:pt x="806" y="507"/>
                    <a:pt x="624" y="386"/>
                  </a:cubicBezTo>
                  <a:cubicBezTo>
                    <a:pt x="442" y="264"/>
                    <a:pt x="259" y="143"/>
                    <a:pt x="77" y="21"/>
                  </a:cubicBezTo>
                  <a:cubicBezTo>
                    <a:pt x="70" y="6"/>
                    <a:pt x="60" y="1"/>
                    <a:pt x="5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233"/>
            <p:cNvSpPr/>
            <p:nvPr/>
          </p:nvSpPr>
          <p:spPr>
            <a:xfrm>
              <a:off x="3840875" y="1763175"/>
              <a:ext cx="1152350" cy="1214600"/>
            </a:xfrm>
            <a:custGeom>
              <a:rect b="b" l="l" r="r" t="t"/>
              <a:pathLst>
                <a:path extrusionOk="0" h="48584" w="46094">
                  <a:moveTo>
                    <a:pt x="14096" y="0"/>
                  </a:moveTo>
                  <a:cubicBezTo>
                    <a:pt x="8868" y="0"/>
                    <a:pt x="0" y="1723"/>
                    <a:pt x="330" y="3286"/>
                  </a:cubicBezTo>
                  <a:cubicBezTo>
                    <a:pt x="2428" y="13073"/>
                    <a:pt x="6896" y="28544"/>
                    <a:pt x="11303" y="32313"/>
                  </a:cubicBezTo>
                  <a:cubicBezTo>
                    <a:pt x="15224" y="35687"/>
                    <a:pt x="27261" y="44289"/>
                    <a:pt x="36501" y="48119"/>
                  </a:cubicBezTo>
                  <a:cubicBezTo>
                    <a:pt x="37265" y="48436"/>
                    <a:pt x="38018" y="48583"/>
                    <a:pt x="38730" y="48583"/>
                  </a:cubicBezTo>
                  <a:cubicBezTo>
                    <a:pt x="43207" y="48583"/>
                    <a:pt x="46093" y="42777"/>
                    <a:pt x="40088" y="36903"/>
                  </a:cubicBezTo>
                  <a:cubicBezTo>
                    <a:pt x="34495" y="31462"/>
                    <a:pt x="24921" y="24289"/>
                    <a:pt x="23765" y="22252"/>
                  </a:cubicBezTo>
                  <a:cubicBezTo>
                    <a:pt x="21942" y="19061"/>
                    <a:pt x="19723" y="5960"/>
                    <a:pt x="17778" y="854"/>
                  </a:cubicBezTo>
                  <a:cubicBezTo>
                    <a:pt x="17551" y="250"/>
                    <a:pt x="16088" y="0"/>
                    <a:pt x="14096"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233"/>
            <p:cNvSpPr/>
            <p:nvPr/>
          </p:nvSpPr>
          <p:spPr>
            <a:xfrm>
              <a:off x="3817975" y="1179775"/>
              <a:ext cx="520550" cy="679225"/>
            </a:xfrm>
            <a:custGeom>
              <a:rect b="b" l="l" r="r" t="t"/>
              <a:pathLst>
                <a:path extrusionOk="0" h="27169" w="20822">
                  <a:moveTo>
                    <a:pt x="9896" y="0"/>
                  </a:moveTo>
                  <a:cubicBezTo>
                    <a:pt x="7953" y="0"/>
                    <a:pt x="6748" y="2822"/>
                    <a:pt x="6748" y="2822"/>
                  </a:cubicBezTo>
                  <a:cubicBezTo>
                    <a:pt x="6748" y="2822"/>
                    <a:pt x="7113" y="512"/>
                    <a:pt x="5015" y="360"/>
                  </a:cubicBezTo>
                  <a:cubicBezTo>
                    <a:pt x="4995" y="358"/>
                    <a:pt x="4974" y="358"/>
                    <a:pt x="4954" y="358"/>
                  </a:cubicBezTo>
                  <a:cubicBezTo>
                    <a:pt x="2850" y="358"/>
                    <a:pt x="908" y="7985"/>
                    <a:pt x="456" y="10694"/>
                  </a:cubicBezTo>
                  <a:cubicBezTo>
                    <a:pt x="0" y="13400"/>
                    <a:pt x="942" y="24524"/>
                    <a:pt x="1216" y="26622"/>
                  </a:cubicBezTo>
                  <a:lnTo>
                    <a:pt x="17052" y="27169"/>
                  </a:lnTo>
                  <a:cubicBezTo>
                    <a:pt x="17052" y="27169"/>
                    <a:pt x="17356" y="13734"/>
                    <a:pt x="17447" y="13065"/>
                  </a:cubicBezTo>
                  <a:cubicBezTo>
                    <a:pt x="17751" y="9995"/>
                    <a:pt x="20821" y="4889"/>
                    <a:pt x="18967" y="3521"/>
                  </a:cubicBezTo>
                  <a:cubicBezTo>
                    <a:pt x="18712" y="3339"/>
                    <a:pt x="18463" y="3263"/>
                    <a:pt x="18227" y="3263"/>
                  </a:cubicBezTo>
                  <a:cubicBezTo>
                    <a:pt x="16998" y="3263"/>
                    <a:pt x="16079" y="5314"/>
                    <a:pt x="16079" y="5314"/>
                  </a:cubicBezTo>
                  <a:cubicBezTo>
                    <a:pt x="16079" y="5314"/>
                    <a:pt x="17387" y="1849"/>
                    <a:pt x="15320" y="1332"/>
                  </a:cubicBezTo>
                  <a:cubicBezTo>
                    <a:pt x="15168" y="1297"/>
                    <a:pt x="15020" y="1281"/>
                    <a:pt x="14874" y="1281"/>
                  </a:cubicBezTo>
                  <a:cubicBezTo>
                    <a:pt x="12998" y="1281"/>
                    <a:pt x="11611" y="3977"/>
                    <a:pt x="11611" y="3977"/>
                  </a:cubicBezTo>
                  <a:cubicBezTo>
                    <a:pt x="11611" y="3977"/>
                    <a:pt x="12310" y="390"/>
                    <a:pt x="10213" y="25"/>
                  </a:cubicBezTo>
                  <a:cubicBezTo>
                    <a:pt x="10105" y="9"/>
                    <a:pt x="9999" y="0"/>
                    <a:pt x="9896"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233"/>
            <p:cNvSpPr/>
            <p:nvPr/>
          </p:nvSpPr>
          <p:spPr>
            <a:xfrm>
              <a:off x="4145475" y="1300075"/>
              <a:ext cx="79025" cy="260025"/>
            </a:xfrm>
            <a:custGeom>
              <a:rect b="b" l="l" r="r" t="t"/>
              <a:pathLst>
                <a:path extrusionOk="0" h="10401" w="3161">
                  <a:moveTo>
                    <a:pt x="3060" y="0"/>
                  </a:moveTo>
                  <a:cubicBezTo>
                    <a:pt x="3022" y="0"/>
                    <a:pt x="2972" y="23"/>
                    <a:pt x="2919" y="77"/>
                  </a:cubicBezTo>
                  <a:cubicBezTo>
                    <a:pt x="31" y="3481"/>
                    <a:pt x="1" y="6095"/>
                    <a:pt x="487" y="10320"/>
                  </a:cubicBezTo>
                  <a:cubicBezTo>
                    <a:pt x="487" y="10377"/>
                    <a:pt x="513" y="10400"/>
                    <a:pt x="541" y="10400"/>
                  </a:cubicBezTo>
                  <a:cubicBezTo>
                    <a:pt x="574" y="10400"/>
                    <a:pt x="609" y="10369"/>
                    <a:pt x="609" y="10320"/>
                  </a:cubicBezTo>
                  <a:cubicBezTo>
                    <a:pt x="517" y="6004"/>
                    <a:pt x="852" y="3967"/>
                    <a:pt x="3101" y="198"/>
                  </a:cubicBezTo>
                  <a:cubicBezTo>
                    <a:pt x="3160" y="80"/>
                    <a:pt x="3130" y="0"/>
                    <a:pt x="306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233"/>
            <p:cNvSpPr/>
            <p:nvPr/>
          </p:nvSpPr>
          <p:spPr>
            <a:xfrm>
              <a:off x="4041375" y="1267325"/>
              <a:ext cx="72775" cy="276700"/>
            </a:xfrm>
            <a:custGeom>
              <a:rect b="b" l="l" r="r" t="t"/>
              <a:pathLst>
                <a:path extrusionOk="0" h="11068" w="2911">
                  <a:moveTo>
                    <a:pt x="2805" y="0"/>
                  </a:moveTo>
                  <a:cubicBezTo>
                    <a:pt x="2757" y="0"/>
                    <a:pt x="2696" y="34"/>
                    <a:pt x="2645" y="110"/>
                  </a:cubicBezTo>
                  <a:cubicBezTo>
                    <a:pt x="122" y="3940"/>
                    <a:pt x="0" y="6554"/>
                    <a:pt x="152" y="11022"/>
                  </a:cubicBezTo>
                  <a:cubicBezTo>
                    <a:pt x="152" y="11053"/>
                    <a:pt x="183" y="11068"/>
                    <a:pt x="213" y="11068"/>
                  </a:cubicBezTo>
                  <a:cubicBezTo>
                    <a:pt x="244" y="11068"/>
                    <a:pt x="274" y="11053"/>
                    <a:pt x="274" y="11022"/>
                  </a:cubicBezTo>
                  <a:cubicBezTo>
                    <a:pt x="487" y="6493"/>
                    <a:pt x="882" y="4274"/>
                    <a:pt x="2858" y="171"/>
                  </a:cubicBezTo>
                  <a:cubicBezTo>
                    <a:pt x="2911" y="65"/>
                    <a:pt x="2871" y="0"/>
                    <a:pt x="28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233"/>
            <p:cNvSpPr/>
            <p:nvPr/>
          </p:nvSpPr>
          <p:spPr>
            <a:xfrm>
              <a:off x="3917500" y="1251050"/>
              <a:ext cx="70400" cy="281300"/>
            </a:xfrm>
            <a:custGeom>
              <a:rect b="b" l="l" r="r" t="t"/>
              <a:pathLst>
                <a:path extrusionOk="0" h="11252" w="2816">
                  <a:moveTo>
                    <a:pt x="2781" y="1"/>
                  </a:moveTo>
                  <a:cubicBezTo>
                    <a:pt x="2753" y="1"/>
                    <a:pt x="2702" y="54"/>
                    <a:pt x="2645" y="153"/>
                  </a:cubicBezTo>
                  <a:cubicBezTo>
                    <a:pt x="609" y="3710"/>
                    <a:pt x="1" y="6719"/>
                    <a:pt x="791" y="11187"/>
                  </a:cubicBezTo>
                  <a:cubicBezTo>
                    <a:pt x="791" y="11229"/>
                    <a:pt x="831" y="11252"/>
                    <a:pt x="870" y="11252"/>
                  </a:cubicBezTo>
                  <a:cubicBezTo>
                    <a:pt x="915" y="11252"/>
                    <a:pt x="960" y="11222"/>
                    <a:pt x="943" y="11156"/>
                  </a:cubicBezTo>
                  <a:cubicBezTo>
                    <a:pt x="609" y="6749"/>
                    <a:pt x="1126" y="4317"/>
                    <a:pt x="2767" y="214"/>
                  </a:cubicBezTo>
                  <a:cubicBezTo>
                    <a:pt x="2815" y="69"/>
                    <a:pt x="2812" y="1"/>
                    <a:pt x="27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233"/>
            <p:cNvSpPr/>
            <p:nvPr/>
          </p:nvSpPr>
          <p:spPr>
            <a:xfrm>
              <a:off x="3979825" y="1462025"/>
              <a:ext cx="451400" cy="466125"/>
            </a:xfrm>
            <a:custGeom>
              <a:rect b="b" l="l" r="r" t="t"/>
              <a:pathLst>
                <a:path extrusionOk="0" h="18645" w="18056">
                  <a:moveTo>
                    <a:pt x="15590" y="0"/>
                  </a:moveTo>
                  <a:cubicBezTo>
                    <a:pt x="13093" y="0"/>
                    <a:pt x="11308" y="5045"/>
                    <a:pt x="10730" y="7702"/>
                  </a:cubicBezTo>
                  <a:cubicBezTo>
                    <a:pt x="10730" y="7702"/>
                    <a:pt x="9623" y="7470"/>
                    <a:pt x="8173" y="7470"/>
                  </a:cubicBezTo>
                  <a:cubicBezTo>
                    <a:pt x="6184" y="7470"/>
                    <a:pt x="3551" y="7907"/>
                    <a:pt x="2250" y="9982"/>
                  </a:cubicBezTo>
                  <a:cubicBezTo>
                    <a:pt x="0" y="13569"/>
                    <a:pt x="10548" y="18645"/>
                    <a:pt x="10548" y="18645"/>
                  </a:cubicBezTo>
                  <a:cubicBezTo>
                    <a:pt x="10548" y="18645"/>
                    <a:pt x="14195" y="14511"/>
                    <a:pt x="15381" y="12353"/>
                  </a:cubicBezTo>
                  <a:cubicBezTo>
                    <a:pt x="16566" y="10195"/>
                    <a:pt x="18055" y="468"/>
                    <a:pt x="15989" y="43"/>
                  </a:cubicBezTo>
                  <a:cubicBezTo>
                    <a:pt x="15854" y="14"/>
                    <a:pt x="15721" y="0"/>
                    <a:pt x="15590"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233"/>
            <p:cNvSpPr/>
            <p:nvPr/>
          </p:nvSpPr>
          <p:spPr>
            <a:xfrm>
              <a:off x="4031850" y="1463850"/>
              <a:ext cx="327950" cy="243675"/>
            </a:xfrm>
            <a:custGeom>
              <a:rect b="b" l="l" r="r" t="t"/>
              <a:pathLst>
                <a:path extrusionOk="0" h="9747" w="13118">
                  <a:moveTo>
                    <a:pt x="13087" y="0"/>
                  </a:moveTo>
                  <a:cubicBezTo>
                    <a:pt x="9926" y="760"/>
                    <a:pt x="9166" y="4468"/>
                    <a:pt x="8406" y="7204"/>
                  </a:cubicBezTo>
                  <a:cubicBezTo>
                    <a:pt x="7712" y="7056"/>
                    <a:pt x="6966" y="6977"/>
                    <a:pt x="6208" y="6977"/>
                  </a:cubicBezTo>
                  <a:cubicBezTo>
                    <a:pt x="3849" y="6977"/>
                    <a:pt x="1382" y="7749"/>
                    <a:pt x="47" y="9635"/>
                  </a:cubicBezTo>
                  <a:cubicBezTo>
                    <a:pt x="0" y="9682"/>
                    <a:pt x="61" y="9747"/>
                    <a:pt x="120" y="9747"/>
                  </a:cubicBezTo>
                  <a:cubicBezTo>
                    <a:pt x="137" y="9747"/>
                    <a:pt x="155" y="9741"/>
                    <a:pt x="169" y="9727"/>
                  </a:cubicBezTo>
                  <a:cubicBezTo>
                    <a:pt x="1619" y="8184"/>
                    <a:pt x="4168" y="7670"/>
                    <a:pt x="6468" y="7670"/>
                  </a:cubicBezTo>
                  <a:cubicBezTo>
                    <a:pt x="7205" y="7670"/>
                    <a:pt x="7916" y="7723"/>
                    <a:pt x="8558" y="7812"/>
                  </a:cubicBezTo>
                  <a:cubicBezTo>
                    <a:pt x="8596" y="7840"/>
                    <a:pt x="8642" y="7854"/>
                    <a:pt x="8689" y="7854"/>
                  </a:cubicBezTo>
                  <a:cubicBezTo>
                    <a:pt x="8794" y="7854"/>
                    <a:pt x="8902" y="7786"/>
                    <a:pt x="8923" y="7660"/>
                  </a:cubicBezTo>
                  <a:cubicBezTo>
                    <a:pt x="9713" y="5015"/>
                    <a:pt x="10290" y="1307"/>
                    <a:pt x="13117" y="61"/>
                  </a:cubicBezTo>
                  <a:cubicBezTo>
                    <a:pt x="13117" y="30"/>
                    <a:pt x="13117" y="30"/>
                    <a:pt x="130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233"/>
            <p:cNvSpPr/>
            <p:nvPr/>
          </p:nvSpPr>
          <p:spPr>
            <a:xfrm>
              <a:off x="3826325" y="1928125"/>
              <a:ext cx="1150500" cy="1058400"/>
            </a:xfrm>
            <a:custGeom>
              <a:rect b="b" l="l" r="r" t="t"/>
              <a:pathLst>
                <a:path extrusionOk="0" h="42336" w="46020">
                  <a:moveTo>
                    <a:pt x="20791" y="1"/>
                  </a:moveTo>
                  <a:lnTo>
                    <a:pt x="1" y="6353"/>
                  </a:lnTo>
                  <a:cubicBezTo>
                    <a:pt x="1" y="6353"/>
                    <a:pt x="7295" y="22615"/>
                    <a:pt x="10700" y="25959"/>
                  </a:cubicBezTo>
                  <a:cubicBezTo>
                    <a:pt x="14135" y="29302"/>
                    <a:pt x="26384" y="37600"/>
                    <a:pt x="35472" y="41460"/>
                  </a:cubicBezTo>
                  <a:cubicBezTo>
                    <a:pt x="36912" y="42069"/>
                    <a:pt x="38180" y="42335"/>
                    <a:pt x="39274" y="42335"/>
                  </a:cubicBezTo>
                  <a:cubicBezTo>
                    <a:pt x="45064" y="42335"/>
                    <a:pt x="46019" y="34887"/>
                    <a:pt x="42159" y="31308"/>
                  </a:cubicBezTo>
                  <a:cubicBezTo>
                    <a:pt x="37570" y="27083"/>
                    <a:pt x="25047" y="16566"/>
                    <a:pt x="24530" y="15107"/>
                  </a:cubicBezTo>
                  <a:cubicBezTo>
                    <a:pt x="24013" y="13648"/>
                    <a:pt x="20791" y="1"/>
                    <a:pt x="20791"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233"/>
            <p:cNvSpPr/>
            <p:nvPr/>
          </p:nvSpPr>
          <p:spPr>
            <a:xfrm>
              <a:off x="3908400" y="2035200"/>
              <a:ext cx="438300" cy="143875"/>
            </a:xfrm>
            <a:custGeom>
              <a:rect b="b" l="l" r="r" t="t"/>
              <a:pathLst>
                <a:path extrusionOk="0" h="5755" w="17532">
                  <a:moveTo>
                    <a:pt x="17431" y="0"/>
                  </a:moveTo>
                  <a:cubicBezTo>
                    <a:pt x="17426" y="0"/>
                    <a:pt x="17422" y="1"/>
                    <a:pt x="17417" y="3"/>
                  </a:cubicBezTo>
                  <a:cubicBezTo>
                    <a:pt x="15806" y="490"/>
                    <a:pt x="10092" y="2162"/>
                    <a:pt x="8663" y="2648"/>
                  </a:cubicBezTo>
                  <a:cubicBezTo>
                    <a:pt x="5775" y="3621"/>
                    <a:pt x="2888" y="4593"/>
                    <a:pt x="31" y="5687"/>
                  </a:cubicBezTo>
                  <a:cubicBezTo>
                    <a:pt x="5" y="5687"/>
                    <a:pt x="1" y="5754"/>
                    <a:pt x="39" y="5754"/>
                  </a:cubicBezTo>
                  <a:cubicBezTo>
                    <a:pt x="45" y="5754"/>
                    <a:pt x="52" y="5753"/>
                    <a:pt x="61" y="5748"/>
                  </a:cubicBezTo>
                  <a:cubicBezTo>
                    <a:pt x="2979" y="4928"/>
                    <a:pt x="5897" y="4046"/>
                    <a:pt x="8815" y="3134"/>
                  </a:cubicBezTo>
                  <a:cubicBezTo>
                    <a:pt x="10244" y="2678"/>
                    <a:pt x="15988" y="763"/>
                    <a:pt x="17447" y="186"/>
                  </a:cubicBezTo>
                  <a:cubicBezTo>
                    <a:pt x="17532" y="158"/>
                    <a:pt x="17486" y="0"/>
                    <a:pt x="174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233"/>
            <p:cNvSpPr/>
            <p:nvPr/>
          </p:nvSpPr>
          <p:spPr>
            <a:xfrm>
              <a:off x="4598375" y="2906100"/>
              <a:ext cx="132725" cy="131925"/>
            </a:xfrm>
            <a:custGeom>
              <a:rect b="b" l="l" r="r" t="t"/>
              <a:pathLst>
                <a:path extrusionOk="0" h="5277" w="5309">
                  <a:moveTo>
                    <a:pt x="31" y="1"/>
                  </a:moveTo>
                  <a:cubicBezTo>
                    <a:pt x="1" y="1"/>
                    <a:pt x="1" y="62"/>
                    <a:pt x="31" y="62"/>
                  </a:cubicBezTo>
                  <a:cubicBezTo>
                    <a:pt x="1216" y="457"/>
                    <a:pt x="2250" y="1156"/>
                    <a:pt x="3040" y="2129"/>
                  </a:cubicBezTo>
                  <a:cubicBezTo>
                    <a:pt x="3435" y="2584"/>
                    <a:pt x="3800" y="3071"/>
                    <a:pt x="4134" y="3587"/>
                  </a:cubicBezTo>
                  <a:cubicBezTo>
                    <a:pt x="4499" y="4104"/>
                    <a:pt x="4803" y="4621"/>
                    <a:pt x="5046" y="5198"/>
                  </a:cubicBezTo>
                  <a:cubicBezTo>
                    <a:pt x="5068" y="5253"/>
                    <a:pt x="5110" y="5277"/>
                    <a:pt x="5153" y="5277"/>
                  </a:cubicBezTo>
                  <a:cubicBezTo>
                    <a:pt x="5229" y="5277"/>
                    <a:pt x="5309" y="5204"/>
                    <a:pt x="5289" y="5107"/>
                  </a:cubicBezTo>
                  <a:cubicBezTo>
                    <a:pt x="5107" y="4469"/>
                    <a:pt x="4894" y="3861"/>
                    <a:pt x="4590" y="3284"/>
                  </a:cubicBezTo>
                  <a:cubicBezTo>
                    <a:pt x="4256" y="2706"/>
                    <a:pt x="3861" y="2189"/>
                    <a:pt x="3374" y="1733"/>
                  </a:cubicBezTo>
                  <a:cubicBezTo>
                    <a:pt x="2432" y="882"/>
                    <a:pt x="1277" y="274"/>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233"/>
            <p:cNvSpPr/>
            <p:nvPr/>
          </p:nvSpPr>
          <p:spPr>
            <a:xfrm>
              <a:off x="4100425" y="3065075"/>
              <a:ext cx="1335400" cy="1237350"/>
            </a:xfrm>
            <a:custGeom>
              <a:rect b="b" l="l" r="r" t="t"/>
              <a:pathLst>
                <a:path extrusionOk="0" h="49494" w="53416">
                  <a:moveTo>
                    <a:pt x="2859" y="1"/>
                  </a:moveTo>
                  <a:cubicBezTo>
                    <a:pt x="980" y="1"/>
                    <a:pt x="1" y="2628"/>
                    <a:pt x="222" y="5709"/>
                  </a:cubicBezTo>
                  <a:cubicBezTo>
                    <a:pt x="708" y="11727"/>
                    <a:pt x="8885" y="45223"/>
                    <a:pt x="19827" y="49083"/>
                  </a:cubicBezTo>
                  <a:cubicBezTo>
                    <a:pt x="20626" y="49363"/>
                    <a:pt x="21473" y="49494"/>
                    <a:pt x="22360" y="49494"/>
                  </a:cubicBezTo>
                  <a:cubicBezTo>
                    <a:pt x="32744" y="49494"/>
                    <a:pt x="48435" y="31544"/>
                    <a:pt x="52412" y="24767"/>
                  </a:cubicBezTo>
                  <a:cubicBezTo>
                    <a:pt x="53415" y="23017"/>
                    <a:pt x="41059" y="16319"/>
                    <a:pt x="35681" y="16319"/>
                  </a:cubicBezTo>
                  <a:cubicBezTo>
                    <a:pt x="34707" y="16319"/>
                    <a:pt x="33962" y="16539"/>
                    <a:pt x="33566" y="17046"/>
                  </a:cubicBezTo>
                  <a:cubicBezTo>
                    <a:pt x="29747" y="21908"/>
                    <a:pt x="25789" y="28036"/>
                    <a:pt x="24526" y="28036"/>
                  </a:cubicBezTo>
                  <a:cubicBezTo>
                    <a:pt x="24463" y="28036"/>
                    <a:pt x="24406" y="28021"/>
                    <a:pt x="24356" y="27989"/>
                  </a:cubicBezTo>
                  <a:cubicBezTo>
                    <a:pt x="22259" y="26591"/>
                    <a:pt x="13444" y="10755"/>
                    <a:pt x="6392" y="2335"/>
                  </a:cubicBezTo>
                  <a:cubicBezTo>
                    <a:pt x="5007" y="683"/>
                    <a:pt x="3816" y="1"/>
                    <a:pt x="2859"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233"/>
            <p:cNvSpPr/>
            <p:nvPr/>
          </p:nvSpPr>
          <p:spPr>
            <a:xfrm>
              <a:off x="4925900" y="3027475"/>
              <a:ext cx="605075" cy="703475"/>
            </a:xfrm>
            <a:custGeom>
              <a:rect b="b" l="l" r="r" t="t"/>
              <a:pathLst>
                <a:path extrusionOk="0" h="28139" w="24203">
                  <a:moveTo>
                    <a:pt x="6371" y="0"/>
                  </a:moveTo>
                  <a:cubicBezTo>
                    <a:pt x="5617" y="0"/>
                    <a:pt x="5022" y="191"/>
                    <a:pt x="4651" y="617"/>
                  </a:cubicBezTo>
                  <a:cubicBezTo>
                    <a:pt x="1733" y="3991"/>
                    <a:pt x="0" y="18642"/>
                    <a:pt x="699" y="21073"/>
                  </a:cubicBezTo>
                  <a:cubicBezTo>
                    <a:pt x="1312" y="23230"/>
                    <a:pt x="13001" y="28138"/>
                    <a:pt x="17057" y="28138"/>
                  </a:cubicBezTo>
                  <a:cubicBezTo>
                    <a:pt x="17632" y="28138"/>
                    <a:pt x="18053" y="28040"/>
                    <a:pt x="18268" y="27821"/>
                  </a:cubicBezTo>
                  <a:cubicBezTo>
                    <a:pt x="20000" y="26058"/>
                    <a:pt x="23861" y="17274"/>
                    <a:pt x="24043" y="12927"/>
                  </a:cubicBezTo>
                  <a:cubicBezTo>
                    <a:pt x="24202" y="8975"/>
                    <a:pt x="11538" y="0"/>
                    <a:pt x="6371"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233"/>
            <p:cNvSpPr/>
            <p:nvPr/>
          </p:nvSpPr>
          <p:spPr>
            <a:xfrm>
              <a:off x="4972250" y="2668250"/>
              <a:ext cx="572975" cy="808825"/>
            </a:xfrm>
            <a:custGeom>
              <a:rect b="b" l="l" r="r" t="t"/>
              <a:pathLst>
                <a:path extrusionOk="0" h="32353" w="22919">
                  <a:moveTo>
                    <a:pt x="12154" y="1"/>
                  </a:moveTo>
                  <a:cubicBezTo>
                    <a:pt x="12145" y="1"/>
                    <a:pt x="12137" y="1"/>
                    <a:pt x="12128" y="1"/>
                  </a:cubicBezTo>
                  <a:cubicBezTo>
                    <a:pt x="8450" y="62"/>
                    <a:pt x="7295" y="14165"/>
                    <a:pt x="7295" y="14165"/>
                  </a:cubicBezTo>
                  <a:cubicBezTo>
                    <a:pt x="7295" y="14165"/>
                    <a:pt x="7536" y="335"/>
                    <a:pt x="3908" y="335"/>
                  </a:cubicBezTo>
                  <a:cubicBezTo>
                    <a:pt x="3892" y="335"/>
                    <a:pt x="3876" y="335"/>
                    <a:pt x="3860" y="335"/>
                  </a:cubicBezTo>
                  <a:cubicBezTo>
                    <a:pt x="0" y="457"/>
                    <a:pt x="304" y="20336"/>
                    <a:pt x="1216" y="21065"/>
                  </a:cubicBezTo>
                  <a:cubicBezTo>
                    <a:pt x="2905" y="22492"/>
                    <a:pt x="6129" y="24756"/>
                    <a:pt x="6503" y="24756"/>
                  </a:cubicBezTo>
                  <a:cubicBezTo>
                    <a:pt x="6519" y="24756"/>
                    <a:pt x="6530" y="24752"/>
                    <a:pt x="6535" y="24743"/>
                  </a:cubicBezTo>
                  <a:lnTo>
                    <a:pt x="6535" y="24743"/>
                  </a:lnTo>
                  <a:cubicBezTo>
                    <a:pt x="6475" y="24956"/>
                    <a:pt x="5016" y="28816"/>
                    <a:pt x="7174" y="30275"/>
                  </a:cubicBezTo>
                  <a:cubicBezTo>
                    <a:pt x="7576" y="30551"/>
                    <a:pt x="7954" y="30664"/>
                    <a:pt x="8305" y="30664"/>
                  </a:cubicBezTo>
                  <a:cubicBezTo>
                    <a:pt x="9887" y="30664"/>
                    <a:pt x="10898" y="28346"/>
                    <a:pt x="10973" y="28147"/>
                  </a:cubicBezTo>
                  <a:lnTo>
                    <a:pt x="10973" y="28147"/>
                  </a:lnTo>
                  <a:cubicBezTo>
                    <a:pt x="10973" y="28360"/>
                    <a:pt x="10791" y="31491"/>
                    <a:pt x="12675" y="32220"/>
                  </a:cubicBezTo>
                  <a:cubicBezTo>
                    <a:pt x="12908" y="32310"/>
                    <a:pt x="13127" y="32352"/>
                    <a:pt x="13334" y="32352"/>
                  </a:cubicBezTo>
                  <a:cubicBezTo>
                    <a:pt x="15993" y="32352"/>
                    <a:pt x="16665" y="25408"/>
                    <a:pt x="18724" y="23801"/>
                  </a:cubicBezTo>
                  <a:cubicBezTo>
                    <a:pt x="18724" y="23801"/>
                    <a:pt x="22068" y="27205"/>
                    <a:pt x="22189" y="27296"/>
                  </a:cubicBezTo>
                  <a:cubicBezTo>
                    <a:pt x="22189" y="27296"/>
                    <a:pt x="22919" y="19758"/>
                    <a:pt x="20426" y="16931"/>
                  </a:cubicBezTo>
                  <a:cubicBezTo>
                    <a:pt x="19959" y="16367"/>
                    <a:pt x="19280" y="16077"/>
                    <a:pt x="18588" y="16077"/>
                  </a:cubicBezTo>
                  <a:cubicBezTo>
                    <a:pt x="18200" y="16077"/>
                    <a:pt x="17808" y="16168"/>
                    <a:pt x="17447" y="16354"/>
                  </a:cubicBezTo>
                  <a:cubicBezTo>
                    <a:pt x="17447" y="16354"/>
                    <a:pt x="17964" y="13953"/>
                    <a:pt x="16323" y="12767"/>
                  </a:cubicBezTo>
                  <a:cubicBezTo>
                    <a:pt x="16093" y="12603"/>
                    <a:pt x="15798" y="12543"/>
                    <a:pt x="15491" y="12543"/>
                  </a:cubicBezTo>
                  <a:cubicBezTo>
                    <a:pt x="14662" y="12543"/>
                    <a:pt x="13739" y="12980"/>
                    <a:pt x="13739" y="12980"/>
                  </a:cubicBezTo>
                  <a:cubicBezTo>
                    <a:pt x="13739" y="12980"/>
                    <a:pt x="15796" y="1"/>
                    <a:pt x="12154"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233"/>
            <p:cNvSpPr/>
            <p:nvPr/>
          </p:nvSpPr>
          <p:spPr>
            <a:xfrm>
              <a:off x="5131275" y="2989400"/>
              <a:ext cx="185775" cy="303900"/>
            </a:xfrm>
            <a:custGeom>
              <a:rect b="b" l="l" r="r" t="t"/>
              <a:pathLst>
                <a:path extrusionOk="0" h="12156" w="7431">
                  <a:moveTo>
                    <a:pt x="7364" y="0"/>
                  </a:moveTo>
                  <a:cubicBezTo>
                    <a:pt x="7350" y="0"/>
                    <a:pt x="7334" y="4"/>
                    <a:pt x="7317" y="12"/>
                  </a:cubicBezTo>
                  <a:cubicBezTo>
                    <a:pt x="3913" y="2657"/>
                    <a:pt x="843" y="7095"/>
                    <a:pt x="22" y="11927"/>
                  </a:cubicBezTo>
                  <a:cubicBezTo>
                    <a:pt x="1" y="12034"/>
                    <a:pt x="55" y="12156"/>
                    <a:pt x="109" y="12156"/>
                  </a:cubicBezTo>
                  <a:cubicBezTo>
                    <a:pt x="133" y="12156"/>
                    <a:pt x="156" y="12134"/>
                    <a:pt x="174" y="12079"/>
                  </a:cubicBezTo>
                  <a:cubicBezTo>
                    <a:pt x="965" y="8918"/>
                    <a:pt x="4642" y="2991"/>
                    <a:pt x="7408" y="73"/>
                  </a:cubicBezTo>
                  <a:cubicBezTo>
                    <a:pt x="7431" y="29"/>
                    <a:pt x="7404" y="0"/>
                    <a:pt x="73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233"/>
            <p:cNvSpPr/>
            <p:nvPr/>
          </p:nvSpPr>
          <p:spPr>
            <a:xfrm>
              <a:off x="5244275" y="3078300"/>
              <a:ext cx="161475" cy="303900"/>
            </a:xfrm>
            <a:custGeom>
              <a:rect b="b" l="l" r="r" t="t"/>
              <a:pathLst>
                <a:path extrusionOk="0" h="12156" w="6459">
                  <a:moveTo>
                    <a:pt x="6387" y="1"/>
                  </a:moveTo>
                  <a:cubicBezTo>
                    <a:pt x="6374" y="1"/>
                    <a:pt x="6362" y="4"/>
                    <a:pt x="6354" y="13"/>
                  </a:cubicBezTo>
                  <a:cubicBezTo>
                    <a:pt x="4408" y="1350"/>
                    <a:pt x="2767" y="3842"/>
                    <a:pt x="1642" y="5879"/>
                  </a:cubicBezTo>
                  <a:cubicBezTo>
                    <a:pt x="548" y="7763"/>
                    <a:pt x="1" y="9891"/>
                    <a:pt x="1" y="12049"/>
                  </a:cubicBezTo>
                  <a:cubicBezTo>
                    <a:pt x="1" y="12109"/>
                    <a:pt x="65" y="12155"/>
                    <a:pt x="110" y="12155"/>
                  </a:cubicBezTo>
                  <a:cubicBezTo>
                    <a:pt x="134" y="12155"/>
                    <a:pt x="153" y="12142"/>
                    <a:pt x="153" y="12110"/>
                  </a:cubicBezTo>
                  <a:cubicBezTo>
                    <a:pt x="1126" y="7490"/>
                    <a:pt x="3466" y="3660"/>
                    <a:pt x="6414" y="73"/>
                  </a:cubicBezTo>
                  <a:cubicBezTo>
                    <a:pt x="6459" y="29"/>
                    <a:pt x="6422" y="1"/>
                    <a:pt x="638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233"/>
            <p:cNvSpPr/>
            <p:nvPr/>
          </p:nvSpPr>
          <p:spPr>
            <a:xfrm>
              <a:off x="5106750" y="3246550"/>
              <a:ext cx="333600" cy="238475"/>
            </a:xfrm>
            <a:custGeom>
              <a:rect b="b" l="l" r="r" t="t"/>
              <a:pathLst>
                <a:path extrusionOk="0" h="9539" w="13344">
                  <a:moveTo>
                    <a:pt x="1368" y="0"/>
                  </a:moveTo>
                  <a:cubicBezTo>
                    <a:pt x="1368" y="0"/>
                    <a:pt x="0" y="2736"/>
                    <a:pt x="152" y="4955"/>
                  </a:cubicBezTo>
                  <a:cubicBezTo>
                    <a:pt x="183" y="5958"/>
                    <a:pt x="639" y="6900"/>
                    <a:pt x="1429" y="7508"/>
                  </a:cubicBezTo>
                  <a:cubicBezTo>
                    <a:pt x="1854" y="7812"/>
                    <a:pt x="2371" y="7994"/>
                    <a:pt x="2888" y="8024"/>
                  </a:cubicBezTo>
                  <a:cubicBezTo>
                    <a:pt x="3435" y="8024"/>
                    <a:pt x="3952" y="7842"/>
                    <a:pt x="4347" y="7508"/>
                  </a:cubicBezTo>
                  <a:cubicBezTo>
                    <a:pt x="4712" y="7204"/>
                    <a:pt x="5046" y="6839"/>
                    <a:pt x="5289" y="6444"/>
                  </a:cubicBezTo>
                  <a:cubicBezTo>
                    <a:pt x="5320" y="6657"/>
                    <a:pt x="5350" y="6869"/>
                    <a:pt x="5411" y="7052"/>
                  </a:cubicBezTo>
                  <a:cubicBezTo>
                    <a:pt x="5532" y="7781"/>
                    <a:pt x="5897" y="8450"/>
                    <a:pt x="6383" y="8967"/>
                  </a:cubicBezTo>
                  <a:cubicBezTo>
                    <a:pt x="6793" y="9336"/>
                    <a:pt x="7314" y="9539"/>
                    <a:pt x="7833" y="9539"/>
                  </a:cubicBezTo>
                  <a:cubicBezTo>
                    <a:pt x="8084" y="9539"/>
                    <a:pt x="8334" y="9491"/>
                    <a:pt x="8572" y="9392"/>
                  </a:cubicBezTo>
                  <a:cubicBezTo>
                    <a:pt x="9210" y="9028"/>
                    <a:pt x="9727" y="8511"/>
                    <a:pt x="10061" y="7872"/>
                  </a:cubicBezTo>
                  <a:cubicBezTo>
                    <a:pt x="10730" y="6687"/>
                    <a:pt x="11247" y="5471"/>
                    <a:pt x="11672" y="4195"/>
                  </a:cubicBezTo>
                  <a:cubicBezTo>
                    <a:pt x="11885" y="3587"/>
                    <a:pt x="12098" y="2979"/>
                    <a:pt x="12341" y="2371"/>
                  </a:cubicBezTo>
                  <a:cubicBezTo>
                    <a:pt x="12554" y="1733"/>
                    <a:pt x="12888" y="1185"/>
                    <a:pt x="13344" y="699"/>
                  </a:cubicBezTo>
                  <a:lnTo>
                    <a:pt x="13344" y="699"/>
                  </a:lnTo>
                  <a:cubicBezTo>
                    <a:pt x="12827" y="1125"/>
                    <a:pt x="12463" y="1672"/>
                    <a:pt x="12189" y="2310"/>
                  </a:cubicBezTo>
                  <a:cubicBezTo>
                    <a:pt x="11885" y="2888"/>
                    <a:pt x="11611" y="3496"/>
                    <a:pt x="11368" y="4103"/>
                  </a:cubicBezTo>
                  <a:cubicBezTo>
                    <a:pt x="10882" y="5289"/>
                    <a:pt x="10274" y="6474"/>
                    <a:pt x="9605" y="7569"/>
                  </a:cubicBezTo>
                  <a:cubicBezTo>
                    <a:pt x="9301" y="8085"/>
                    <a:pt x="8876" y="8511"/>
                    <a:pt x="8329" y="8784"/>
                  </a:cubicBezTo>
                  <a:cubicBezTo>
                    <a:pt x="8171" y="8840"/>
                    <a:pt x="8011" y="8867"/>
                    <a:pt x="7853" y="8867"/>
                  </a:cubicBezTo>
                  <a:cubicBezTo>
                    <a:pt x="7493" y="8867"/>
                    <a:pt x="7144" y="8725"/>
                    <a:pt x="6870" y="8450"/>
                  </a:cubicBezTo>
                  <a:cubicBezTo>
                    <a:pt x="6475" y="8024"/>
                    <a:pt x="6201" y="7477"/>
                    <a:pt x="6110" y="6900"/>
                  </a:cubicBezTo>
                  <a:cubicBezTo>
                    <a:pt x="5988" y="6292"/>
                    <a:pt x="5927" y="5684"/>
                    <a:pt x="5988" y="5046"/>
                  </a:cubicBezTo>
                  <a:lnTo>
                    <a:pt x="6079" y="2827"/>
                  </a:lnTo>
                  <a:lnTo>
                    <a:pt x="5228" y="4894"/>
                  </a:lnTo>
                  <a:cubicBezTo>
                    <a:pt x="4955" y="5654"/>
                    <a:pt x="4499" y="6353"/>
                    <a:pt x="3861" y="6869"/>
                  </a:cubicBezTo>
                  <a:cubicBezTo>
                    <a:pt x="3583" y="7117"/>
                    <a:pt x="3226" y="7238"/>
                    <a:pt x="2867" y="7238"/>
                  </a:cubicBezTo>
                  <a:cubicBezTo>
                    <a:pt x="2519" y="7238"/>
                    <a:pt x="2169" y="7124"/>
                    <a:pt x="1885" y="6900"/>
                  </a:cubicBezTo>
                  <a:cubicBezTo>
                    <a:pt x="1277" y="6383"/>
                    <a:pt x="882" y="5654"/>
                    <a:pt x="851" y="4863"/>
                  </a:cubicBezTo>
                  <a:cubicBezTo>
                    <a:pt x="821" y="3435"/>
                    <a:pt x="1034" y="2037"/>
                    <a:pt x="1520" y="699"/>
                  </a:cubicBezTo>
                  <a:lnTo>
                    <a:pt x="136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233"/>
            <p:cNvSpPr/>
            <p:nvPr/>
          </p:nvSpPr>
          <p:spPr>
            <a:xfrm>
              <a:off x="4782175" y="3075750"/>
              <a:ext cx="491775" cy="420825"/>
            </a:xfrm>
            <a:custGeom>
              <a:rect b="b" l="l" r="r" t="t"/>
              <a:pathLst>
                <a:path extrusionOk="0" h="16833" w="19671">
                  <a:moveTo>
                    <a:pt x="7277" y="1"/>
                  </a:moveTo>
                  <a:cubicBezTo>
                    <a:pt x="0" y="1"/>
                    <a:pt x="6327" y="16589"/>
                    <a:pt x="6327" y="16589"/>
                  </a:cubicBezTo>
                  <a:cubicBezTo>
                    <a:pt x="6327" y="16589"/>
                    <a:pt x="6961" y="16832"/>
                    <a:pt x="7848" y="16832"/>
                  </a:cubicBezTo>
                  <a:cubicBezTo>
                    <a:pt x="8762" y="16832"/>
                    <a:pt x="9944" y="16574"/>
                    <a:pt x="10977" y="15525"/>
                  </a:cubicBezTo>
                  <a:cubicBezTo>
                    <a:pt x="14229" y="12243"/>
                    <a:pt x="11160" y="6650"/>
                    <a:pt x="11160" y="6650"/>
                  </a:cubicBezTo>
                  <a:lnTo>
                    <a:pt x="11160" y="6650"/>
                  </a:lnTo>
                  <a:cubicBezTo>
                    <a:pt x="12468" y="7127"/>
                    <a:pt x="14214" y="7573"/>
                    <a:pt x="15737" y="7573"/>
                  </a:cubicBezTo>
                  <a:cubicBezTo>
                    <a:pt x="17220" y="7573"/>
                    <a:pt x="18491" y="7150"/>
                    <a:pt x="18941" y="5920"/>
                  </a:cubicBezTo>
                  <a:cubicBezTo>
                    <a:pt x="19670" y="4005"/>
                    <a:pt x="10126" y="236"/>
                    <a:pt x="7755" y="23"/>
                  </a:cubicBezTo>
                  <a:cubicBezTo>
                    <a:pt x="7589" y="8"/>
                    <a:pt x="7430" y="1"/>
                    <a:pt x="7277"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233"/>
            <p:cNvSpPr/>
            <p:nvPr/>
          </p:nvSpPr>
          <p:spPr>
            <a:xfrm>
              <a:off x="4959325" y="3076200"/>
              <a:ext cx="307775" cy="367925"/>
            </a:xfrm>
            <a:custGeom>
              <a:rect b="b" l="l" r="r" t="t"/>
              <a:pathLst>
                <a:path extrusionOk="0" h="14717" w="12311">
                  <a:moveTo>
                    <a:pt x="286" y="1"/>
                  </a:moveTo>
                  <a:cubicBezTo>
                    <a:pt x="191" y="1"/>
                    <a:pt x="96" y="2"/>
                    <a:pt x="1" y="5"/>
                  </a:cubicBezTo>
                  <a:cubicBezTo>
                    <a:pt x="1855" y="157"/>
                    <a:pt x="3587" y="917"/>
                    <a:pt x="5289" y="1647"/>
                  </a:cubicBezTo>
                  <a:cubicBezTo>
                    <a:pt x="6140" y="2042"/>
                    <a:pt x="6961" y="2467"/>
                    <a:pt x="7782" y="2893"/>
                  </a:cubicBezTo>
                  <a:cubicBezTo>
                    <a:pt x="8602" y="3349"/>
                    <a:pt x="9454" y="3774"/>
                    <a:pt x="10183" y="4291"/>
                  </a:cubicBezTo>
                  <a:cubicBezTo>
                    <a:pt x="10913" y="4778"/>
                    <a:pt x="11703" y="5446"/>
                    <a:pt x="11429" y="6024"/>
                  </a:cubicBezTo>
                  <a:cubicBezTo>
                    <a:pt x="11186" y="6692"/>
                    <a:pt x="10335" y="7088"/>
                    <a:pt x="9484" y="7179"/>
                  </a:cubicBezTo>
                  <a:cubicBezTo>
                    <a:pt x="9168" y="7212"/>
                    <a:pt x="8847" y="7229"/>
                    <a:pt x="8527" y="7229"/>
                  </a:cubicBezTo>
                  <a:cubicBezTo>
                    <a:pt x="7956" y="7229"/>
                    <a:pt x="7385" y="7174"/>
                    <a:pt x="6840" y="7057"/>
                  </a:cubicBezTo>
                  <a:cubicBezTo>
                    <a:pt x="5928" y="6875"/>
                    <a:pt x="5046" y="6632"/>
                    <a:pt x="4165" y="6358"/>
                  </a:cubicBezTo>
                  <a:lnTo>
                    <a:pt x="3344" y="6085"/>
                  </a:lnTo>
                  <a:lnTo>
                    <a:pt x="3770" y="6814"/>
                  </a:lnTo>
                  <a:cubicBezTo>
                    <a:pt x="4104" y="7422"/>
                    <a:pt x="4377" y="8030"/>
                    <a:pt x="4621" y="8668"/>
                  </a:cubicBezTo>
                  <a:cubicBezTo>
                    <a:pt x="4833" y="9337"/>
                    <a:pt x="5016" y="10006"/>
                    <a:pt x="5107" y="10674"/>
                  </a:cubicBezTo>
                  <a:cubicBezTo>
                    <a:pt x="5198" y="11343"/>
                    <a:pt x="5198" y="12042"/>
                    <a:pt x="5137" y="12741"/>
                  </a:cubicBezTo>
                  <a:cubicBezTo>
                    <a:pt x="5046" y="13440"/>
                    <a:pt x="4833" y="14109"/>
                    <a:pt x="4499" y="14717"/>
                  </a:cubicBezTo>
                  <a:cubicBezTo>
                    <a:pt x="4925" y="14139"/>
                    <a:pt x="5198" y="13471"/>
                    <a:pt x="5350" y="12772"/>
                  </a:cubicBezTo>
                  <a:cubicBezTo>
                    <a:pt x="5502" y="12072"/>
                    <a:pt x="5563" y="11343"/>
                    <a:pt x="5502" y="10644"/>
                  </a:cubicBezTo>
                  <a:cubicBezTo>
                    <a:pt x="5472" y="9914"/>
                    <a:pt x="5320" y="9215"/>
                    <a:pt x="5137" y="8516"/>
                  </a:cubicBezTo>
                  <a:cubicBezTo>
                    <a:pt x="5003" y="8075"/>
                    <a:pt x="4857" y="7646"/>
                    <a:pt x="4683" y="7221"/>
                  </a:cubicBezTo>
                  <a:lnTo>
                    <a:pt x="4683" y="7221"/>
                  </a:lnTo>
                  <a:cubicBezTo>
                    <a:pt x="5353" y="7442"/>
                    <a:pt x="6027" y="7631"/>
                    <a:pt x="6718" y="7787"/>
                  </a:cubicBezTo>
                  <a:cubicBezTo>
                    <a:pt x="7378" y="7936"/>
                    <a:pt x="8067" y="8010"/>
                    <a:pt x="8755" y="8010"/>
                  </a:cubicBezTo>
                  <a:cubicBezTo>
                    <a:pt x="9050" y="8010"/>
                    <a:pt x="9344" y="7996"/>
                    <a:pt x="9636" y="7969"/>
                  </a:cubicBezTo>
                  <a:cubicBezTo>
                    <a:pt x="10153" y="7908"/>
                    <a:pt x="10639" y="7756"/>
                    <a:pt x="11095" y="7513"/>
                  </a:cubicBezTo>
                  <a:cubicBezTo>
                    <a:pt x="11612" y="7240"/>
                    <a:pt x="12007" y="6814"/>
                    <a:pt x="12220" y="6267"/>
                  </a:cubicBezTo>
                  <a:cubicBezTo>
                    <a:pt x="12250" y="6115"/>
                    <a:pt x="12280" y="5963"/>
                    <a:pt x="12311" y="5811"/>
                  </a:cubicBezTo>
                  <a:cubicBezTo>
                    <a:pt x="12311" y="5659"/>
                    <a:pt x="12280" y="5507"/>
                    <a:pt x="12220" y="5355"/>
                  </a:cubicBezTo>
                  <a:cubicBezTo>
                    <a:pt x="12159" y="5051"/>
                    <a:pt x="12007" y="4808"/>
                    <a:pt x="11794" y="4595"/>
                  </a:cubicBezTo>
                  <a:cubicBezTo>
                    <a:pt x="11460" y="4230"/>
                    <a:pt x="11065" y="3896"/>
                    <a:pt x="10639" y="3653"/>
                  </a:cubicBezTo>
                  <a:cubicBezTo>
                    <a:pt x="8998" y="2680"/>
                    <a:pt x="7265" y="1860"/>
                    <a:pt x="5502" y="1191"/>
                  </a:cubicBezTo>
                  <a:cubicBezTo>
                    <a:pt x="4621" y="857"/>
                    <a:pt x="3709" y="553"/>
                    <a:pt x="2797" y="340"/>
                  </a:cubicBezTo>
                  <a:cubicBezTo>
                    <a:pt x="1977" y="121"/>
                    <a:pt x="1133" y="1"/>
                    <a:pt x="28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233"/>
            <p:cNvSpPr/>
            <p:nvPr/>
          </p:nvSpPr>
          <p:spPr>
            <a:xfrm>
              <a:off x="4083375" y="3052650"/>
              <a:ext cx="534025" cy="911250"/>
            </a:xfrm>
            <a:custGeom>
              <a:rect b="b" l="l" r="r" t="t"/>
              <a:pathLst>
                <a:path extrusionOk="0" h="36450" w="21361">
                  <a:moveTo>
                    <a:pt x="3093" y="0"/>
                  </a:moveTo>
                  <a:cubicBezTo>
                    <a:pt x="1146" y="0"/>
                    <a:pt x="1" y="2762"/>
                    <a:pt x="813" y="10765"/>
                  </a:cubicBezTo>
                  <a:cubicBezTo>
                    <a:pt x="2211" y="24565"/>
                    <a:pt x="7591" y="36449"/>
                    <a:pt x="7591" y="36449"/>
                  </a:cubicBezTo>
                  <a:lnTo>
                    <a:pt x="21360" y="22650"/>
                  </a:lnTo>
                  <a:cubicBezTo>
                    <a:pt x="21360" y="22650"/>
                    <a:pt x="15129" y="12163"/>
                    <a:pt x="10327" y="5993"/>
                  </a:cubicBezTo>
                  <a:cubicBezTo>
                    <a:pt x="7901" y="2877"/>
                    <a:pt x="5080" y="0"/>
                    <a:pt x="309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233"/>
            <p:cNvSpPr/>
            <p:nvPr/>
          </p:nvSpPr>
          <p:spPr>
            <a:xfrm>
              <a:off x="4165225" y="3180425"/>
              <a:ext cx="389100" cy="718875"/>
            </a:xfrm>
            <a:custGeom>
              <a:rect b="b" l="l" r="r" t="t"/>
              <a:pathLst>
                <a:path extrusionOk="0" h="28755" w="15564">
                  <a:moveTo>
                    <a:pt x="2281" y="1"/>
                  </a:moveTo>
                  <a:cubicBezTo>
                    <a:pt x="1886" y="396"/>
                    <a:pt x="1521" y="852"/>
                    <a:pt x="1247" y="1338"/>
                  </a:cubicBezTo>
                  <a:cubicBezTo>
                    <a:pt x="943" y="1824"/>
                    <a:pt x="730" y="2341"/>
                    <a:pt x="579" y="2888"/>
                  </a:cubicBezTo>
                  <a:cubicBezTo>
                    <a:pt x="974" y="2493"/>
                    <a:pt x="1338" y="2068"/>
                    <a:pt x="1612" y="1581"/>
                  </a:cubicBezTo>
                  <a:cubicBezTo>
                    <a:pt x="1916" y="1095"/>
                    <a:pt x="2159" y="548"/>
                    <a:pt x="2281" y="1"/>
                  </a:cubicBezTo>
                  <a:close/>
                  <a:moveTo>
                    <a:pt x="8269" y="3800"/>
                  </a:moveTo>
                  <a:cubicBezTo>
                    <a:pt x="8269" y="4347"/>
                    <a:pt x="8329" y="4925"/>
                    <a:pt x="8481" y="5472"/>
                  </a:cubicBezTo>
                  <a:cubicBezTo>
                    <a:pt x="8603" y="6019"/>
                    <a:pt x="8816" y="6566"/>
                    <a:pt x="9120" y="7052"/>
                  </a:cubicBezTo>
                  <a:cubicBezTo>
                    <a:pt x="9120" y="6505"/>
                    <a:pt x="9059" y="5928"/>
                    <a:pt x="8907" y="5381"/>
                  </a:cubicBezTo>
                  <a:cubicBezTo>
                    <a:pt x="8785" y="4834"/>
                    <a:pt x="8573" y="4286"/>
                    <a:pt x="8269" y="3800"/>
                  </a:cubicBezTo>
                  <a:close/>
                  <a:moveTo>
                    <a:pt x="3952" y="10487"/>
                  </a:moveTo>
                  <a:lnTo>
                    <a:pt x="3952" y="10487"/>
                  </a:lnTo>
                  <a:cubicBezTo>
                    <a:pt x="4348" y="10882"/>
                    <a:pt x="4804" y="11247"/>
                    <a:pt x="5290" y="11521"/>
                  </a:cubicBezTo>
                  <a:cubicBezTo>
                    <a:pt x="5776" y="11825"/>
                    <a:pt x="6293" y="12037"/>
                    <a:pt x="6840" y="12189"/>
                  </a:cubicBezTo>
                  <a:cubicBezTo>
                    <a:pt x="6475" y="11794"/>
                    <a:pt x="6019" y="11429"/>
                    <a:pt x="5533" y="11156"/>
                  </a:cubicBezTo>
                  <a:cubicBezTo>
                    <a:pt x="5047" y="10852"/>
                    <a:pt x="4500" y="10609"/>
                    <a:pt x="3952" y="10487"/>
                  </a:cubicBezTo>
                  <a:close/>
                  <a:moveTo>
                    <a:pt x="15564" y="15837"/>
                  </a:moveTo>
                  <a:cubicBezTo>
                    <a:pt x="15016" y="15837"/>
                    <a:pt x="14439" y="15898"/>
                    <a:pt x="13892" y="16049"/>
                  </a:cubicBezTo>
                  <a:cubicBezTo>
                    <a:pt x="13345" y="16171"/>
                    <a:pt x="12798" y="16384"/>
                    <a:pt x="12311" y="16657"/>
                  </a:cubicBezTo>
                  <a:cubicBezTo>
                    <a:pt x="12408" y="16662"/>
                    <a:pt x="12503" y="16665"/>
                    <a:pt x="12598" y="16665"/>
                  </a:cubicBezTo>
                  <a:cubicBezTo>
                    <a:pt x="13071" y="16665"/>
                    <a:pt x="13527" y="16602"/>
                    <a:pt x="13983" y="16475"/>
                  </a:cubicBezTo>
                  <a:cubicBezTo>
                    <a:pt x="14561" y="16323"/>
                    <a:pt x="15077" y="16110"/>
                    <a:pt x="15564" y="15837"/>
                  </a:cubicBezTo>
                  <a:close/>
                  <a:moveTo>
                    <a:pt x="913" y="17600"/>
                  </a:moveTo>
                  <a:lnTo>
                    <a:pt x="913" y="17600"/>
                  </a:lnTo>
                  <a:cubicBezTo>
                    <a:pt x="548" y="17934"/>
                    <a:pt x="244" y="18329"/>
                    <a:pt x="1" y="18755"/>
                  </a:cubicBezTo>
                  <a:cubicBezTo>
                    <a:pt x="31" y="18937"/>
                    <a:pt x="92" y="19119"/>
                    <a:pt x="153" y="19332"/>
                  </a:cubicBezTo>
                  <a:lnTo>
                    <a:pt x="244" y="19180"/>
                  </a:lnTo>
                  <a:cubicBezTo>
                    <a:pt x="548" y="18694"/>
                    <a:pt x="761" y="18147"/>
                    <a:pt x="913" y="17600"/>
                  </a:cubicBezTo>
                  <a:close/>
                  <a:moveTo>
                    <a:pt x="7661" y="18481"/>
                  </a:moveTo>
                  <a:lnTo>
                    <a:pt x="7661" y="18481"/>
                  </a:lnTo>
                  <a:cubicBezTo>
                    <a:pt x="7630" y="19059"/>
                    <a:pt x="7691" y="19636"/>
                    <a:pt x="7843" y="20183"/>
                  </a:cubicBezTo>
                  <a:cubicBezTo>
                    <a:pt x="7995" y="20730"/>
                    <a:pt x="8177" y="21247"/>
                    <a:pt x="8481" y="21764"/>
                  </a:cubicBezTo>
                  <a:cubicBezTo>
                    <a:pt x="8481" y="20609"/>
                    <a:pt x="8208" y="19484"/>
                    <a:pt x="7661" y="18481"/>
                  </a:cubicBezTo>
                  <a:close/>
                  <a:moveTo>
                    <a:pt x="5959" y="27965"/>
                  </a:moveTo>
                  <a:cubicBezTo>
                    <a:pt x="5972" y="27968"/>
                    <a:pt x="5985" y="27972"/>
                    <a:pt x="5999" y="27975"/>
                  </a:cubicBezTo>
                  <a:lnTo>
                    <a:pt x="5999" y="27975"/>
                  </a:lnTo>
                  <a:cubicBezTo>
                    <a:pt x="5995" y="27972"/>
                    <a:pt x="5992" y="27968"/>
                    <a:pt x="5989" y="27965"/>
                  </a:cubicBezTo>
                  <a:close/>
                  <a:moveTo>
                    <a:pt x="5999" y="27975"/>
                  </a:moveTo>
                  <a:cubicBezTo>
                    <a:pt x="6270" y="28275"/>
                    <a:pt x="6570" y="28545"/>
                    <a:pt x="6901" y="28755"/>
                  </a:cubicBezTo>
                  <a:lnTo>
                    <a:pt x="7205" y="28451"/>
                  </a:lnTo>
                  <a:cubicBezTo>
                    <a:pt x="6821" y="28244"/>
                    <a:pt x="6438" y="28095"/>
                    <a:pt x="5999" y="27975"/>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233"/>
            <p:cNvSpPr/>
            <p:nvPr/>
          </p:nvSpPr>
          <p:spPr>
            <a:xfrm>
              <a:off x="4248300" y="3545925"/>
              <a:ext cx="304500" cy="297475"/>
            </a:xfrm>
            <a:custGeom>
              <a:rect b="b" l="l" r="r" t="t"/>
              <a:pathLst>
                <a:path extrusionOk="0" h="11899" w="12180">
                  <a:moveTo>
                    <a:pt x="12119" y="1"/>
                  </a:moveTo>
                  <a:cubicBezTo>
                    <a:pt x="10386" y="1369"/>
                    <a:pt x="8836" y="2949"/>
                    <a:pt x="7256" y="4469"/>
                  </a:cubicBezTo>
                  <a:cubicBezTo>
                    <a:pt x="5675" y="5989"/>
                    <a:pt x="4125" y="7539"/>
                    <a:pt x="2605" y="9120"/>
                  </a:cubicBezTo>
                  <a:cubicBezTo>
                    <a:pt x="1724" y="10001"/>
                    <a:pt x="873" y="10943"/>
                    <a:pt x="22" y="11855"/>
                  </a:cubicBezTo>
                  <a:cubicBezTo>
                    <a:pt x="0" y="11877"/>
                    <a:pt x="9" y="11898"/>
                    <a:pt x="27" y="11898"/>
                  </a:cubicBezTo>
                  <a:cubicBezTo>
                    <a:pt x="34" y="11898"/>
                    <a:pt x="43" y="11894"/>
                    <a:pt x="52" y="11886"/>
                  </a:cubicBezTo>
                  <a:cubicBezTo>
                    <a:pt x="842" y="11126"/>
                    <a:pt x="1693" y="10427"/>
                    <a:pt x="2484" y="9667"/>
                  </a:cubicBezTo>
                  <a:cubicBezTo>
                    <a:pt x="3274" y="8907"/>
                    <a:pt x="4064" y="8147"/>
                    <a:pt x="4854" y="7417"/>
                  </a:cubicBezTo>
                  <a:cubicBezTo>
                    <a:pt x="6435" y="5898"/>
                    <a:pt x="8016" y="4347"/>
                    <a:pt x="9566" y="2797"/>
                  </a:cubicBezTo>
                  <a:cubicBezTo>
                    <a:pt x="10478" y="1916"/>
                    <a:pt x="11359" y="1004"/>
                    <a:pt x="12149" y="62"/>
                  </a:cubicBezTo>
                  <a:cubicBezTo>
                    <a:pt x="12180" y="31"/>
                    <a:pt x="12149" y="1"/>
                    <a:pt x="121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233"/>
            <p:cNvSpPr/>
            <p:nvPr/>
          </p:nvSpPr>
          <p:spPr>
            <a:xfrm>
              <a:off x="4082775" y="3052675"/>
              <a:ext cx="386450" cy="911225"/>
            </a:xfrm>
            <a:custGeom>
              <a:rect b="b" l="l" r="r" t="t"/>
              <a:pathLst>
                <a:path extrusionOk="0" h="36449" w="15458">
                  <a:moveTo>
                    <a:pt x="3095" y="0"/>
                  </a:moveTo>
                  <a:cubicBezTo>
                    <a:pt x="1160" y="0"/>
                    <a:pt x="0" y="2758"/>
                    <a:pt x="837" y="10764"/>
                  </a:cubicBezTo>
                  <a:cubicBezTo>
                    <a:pt x="2235" y="24564"/>
                    <a:pt x="7615" y="36448"/>
                    <a:pt x="7615" y="36448"/>
                  </a:cubicBezTo>
                  <a:lnTo>
                    <a:pt x="15457" y="28606"/>
                  </a:lnTo>
                  <a:lnTo>
                    <a:pt x="3633" y="65"/>
                  </a:lnTo>
                  <a:cubicBezTo>
                    <a:pt x="3448" y="22"/>
                    <a:pt x="3269" y="0"/>
                    <a:pt x="30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233"/>
            <p:cNvSpPr/>
            <p:nvPr/>
          </p:nvSpPr>
          <p:spPr>
            <a:xfrm>
              <a:off x="3344550" y="2980375"/>
              <a:ext cx="1119350" cy="1256325"/>
            </a:xfrm>
            <a:custGeom>
              <a:rect b="b" l="l" r="r" t="t"/>
              <a:pathLst>
                <a:path extrusionOk="0" h="50253" w="44774">
                  <a:moveTo>
                    <a:pt x="26070" y="1"/>
                  </a:moveTo>
                  <a:cubicBezTo>
                    <a:pt x="24211" y="1"/>
                    <a:pt x="22488" y="425"/>
                    <a:pt x="21460" y="1407"/>
                  </a:cubicBezTo>
                  <a:cubicBezTo>
                    <a:pt x="5046" y="17182"/>
                    <a:pt x="1" y="50252"/>
                    <a:pt x="1" y="50252"/>
                  </a:cubicBezTo>
                  <a:lnTo>
                    <a:pt x="44652" y="50161"/>
                  </a:lnTo>
                  <a:cubicBezTo>
                    <a:pt x="44774" y="49979"/>
                    <a:pt x="39424" y="17395"/>
                    <a:pt x="38086" y="12197"/>
                  </a:cubicBezTo>
                  <a:cubicBezTo>
                    <a:pt x="36719" y="7000"/>
                    <a:pt x="32554" y="1620"/>
                    <a:pt x="31399" y="1103"/>
                  </a:cubicBezTo>
                  <a:cubicBezTo>
                    <a:pt x="29848" y="410"/>
                    <a:pt x="27894" y="1"/>
                    <a:pt x="2607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233"/>
            <p:cNvSpPr/>
            <p:nvPr/>
          </p:nvSpPr>
          <p:spPr>
            <a:xfrm>
              <a:off x="3428900" y="3051050"/>
              <a:ext cx="958250" cy="1155400"/>
            </a:xfrm>
            <a:custGeom>
              <a:rect b="b" l="l" r="r" t="t"/>
              <a:pathLst>
                <a:path extrusionOk="0" h="46216" w="38330">
                  <a:moveTo>
                    <a:pt x="24031" y="1"/>
                  </a:moveTo>
                  <a:cubicBezTo>
                    <a:pt x="23556" y="1"/>
                    <a:pt x="23096" y="64"/>
                    <a:pt x="22615" y="191"/>
                  </a:cubicBezTo>
                  <a:cubicBezTo>
                    <a:pt x="22068" y="343"/>
                    <a:pt x="21551" y="555"/>
                    <a:pt x="21065" y="829"/>
                  </a:cubicBezTo>
                  <a:cubicBezTo>
                    <a:pt x="21612" y="829"/>
                    <a:pt x="22189" y="768"/>
                    <a:pt x="22737" y="616"/>
                  </a:cubicBezTo>
                  <a:cubicBezTo>
                    <a:pt x="23284" y="495"/>
                    <a:pt x="23831" y="282"/>
                    <a:pt x="24317" y="8"/>
                  </a:cubicBezTo>
                  <a:cubicBezTo>
                    <a:pt x="24221" y="3"/>
                    <a:pt x="24125" y="1"/>
                    <a:pt x="24031" y="1"/>
                  </a:cubicBezTo>
                  <a:close/>
                  <a:moveTo>
                    <a:pt x="12767" y="4780"/>
                  </a:moveTo>
                  <a:lnTo>
                    <a:pt x="12524" y="5115"/>
                  </a:lnTo>
                  <a:lnTo>
                    <a:pt x="12888" y="5358"/>
                  </a:lnTo>
                  <a:cubicBezTo>
                    <a:pt x="13375" y="5662"/>
                    <a:pt x="13922" y="5905"/>
                    <a:pt x="14469" y="6057"/>
                  </a:cubicBezTo>
                  <a:cubicBezTo>
                    <a:pt x="14074" y="5632"/>
                    <a:pt x="13618" y="5267"/>
                    <a:pt x="13132" y="4993"/>
                  </a:cubicBezTo>
                  <a:cubicBezTo>
                    <a:pt x="13010" y="4932"/>
                    <a:pt x="12888" y="4841"/>
                    <a:pt x="12767" y="4780"/>
                  </a:cubicBezTo>
                  <a:close/>
                  <a:moveTo>
                    <a:pt x="31734" y="5176"/>
                  </a:moveTo>
                  <a:cubicBezTo>
                    <a:pt x="31339" y="5571"/>
                    <a:pt x="30974" y="6027"/>
                    <a:pt x="30700" y="6513"/>
                  </a:cubicBezTo>
                  <a:cubicBezTo>
                    <a:pt x="30396" y="6999"/>
                    <a:pt x="30183" y="7516"/>
                    <a:pt x="30032" y="8063"/>
                  </a:cubicBezTo>
                  <a:cubicBezTo>
                    <a:pt x="30427" y="7668"/>
                    <a:pt x="30791" y="7243"/>
                    <a:pt x="31065" y="6756"/>
                  </a:cubicBezTo>
                  <a:cubicBezTo>
                    <a:pt x="31369" y="6270"/>
                    <a:pt x="31612" y="5723"/>
                    <a:pt x="31764" y="5176"/>
                  </a:cubicBezTo>
                  <a:close/>
                  <a:moveTo>
                    <a:pt x="20639" y="6999"/>
                  </a:moveTo>
                  <a:lnTo>
                    <a:pt x="20639" y="6999"/>
                  </a:lnTo>
                  <a:cubicBezTo>
                    <a:pt x="20214" y="7395"/>
                    <a:pt x="19879" y="7820"/>
                    <a:pt x="19575" y="8337"/>
                  </a:cubicBezTo>
                  <a:cubicBezTo>
                    <a:pt x="19271" y="8823"/>
                    <a:pt x="19059" y="9340"/>
                    <a:pt x="18907" y="9887"/>
                  </a:cubicBezTo>
                  <a:cubicBezTo>
                    <a:pt x="19727" y="9097"/>
                    <a:pt x="20305" y="8094"/>
                    <a:pt x="20639" y="6999"/>
                  </a:cubicBezTo>
                  <a:close/>
                  <a:moveTo>
                    <a:pt x="25867" y="12410"/>
                  </a:moveTo>
                  <a:cubicBezTo>
                    <a:pt x="25867" y="12957"/>
                    <a:pt x="25928" y="13534"/>
                    <a:pt x="26080" y="14082"/>
                  </a:cubicBezTo>
                  <a:cubicBezTo>
                    <a:pt x="26202" y="14629"/>
                    <a:pt x="26414" y="15176"/>
                    <a:pt x="26688" y="15662"/>
                  </a:cubicBezTo>
                  <a:cubicBezTo>
                    <a:pt x="26718" y="15085"/>
                    <a:pt x="26658" y="14537"/>
                    <a:pt x="26506" y="13990"/>
                  </a:cubicBezTo>
                  <a:cubicBezTo>
                    <a:pt x="26354" y="13413"/>
                    <a:pt x="26171" y="12896"/>
                    <a:pt x="25867" y="12410"/>
                  </a:cubicBezTo>
                  <a:close/>
                  <a:moveTo>
                    <a:pt x="8694" y="14082"/>
                  </a:moveTo>
                  <a:cubicBezTo>
                    <a:pt x="9089" y="14477"/>
                    <a:pt x="9514" y="14841"/>
                    <a:pt x="10031" y="15145"/>
                  </a:cubicBezTo>
                  <a:cubicBezTo>
                    <a:pt x="10517" y="15419"/>
                    <a:pt x="11034" y="15662"/>
                    <a:pt x="11581" y="15814"/>
                  </a:cubicBezTo>
                  <a:cubicBezTo>
                    <a:pt x="11186" y="15389"/>
                    <a:pt x="10730" y="15024"/>
                    <a:pt x="10244" y="14750"/>
                  </a:cubicBezTo>
                  <a:cubicBezTo>
                    <a:pt x="9758" y="14446"/>
                    <a:pt x="9241" y="14234"/>
                    <a:pt x="8694" y="14082"/>
                  </a:cubicBezTo>
                  <a:close/>
                  <a:moveTo>
                    <a:pt x="33405" y="15662"/>
                  </a:moveTo>
                  <a:lnTo>
                    <a:pt x="33405" y="15662"/>
                  </a:lnTo>
                  <a:cubicBezTo>
                    <a:pt x="33801" y="16057"/>
                    <a:pt x="34257" y="16422"/>
                    <a:pt x="34743" y="16696"/>
                  </a:cubicBezTo>
                  <a:cubicBezTo>
                    <a:pt x="35229" y="17000"/>
                    <a:pt x="35746" y="17212"/>
                    <a:pt x="36293" y="17364"/>
                  </a:cubicBezTo>
                  <a:cubicBezTo>
                    <a:pt x="35898" y="16969"/>
                    <a:pt x="35472" y="16604"/>
                    <a:pt x="34986" y="16331"/>
                  </a:cubicBezTo>
                  <a:cubicBezTo>
                    <a:pt x="34500" y="16027"/>
                    <a:pt x="33953" y="15784"/>
                    <a:pt x="33405" y="15662"/>
                  </a:cubicBezTo>
                  <a:close/>
                  <a:moveTo>
                    <a:pt x="19849" y="17911"/>
                  </a:moveTo>
                  <a:cubicBezTo>
                    <a:pt x="18694" y="17911"/>
                    <a:pt x="17569" y="18185"/>
                    <a:pt x="16566" y="18762"/>
                  </a:cubicBezTo>
                  <a:cubicBezTo>
                    <a:pt x="17144" y="18762"/>
                    <a:pt x="17721" y="18702"/>
                    <a:pt x="18268" y="18550"/>
                  </a:cubicBezTo>
                  <a:cubicBezTo>
                    <a:pt x="18816" y="18428"/>
                    <a:pt x="19332" y="18215"/>
                    <a:pt x="19849" y="17911"/>
                  </a:cubicBezTo>
                  <a:close/>
                  <a:moveTo>
                    <a:pt x="30366" y="22775"/>
                  </a:moveTo>
                  <a:lnTo>
                    <a:pt x="30366" y="22775"/>
                  </a:lnTo>
                  <a:cubicBezTo>
                    <a:pt x="29545" y="23595"/>
                    <a:pt x="28968" y="24568"/>
                    <a:pt x="28633" y="25662"/>
                  </a:cubicBezTo>
                  <a:cubicBezTo>
                    <a:pt x="29059" y="25297"/>
                    <a:pt x="29424" y="24842"/>
                    <a:pt x="29697" y="24355"/>
                  </a:cubicBezTo>
                  <a:cubicBezTo>
                    <a:pt x="30001" y="23869"/>
                    <a:pt x="30214" y="23322"/>
                    <a:pt x="30366" y="22775"/>
                  </a:cubicBezTo>
                  <a:close/>
                  <a:moveTo>
                    <a:pt x="37114" y="23656"/>
                  </a:moveTo>
                  <a:lnTo>
                    <a:pt x="37114" y="23656"/>
                  </a:lnTo>
                  <a:cubicBezTo>
                    <a:pt x="37083" y="24234"/>
                    <a:pt x="37144" y="24811"/>
                    <a:pt x="37296" y="25358"/>
                  </a:cubicBezTo>
                  <a:cubicBezTo>
                    <a:pt x="37448" y="25905"/>
                    <a:pt x="37630" y="26453"/>
                    <a:pt x="37934" y="26939"/>
                  </a:cubicBezTo>
                  <a:lnTo>
                    <a:pt x="37934" y="26635"/>
                  </a:lnTo>
                  <a:cubicBezTo>
                    <a:pt x="37843" y="26057"/>
                    <a:pt x="37752" y="25480"/>
                    <a:pt x="37630" y="24933"/>
                  </a:cubicBezTo>
                  <a:cubicBezTo>
                    <a:pt x="37509" y="24477"/>
                    <a:pt x="37326" y="24051"/>
                    <a:pt x="37114" y="23656"/>
                  </a:cubicBezTo>
                  <a:close/>
                  <a:moveTo>
                    <a:pt x="9636" y="24112"/>
                  </a:moveTo>
                  <a:cubicBezTo>
                    <a:pt x="9636" y="24690"/>
                    <a:pt x="9697" y="25267"/>
                    <a:pt x="9849" y="25814"/>
                  </a:cubicBezTo>
                  <a:cubicBezTo>
                    <a:pt x="9970" y="26361"/>
                    <a:pt x="10183" y="26878"/>
                    <a:pt x="10457" y="27395"/>
                  </a:cubicBezTo>
                  <a:cubicBezTo>
                    <a:pt x="10487" y="26240"/>
                    <a:pt x="10183" y="25115"/>
                    <a:pt x="9636" y="24112"/>
                  </a:cubicBezTo>
                  <a:close/>
                  <a:moveTo>
                    <a:pt x="17752" y="26057"/>
                  </a:moveTo>
                  <a:lnTo>
                    <a:pt x="17752" y="26057"/>
                  </a:lnTo>
                  <a:cubicBezTo>
                    <a:pt x="18542" y="26878"/>
                    <a:pt x="19545" y="27486"/>
                    <a:pt x="20639" y="27790"/>
                  </a:cubicBezTo>
                  <a:cubicBezTo>
                    <a:pt x="19849" y="26969"/>
                    <a:pt x="18846" y="26392"/>
                    <a:pt x="17752" y="26057"/>
                  </a:cubicBezTo>
                  <a:close/>
                  <a:moveTo>
                    <a:pt x="3496" y="26908"/>
                  </a:moveTo>
                  <a:cubicBezTo>
                    <a:pt x="3101" y="27273"/>
                    <a:pt x="2736" y="27729"/>
                    <a:pt x="2463" y="28215"/>
                  </a:cubicBezTo>
                  <a:cubicBezTo>
                    <a:pt x="2159" y="28702"/>
                    <a:pt x="1915" y="29249"/>
                    <a:pt x="1764" y="29796"/>
                  </a:cubicBezTo>
                  <a:cubicBezTo>
                    <a:pt x="2189" y="29401"/>
                    <a:pt x="2554" y="28945"/>
                    <a:pt x="2827" y="28459"/>
                  </a:cubicBezTo>
                  <a:cubicBezTo>
                    <a:pt x="3131" y="27972"/>
                    <a:pt x="3344" y="27456"/>
                    <a:pt x="3496" y="26908"/>
                  </a:cubicBezTo>
                  <a:close/>
                  <a:moveTo>
                    <a:pt x="24651" y="31498"/>
                  </a:moveTo>
                  <a:lnTo>
                    <a:pt x="24651" y="31498"/>
                  </a:lnTo>
                  <a:cubicBezTo>
                    <a:pt x="24621" y="32076"/>
                    <a:pt x="24712" y="32653"/>
                    <a:pt x="24834" y="33200"/>
                  </a:cubicBezTo>
                  <a:cubicBezTo>
                    <a:pt x="24986" y="33747"/>
                    <a:pt x="25199" y="34295"/>
                    <a:pt x="25472" y="34781"/>
                  </a:cubicBezTo>
                  <a:cubicBezTo>
                    <a:pt x="25472" y="33626"/>
                    <a:pt x="25199" y="32501"/>
                    <a:pt x="24651" y="31498"/>
                  </a:cubicBezTo>
                  <a:close/>
                  <a:moveTo>
                    <a:pt x="35412" y="33140"/>
                  </a:moveTo>
                  <a:lnTo>
                    <a:pt x="35412" y="33140"/>
                  </a:lnTo>
                  <a:cubicBezTo>
                    <a:pt x="36232" y="33960"/>
                    <a:pt x="37235" y="34538"/>
                    <a:pt x="38330" y="34872"/>
                  </a:cubicBezTo>
                  <a:cubicBezTo>
                    <a:pt x="37934" y="34447"/>
                    <a:pt x="37478" y="34112"/>
                    <a:pt x="36992" y="33808"/>
                  </a:cubicBezTo>
                  <a:cubicBezTo>
                    <a:pt x="36506" y="33504"/>
                    <a:pt x="35959" y="33292"/>
                    <a:pt x="35412" y="33140"/>
                  </a:cubicBezTo>
                  <a:close/>
                  <a:moveTo>
                    <a:pt x="11916" y="35358"/>
                  </a:moveTo>
                  <a:cubicBezTo>
                    <a:pt x="11369" y="35358"/>
                    <a:pt x="10791" y="35419"/>
                    <a:pt x="10244" y="35571"/>
                  </a:cubicBezTo>
                  <a:cubicBezTo>
                    <a:pt x="9697" y="35693"/>
                    <a:pt x="9150" y="35906"/>
                    <a:pt x="8663" y="36179"/>
                  </a:cubicBezTo>
                  <a:cubicBezTo>
                    <a:pt x="8739" y="36183"/>
                    <a:pt x="8815" y="36185"/>
                    <a:pt x="8890" y="36185"/>
                  </a:cubicBezTo>
                  <a:cubicBezTo>
                    <a:pt x="9385" y="36185"/>
                    <a:pt x="9860" y="36102"/>
                    <a:pt x="10335" y="35997"/>
                  </a:cubicBezTo>
                  <a:cubicBezTo>
                    <a:pt x="10913" y="35845"/>
                    <a:pt x="11429" y="35632"/>
                    <a:pt x="11916" y="35358"/>
                  </a:cubicBezTo>
                  <a:close/>
                  <a:moveTo>
                    <a:pt x="1" y="38915"/>
                  </a:moveTo>
                  <a:lnTo>
                    <a:pt x="1" y="38915"/>
                  </a:lnTo>
                  <a:cubicBezTo>
                    <a:pt x="396" y="39310"/>
                    <a:pt x="821" y="39675"/>
                    <a:pt x="1338" y="39948"/>
                  </a:cubicBezTo>
                  <a:cubicBezTo>
                    <a:pt x="1824" y="40252"/>
                    <a:pt x="2341" y="40465"/>
                    <a:pt x="2888" y="40617"/>
                  </a:cubicBezTo>
                  <a:cubicBezTo>
                    <a:pt x="2493" y="40222"/>
                    <a:pt x="2037" y="39857"/>
                    <a:pt x="1551" y="39583"/>
                  </a:cubicBezTo>
                  <a:cubicBezTo>
                    <a:pt x="1064" y="39279"/>
                    <a:pt x="548" y="39036"/>
                    <a:pt x="1" y="38915"/>
                  </a:cubicBezTo>
                  <a:close/>
                  <a:moveTo>
                    <a:pt x="18907" y="39067"/>
                  </a:moveTo>
                  <a:lnTo>
                    <a:pt x="18907" y="39067"/>
                  </a:lnTo>
                  <a:cubicBezTo>
                    <a:pt x="18512" y="39462"/>
                    <a:pt x="18147" y="39918"/>
                    <a:pt x="17873" y="40404"/>
                  </a:cubicBezTo>
                  <a:cubicBezTo>
                    <a:pt x="17569" y="40890"/>
                    <a:pt x="17326" y="41407"/>
                    <a:pt x="17205" y="41954"/>
                  </a:cubicBezTo>
                  <a:cubicBezTo>
                    <a:pt x="17600" y="41559"/>
                    <a:pt x="17964" y="41103"/>
                    <a:pt x="18238" y="40617"/>
                  </a:cubicBezTo>
                  <a:cubicBezTo>
                    <a:pt x="18542" y="40131"/>
                    <a:pt x="18755" y="39614"/>
                    <a:pt x="18907" y="39067"/>
                  </a:cubicBezTo>
                  <a:close/>
                  <a:moveTo>
                    <a:pt x="32433" y="42410"/>
                  </a:moveTo>
                  <a:cubicBezTo>
                    <a:pt x="31886" y="42410"/>
                    <a:pt x="31308" y="42471"/>
                    <a:pt x="30761" y="42623"/>
                  </a:cubicBezTo>
                  <a:cubicBezTo>
                    <a:pt x="30214" y="42745"/>
                    <a:pt x="29667" y="42957"/>
                    <a:pt x="29180" y="43231"/>
                  </a:cubicBezTo>
                  <a:cubicBezTo>
                    <a:pt x="29277" y="43236"/>
                    <a:pt x="29372" y="43238"/>
                    <a:pt x="29467" y="43238"/>
                  </a:cubicBezTo>
                  <a:cubicBezTo>
                    <a:pt x="29940" y="43238"/>
                    <a:pt x="30396" y="43175"/>
                    <a:pt x="30852" y="43049"/>
                  </a:cubicBezTo>
                  <a:cubicBezTo>
                    <a:pt x="31430" y="42897"/>
                    <a:pt x="31946" y="42714"/>
                    <a:pt x="32433" y="42410"/>
                  </a:cubicBezTo>
                  <a:close/>
                  <a:moveTo>
                    <a:pt x="11146" y="45383"/>
                  </a:moveTo>
                  <a:cubicBezTo>
                    <a:pt x="10650" y="45383"/>
                    <a:pt x="10173" y="45469"/>
                    <a:pt x="9697" y="45602"/>
                  </a:cubicBezTo>
                  <a:cubicBezTo>
                    <a:pt x="9119" y="45723"/>
                    <a:pt x="8603" y="45936"/>
                    <a:pt x="8116" y="46210"/>
                  </a:cubicBezTo>
                  <a:cubicBezTo>
                    <a:pt x="8188" y="46214"/>
                    <a:pt x="8261" y="46216"/>
                    <a:pt x="8333" y="46216"/>
                  </a:cubicBezTo>
                  <a:cubicBezTo>
                    <a:pt x="8815" y="46216"/>
                    <a:pt x="9313" y="46133"/>
                    <a:pt x="9788" y="46027"/>
                  </a:cubicBezTo>
                  <a:cubicBezTo>
                    <a:pt x="10335" y="45875"/>
                    <a:pt x="10882" y="45663"/>
                    <a:pt x="11369" y="45389"/>
                  </a:cubicBezTo>
                  <a:cubicBezTo>
                    <a:pt x="11294" y="45385"/>
                    <a:pt x="11220" y="45383"/>
                    <a:pt x="11146" y="45383"/>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233"/>
            <p:cNvSpPr/>
            <p:nvPr/>
          </p:nvSpPr>
          <p:spPr>
            <a:xfrm>
              <a:off x="4306575" y="3338675"/>
              <a:ext cx="96525" cy="517350"/>
            </a:xfrm>
            <a:custGeom>
              <a:rect b="b" l="l" r="r" t="t"/>
              <a:pathLst>
                <a:path extrusionOk="0" h="20694" w="3861">
                  <a:moveTo>
                    <a:pt x="35" y="1"/>
                  </a:moveTo>
                  <a:cubicBezTo>
                    <a:pt x="16" y="1"/>
                    <a:pt x="1" y="8"/>
                    <a:pt x="1" y="23"/>
                  </a:cubicBezTo>
                  <a:cubicBezTo>
                    <a:pt x="213" y="2029"/>
                    <a:pt x="517" y="4036"/>
                    <a:pt x="943" y="6011"/>
                  </a:cubicBezTo>
                  <a:cubicBezTo>
                    <a:pt x="1156" y="7014"/>
                    <a:pt x="3405" y="19811"/>
                    <a:pt x="3648" y="20571"/>
                  </a:cubicBezTo>
                  <a:cubicBezTo>
                    <a:pt x="3662" y="20654"/>
                    <a:pt x="3708" y="20693"/>
                    <a:pt x="3754" y="20693"/>
                  </a:cubicBezTo>
                  <a:cubicBezTo>
                    <a:pt x="3807" y="20693"/>
                    <a:pt x="3861" y="20639"/>
                    <a:pt x="3861" y="20540"/>
                  </a:cubicBezTo>
                  <a:cubicBezTo>
                    <a:pt x="3800" y="19780"/>
                    <a:pt x="1764" y="7105"/>
                    <a:pt x="1612" y="6072"/>
                  </a:cubicBezTo>
                  <a:cubicBezTo>
                    <a:pt x="1520" y="5555"/>
                    <a:pt x="1399" y="5008"/>
                    <a:pt x="1277" y="4461"/>
                  </a:cubicBezTo>
                  <a:cubicBezTo>
                    <a:pt x="1308" y="4127"/>
                    <a:pt x="1308" y="3792"/>
                    <a:pt x="1308" y="3458"/>
                  </a:cubicBezTo>
                  <a:cubicBezTo>
                    <a:pt x="1338" y="2759"/>
                    <a:pt x="1277" y="2060"/>
                    <a:pt x="1156" y="1391"/>
                  </a:cubicBezTo>
                  <a:cubicBezTo>
                    <a:pt x="1156" y="1365"/>
                    <a:pt x="1145" y="1356"/>
                    <a:pt x="1132" y="1356"/>
                  </a:cubicBezTo>
                  <a:cubicBezTo>
                    <a:pt x="1115" y="1356"/>
                    <a:pt x="1095" y="1374"/>
                    <a:pt x="1095" y="1391"/>
                  </a:cubicBezTo>
                  <a:cubicBezTo>
                    <a:pt x="1064" y="2060"/>
                    <a:pt x="1095" y="2759"/>
                    <a:pt x="1095" y="3458"/>
                  </a:cubicBezTo>
                  <a:lnTo>
                    <a:pt x="1095" y="3610"/>
                  </a:lnTo>
                  <a:cubicBezTo>
                    <a:pt x="821" y="2394"/>
                    <a:pt x="457" y="1178"/>
                    <a:pt x="92" y="23"/>
                  </a:cubicBezTo>
                  <a:cubicBezTo>
                    <a:pt x="77" y="8"/>
                    <a:pt x="54" y="1"/>
                    <a:pt x="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233"/>
            <p:cNvSpPr/>
            <p:nvPr/>
          </p:nvSpPr>
          <p:spPr>
            <a:xfrm>
              <a:off x="3294400" y="3113850"/>
              <a:ext cx="1338150" cy="1413125"/>
            </a:xfrm>
            <a:custGeom>
              <a:rect b="b" l="l" r="r" t="t"/>
              <a:pathLst>
                <a:path extrusionOk="0" h="56525" w="53526">
                  <a:moveTo>
                    <a:pt x="22066" y="0"/>
                  </a:moveTo>
                  <a:cubicBezTo>
                    <a:pt x="20111" y="0"/>
                    <a:pt x="17722" y="2720"/>
                    <a:pt x="16566" y="5278"/>
                  </a:cubicBezTo>
                  <a:cubicBezTo>
                    <a:pt x="12919" y="13272"/>
                    <a:pt x="1" y="44032"/>
                    <a:pt x="6688" y="49594"/>
                  </a:cubicBezTo>
                  <a:cubicBezTo>
                    <a:pt x="14955" y="56525"/>
                    <a:pt x="42646" y="56160"/>
                    <a:pt x="48208" y="56281"/>
                  </a:cubicBezTo>
                  <a:cubicBezTo>
                    <a:pt x="48210" y="56281"/>
                    <a:pt x="48212" y="56281"/>
                    <a:pt x="48215" y="56281"/>
                  </a:cubicBezTo>
                  <a:cubicBezTo>
                    <a:pt x="50645" y="56281"/>
                    <a:pt x="53526" y="39228"/>
                    <a:pt x="51612" y="37467"/>
                  </a:cubicBezTo>
                  <a:cubicBezTo>
                    <a:pt x="49728" y="35704"/>
                    <a:pt x="24378" y="36342"/>
                    <a:pt x="23162" y="34792"/>
                  </a:cubicBezTo>
                  <a:cubicBezTo>
                    <a:pt x="22676" y="34184"/>
                    <a:pt x="25746" y="15399"/>
                    <a:pt x="25016" y="5551"/>
                  </a:cubicBezTo>
                  <a:cubicBezTo>
                    <a:pt x="24707" y="1469"/>
                    <a:pt x="23504" y="0"/>
                    <a:pt x="22066"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233"/>
            <p:cNvSpPr/>
            <p:nvPr/>
          </p:nvSpPr>
          <p:spPr>
            <a:xfrm>
              <a:off x="4410675" y="4007975"/>
              <a:ext cx="855675" cy="621475"/>
            </a:xfrm>
            <a:custGeom>
              <a:rect b="b" l="l" r="r" t="t"/>
              <a:pathLst>
                <a:path extrusionOk="0" h="24859" w="34227">
                  <a:moveTo>
                    <a:pt x="10183" y="18024"/>
                  </a:moveTo>
                  <a:cubicBezTo>
                    <a:pt x="10393" y="19401"/>
                    <a:pt x="11369" y="19510"/>
                    <a:pt x="11399" y="19513"/>
                  </a:cubicBezTo>
                  <a:lnTo>
                    <a:pt x="11399" y="19513"/>
                  </a:lnTo>
                  <a:cubicBezTo>
                    <a:pt x="10764" y="19451"/>
                    <a:pt x="10063" y="19409"/>
                    <a:pt x="9370" y="19409"/>
                  </a:cubicBezTo>
                  <a:cubicBezTo>
                    <a:pt x="9175" y="19409"/>
                    <a:pt x="8980" y="19413"/>
                    <a:pt x="8788" y="19420"/>
                  </a:cubicBezTo>
                  <a:lnTo>
                    <a:pt x="8788" y="19420"/>
                  </a:lnTo>
                  <a:cubicBezTo>
                    <a:pt x="9875" y="18748"/>
                    <a:pt x="10183" y="18024"/>
                    <a:pt x="10183" y="18024"/>
                  </a:cubicBezTo>
                  <a:close/>
                  <a:moveTo>
                    <a:pt x="19510" y="1"/>
                  </a:moveTo>
                  <a:cubicBezTo>
                    <a:pt x="14686" y="1"/>
                    <a:pt x="8891" y="1128"/>
                    <a:pt x="7760" y="1128"/>
                  </a:cubicBezTo>
                  <a:cubicBezTo>
                    <a:pt x="7722" y="1128"/>
                    <a:pt x="7688" y="1127"/>
                    <a:pt x="7661" y="1124"/>
                  </a:cubicBezTo>
                  <a:cubicBezTo>
                    <a:pt x="6414" y="1002"/>
                    <a:pt x="1460" y="850"/>
                    <a:pt x="1460" y="850"/>
                  </a:cubicBezTo>
                  <a:lnTo>
                    <a:pt x="1" y="20152"/>
                  </a:lnTo>
                  <a:cubicBezTo>
                    <a:pt x="1512" y="20429"/>
                    <a:pt x="2806" y="20544"/>
                    <a:pt x="3914" y="20544"/>
                  </a:cubicBezTo>
                  <a:cubicBezTo>
                    <a:pt x="4498" y="20544"/>
                    <a:pt x="5030" y="20512"/>
                    <a:pt x="5514" y="20455"/>
                  </a:cubicBezTo>
                  <a:lnTo>
                    <a:pt x="5514" y="20455"/>
                  </a:lnTo>
                  <a:cubicBezTo>
                    <a:pt x="5301" y="20776"/>
                    <a:pt x="5264" y="21185"/>
                    <a:pt x="5472" y="21702"/>
                  </a:cubicBezTo>
                  <a:cubicBezTo>
                    <a:pt x="5985" y="23040"/>
                    <a:pt x="10257" y="24858"/>
                    <a:pt x="13719" y="24858"/>
                  </a:cubicBezTo>
                  <a:cubicBezTo>
                    <a:pt x="13953" y="24858"/>
                    <a:pt x="14183" y="24850"/>
                    <a:pt x="14408" y="24833"/>
                  </a:cubicBezTo>
                  <a:cubicBezTo>
                    <a:pt x="15898" y="24650"/>
                    <a:pt x="17266" y="23982"/>
                    <a:pt x="18299" y="22887"/>
                  </a:cubicBezTo>
                  <a:cubicBezTo>
                    <a:pt x="18299" y="22887"/>
                    <a:pt x="19075" y="23922"/>
                    <a:pt x="20790" y="23922"/>
                  </a:cubicBezTo>
                  <a:cubicBezTo>
                    <a:pt x="21112" y="23922"/>
                    <a:pt x="21467" y="23886"/>
                    <a:pt x="21855" y="23799"/>
                  </a:cubicBezTo>
                  <a:cubicBezTo>
                    <a:pt x="23041" y="23526"/>
                    <a:pt x="24013" y="22644"/>
                    <a:pt x="24348" y="21459"/>
                  </a:cubicBezTo>
                  <a:cubicBezTo>
                    <a:pt x="24920" y="21753"/>
                    <a:pt x="25536" y="21898"/>
                    <a:pt x="26154" y="21898"/>
                  </a:cubicBezTo>
                  <a:cubicBezTo>
                    <a:pt x="26684" y="21898"/>
                    <a:pt x="27216" y="21791"/>
                    <a:pt x="27722" y="21580"/>
                  </a:cubicBezTo>
                  <a:cubicBezTo>
                    <a:pt x="29241" y="20972"/>
                    <a:pt x="29728" y="19088"/>
                    <a:pt x="29728" y="19088"/>
                  </a:cubicBezTo>
                  <a:cubicBezTo>
                    <a:pt x="29728" y="19088"/>
                    <a:pt x="33193" y="18845"/>
                    <a:pt x="33588" y="15714"/>
                  </a:cubicBezTo>
                  <a:cubicBezTo>
                    <a:pt x="34226" y="10486"/>
                    <a:pt x="27934" y="2765"/>
                    <a:pt x="25168" y="1033"/>
                  </a:cubicBezTo>
                  <a:cubicBezTo>
                    <a:pt x="23924" y="261"/>
                    <a:pt x="21830" y="1"/>
                    <a:pt x="19510"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233"/>
            <p:cNvSpPr/>
            <p:nvPr/>
          </p:nvSpPr>
          <p:spPr>
            <a:xfrm>
              <a:off x="4753000" y="4189325"/>
              <a:ext cx="159225" cy="392300"/>
            </a:xfrm>
            <a:custGeom>
              <a:rect b="b" l="l" r="r" t="t"/>
              <a:pathLst>
                <a:path extrusionOk="0" h="15692" w="6369">
                  <a:moveTo>
                    <a:pt x="185" y="0"/>
                  </a:moveTo>
                  <a:cubicBezTo>
                    <a:pt x="97" y="0"/>
                    <a:pt x="0" y="129"/>
                    <a:pt x="47" y="223"/>
                  </a:cubicBezTo>
                  <a:cubicBezTo>
                    <a:pt x="1749" y="2198"/>
                    <a:pt x="2813" y="4569"/>
                    <a:pt x="3846" y="6940"/>
                  </a:cubicBezTo>
                  <a:cubicBezTo>
                    <a:pt x="5062" y="9706"/>
                    <a:pt x="5974" y="12685"/>
                    <a:pt x="4545" y="15572"/>
                  </a:cubicBezTo>
                  <a:cubicBezTo>
                    <a:pt x="4525" y="15632"/>
                    <a:pt x="4584" y="15692"/>
                    <a:pt x="4643" y="15692"/>
                  </a:cubicBezTo>
                  <a:cubicBezTo>
                    <a:pt x="4675" y="15692"/>
                    <a:pt x="4707" y="15675"/>
                    <a:pt x="4728" y="15633"/>
                  </a:cubicBezTo>
                  <a:cubicBezTo>
                    <a:pt x="6369" y="13141"/>
                    <a:pt x="5852" y="10253"/>
                    <a:pt x="4788" y="7609"/>
                  </a:cubicBezTo>
                  <a:cubicBezTo>
                    <a:pt x="3725" y="4934"/>
                    <a:pt x="2266" y="2077"/>
                    <a:pt x="259" y="40"/>
                  </a:cubicBezTo>
                  <a:cubicBezTo>
                    <a:pt x="238" y="12"/>
                    <a:pt x="212" y="0"/>
                    <a:pt x="18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233"/>
            <p:cNvSpPr/>
            <p:nvPr/>
          </p:nvSpPr>
          <p:spPr>
            <a:xfrm>
              <a:off x="4890750" y="4162150"/>
              <a:ext cx="190950" cy="382600"/>
            </a:xfrm>
            <a:custGeom>
              <a:rect b="b" l="l" r="r" t="t"/>
              <a:pathLst>
                <a:path extrusionOk="0" h="15304" w="7638">
                  <a:moveTo>
                    <a:pt x="133" y="1"/>
                  </a:moveTo>
                  <a:cubicBezTo>
                    <a:pt x="69" y="1"/>
                    <a:pt x="0" y="86"/>
                    <a:pt x="69" y="155"/>
                  </a:cubicBezTo>
                  <a:cubicBezTo>
                    <a:pt x="3078" y="4501"/>
                    <a:pt x="6421" y="9699"/>
                    <a:pt x="5114" y="15231"/>
                  </a:cubicBezTo>
                  <a:cubicBezTo>
                    <a:pt x="5114" y="15275"/>
                    <a:pt x="5147" y="15304"/>
                    <a:pt x="5188" y="15304"/>
                  </a:cubicBezTo>
                  <a:cubicBezTo>
                    <a:pt x="5203" y="15304"/>
                    <a:pt x="5220" y="15300"/>
                    <a:pt x="5236" y="15292"/>
                  </a:cubicBezTo>
                  <a:cubicBezTo>
                    <a:pt x="7637" y="10246"/>
                    <a:pt x="3534" y="3620"/>
                    <a:pt x="190" y="33"/>
                  </a:cubicBezTo>
                  <a:cubicBezTo>
                    <a:pt x="175" y="10"/>
                    <a:pt x="154" y="1"/>
                    <a:pt x="1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233"/>
            <p:cNvSpPr/>
            <p:nvPr/>
          </p:nvSpPr>
          <p:spPr>
            <a:xfrm>
              <a:off x="5015375" y="4127200"/>
              <a:ext cx="162825" cy="357725"/>
            </a:xfrm>
            <a:custGeom>
              <a:rect b="b" l="l" r="r" t="t"/>
              <a:pathLst>
                <a:path extrusionOk="0" h="14309" w="6513">
                  <a:moveTo>
                    <a:pt x="146" y="1"/>
                  </a:moveTo>
                  <a:cubicBezTo>
                    <a:pt x="69" y="1"/>
                    <a:pt x="0" y="86"/>
                    <a:pt x="69" y="154"/>
                  </a:cubicBezTo>
                  <a:cubicBezTo>
                    <a:pt x="3564" y="4167"/>
                    <a:pt x="6117" y="8787"/>
                    <a:pt x="5570" y="14258"/>
                  </a:cubicBezTo>
                  <a:cubicBezTo>
                    <a:pt x="5570" y="14294"/>
                    <a:pt x="5601" y="14308"/>
                    <a:pt x="5634" y="14308"/>
                  </a:cubicBezTo>
                  <a:cubicBezTo>
                    <a:pt x="5656" y="14308"/>
                    <a:pt x="5679" y="14301"/>
                    <a:pt x="5692" y="14288"/>
                  </a:cubicBezTo>
                  <a:cubicBezTo>
                    <a:pt x="6512" y="11583"/>
                    <a:pt x="6026" y="8848"/>
                    <a:pt x="4780" y="6386"/>
                  </a:cubicBezTo>
                  <a:cubicBezTo>
                    <a:pt x="3625" y="4106"/>
                    <a:pt x="2166" y="1705"/>
                    <a:pt x="221" y="33"/>
                  </a:cubicBezTo>
                  <a:cubicBezTo>
                    <a:pt x="198" y="10"/>
                    <a:pt x="171" y="1"/>
                    <a:pt x="14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233"/>
            <p:cNvSpPr/>
            <p:nvPr/>
          </p:nvSpPr>
          <p:spPr>
            <a:xfrm>
              <a:off x="4545950" y="4403525"/>
              <a:ext cx="236350" cy="121475"/>
            </a:xfrm>
            <a:custGeom>
              <a:rect b="b" l="l" r="r" t="t"/>
              <a:pathLst>
                <a:path extrusionOk="0" h="4859" w="9454">
                  <a:moveTo>
                    <a:pt x="4833" y="2384"/>
                  </a:moveTo>
                  <a:cubicBezTo>
                    <a:pt x="4864" y="2658"/>
                    <a:pt x="4955" y="2931"/>
                    <a:pt x="5076" y="3175"/>
                  </a:cubicBezTo>
                  <a:cubicBezTo>
                    <a:pt x="4864" y="3175"/>
                    <a:pt x="4620" y="3144"/>
                    <a:pt x="4408" y="3144"/>
                  </a:cubicBezTo>
                  <a:cubicBezTo>
                    <a:pt x="4468" y="3083"/>
                    <a:pt x="4529" y="2992"/>
                    <a:pt x="4590" y="2931"/>
                  </a:cubicBezTo>
                  <a:cubicBezTo>
                    <a:pt x="4681" y="2779"/>
                    <a:pt x="4772" y="2597"/>
                    <a:pt x="4833" y="2384"/>
                  </a:cubicBezTo>
                  <a:close/>
                  <a:moveTo>
                    <a:pt x="5618" y="1"/>
                  </a:moveTo>
                  <a:cubicBezTo>
                    <a:pt x="5611" y="1"/>
                    <a:pt x="5602" y="5"/>
                    <a:pt x="5593" y="14"/>
                  </a:cubicBezTo>
                  <a:cubicBezTo>
                    <a:pt x="5046" y="530"/>
                    <a:pt x="4742" y="1260"/>
                    <a:pt x="4772" y="2020"/>
                  </a:cubicBezTo>
                  <a:cubicBezTo>
                    <a:pt x="4772" y="2050"/>
                    <a:pt x="4772" y="2080"/>
                    <a:pt x="4772" y="2111"/>
                  </a:cubicBezTo>
                  <a:cubicBezTo>
                    <a:pt x="4651" y="2354"/>
                    <a:pt x="4468" y="2597"/>
                    <a:pt x="4256" y="2810"/>
                  </a:cubicBezTo>
                  <a:cubicBezTo>
                    <a:pt x="4134" y="2931"/>
                    <a:pt x="4012" y="3023"/>
                    <a:pt x="3891" y="3144"/>
                  </a:cubicBezTo>
                  <a:cubicBezTo>
                    <a:pt x="2310" y="3205"/>
                    <a:pt x="821" y="3661"/>
                    <a:pt x="0" y="4816"/>
                  </a:cubicBezTo>
                  <a:cubicBezTo>
                    <a:pt x="0" y="4837"/>
                    <a:pt x="15" y="4859"/>
                    <a:pt x="35" y="4859"/>
                  </a:cubicBezTo>
                  <a:cubicBezTo>
                    <a:pt x="43" y="4859"/>
                    <a:pt x="52" y="4855"/>
                    <a:pt x="61" y="4846"/>
                  </a:cubicBezTo>
                  <a:cubicBezTo>
                    <a:pt x="922" y="3965"/>
                    <a:pt x="2212" y="3678"/>
                    <a:pt x="3605" y="3678"/>
                  </a:cubicBezTo>
                  <a:cubicBezTo>
                    <a:pt x="4276" y="3678"/>
                    <a:pt x="4971" y="3744"/>
                    <a:pt x="5654" y="3843"/>
                  </a:cubicBezTo>
                  <a:lnTo>
                    <a:pt x="5745" y="3843"/>
                  </a:lnTo>
                  <a:cubicBezTo>
                    <a:pt x="7022" y="4026"/>
                    <a:pt x="8268" y="4330"/>
                    <a:pt x="9210" y="4542"/>
                  </a:cubicBezTo>
                  <a:cubicBezTo>
                    <a:pt x="9362" y="4542"/>
                    <a:pt x="9453" y="4360"/>
                    <a:pt x="9301" y="4269"/>
                  </a:cubicBezTo>
                  <a:cubicBezTo>
                    <a:pt x="8146" y="3722"/>
                    <a:pt x="6900" y="3387"/>
                    <a:pt x="5654" y="3235"/>
                  </a:cubicBezTo>
                  <a:cubicBezTo>
                    <a:pt x="5411" y="2840"/>
                    <a:pt x="5259" y="2415"/>
                    <a:pt x="5168" y="1989"/>
                  </a:cubicBezTo>
                  <a:cubicBezTo>
                    <a:pt x="5137" y="1290"/>
                    <a:pt x="5289" y="621"/>
                    <a:pt x="5623" y="44"/>
                  </a:cubicBezTo>
                  <a:cubicBezTo>
                    <a:pt x="5645" y="22"/>
                    <a:pt x="5636" y="1"/>
                    <a:pt x="56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233"/>
            <p:cNvSpPr/>
            <p:nvPr/>
          </p:nvSpPr>
          <p:spPr>
            <a:xfrm>
              <a:off x="4422075" y="3996225"/>
              <a:ext cx="666650" cy="74100"/>
            </a:xfrm>
            <a:custGeom>
              <a:rect b="b" l="l" r="r" t="t"/>
              <a:pathLst>
                <a:path extrusionOk="0" h="2964" w="26666">
                  <a:moveTo>
                    <a:pt x="20303" y="1"/>
                  </a:moveTo>
                  <a:cubicBezTo>
                    <a:pt x="19314" y="1"/>
                    <a:pt x="18320" y="108"/>
                    <a:pt x="17357" y="196"/>
                  </a:cubicBezTo>
                  <a:cubicBezTo>
                    <a:pt x="15472" y="409"/>
                    <a:pt x="13618" y="621"/>
                    <a:pt x="11764" y="865"/>
                  </a:cubicBezTo>
                  <a:cubicBezTo>
                    <a:pt x="10852" y="986"/>
                    <a:pt x="9940" y="1138"/>
                    <a:pt x="9028" y="1260"/>
                  </a:cubicBezTo>
                  <a:cubicBezTo>
                    <a:pt x="8321" y="1378"/>
                    <a:pt x="7614" y="1422"/>
                    <a:pt x="6907" y="1422"/>
                  </a:cubicBezTo>
                  <a:cubicBezTo>
                    <a:pt x="6703" y="1422"/>
                    <a:pt x="6498" y="1419"/>
                    <a:pt x="6293" y="1412"/>
                  </a:cubicBezTo>
                  <a:cubicBezTo>
                    <a:pt x="5308" y="1325"/>
                    <a:pt x="1509" y="1045"/>
                    <a:pt x="259" y="1045"/>
                  </a:cubicBezTo>
                  <a:cubicBezTo>
                    <a:pt x="197" y="1045"/>
                    <a:pt x="141" y="1045"/>
                    <a:pt x="92" y="1047"/>
                  </a:cubicBezTo>
                  <a:cubicBezTo>
                    <a:pt x="1" y="1077"/>
                    <a:pt x="1" y="1169"/>
                    <a:pt x="92" y="1199"/>
                  </a:cubicBezTo>
                  <a:cubicBezTo>
                    <a:pt x="1885" y="1320"/>
                    <a:pt x="3709" y="1564"/>
                    <a:pt x="5502" y="1807"/>
                  </a:cubicBezTo>
                  <a:cubicBezTo>
                    <a:pt x="5997" y="1875"/>
                    <a:pt x="6502" y="1915"/>
                    <a:pt x="7005" y="1915"/>
                  </a:cubicBezTo>
                  <a:cubicBezTo>
                    <a:pt x="7398" y="1915"/>
                    <a:pt x="7791" y="1891"/>
                    <a:pt x="8177" y="1837"/>
                  </a:cubicBezTo>
                  <a:cubicBezTo>
                    <a:pt x="9059" y="1746"/>
                    <a:pt x="9971" y="1594"/>
                    <a:pt x="10852" y="1503"/>
                  </a:cubicBezTo>
                  <a:cubicBezTo>
                    <a:pt x="12676" y="1260"/>
                    <a:pt x="14499" y="1047"/>
                    <a:pt x="16323" y="865"/>
                  </a:cubicBezTo>
                  <a:cubicBezTo>
                    <a:pt x="17600" y="728"/>
                    <a:pt x="18911" y="557"/>
                    <a:pt x="20204" y="557"/>
                  </a:cubicBezTo>
                  <a:cubicBezTo>
                    <a:pt x="20636" y="557"/>
                    <a:pt x="21065" y="576"/>
                    <a:pt x="21491" y="621"/>
                  </a:cubicBezTo>
                  <a:cubicBezTo>
                    <a:pt x="22402" y="713"/>
                    <a:pt x="23314" y="986"/>
                    <a:pt x="24105" y="1442"/>
                  </a:cubicBezTo>
                  <a:cubicBezTo>
                    <a:pt x="24500" y="1655"/>
                    <a:pt x="24895" y="1837"/>
                    <a:pt x="25260" y="2080"/>
                  </a:cubicBezTo>
                  <a:cubicBezTo>
                    <a:pt x="25594" y="2324"/>
                    <a:pt x="26050" y="2658"/>
                    <a:pt x="26445" y="2931"/>
                  </a:cubicBezTo>
                  <a:cubicBezTo>
                    <a:pt x="26475" y="2954"/>
                    <a:pt x="26506" y="2964"/>
                    <a:pt x="26533" y="2964"/>
                  </a:cubicBezTo>
                  <a:cubicBezTo>
                    <a:pt x="26614" y="2964"/>
                    <a:pt x="26665" y="2878"/>
                    <a:pt x="26597" y="2810"/>
                  </a:cubicBezTo>
                  <a:cubicBezTo>
                    <a:pt x="26293" y="2536"/>
                    <a:pt x="25989" y="2263"/>
                    <a:pt x="25655" y="1989"/>
                  </a:cubicBezTo>
                  <a:cubicBezTo>
                    <a:pt x="25320" y="1746"/>
                    <a:pt x="25047" y="1472"/>
                    <a:pt x="24682" y="1229"/>
                  </a:cubicBezTo>
                  <a:cubicBezTo>
                    <a:pt x="24013" y="773"/>
                    <a:pt x="23253" y="439"/>
                    <a:pt x="22463" y="226"/>
                  </a:cubicBezTo>
                  <a:cubicBezTo>
                    <a:pt x="21755" y="59"/>
                    <a:pt x="21030" y="1"/>
                    <a:pt x="203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233"/>
            <p:cNvSpPr/>
            <p:nvPr/>
          </p:nvSpPr>
          <p:spPr>
            <a:xfrm>
              <a:off x="3428900" y="3089700"/>
              <a:ext cx="509925" cy="811125"/>
            </a:xfrm>
            <a:custGeom>
              <a:rect b="b" l="l" r="r" t="t"/>
              <a:pathLst>
                <a:path extrusionOk="0" h="32445" w="20397">
                  <a:moveTo>
                    <a:pt x="16770" y="0"/>
                  </a:moveTo>
                  <a:cubicBezTo>
                    <a:pt x="15181" y="0"/>
                    <a:pt x="12893" y="2090"/>
                    <a:pt x="9636" y="7672"/>
                  </a:cubicBezTo>
                  <a:cubicBezTo>
                    <a:pt x="2645" y="19678"/>
                    <a:pt x="1" y="32445"/>
                    <a:pt x="1" y="32445"/>
                  </a:cubicBezTo>
                  <a:lnTo>
                    <a:pt x="19241" y="29405"/>
                  </a:lnTo>
                  <a:cubicBezTo>
                    <a:pt x="19241" y="29405"/>
                    <a:pt x="20396" y="17247"/>
                    <a:pt x="20123" y="9466"/>
                  </a:cubicBezTo>
                  <a:cubicBezTo>
                    <a:pt x="19976" y="4766"/>
                    <a:pt x="19170" y="0"/>
                    <a:pt x="1677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233"/>
            <p:cNvSpPr/>
            <p:nvPr/>
          </p:nvSpPr>
          <p:spPr>
            <a:xfrm>
              <a:off x="3472975" y="3169025"/>
              <a:ext cx="455200" cy="626950"/>
            </a:xfrm>
            <a:custGeom>
              <a:rect b="b" l="l" r="r" t="t"/>
              <a:pathLst>
                <a:path extrusionOk="0" h="25078" w="18208">
                  <a:moveTo>
                    <a:pt x="10852" y="1"/>
                  </a:moveTo>
                  <a:cubicBezTo>
                    <a:pt x="10761" y="92"/>
                    <a:pt x="10700" y="183"/>
                    <a:pt x="10609" y="305"/>
                  </a:cubicBezTo>
                  <a:cubicBezTo>
                    <a:pt x="10791" y="426"/>
                    <a:pt x="10973" y="548"/>
                    <a:pt x="11156" y="639"/>
                  </a:cubicBezTo>
                  <a:cubicBezTo>
                    <a:pt x="11642" y="943"/>
                    <a:pt x="12159" y="1186"/>
                    <a:pt x="12706" y="1338"/>
                  </a:cubicBezTo>
                  <a:cubicBezTo>
                    <a:pt x="12311" y="913"/>
                    <a:pt x="11855" y="548"/>
                    <a:pt x="11369" y="274"/>
                  </a:cubicBezTo>
                  <a:cubicBezTo>
                    <a:pt x="11217" y="183"/>
                    <a:pt x="11034" y="92"/>
                    <a:pt x="10852" y="1"/>
                  </a:cubicBezTo>
                  <a:close/>
                  <a:moveTo>
                    <a:pt x="18147" y="3101"/>
                  </a:moveTo>
                  <a:cubicBezTo>
                    <a:pt x="18025" y="3283"/>
                    <a:pt x="17934" y="3435"/>
                    <a:pt x="17812" y="3618"/>
                  </a:cubicBezTo>
                  <a:cubicBezTo>
                    <a:pt x="17508" y="4104"/>
                    <a:pt x="17296" y="4621"/>
                    <a:pt x="17144" y="5168"/>
                  </a:cubicBezTo>
                  <a:cubicBezTo>
                    <a:pt x="17569" y="4773"/>
                    <a:pt x="17904" y="4317"/>
                    <a:pt x="18208" y="3831"/>
                  </a:cubicBezTo>
                  <a:lnTo>
                    <a:pt x="18208" y="3800"/>
                  </a:lnTo>
                  <a:cubicBezTo>
                    <a:pt x="18208" y="3557"/>
                    <a:pt x="18177" y="3344"/>
                    <a:pt x="18147" y="3101"/>
                  </a:cubicBezTo>
                  <a:close/>
                  <a:moveTo>
                    <a:pt x="6931" y="9363"/>
                  </a:moveTo>
                  <a:cubicBezTo>
                    <a:pt x="7326" y="9758"/>
                    <a:pt x="7751" y="10122"/>
                    <a:pt x="8268" y="10426"/>
                  </a:cubicBezTo>
                  <a:cubicBezTo>
                    <a:pt x="8754" y="10700"/>
                    <a:pt x="9271" y="10943"/>
                    <a:pt x="9818" y="11095"/>
                  </a:cubicBezTo>
                  <a:cubicBezTo>
                    <a:pt x="9423" y="10670"/>
                    <a:pt x="8967" y="10305"/>
                    <a:pt x="8481" y="10031"/>
                  </a:cubicBezTo>
                  <a:cubicBezTo>
                    <a:pt x="7995" y="9727"/>
                    <a:pt x="7478" y="9515"/>
                    <a:pt x="6931" y="9363"/>
                  </a:cubicBezTo>
                  <a:close/>
                  <a:moveTo>
                    <a:pt x="18086" y="13192"/>
                  </a:moveTo>
                  <a:cubicBezTo>
                    <a:pt x="16931" y="13192"/>
                    <a:pt x="15806" y="13466"/>
                    <a:pt x="14803" y="14043"/>
                  </a:cubicBezTo>
                  <a:cubicBezTo>
                    <a:pt x="15381" y="14043"/>
                    <a:pt x="15958" y="13983"/>
                    <a:pt x="16505" y="13831"/>
                  </a:cubicBezTo>
                  <a:cubicBezTo>
                    <a:pt x="17053" y="13709"/>
                    <a:pt x="17569" y="13496"/>
                    <a:pt x="18086" y="13192"/>
                  </a:cubicBezTo>
                  <a:close/>
                  <a:moveTo>
                    <a:pt x="15989" y="21338"/>
                  </a:moveTo>
                  <a:lnTo>
                    <a:pt x="15989" y="21338"/>
                  </a:lnTo>
                  <a:cubicBezTo>
                    <a:pt x="16384" y="21734"/>
                    <a:pt x="16809" y="22098"/>
                    <a:pt x="17326" y="22402"/>
                  </a:cubicBezTo>
                  <a:cubicBezTo>
                    <a:pt x="17478" y="22463"/>
                    <a:pt x="17630" y="22554"/>
                    <a:pt x="17782" y="22645"/>
                  </a:cubicBezTo>
                  <a:cubicBezTo>
                    <a:pt x="17782" y="22493"/>
                    <a:pt x="17812" y="22341"/>
                    <a:pt x="17812" y="22189"/>
                  </a:cubicBezTo>
                  <a:cubicBezTo>
                    <a:pt x="17721" y="22129"/>
                    <a:pt x="17660" y="22068"/>
                    <a:pt x="17539" y="22007"/>
                  </a:cubicBezTo>
                  <a:cubicBezTo>
                    <a:pt x="17053" y="21703"/>
                    <a:pt x="16536" y="21490"/>
                    <a:pt x="15989" y="21338"/>
                  </a:cubicBezTo>
                  <a:close/>
                  <a:moveTo>
                    <a:pt x="7873" y="19393"/>
                  </a:moveTo>
                  <a:cubicBezTo>
                    <a:pt x="7873" y="19971"/>
                    <a:pt x="7934" y="20548"/>
                    <a:pt x="8086" y="21095"/>
                  </a:cubicBezTo>
                  <a:cubicBezTo>
                    <a:pt x="8207" y="21642"/>
                    <a:pt x="8420" y="22159"/>
                    <a:pt x="8694" y="22676"/>
                  </a:cubicBezTo>
                  <a:cubicBezTo>
                    <a:pt x="8724" y="22098"/>
                    <a:pt x="8663" y="21521"/>
                    <a:pt x="8511" y="20974"/>
                  </a:cubicBezTo>
                  <a:cubicBezTo>
                    <a:pt x="8359" y="20427"/>
                    <a:pt x="8147" y="19879"/>
                    <a:pt x="7873" y="19393"/>
                  </a:cubicBezTo>
                  <a:close/>
                  <a:moveTo>
                    <a:pt x="1733" y="22189"/>
                  </a:moveTo>
                  <a:cubicBezTo>
                    <a:pt x="1338" y="22554"/>
                    <a:pt x="973" y="23010"/>
                    <a:pt x="700" y="23527"/>
                  </a:cubicBezTo>
                  <a:cubicBezTo>
                    <a:pt x="396" y="23983"/>
                    <a:pt x="152" y="24530"/>
                    <a:pt x="1" y="25077"/>
                  </a:cubicBezTo>
                  <a:cubicBezTo>
                    <a:pt x="426" y="24682"/>
                    <a:pt x="791" y="24226"/>
                    <a:pt x="1064" y="23740"/>
                  </a:cubicBezTo>
                  <a:cubicBezTo>
                    <a:pt x="1368" y="23253"/>
                    <a:pt x="1581" y="22737"/>
                    <a:pt x="1733" y="22189"/>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233"/>
            <p:cNvSpPr/>
            <p:nvPr/>
          </p:nvSpPr>
          <p:spPr>
            <a:xfrm>
              <a:off x="3884075" y="3395475"/>
              <a:ext cx="65375" cy="436975"/>
            </a:xfrm>
            <a:custGeom>
              <a:rect b="b" l="l" r="r" t="t"/>
              <a:pathLst>
                <a:path extrusionOk="0" h="17479" w="2615">
                  <a:moveTo>
                    <a:pt x="1976" y="1"/>
                  </a:moveTo>
                  <a:cubicBezTo>
                    <a:pt x="1824" y="2371"/>
                    <a:pt x="1672" y="4742"/>
                    <a:pt x="1551" y="7083"/>
                  </a:cubicBezTo>
                  <a:cubicBezTo>
                    <a:pt x="1429" y="9454"/>
                    <a:pt x="1247" y="11794"/>
                    <a:pt x="1125" y="14135"/>
                  </a:cubicBezTo>
                  <a:cubicBezTo>
                    <a:pt x="1095" y="14803"/>
                    <a:pt x="1034" y="15442"/>
                    <a:pt x="1004" y="16080"/>
                  </a:cubicBezTo>
                  <a:lnTo>
                    <a:pt x="1004" y="16597"/>
                  </a:lnTo>
                  <a:cubicBezTo>
                    <a:pt x="1034" y="16749"/>
                    <a:pt x="1034" y="16870"/>
                    <a:pt x="1004" y="17022"/>
                  </a:cubicBezTo>
                  <a:cubicBezTo>
                    <a:pt x="943" y="17204"/>
                    <a:pt x="700" y="17204"/>
                    <a:pt x="578" y="17235"/>
                  </a:cubicBezTo>
                  <a:cubicBezTo>
                    <a:pt x="426" y="17296"/>
                    <a:pt x="213" y="17356"/>
                    <a:pt x="61" y="17387"/>
                  </a:cubicBezTo>
                  <a:cubicBezTo>
                    <a:pt x="1" y="17387"/>
                    <a:pt x="31" y="17478"/>
                    <a:pt x="61" y="17478"/>
                  </a:cubicBezTo>
                  <a:cubicBezTo>
                    <a:pt x="335" y="17448"/>
                    <a:pt x="609" y="17417"/>
                    <a:pt x="852" y="17356"/>
                  </a:cubicBezTo>
                  <a:cubicBezTo>
                    <a:pt x="1034" y="17356"/>
                    <a:pt x="1216" y="17235"/>
                    <a:pt x="1277" y="17083"/>
                  </a:cubicBezTo>
                  <a:cubicBezTo>
                    <a:pt x="1338" y="16809"/>
                    <a:pt x="1399" y="16566"/>
                    <a:pt x="1399" y="16323"/>
                  </a:cubicBezTo>
                  <a:cubicBezTo>
                    <a:pt x="1460" y="15989"/>
                    <a:pt x="1490" y="15654"/>
                    <a:pt x="1520" y="15320"/>
                  </a:cubicBezTo>
                  <a:cubicBezTo>
                    <a:pt x="1672" y="14135"/>
                    <a:pt x="1764" y="12919"/>
                    <a:pt x="1824" y="11703"/>
                  </a:cubicBezTo>
                  <a:cubicBezTo>
                    <a:pt x="1946" y="9818"/>
                    <a:pt x="2037" y="7964"/>
                    <a:pt x="2098" y="6110"/>
                  </a:cubicBezTo>
                  <a:cubicBezTo>
                    <a:pt x="2463" y="4681"/>
                    <a:pt x="2615" y="3253"/>
                    <a:pt x="2615" y="1794"/>
                  </a:cubicBezTo>
                  <a:cubicBezTo>
                    <a:pt x="2615" y="1779"/>
                    <a:pt x="2607" y="1771"/>
                    <a:pt x="2599" y="1771"/>
                  </a:cubicBezTo>
                  <a:cubicBezTo>
                    <a:pt x="2592" y="1771"/>
                    <a:pt x="2584" y="1779"/>
                    <a:pt x="2584" y="1794"/>
                  </a:cubicBezTo>
                  <a:cubicBezTo>
                    <a:pt x="2402" y="2888"/>
                    <a:pt x="2219" y="4013"/>
                    <a:pt x="2098" y="5107"/>
                  </a:cubicBezTo>
                  <a:lnTo>
                    <a:pt x="2098" y="4256"/>
                  </a:lnTo>
                  <a:cubicBezTo>
                    <a:pt x="2098" y="2827"/>
                    <a:pt x="2037" y="1429"/>
                    <a:pt x="200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233"/>
            <p:cNvSpPr/>
            <p:nvPr/>
          </p:nvSpPr>
          <p:spPr>
            <a:xfrm>
              <a:off x="3467650" y="3752625"/>
              <a:ext cx="422525" cy="50925"/>
            </a:xfrm>
            <a:custGeom>
              <a:rect b="b" l="l" r="r" t="t"/>
              <a:pathLst>
                <a:path extrusionOk="0" h="2037" w="16901">
                  <a:moveTo>
                    <a:pt x="16840" y="0"/>
                  </a:moveTo>
                  <a:cubicBezTo>
                    <a:pt x="14651" y="0"/>
                    <a:pt x="12463" y="335"/>
                    <a:pt x="10274" y="548"/>
                  </a:cubicBezTo>
                  <a:cubicBezTo>
                    <a:pt x="8086" y="791"/>
                    <a:pt x="5928" y="1064"/>
                    <a:pt x="3739" y="1368"/>
                  </a:cubicBezTo>
                  <a:cubicBezTo>
                    <a:pt x="2493" y="1551"/>
                    <a:pt x="1277" y="1794"/>
                    <a:pt x="31" y="1976"/>
                  </a:cubicBezTo>
                  <a:cubicBezTo>
                    <a:pt x="1" y="1976"/>
                    <a:pt x="1" y="2037"/>
                    <a:pt x="31" y="2037"/>
                  </a:cubicBezTo>
                  <a:cubicBezTo>
                    <a:pt x="1125" y="1946"/>
                    <a:pt x="2220" y="1885"/>
                    <a:pt x="3314" y="1763"/>
                  </a:cubicBezTo>
                  <a:lnTo>
                    <a:pt x="6566" y="1429"/>
                  </a:lnTo>
                  <a:cubicBezTo>
                    <a:pt x="8755" y="1186"/>
                    <a:pt x="10943" y="912"/>
                    <a:pt x="13132" y="669"/>
                  </a:cubicBezTo>
                  <a:cubicBezTo>
                    <a:pt x="14378" y="517"/>
                    <a:pt x="15624" y="335"/>
                    <a:pt x="16840" y="92"/>
                  </a:cubicBezTo>
                  <a:cubicBezTo>
                    <a:pt x="16901" y="92"/>
                    <a:pt x="16901" y="0"/>
                    <a:pt x="1684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233"/>
            <p:cNvSpPr/>
            <p:nvPr/>
          </p:nvSpPr>
          <p:spPr>
            <a:xfrm>
              <a:off x="3897000" y="2753375"/>
              <a:ext cx="326025" cy="464825"/>
            </a:xfrm>
            <a:custGeom>
              <a:rect b="b" l="l" r="r" t="t"/>
              <a:pathLst>
                <a:path extrusionOk="0" h="18593" w="13041">
                  <a:moveTo>
                    <a:pt x="1976" y="0"/>
                  </a:moveTo>
                  <a:cubicBezTo>
                    <a:pt x="1794" y="1824"/>
                    <a:pt x="1459" y="3769"/>
                    <a:pt x="1125" y="5502"/>
                  </a:cubicBezTo>
                  <a:cubicBezTo>
                    <a:pt x="578" y="8389"/>
                    <a:pt x="0" y="10730"/>
                    <a:pt x="92" y="10973"/>
                  </a:cubicBezTo>
                  <a:cubicBezTo>
                    <a:pt x="1524" y="14305"/>
                    <a:pt x="5429" y="18593"/>
                    <a:pt x="8133" y="18593"/>
                  </a:cubicBezTo>
                  <a:cubicBezTo>
                    <a:pt x="8240" y="18593"/>
                    <a:pt x="8346" y="18586"/>
                    <a:pt x="8450" y="18572"/>
                  </a:cubicBezTo>
                  <a:cubicBezTo>
                    <a:pt x="11064" y="18207"/>
                    <a:pt x="11368" y="12979"/>
                    <a:pt x="11277" y="11581"/>
                  </a:cubicBezTo>
                  <a:lnTo>
                    <a:pt x="11277" y="11459"/>
                  </a:lnTo>
                  <a:cubicBezTo>
                    <a:pt x="11247" y="11186"/>
                    <a:pt x="11247" y="10943"/>
                    <a:pt x="11277" y="10700"/>
                  </a:cubicBezTo>
                  <a:cubicBezTo>
                    <a:pt x="11551" y="7538"/>
                    <a:pt x="13040" y="3861"/>
                    <a:pt x="13040" y="3861"/>
                  </a:cubicBezTo>
                  <a:lnTo>
                    <a:pt x="1976"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233"/>
            <p:cNvSpPr/>
            <p:nvPr/>
          </p:nvSpPr>
          <p:spPr>
            <a:xfrm>
              <a:off x="3959300" y="2758700"/>
              <a:ext cx="263725" cy="283775"/>
            </a:xfrm>
            <a:custGeom>
              <a:rect b="b" l="l" r="r" t="t"/>
              <a:pathLst>
                <a:path extrusionOk="0" h="11351" w="10549">
                  <a:moveTo>
                    <a:pt x="1" y="0"/>
                  </a:moveTo>
                  <a:cubicBezTo>
                    <a:pt x="92" y="1885"/>
                    <a:pt x="852" y="10487"/>
                    <a:pt x="7600" y="11307"/>
                  </a:cubicBezTo>
                  <a:cubicBezTo>
                    <a:pt x="7879" y="11329"/>
                    <a:pt x="8159" y="11350"/>
                    <a:pt x="8438" y="11350"/>
                  </a:cubicBezTo>
                  <a:cubicBezTo>
                    <a:pt x="8554" y="11350"/>
                    <a:pt x="8669" y="11347"/>
                    <a:pt x="8785" y="11338"/>
                  </a:cubicBezTo>
                  <a:cubicBezTo>
                    <a:pt x="8785" y="11307"/>
                    <a:pt x="8785" y="11277"/>
                    <a:pt x="8785" y="11216"/>
                  </a:cubicBezTo>
                  <a:cubicBezTo>
                    <a:pt x="8755" y="10973"/>
                    <a:pt x="8755" y="10730"/>
                    <a:pt x="8755" y="10487"/>
                  </a:cubicBezTo>
                  <a:cubicBezTo>
                    <a:pt x="9059" y="7325"/>
                    <a:pt x="10548" y="3648"/>
                    <a:pt x="10548" y="3648"/>
                  </a:cubicBezTo>
                  <a:lnTo>
                    <a:pt x="2980" y="1034"/>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233"/>
            <p:cNvSpPr/>
            <p:nvPr/>
          </p:nvSpPr>
          <p:spPr>
            <a:xfrm>
              <a:off x="3868875" y="2252050"/>
              <a:ext cx="576775" cy="686775"/>
            </a:xfrm>
            <a:custGeom>
              <a:rect b="b" l="l" r="r" t="t"/>
              <a:pathLst>
                <a:path extrusionOk="0" h="27471" w="23071">
                  <a:moveTo>
                    <a:pt x="10699" y="0"/>
                  </a:moveTo>
                  <a:cubicBezTo>
                    <a:pt x="6282" y="0"/>
                    <a:pt x="1625" y="3028"/>
                    <a:pt x="761" y="7622"/>
                  </a:cubicBezTo>
                  <a:cubicBezTo>
                    <a:pt x="1" y="11755"/>
                    <a:pt x="3375" y="23093"/>
                    <a:pt x="6536" y="25373"/>
                  </a:cubicBezTo>
                  <a:cubicBezTo>
                    <a:pt x="8436" y="26741"/>
                    <a:pt x="10722" y="27470"/>
                    <a:pt x="12934" y="27470"/>
                  </a:cubicBezTo>
                  <a:cubicBezTo>
                    <a:pt x="16028" y="27470"/>
                    <a:pt x="18976" y="26043"/>
                    <a:pt x="20518" y="22941"/>
                  </a:cubicBezTo>
                  <a:cubicBezTo>
                    <a:pt x="23071" y="17774"/>
                    <a:pt x="18360" y="3093"/>
                    <a:pt x="14925" y="1086"/>
                  </a:cubicBezTo>
                  <a:cubicBezTo>
                    <a:pt x="13646" y="344"/>
                    <a:pt x="12186" y="0"/>
                    <a:pt x="10699"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233"/>
            <p:cNvSpPr/>
            <p:nvPr/>
          </p:nvSpPr>
          <p:spPr>
            <a:xfrm>
              <a:off x="4187275" y="2598950"/>
              <a:ext cx="21300" cy="56625"/>
            </a:xfrm>
            <a:custGeom>
              <a:rect b="b" l="l" r="r" t="t"/>
              <a:pathLst>
                <a:path extrusionOk="0" h="2265" w="852">
                  <a:moveTo>
                    <a:pt x="271" y="1"/>
                  </a:moveTo>
                  <a:cubicBezTo>
                    <a:pt x="258" y="1"/>
                    <a:pt x="213" y="72"/>
                    <a:pt x="213" y="98"/>
                  </a:cubicBezTo>
                  <a:cubicBezTo>
                    <a:pt x="487" y="858"/>
                    <a:pt x="639" y="1770"/>
                    <a:pt x="0" y="2226"/>
                  </a:cubicBezTo>
                  <a:cubicBezTo>
                    <a:pt x="0" y="2226"/>
                    <a:pt x="0" y="2265"/>
                    <a:pt x="16" y="2265"/>
                  </a:cubicBezTo>
                  <a:cubicBezTo>
                    <a:pt x="20" y="2265"/>
                    <a:pt x="25" y="2262"/>
                    <a:pt x="31" y="2256"/>
                  </a:cubicBezTo>
                  <a:cubicBezTo>
                    <a:pt x="852" y="1892"/>
                    <a:pt x="639" y="706"/>
                    <a:pt x="274" y="7"/>
                  </a:cubicBezTo>
                  <a:cubicBezTo>
                    <a:pt x="274" y="3"/>
                    <a:pt x="273" y="1"/>
                    <a:pt x="2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233"/>
            <p:cNvSpPr/>
            <p:nvPr/>
          </p:nvSpPr>
          <p:spPr>
            <a:xfrm>
              <a:off x="4141000" y="2584250"/>
              <a:ext cx="70800" cy="63275"/>
            </a:xfrm>
            <a:custGeom>
              <a:rect b="b" l="l" r="r" t="t"/>
              <a:pathLst>
                <a:path extrusionOk="0" h="2531" w="2832">
                  <a:moveTo>
                    <a:pt x="1328" y="1"/>
                  </a:moveTo>
                  <a:cubicBezTo>
                    <a:pt x="1281" y="1"/>
                    <a:pt x="1232" y="6"/>
                    <a:pt x="1183" y="17"/>
                  </a:cubicBezTo>
                  <a:cubicBezTo>
                    <a:pt x="0" y="248"/>
                    <a:pt x="487" y="2531"/>
                    <a:pt x="1552" y="2531"/>
                  </a:cubicBezTo>
                  <a:cubicBezTo>
                    <a:pt x="1610" y="2531"/>
                    <a:pt x="1669" y="2524"/>
                    <a:pt x="1730" y="2510"/>
                  </a:cubicBezTo>
                  <a:cubicBezTo>
                    <a:pt x="2831" y="2278"/>
                    <a:pt x="2302" y="1"/>
                    <a:pt x="132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233"/>
            <p:cNvSpPr/>
            <p:nvPr/>
          </p:nvSpPr>
          <p:spPr>
            <a:xfrm>
              <a:off x="4302775" y="2567000"/>
              <a:ext cx="34225" cy="45950"/>
            </a:xfrm>
            <a:custGeom>
              <a:rect b="b" l="l" r="r" t="t"/>
              <a:pathLst>
                <a:path extrusionOk="0" h="1838" w="1369">
                  <a:moveTo>
                    <a:pt x="7" y="0"/>
                  </a:moveTo>
                  <a:cubicBezTo>
                    <a:pt x="3" y="0"/>
                    <a:pt x="1" y="3"/>
                    <a:pt x="1" y="8"/>
                  </a:cubicBezTo>
                  <a:cubicBezTo>
                    <a:pt x="30" y="768"/>
                    <a:pt x="424" y="1837"/>
                    <a:pt x="1238" y="1837"/>
                  </a:cubicBezTo>
                  <a:cubicBezTo>
                    <a:pt x="1271" y="1837"/>
                    <a:pt x="1304" y="1836"/>
                    <a:pt x="1338" y="1832"/>
                  </a:cubicBezTo>
                  <a:cubicBezTo>
                    <a:pt x="1368" y="1832"/>
                    <a:pt x="1368" y="1802"/>
                    <a:pt x="1338" y="1802"/>
                  </a:cubicBezTo>
                  <a:cubicBezTo>
                    <a:pt x="578" y="1711"/>
                    <a:pt x="244" y="859"/>
                    <a:pt x="92" y="69"/>
                  </a:cubicBezTo>
                  <a:cubicBezTo>
                    <a:pt x="67" y="45"/>
                    <a:pt x="23" y="0"/>
                    <a:pt x="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233"/>
            <p:cNvSpPr/>
            <p:nvPr/>
          </p:nvSpPr>
          <p:spPr>
            <a:xfrm>
              <a:off x="4291000" y="2541800"/>
              <a:ext cx="70525" cy="62950"/>
            </a:xfrm>
            <a:custGeom>
              <a:rect b="b" l="l" r="r" t="t"/>
              <a:pathLst>
                <a:path extrusionOk="0" h="2518" w="2821">
                  <a:moveTo>
                    <a:pt x="1219" y="1"/>
                  </a:moveTo>
                  <a:cubicBezTo>
                    <a:pt x="1135" y="1"/>
                    <a:pt x="1048" y="15"/>
                    <a:pt x="958" y="44"/>
                  </a:cubicBezTo>
                  <a:cubicBezTo>
                    <a:pt x="0" y="354"/>
                    <a:pt x="531" y="2518"/>
                    <a:pt x="1533" y="2518"/>
                  </a:cubicBezTo>
                  <a:cubicBezTo>
                    <a:pt x="1612" y="2518"/>
                    <a:pt x="1694" y="2504"/>
                    <a:pt x="1779" y="2475"/>
                  </a:cubicBezTo>
                  <a:cubicBezTo>
                    <a:pt x="2820" y="2138"/>
                    <a:pt x="2271" y="1"/>
                    <a:pt x="12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233"/>
            <p:cNvSpPr/>
            <p:nvPr/>
          </p:nvSpPr>
          <p:spPr>
            <a:xfrm>
              <a:off x="4115725" y="2510675"/>
              <a:ext cx="67025" cy="53075"/>
            </a:xfrm>
            <a:custGeom>
              <a:rect b="b" l="l" r="r" t="t"/>
              <a:pathLst>
                <a:path extrusionOk="0" h="2123" w="2681">
                  <a:moveTo>
                    <a:pt x="1818" y="1"/>
                  </a:moveTo>
                  <a:cubicBezTo>
                    <a:pt x="1524" y="1"/>
                    <a:pt x="1236" y="96"/>
                    <a:pt x="1008" y="286"/>
                  </a:cubicBezTo>
                  <a:cubicBezTo>
                    <a:pt x="583" y="529"/>
                    <a:pt x="248" y="924"/>
                    <a:pt x="96" y="1410"/>
                  </a:cubicBezTo>
                  <a:cubicBezTo>
                    <a:pt x="0" y="1795"/>
                    <a:pt x="303" y="2122"/>
                    <a:pt x="660" y="2122"/>
                  </a:cubicBezTo>
                  <a:cubicBezTo>
                    <a:pt x="754" y="2122"/>
                    <a:pt x="852" y="2100"/>
                    <a:pt x="948" y="2049"/>
                  </a:cubicBezTo>
                  <a:cubicBezTo>
                    <a:pt x="1252" y="1866"/>
                    <a:pt x="1525" y="1684"/>
                    <a:pt x="1829" y="1471"/>
                  </a:cubicBezTo>
                  <a:cubicBezTo>
                    <a:pt x="2163" y="1228"/>
                    <a:pt x="2437" y="1076"/>
                    <a:pt x="2589" y="711"/>
                  </a:cubicBezTo>
                  <a:cubicBezTo>
                    <a:pt x="2680" y="468"/>
                    <a:pt x="2559" y="225"/>
                    <a:pt x="2346" y="103"/>
                  </a:cubicBezTo>
                  <a:cubicBezTo>
                    <a:pt x="2175" y="35"/>
                    <a:pt x="1995" y="1"/>
                    <a:pt x="18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233"/>
            <p:cNvSpPr/>
            <p:nvPr/>
          </p:nvSpPr>
          <p:spPr>
            <a:xfrm>
              <a:off x="4271625" y="2469100"/>
              <a:ext cx="76775" cy="36750"/>
            </a:xfrm>
            <a:custGeom>
              <a:rect b="b" l="l" r="r" t="t"/>
              <a:pathLst>
                <a:path extrusionOk="0" h="1470" w="3071">
                  <a:moveTo>
                    <a:pt x="1474" y="0"/>
                  </a:moveTo>
                  <a:cubicBezTo>
                    <a:pt x="1439" y="0"/>
                    <a:pt x="1403" y="1"/>
                    <a:pt x="1368" y="3"/>
                  </a:cubicBezTo>
                  <a:cubicBezTo>
                    <a:pt x="1338" y="1"/>
                    <a:pt x="1307" y="1"/>
                    <a:pt x="1276" y="1"/>
                  </a:cubicBezTo>
                  <a:cubicBezTo>
                    <a:pt x="821" y="1"/>
                    <a:pt x="378" y="211"/>
                    <a:pt x="122" y="581"/>
                  </a:cubicBezTo>
                  <a:cubicBezTo>
                    <a:pt x="0" y="794"/>
                    <a:pt x="61" y="1067"/>
                    <a:pt x="244" y="1250"/>
                  </a:cubicBezTo>
                  <a:cubicBezTo>
                    <a:pt x="524" y="1402"/>
                    <a:pt x="825" y="1470"/>
                    <a:pt x="1148" y="1470"/>
                  </a:cubicBezTo>
                  <a:cubicBezTo>
                    <a:pt x="1210" y="1470"/>
                    <a:pt x="1274" y="1467"/>
                    <a:pt x="1338" y="1462"/>
                  </a:cubicBezTo>
                  <a:lnTo>
                    <a:pt x="2371" y="1462"/>
                  </a:lnTo>
                  <a:cubicBezTo>
                    <a:pt x="2858" y="1402"/>
                    <a:pt x="3070" y="794"/>
                    <a:pt x="2706" y="459"/>
                  </a:cubicBezTo>
                  <a:cubicBezTo>
                    <a:pt x="2367" y="177"/>
                    <a:pt x="1924" y="0"/>
                    <a:pt x="14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233"/>
            <p:cNvSpPr/>
            <p:nvPr/>
          </p:nvSpPr>
          <p:spPr>
            <a:xfrm>
              <a:off x="4210075" y="2774325"/>
              <a:ext cx="41825" cy="17825"/>
            </a:xfrm>
            <a:custGeom>
              <a:rect b="b" l="l" r="r" t="t"/>
              <a:pathLst>
                <a:path extrusionOk="0" h="713" w="1673">
                  <a:moveTo>
                    <a:pt x="1637" y="1"/>
                  </a:moveTo>
                  <a:cubicBezTo>
                    <a:pt x="1629" y="1"/>
                    <a:pt x="1620" y="4"/>
                    <a:pt x="1611" y="13"/>
                  </a:cubicBezTo>
                  <a:cubicBezTo>
                    <a:pt x="1399" y="196"/>
                    <a:pt x="1125" y="317"/>
                    <a:pt x="851" y="409"/>
                  </a:cubicBezTo>
                  <a:cubicBezTo>
                    <a:pt x="547" y="409"/>
                    <a:pt x="274" y="287"/>
                    <a:pt x="92" y="105"/>
                  </a:cubicBezTo>
                  <a:cubicBezTo>
                    <a:pt x="31" y="105"/>
                    <a:pt x="0" y="135"/>
                    <a:pt x="0" y="165"/>
                  </a:cubicBezTo>
                  <a:cubicBezTo>
                    <a:pt x="122" y="500"/>
                    <a:pt x="456" y="682"/>
                    <a:pt x="791" y="712"/>
                  </a:cubicBezTo>
                  <a:cubicBezTo>
                    <a:pt x="1186" y="652"/>
                    <a:pt x="1520" y="409"/>
                    <a:pt x="1672" y="44"/>
                  </a:cubicBezTo>
                  <a:cubicBezTo>
                    <a:pt x="1672" y="22"/>
                    <a:pt x="1657" y="1"/>
                    <a:pt x="16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233"/>
            <p:cNvSpPr/>
            <p:nvPr/>
          </p:nvSpPr>
          <p:spPr>
            <a:xfrm>
              <a:off x="4216575" y="2483250"/>
              <a:ext cx="112200" cy="249075"/>
            </a:xfrm>
            <a:custGeom>
              <a:rect b="b" l="l" r="r" t="t"/>
              <a:pathLst>
                <a:path extrusionOk="0" h="9963" w="4488">
                  <a:moveTo>
                    <a:pt x="1350" y="0"/>
                  </a:moveTo>
                  <a:cubicBezTo>
                    <a:pt x="1302" y="0"/>
                    <a:pt x="1251" y="47"/>
                    <a:pt x="1291" y="106"/>
                  </a:cubicBezTo>
                  <a:cubicBezTo>
                    <a:pt x="1959" y="2568"/>
                    <a:pt x="3053" y="4909"/>
                    <a:pt x="3783" y="7371"/>
                  </a:cubicBezTo>
                  <a:cubicBezTo>
                    <a:pt x="3489" y="7312"/>
                    <a:pt x="3194" y="7278"/>
                    <a:pt x="2908" y="7278"/>
                  </a:cubicBezTo>
                  <a:cubicBezTo>
                    <a:pt x="2751" y="7278"/>
                    <a:pt x="2596" y="7288"/>
                    <a:pt x="2446" y="7310"/>
                  </a:cubicBezTo>
                  <a:cubicBezTo>
                    <a:pt x="2354" y="7340"/>
                    <a:pt x="3023" y="9012"/>
                    <a:pt x="3053" y="9286"/>
                  </a:cubicBezTo>
                  <a:cubicBezTo>
                    <a:pt x="3053" y="9286"/>
                    <a:pt x="3053" y="9316"/>
                    <a:pt x="3053" y="9316"/>
                  </a:cubicBezTo>
                  <a:cubicBezTo>
                    <a:pt x="2647" y="9481"/>
                    <a:pt x="2266" y="9556"/>
                    <a:pt x="1879" y="9556"/>
                  </a:cubicBezTo>
                  <a:cubicBezTo>
                    <a:pt x="1341" y="9556"/>
                    <a:pt x="790" y="9411"/>
                    <a:pt x="135" y="9164"/>
                  </a:cubicBezTo>
                  <a:cubicBezTo>
                    <a:pt x="118" y="9158"/>
                    <a:pt x="102" y="9156"/>
                    <a:pt x="87" y="9156"/>
                  </a:cubicBezTo>
                  <a:cubicBezTo>
                    <a:pt x="27" y="9156"/>
                    <a:pt x="1" y="9200"/>
                    <a:pt x="75" y="9225"/>
                  </a:cubicBezTo>
                  <a:cubicBezTo>
                    <a:pt x="571" y="9694"/>
                    <a:pt x="1219" y="9963"/>
                    <a:pt x="1902" y="9963"/>
                  </a:cubicBezTo>
                  <a:cubicBezTo>
                    <a:pt x="1972" y="9963"/>
                    <a:pt x="2041" y="9960"/>
                    <a:pt x="2111" y="9954"/>
                  </a:cubicBezTo>
                  <a:cubicBezTo>
                    <a:pt x="2446" y="9954"/>
                    <a:pt x="2750" y="9893"/>
                    <a:pt x="3084" y="9772"/>
                  </a:cubicBezTo>
                  <a:cubicBezTo>
                    <a:pt x="3145" y="9741"/>
                    <a:pt x="3205" y="9741"/>
                    <a:pt x="3236" y="9711"/>
                  </a:cubicBezTo>
                  <a:lnTo>
                    <a:pt x="3418" y="9620"/>
                  </a:lnTo>
                  <a:cubicBezTo>
                    <a:pt x="3479" y="9589"/>
                    <a:pt x="3540" y="9498"/>
                    <a:pt x="3509" y="9407"/>
                  </a:cubicBezTo>
                  <a:cubicBezTo>
                    <a:pt x="3509" y="9407"/>
                    <a:pt x="3509" y="9377"/>
                    <a:pt x="3509" y="9346"/>
                  </a:cubicBezTo>
                  <a:lnTo>
                    <a:pt x="3509" y="9286"/>
                  </a:lnTo>
                  <a:cubicBezTo>
                    <a:pt x="3357" y="8678"/>
                    <a:pt x="3084" y="7796"/>
                    <a:pt x="3084" y="7796"/>
                  </a:cubicBezTo>
                  <a:lnTo>
                    <a:pt x="3084" y="7796"/>
                  </a:lnTo>
                  <a:cubicBezTo>
                    <a:pt x="3231" y="7833"/>
                    <a:pt x="3734" y="7925"/>
                    <a:pt x="4088" y="7925"/>
                  </a:cubicBezTo>
                  <a:cubicBezTo>
                    <a:pt x="4320" y="7925"/>
                    <a:pt x="4488" y="7886"/>
                    <a:pt x="4452" y="7766"/>
                  </a:cubicBezTo>
                  <a:cubicBezTo>
                    <a:pt x="3661" y="5213"/>
                    <a:pt x="2750" y="2386"/>
                    <a:pt x="1412" y="45"/>
                  </a:cubicBezTo>
                  <a:cubicBezTo>
                    <a:pt x="1402" y="13"/>
                    <a:pt x="1376" y="0"/>
                    <a:pt x="135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233"/>
            <p:cNvSpPr/>
            <p:nvPr/>
          </p:nvSpPr>
          <p:spPr>
            <a:xfrm>
              <a:off x="4215400" y="2713100"/>
              <a:ext cx="66875" cy="47900"/>
            </a:xfrm>
            <a:custGeom>
              <a:rect b="b" l="l" r="r" t="t"/>
              <a:pathLst>
                <a:path extrusionOk="0" h="1916" w="2675">
                  <a:moveTo>
                    <a:pt x="91" y="0"/>
                  </a:moveTo>
                  <a:cubicBezTo>
                    <a:pt x="31" y="274"/>
                    <a:pt x="0" y="547"/>
                    <a:pt x="0" y="821"/>
                  </a:cubicBezTo>
                  <a:cubicBezTo>
                    <a:pt x="0" y="1338"/>
                    <a:pt x="182" y="1915"/>
                    <a:pt x="821" y="1915"/>
                  </a:cubicBezTo>
                  <a:cubicBezTo>
                    <a:pt x="1125" y="1915"/>
                    <a:pt x="1429" y="1824"/>
                    <a:pt x="1672" y="1642"/>
                  </a:cubicBezTo>
                  <a:cubicBezTo>
                    <a:pt x="2097" y="1307"/>
                    <a:pt x="2462" y="851"/>
                    <a:pt x="2675" y="365"/>
                  </a:cubicBezTo>
                  <a:lnTo>
                    <a:pt x="2675" y="365"/>
                  </a:lnTo>
                  <a:cubicBezTo>
                    <a:pt x="2430" y="407"/>
                    <a:pt x="2183" y="428"/>
                    <a:pt x="1937" y="428"/>
                  </a:cubicBezTo>
                  <a:cubicBezTo>
                    <a:pt x="1296" y="428"/>
                    <a:pt x="662" y="286"/>
                    <a:pt x="9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233"/>
            <p:cNvSpPr/>
            <p:nvPr/>
          </p:nvSpPr>
          <p:spPr>
            <a:xfrm>
              <a:off x="4215400" y="2733225"/>
              <a:ext cx="41800" cy="27775"/>
            </a:xfrm>
            <a:custGeom>
              <a:rect b="b" l="l" r="r" t="t"/>
              <a:pathLst>
                <a:path extrusionOk="0" h="1111" w="1672">
                  <a:moveTo>
                    <a:pt x="247" y="0"/>
                  </a:moveTo>
                  <a:cubicBezTo>
                    <a:pt x="164" y="0"/>
                    <a:pt x="82" y="5"/>
                    <a:pt x="0" y="16"/>
                  </a:cubicBezTo>
                  <a:cubicBezTo>
                    <a:pt x="0" y="533"/>
                    <a:pt x="182" y="1110"/>
                    <a:pt x="821" y="1110"/>
                  </a:cubicBezTo>
                  <a:cubicBezTo>
                    <a:pt x="1125" y="1110"/>
                    <a:pt x="1429" y="1019"/>
                    <a:pt x="1672" y="837"/>
                  </a:cubicBezTo>
                  <a:cubicBezTo>
                    <a:pt x="1484" y="300"/>
                    <a:pt x="869" y="0"/>
                    <a:pt x="247" y="0"/>
                  </a:cubicBezTo>
                  <a:close/>
                </a:path>
              </a:pathLst>
            </a:custGeom>
            <a:solidFill>
              <a:srgbClr val="FF9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233"/>
            <p:cNvSpPr/>
            <p:nvPr/>
          </p:nvSpPr>
          <p:spPr>
            <a:xfrm>
              <a:off x="3783775" y="2140750"/>
              <a:ext cx="526625" cy="553475"/>
            </a:xfrm>
            <a:custGeom>
              <a:rect b="b" l="l" r="r" t="t"/>
              <a:pathLst>
                <a:path extrusionOk="0" h="22139" w="21065">
                  <a:moveTo>
                    <a:pt x="17214" y="1"/>
                  </a:moveTo>
                  <a:cubicBezTo>
                    <a:pt x="16396" y="1"/>
                    <a:pt x="16201" y="949"/>
                    <a:pt x="16201" y="949"/>
                  </a:cubicBezTo>
                  <a:cubicBezTo>
                    <a:pt x="16201" y="949"/>
                    <a:pt x="15840" y="31"/>
                    <a:pt x="15143" y="31"/>
                  </a:cubicBezTo>
                  <a:cubicBezTo>
                    <a:pt x="15112" y="31"/>
                    <a:pt x="15079" y="33"/>
                    <a:pt x="15046" y="37"/>
                  </a:cubicBezTo>
                  <a:cubicBezTo>
                    <a:pt x="14286" y="128"/>
                    <a:pt x="14134" y="1070"/>
                    <a:pt x="14134" y="1070"/>
                  </a:cubicBezTo>
                  <a:cubicBezTo>
                    <a:pt x="14134" y="1070"/>
                    <a:pt x="13755" y="287"/>
                    <a:pt x="13089" y="287"/>
                  </a:cubicBezTo>
                  <a:cubicBezTo>
                    <a:pt x="13025" y="287"/>
                    <a:pt x="12958" y="294"/>
                    <a:pt x="12888" y="310"/>
                  </a:cubicBezTo>
                  <a:cubicBezTo>
                    <a:pt x="12098" y="493"/>
                    <a:pt x="11794" y="1465"/>
                    <a:pt x="11794" y="1465"/>
                  </a:cubicBezTo>
                  <a:cubicBezTo>
                    <a:pt x="11794" y="1465"/>
                    <a:pt x="11372" y="771"/>
                    <a:pt x="10664" y="771"/>
                  </a:cubicBezTo>
                  <a:cubicBezTo>
                    <a:pt x="10588" y="771"/>
                    <a:pt x="10508" y="779"/>
                    <a:pt x="10426" y="797"/>
                  </a:cubicBezTo>
                  <a:cubicBezTo>
                    <a:pt x="9605" y="979"/>
                    <a:pt x="9393" y="1982"/>
                    <a:pt x="9393" y="1982"/>
                  </a:cubicBezTo>
                  <a:cubicBezTo>
                    <a:pt x="9393" y="1982"/>
                    <a:pt x="8915" y="1581"/>
                    <a:pt x="8385" y="1581"/>
                  </a:cubicBezTo>
                  <a:cubicBezTo>
                    <a:pt x="8246" y="1581"/>
                    <a:pt x="8103" y="1609"/>
                    <a:pt x="7964" y="1678"/>
                  </a:cubicBezTo>
                  <a:cubicBezTo>
                    <a:pt x="7326" y="2013"/>
                    <a:pt x="7235" y="3076"/>
                    <a:pt x="7235" y="3076"/>
                  </a:cubicBezTo>
                  <a:cubicBezTo>
                    <a:pt x="6999" y="2841"/>
                    <a:pt x="6687" y="2707"/>
                    <a:pt x="6373" y="2707"/>
                  </a:cubicBezTo>
                  <a:cubicBezTo>
                    <a:pt x="6201" y="2707"/>
                    <a:pt x="6028" y="2747"/>
                    <a:pt x="5867" y="2833"/>
                  </a:cubicBezTo>
                  <a:cubicBezTo>
                    <a:pt x="5076" y="3259"/>
                    <a:pt x="5046" y="4323"/>
                    <a:pt x="5046" y="4323"/>
                  </a:cubicBezTo>
                  <a:cubicBezTo>
                    <a:pt x="5046" y="4323"/>
                    <a:pt x="4707" y="4111"/>
                    <a:pt x="4298" y="4111"/>
                  </a:cubicBezTo>
                  <a:cubicBezTo>
                    <a:pt x="4108" y="4111"/>
                    <a:pt x="3902" y="4157"/>
                    <a:pt x="3709" y="4292"/>
                  </a:cubicBezTo>
                  <a:cubicBezTo>
                    <a:pt x="3101" y="4718"/>
                    <a:pt x="3101" y="5812"/>
                    <a:pt x="3101" y="5812"/>
                  </a:cubicBezTo>
                  <a:cubicBezTo>
                    <a:pt x="3101" y="5812"/>
                    <a:pt x="2902" y="5762"/>
                    <a:pt x="2642" y="5762"/>
                  </a:cubicBezTo>
                  <a:cubicBezTo>
                    <a:pt x="2364" y="5762"/>
                    <a:pt x="2015" y="5819"/>
                    <a:pt x="1763" y="6055"/>
                  </a:cubicBezTo>
                  <a:cubicBezTo>
                    <a:pt x="1216" y="6542"/>
                    <a:pt x="1399" y="7545"/>
                    <a:pt x="1368" y="7636"/>
                  </a:cubicBezTo>
                  <a:cubicBezTo>
                    <a:pt x="1368" y="7697"/>
                    <a:pt x="92" y="7484"/>
                    <a:pt x="31" y="8639"/>
                  </a:cubicBezTo>
                  <a:cubicBezTo>
                    <a:pt x="0" y="9885"/>
                    <a:pt x="4833" y="20432"/>
                    <a:pt x="5320" y="21405"/>
                  </a:cubicBezTo>
                  <a:cubicBezTo>
                    <a:pt x="5574" y="21914"/>
                    <a:pt x="5869" y="22138"/>
                    <a:pt x="6174" y="22138"/>
                  </a:cubicBezTo>
                  <a:cubicBezTo>
                    <a:pt x="7256" y="22138"/>
                    <a:pt x="8477" y="19335"/>
                    <a:pt x="8572" y="16420"/>
                  </a:cubicBezTo>
                  <a:cubicBezTo>
                    <a:pt x="8663" y="13107"/>
                    <a:pt x="9666" y="10706"/>
                    <a:pt x="11672" y="9824"/>
                  </a:cubicBezTo>
                  <a:cubicBezTo>
                    <a:pt x="12211" y="9596"/>
                    <a:pt x="12811" y="9521"/>
                    <a:pt x="13429" y="9521"/>
                  </a:cubicBezTo>
                  <a:cubicBezTo>
                    <a:pt x="14615" y="9521"/>
                    <a:pt x="15867" y="9798"/>
                    <a:pt x="16877" y="9798"/>
                  </a:cubicBezTo>
                  <a:cubicBezTo>
                    <a:pt x="17300" y="9798"/>
                    <a:pt x="17680" y="9749"/>
                    <a:pt x="17995" y="9611"/>
                  </a:cubicBezTo>
                  <a:cubicBezTo>
                    <a:pt x="18998" y="9156"/>
                    <a:pt x="19271" y="8152"/>
                    <a:pt x="19849" y="8092"/>
                  </a:cubicBezTo>
                  <a:cubicBezTo>
                    <a:pt x="19862" y="8090"/>
                    <a:pt x="19876" y="8090"/>
                    <a:pt x="19889" y="8090"/>
                  </a:cubicBezTo>
                  <a:cubicBezTo>
                    <a:pt x="20456" y="8090"/>
                    <a:pt x="21065" y="9308"/>
                    <a:pt x="21065" y="9308"/>
                  </a:cubicBezTo>
                  <a:cubicBezTo>
                    <a:pt x="20213" y="6572"/>
                    <a:pt x="18755" y="189"/>
                    <a:pt x="17326" y="6"/>
                  </a:cubicBezTo>
                  <a:cubicBezTo>
                    <a:pt x="17287" y="3"/>
                    <a:pt x="17250" y="1"/>
                    <a:pt x="172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233"/>
            <p:cNvSpPr/>
            <p:nvPr/>
          </p:nvSpPr>
          <p:spPr>
            <a:xfrm>
              <a:off x="4060975" y="2534650"/>
              <a:ext cx="204600" cy="170975"/>
            </a:xfrm>
            <a:custGeom>
              <a:rect b="b" l="l" r="r" t="t"/>
              <a:pathLst>
                <a:path extrusionOk="0" h="6839" w="8184">
                  <a:moveTo>
                    <a:pt x="4332" y="454"/>
                  </a:moveTo>
                  <a:cubicBezTo>
                    <a:pt x="5720" y="454"/>
                    <a:pt x="6933" y="1436"/>
                    <a:pt x="7211" y="2822"/>
                  </a:cubicBezTo>
                  <a:cubicBezTo>
                    <a:pt x="7515" y="4372"/>
                    <a:pt x="6603" y="5862"/>
                    <a:pt x="5083" y="6287"/>
                  </a:cubicBezTo>
                  <a:cubicBezTo>
                    <a:pt x="4831" y="6353"/>
                    <a:pt x="4579" y="6384"/>
                    <a:pt x="4331" y="6384"/>
                  </a:cubicBezTo>
                  <a:cubicBezTo>
                    <a:pt x="3079" y="6384"/>
                    <a:pt x="1932" y="5590"/>
                    <a:pt x="1527" y="4372"/>
                  </a:cubicBezTo>
                  <a:cubicBezTo>
                    <a:pt x="1010" y="2883"/>
                    <a:pt x="1770" y="1272"/>
                    <a:pt x="3198" y="694"/>
                  </a:cubicBezTo>
                  <a:cubicBezTo>
                    <a:pt x="3442" y="603"/>
                    <a:pt x="3685" y="512"/>
                    <a:pt x="3928" y="482"/>
                  </a:cubicBezTo>
                  <a:cubicBezTo>
                    <a:pt x="4064" y="463"/>
                    <a:pt x="4199" y="454"/>
                    <a:pt x="4332" y="454"/>
                  </a:cubicBezTo>
                  <a:close/>
                  <a:moveTo>
                    <a:pt x="4289" y="1"/>
                  </a:moveTo>
                  <a:cubicBezTo>
                    <a:pt x="3150" y="1"/>
                    <a:pt x="2008" y="554"/>
                    <a:pt x="1344" y="1698"/>
                  </a:cubicBezTo>
                  <a:cubicBezTo>
                    <a:pt x="1" y="4013"/>
                    <a:pt x="1722" y="6839"/>
                    <a:pt x="4282" y="6839"/>
                  </a:cubicBezTo>
                  <a:cubicBezTo>
                    <a:pt x="4445" y="6839"/>
                    <a:pt x="4610" y="6828"/>
                    <a:pt x="4779" y="6804"/>
                  </a:cubicBezTo>
                  <a:cubicBezTo>
                    <a:pt x="5052" y="6774"/>
                    <a:pt x="5326" y="6682"/>
                    <a:pt x="5600" y="6591"/>
                  </a:cubicBezTo>
                  <a:cubicBezTo>
                    <a:pt x="7332" y="5892"/>
                    <a:pt x="8183" y="3886"/>
                    <a:pt x="7484" y="2153"/>
                  </a:cubicBezTo>
                  <a:cubicBezTo>
                    <a:pt x="6914" y="737"/>
                    <a:pt x="5603" y="1"/>
                    <a:pt x="4289"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233"/>
            <p:cNvSpPr/>
            <p:nvPr/>
          </p:nvSpPr>
          <p:spPr>
            <a:xfrm>
              <a:off x="4286825" y="2486675"/>
              <a:ext cx="140600" cy="168400"/>
            </a:xfrm>
            <a:custGeom>
              <a:rect b="b" l="l" r="r" t="t"/>
              <a:pathLst>
                <a:path extrusionOk="0" h="6736" w="5624">
                  <a:moveTo>
                    <a:pt x="2326" y="474"/>
                  </a:moveTo>
                  <a:cubicBezTo>
                    <a:pt x="2776" y="474"/>
                    <a:pt x="3216" y="650"/>
                    <a:pt x="3587" y="942"/>
                  </a:cubicBezTo>
                  <a:cubicBezTo>
                    <a:pt x="4134" y="1458"/>
                    <a:pt x="4529" y="2127"/>
                    <a:pt x="4712" y="2857"/>
                  </a:cubicBezTo>
                  <a:cubicBezTo>
                    <a:pt x="5107" y="4437"/>
                    <a:pt x="4560" y="5957"/>
                    <a:pt x="3435" y="6231"/>
                  </a:cubicBezTo>
                  <a:cubicBezTo>
                    <a:pt x="3305" y="6266"/>
                    <a:pt x="3175" y="6282"/>
                    <a:pt x="3044" y="6282"/>
                  </a:cubicBezTo>
                  <a:cubicBezTo>
                    <a:pt x="2041" y="6282"/>
                    <a:pt x="1046" y="5289"/>
                    <a:pt x="669" y="3890"/>
                  </a:cubicBezTo>
                  <a:cubicBezTo>
                    <a:pt x="456" y="3161"/>
                    <a:pt x="487" y="2401"/>
                    <a:pt x="760" y="1702"/>
                  </a:cubicBezTo>
                  <a:cubicBezTo>
                    <a:pt x="943" y="1124"/>
                    <a:pt x="1399" y="699"/>
                    <a:pt x="1946" y="516"/>
                  </a:cubicBezTo>
                  <a:cubicBezTo>
                    <a:pt x="2006" y="486"/>
                    <a:pt x="2067" y="486"/>
                    <a:pt x="2128" y="486"/>
                  </a:cubicBezTo>
                  <a:cubicBezTo>
                    <a:pt x="2194" y="478"/>
                    <a:pt x="2260" y="474"/>
                    <a:pt x="2326" y="474"/>
                  </a:cubicBezTo>
                  <a:close/>
                  <a:moveTo>
                    <a:pt x="2383" y="1"/>
                  </a:moveTo>
                  <a:cubicBezTo>
                    <a:pt x="1491" y="1"/>
                    <a:pt x="622" y="560"/>
                    <a:pt x="335" y="1519"/>
                  </a:cubicBezTo>
                  <a:cubicBezTo>
                    <a:pt x="31" y="2310"/>
                    <a:pt x="0" y="3191"/>
                    <a:pt x="243" y="4012"/>
                  </a:cubicBezTo>
                  <a:cubicBezTo>
                    <a:pt x="639" y="5624"/>
                    <a:pt x="1851" y="6736"/>
                    <a:pt x="3071" y="6736"/>
                  </a:cubicBezTo>
                  <a:cubicBezTo>
                    <a:pt x="3162" y="6736"/>
                    <a:pt x="3253" y="6730"/>
                    <a:pt x="3344" y="6717"/>
                  </a:cubicBezTo>
                  <a:lnTo>
                    <a:pt x="3557" y="6686"/>
                  </a:lnTo>
                  <a:cubicBezTo>
                    <a:pt x="4894" y="6322"/>
                    <a:pt x="5624" y="4559"/>
                    <a:pt x="5168" y="2735"/>
                  </a:cubicBezTo>
                  <a:cubicBezTo>
                    <a:pt x="4955" y="1914"/>
                    <a:pt x="4499" y="1154"/>
                    <a:pt x="3861" y="607"/>
                  </a:cubicBezTo>
                  <a:cubicBezTo>
                    <a:pt x="3434" y="192"/>
                    <a:pt x="2904" y="1"/>
                    <a:pt x="2383"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233"/>
            <p:cNvSpPr/>
            <p:nvPr/>
          </p:nvSpPr>
          <p:spPr>
            <a:xfrm>
              <a:off x="4238175" y="2566825"/>
              <a:ext cx="60825" cy="31550"/>
            </a:xfrm>
            <a:custGeom>
              <a:rect b="b" l="l" r="r" t="t"/>
              <a:pathLst>
                <a:path extrusionOk="0" h="1262" w="2433">
                  <a:moveTo>
                    <a:pt x="1664" y="1"/>
                  </a:moveTo>
                  <a:cubicBezTo>
                    <a:pt x="931" y="1"/>
                    <a:pt x="296" y="579"/>
                    <a:pt x="1" y="988"/>
                  </a:cubicBezTo>
                  <a:lnTo>
                    <a:pt x="396" y="1262"/>
                  </a:lnTo>
                  <a:cubicBezTo>
                    <a:pt x="420" y="1213"/>
                    <a:pt x="971" y="462"/>
                    <a:pt x="1658" y="462"/>
                  </a:cubicBezTo>
                  <a:cubicBezTo>
                    <a:pt x="1829" y="462"/>
                    <a:pt x="2008" y="508"/>
                    <a:pt x="2189" y="623"/>
                  </a:cubicBezTo>
                  <a:lnTo>
                    <a:pt x="2433" y="228"/>
                  </a:lnTo>
                  <a:cubicBezTo>
                    <a:pt x="2171" y="67"/>
                    <a:pt x="1912" y="1"/>
                    <a:pt x="166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233"/>
            <p:cNvSpPr/>
            <p:nvPr/>
          </p:nvSpPr>
          <p:spPr>
            <a:xfrm>
              <a:off x="3874200" y="2615825"/>
              <a:ext cx="218100" cy="99575"/>
            </a:xfrm>
            <a:custGeom>
              <a:rect b="b" l="l" r="r" t="t"/>
              <a:pathLst>
                <a:path extrusionOk="0" h="3983" w="8724">
                  <a:moveTo>
                    <a:pt x="8663" y="1"/>
                  </a:moveTo>
                  <a:cubicBezTo>
                    <a:pt x="8390" y="31"/>
                    <a:pt x="2341" y="1034"/>
                    <a:pt x="1459" y="1399"/>
                  </a:cubicBezTo>
                  <a:cubicBezTo>
                    <a:pt x="517" y="1824"/>
                    <a:pt x="61" y="3648"/>
                    <a:pt x="0" y="3861"/>
                  </a:cubicBezTo>
                  <a:lnTo>
                    <a:pt x="456" y="3983"/>
                  </a:lnTo>
                  <a:cubicBezTo>
                    <a:pt x="548" y="3496"/>
                    <a:pt x="973" y="2128"/>
                    <a:pt x="1642" y="1824"/>
                  </a:cubicBezTo>
                  <a:cubicBezTo>
                    <a:pt x="2311" y="1520"/>
                    <a:pt x="6991" y="730"/>
                    <a:pt x="8724" y="457"/>
                  </a:cubicBezTo>
                  <a:lnTo>
                    <a:pt x="8663"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233"/>
            <p:cNvSpPr/>
            <p:nvPr/>
          </p:nvSpPr>
          <p:spPr>
            <a:xfrm>
              <a:off x="3844575" y="2609850"/>
              <a:ext cx="183150" cy="178375"/>
            </a:xfrm>
            <a:custGeom>
              <a:rect b="b" l="l" r="r" t="t"/>
              <a:pathLst>
                <a:path extrusionOk="0" h="7135" w="7326">
                  <a:moveTo>
                    <a:pt x="2350" y="1"/>
                  </a:moveTo>
                  <a:cubicBezTo>
                    <a:pt x="2071" y="1"/>
                    <a:pt x="1810" y="72"/>
                    <a:pt x="1581" y="240"/>
                  </a:cubicBezTo>
                  <a:cubicBezTo>
                    <a:pt x="0" y="1395"/>
                    <a:pt x="2675" y="6562"/>
                    <a:pt x="4772" y="7048"/>
                  </a:cubicBezTo>
                  <a:cubicBezTo>
                    <a:pt x="4964" y="7107"/>
                    <a:pt x="5158" y="7135"/>
                    <a:pt x="5350" y="7135"/>
                  </a:cubicBezTo>
                  <a:cubicBezTo>
                    <a:pt x="6253" y="7135"/>
                    <a:pt x="7100" y="6517"/>
                    <a:pt x="7325" y="5589"/>
                  </a:cubicBezTo>
                  <a:lnTo>
                    <a:pt x="6262" y="2489"/>
                  </a:lnTo>
                  <a:cubicBezTo>
                    <a:pt x="6262" y="2489"/>
                    <a:pt x="3995" y="1"/>
                    <a:pt x="2350"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233"/>
            <p:cNvSpPr/>
            <p:nvPr/>
          </p:nvSpPr>
          <p:spPr>
            <a:xfrm>
              <a:off x="3903825" y="2652275"/>
              <a:ext cx="98325" cy="105575"/>
            </a:xfrm>
            <a:custGeom>
              <a:rect b="b" l="l" r="r" t="t"/>
              <a:pathLst>
                <a:path extrusionOk="0" h="4223" w="3933">
                  <a:moveTo>
                    <a:pt x="105" y="1"/>
                  </a:moveTo>
                  <a:cubicBezTo>
                    <a:pt x="81" y="1"/>
                    <a:pt x="56" y="1"/>
                    <a:pt x="31" y="2"/>
                  </a:cubicBezTo>
                  <a:cubicBezTo>
                    <a:pt x="1" y="2"/>
                    <a:pt x="1" y="62"/>
                    <a:pt x="31" y="62"/>
                  </a:cubicBezTo>
                  <a:cubicBezTo>
                    <a:pt x="1490" y="427"/>
                    <a:pt x="2402" y="1643"/>
                    <a:pt x="3101" y="2920"/>
                  </a:cubicBezTo>
                  <a:cubicBezTo>
                    <a:pt x="2824" y="2659"/>
                    <a:pt x="2506" y="2478"/>
                    <a:pt x="2166" y="2478"/>
                  </a:cubicBezTo>
                  <a:cubicBezTo>
                    <a:pt x="1911" y="2478"/>
                    <a:pt x="1643" y="2581"/>
                    <a:pt x="1369" y="2828"/>
                  </a:cubicBezTo>
                  <a:cubicBezTo>
                    <a:pt x="1344" y="2853"/>
                    <a:pt x="1359" y="2898"/>
                    <a:pt x="1398" y="2898"/>
                  </a:cubicBezTo>
                  <a:cubicBezTo>
                    <a:pt x="1407" y="2898"/>
                    <a:pt x="1418" y="2895"/>
                    <a:pt x="1429" y="2889"/>
                  </a:cubicBezTo>
                  <a:cubicBezTo>
                    <a:pt x="1600" y="2815"/>
                    <a:pt x="1781" y="2778"/>
                    <a:pt x="1961" y="2778"/>
                  </a:cubicBezTo>
                  <a:cubicBezTo>
                    <a:pt x="2294" y="2778"/>
                    <a:pt x="2621" y="2906"/>
                    <a:pt x="2858" y="3163"/>
                  </a:cubicBezTo>
                  <a:cubicBezTo>
                    <a:pt x="3162" y="3467"/>
                    <a:pt x="3436" y="3801"/>
                    <a:pt x="3648" y="4166"/>
                  </a:cubicBezTo>
                  <a:cubicBezTo>
                    <a:pt x="3678" y="4205"/>
                    <a:pt x="3720" y="4222"/>
                    <a:pt x="3761" y="4222"/>
                  </a:cubicBezTo>
                  <a:cubicBezTo>
                    <a:pt x="3848" y="4222"/>
                    <a:pt x="3933" y="4147"/>
                    <a:pt x="3892" y="4044"/>
                  </a:cubicBezTo>
                  <a:cubicBezTo>
                    <a:pt x="3892" y="4044"/>
                    <a:pt x="3892" y="4044"/>
                    <a:pt x="3892" y="4014"/>
                  </a:cubicBezTo>
                  <a:cubicBezTo>
                    <a:pt x="3652" y="2274"/>
                    <a:pt x="1990" y="1"/>
                    <a:pt x="1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233"/>
            <p:cNvSpPr/>
            <p:nvPr/>
          </p:nvSpPr>
          <p:spPr>
            <a:xfrm>
              <a:off x="3117325" y="3071825"/>
              <a:ext cx="373900" cy="873075"/>
            </a:xfrm>
            <a:custGeom>
              <a:rect b="b" l="l" r="r" t="t"/>
              <a:pathLst>
                <a:path extrusionOk="0" h="34923" w="14956">
                  <a:moveTo>
                    <a:pt x="3250" y="0"/>
                  </a:moveTo>
                  <a:cubicBezTo>
                    <a:pt x="1065" y="0"/>
                    <a:pt x="1" y="3871"/>
                    <a:pt x="184" y="10667"/>
                  </a:cubicBezTo>
                  <a:cubicBezTo>
                    <a:pt x="396" y="17779"/>
                    <a:pt x="1065" y="24862"/>
                    <a:pt x="2190" y="31883"/>
                  </a:cubicBezTo>
                  <a:lnTo>
                    <a:pt x="13132" y="34923"/>
                  </a:lnTo>
                  <a:cubicBezTo>
                    <a:pt x="13132" y="34923"/>
                    <a:pt x="14956" y="14466"/>
                    <a:pt x="8998" y="5317"/>
                  </a:cubicBezTo>
                  <a:cubicBezTo>
                    <a:pt x="6619" y="1682"/>
                    <a:pt x="4691" y="0"/>
                    <a:pt x="325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233"/>
            <p:cNvSpPr/>
            <p:nvPr/>
          </p:nvSpPr>
          <p:spPr>
            <a:xfrm>
              <a:off x="3522375" y="3723550"/>
              <a:ext cx="72200" cy="40325"/>
            </a:xfrm>
            <a:custGeom>
              <a:rect b="b" l="l" r="r" t="t"/>
              <a:pathLst>
                <a:path extrusionOk="0" h="1613" w="2888">
                  <a:moveTo>
                    <a:pt x="1921" y="0"/>
                  </a:moveTo>
                  <a:cubicBezTo>
                    <a:pt x="1197" y="0"/>
                    <a:pt x="504" y="300"/>
                    <a:pt x="0" y="829"/>
                  </a:cubicBezTo>
                  <a:lnTo>
                    <a:pt x="31" y="890"/>
                  </a:lnTo>
                  <a:cubicBezTo>
                    <a:pt x="544" y="1362"/>
                    <a:pt x="1211" y="1613"/>
                    <a:pt x="1898" y="1613"/>
                  </a:cubicBezTo>
                  <a:cubicBezTo>
                    <a:pt x="2228" y="1613"/>
                    <a:pt x="2563" y="1555"/>
                    <a:pt x="2888" y="1437"/>
                  </a:cubicBezTo>
                  <a:cubicBezTo>
                    <a:pt x="2736" y="981"/>
                    <a:pt x="2553" y="525"/>
                    <a:pt x="2371" y="39"/>
                  </a:cubicBezTo>
                  <a:cubicBezTo>
                    <a:pt x="2221" y="13"/>
                    <a:pt x="2070" y="0"/>
                    <a:pt x="19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233"/>
            <p:cNvSpPr/>
            <p:nvPr/>
          </p:nvSpPr>
          <p:spPr>
            <a:xfrm>
              <a:off x="3300475" y="3677375"/>
              <a:ext cx="221925" cy="138475"/>
            </a:xfrm>
            <a:custGeom>
              <a:rect b="b" l="l" r="r" t="t"/>
              <a:pathLst>
                <a:path extrusionOk="0" h="5539" w="8877">
                  <a:moveTo>
                    <a:pt x="1936" y="2045"/>
                  </a:moveTo>
                  <a:cubicBezTo>
                    <a:pt x="1321" y="2045"/>
                    <a:pt x="643" y="2247"/>
                    <a:pt x="1" y="2859"/>
                  </a:cubicBezTo>
                  <a:lnTo>
                    <a:pt x="31" y="2919"/>
                  </a:lnTo>
                  <a:cubicBezTo>
                    <a:pt x="660" y="3471"/>
                    <a:pt x="1299" y="3659"/>
                    <a:pt x="1877" y="3659"/>
                  </a:cubicBezTo>
                  <a:cubicBezTo>
                    <a:pt x="3114" y="3659"/>
                    <a:pt x="4074" y="2798"/>
                    <a:pt x="4074" y="2798"/>
                  </a:cubicBezTo>
                  <a:cubicBezTo>
                    <a:pt x="4074" y="2798"/>
                    <a:pt x="3123" y="2045"/>
                    <a:pt x="1936" y="2045"/>
                  </a:cubicBezTo>
                  <a:close/>
                  <a:moveTo>
                    <a:pt x="5130" y="0"/>
                  </a:moveTo>
                  <a:cubicBezTo>
                    <a:pt x="4818" y="0"/>
                    <a:pt x="4505" y="126"/>
                    <a:pt x="4195" y="427"/>
                  </a:cubicBezTo>
                  <a:cubicBezTo>
                    <a:pt x="3587" y="913"/>
                    <a:pt x="3587" y="1795"/>
                    <a:pt x="4165" y="2281"/>
                  </a:cubicBezTo>
                  <a:cubicBezTo>
                    <a:pt x="4347" y="2463"/>
                    <a:pt x="4590" y="2615"/>
                    <a:pt x="4834" y="2737"/>
                  </a:cubicBezTo>
                  <a:cubicBezTo>
                    <a:pt x="4894" y="2737"/>
                    <a:pt x="4925" y="2767"/>
                    <a:pt x="4955" y="2767"/>
                  </a:cubicBezTo>
                  <a:lnTo>
                    <a:pt x="4864" y="2798"/>
                  </a:lnTo>
                  <a:cubicBezTo>
                    <a:pt x="4590" y="2919"/>
                    <a:pt x="4378" y="3102"/>
                    <a:pt x="4165" y="3314"/>
                  </a:cubicBezTo>
                  <a:cubicBezTo>
                    <a:pt x="3618" y="3831"/>
                    <a:pt x="3679" y="4713"/>
                    <a:pt x="4286" y="5138"/>
                  </a:cubicBezTo>
                  <a:cubicBezTo>
                    <a:pt x="4603" y="5419"/>
                    <a:pt x="4912" y="5538"/>
                    <a:pt x="5213" y="5538"/>
                  </a:cubicBezTo>
                  <a:cubicBezTo>
                    <a:pt x="5953" y="5538"/>
                    <a:pt x="6648" y="4822"/>
                    <a:pt x="7296" y="4044"/>
                  </a:cubicBezTo>
                  <a:cubicBezTo>
                    <a:pt x="8208" y="2919"/>
                    <a:pt x="8876" y="2707"/>
                    <a:pt x="8876" y="2707"/>
                  </a:cubicBezTo>
                  <a:cubicBezTo>
                    <a:pt x="8876" y="2707"/>
                    <a:pt x="8208" y="2494"/>
                    <a:pt x="7235" y="1430"/>
                  </a:cubicBezTo>
                  <a:cubicBezTo>
                    <a:pt x="6575" y="685"/>
                    <a:pt x="5856" y="0"/>
                    <a:pt x="51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233"/>
            <p:cNvSpPr/>
            <p:nvPr/>
          </p:nvSpPr>
          <p:spPr>
            <a:xfrm>
              <a:off x="3153050" y="3682675"/>
              <a:ext cx="146700" cy="137975"/>
            </a:xfrm>
            <a:custGeom>
              <a:rect b="b" l="l" r="r" t="t"/>
              <a:pathLst>
                <a:path extrusionOk="0" h="5519" w="5868">
                  <a:moveTo>
                    <a:pt x="1" y="2221"/>
                  </a:moveTo>
                  <a:lnTo>
                    <a:pt x="1" y="2221"/>
                  </a:lnTo>
                  <a:cubicBezTo>
                    <a:pt x="62" y="2616"/>
                    <a:pt x="123" y="3011"/>
                    <a:pt x="153" y="3376"/>
                  </a:cubicBezTo>
                  <a:cubicBezTo>
                    <a:pt x="487" y="3224"/>
                    <a:pt x="791" y="3011"/>
                    <a:pt x="1065" y="2798"/>
                  </a:cubicBezTo>
                  <a:cubicBezTo>
                    <a:pt x="761" y="2555"/>
                    <a:pt x="396" y="2343"/>
                    <a:pt x="1" y="2221"/>
                  </a:cubicBezTo>
                  <a:close/>
                  <a:moveTo>
                    <a:pt x="2145" y="1"/>
                  </a:moveTo>
                  <a:cubicBezTo>
                    <a:pt x="1837" y="1"/>
                    <a:pt x="1527" y="127"/>
                    <a:pt x="1217" y="428"/>
                  </a:cubicBezTo>
                  <a:cubicBezTo>
                    <a:pt x="609" y="884"/>
                    <a:pt x="609" y="1795"/>
                    <a:pt x="1156" y="2282"/>
                  </a:cubicBezTo>
                  <a:cubicBezTo>
                    <a:pt x="1369" y="2464"/>
                    <a:pt x="1612" y="2616"/>
                    <a:pt x="1855" y="2707"/>
                  </a:cubicBezTo>
                  <a:cubicBezTo>
                    <a:pt x="1885" y="2738"/>
                    <a:pt x="1946" y="2738"/>
                    <a:pt x="1977" y="2768"/>
                  </a:cubicBezTo>
                  <a:lnTo>
                    <a:pt x="1855" y="2798"/>
                  </a:lnTo>
                  <a:cubicBezTo>
                    <a:pt x="1612" y="2920"/>
                    <a:pt x="1369" y="3072"/>
                    <a:pt x="1186" y="3285"/>
                  </a:cubicBezTo>
                  <a:cubicBezTo>
                    <a:pt x="639" y="3802"/>
                    <a:pt x="700" y="4683"/>
                    <a:pt x="1308" y="5139"/>
                  </a:cubicBezTo>
                  <a:cubicBezTo>
                    <a:pt x="1609" y="5405"/>
                    <a:pt x="1905" y="5519"/>
                    <a:pt x="2196" y="5519"/>
                  </a:cubicBezTo>
                  <a:cubicBezTo>
                    <a:pt x="2934" y="5519"/>
                    <a:pt x="3641" y="4790"/>
                    <a:pt x="4317" y="3984"/>
                  </a:cubicBezTo>
                  <a:cubicBezTo>
                    <a:pt x="5229" y="2890"/>
                    <a:pt x="5867" y="2647"/>
                    <a:pt x="5867" y="2647"/>
                  </a:cubicBezTo>
                  <a:cubicBezTo>
                    <a:pt x="5867" y="2647"/>
                    <a:pt x="5229" y="2464"/>
                    <a:pt x="4256" y="1431"/>
                  </a:cubicBezTo>
                  <a:cubicBezTo>
                    <a:pt x="3575" y="686"/>
                    <a:pt x="2865" y="1"/>
                    <a:pt x="214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233"/>
            <p:cNvSpPr/>
            <p:nvPr/>
          </p:nvSpPr>
          <p:spPr>
            <a:xfrm>
              <a:off x="2311850" y="3022600"/>
              <a:ext cx="1175600" cy="1214100"/>
            </a:xfrm>
            <a:custGeom>
              <a:rect b="b" l="l" r="r" t="t"/>
              <a:pathLst>
                <a:path extrusionOk="0" h="48564" w="47024">
                  <a:moveTo>
                    <a:pt x="28223" y="0"/>
                  </a:moveTo>
                  <a:cubicBezTo>
                    <a:pt x="25920" y="0"/>
                    <a:pt x="23336" y="939"/>
                    <a:pt x="20488" y="3335"/>
                  </a:cubicBezTo>
                  <a:cubicBezTo>
                    <a:pt x="8208" y="13609"/>
                    <a:pt x="1" y="48563"/>
                    <a:pt x="1" y="48563"/>
                  </a:cubicBezTo>
                  <a:lnTo>
                    <a:pt x="43649" y="48563"/>
                  </a:lnTo>
                  <a:lnTo>
                    <a:pt x="43284" y="35189"/>
                  </a:lnTo>
                  <a:cubicBezTo>
                    <a:pt x="43284" y="35189"/>
                    <a:pt x="47023" y="30387"/>
                    <a:pt x="46689" y="25554"/>
                  </a:cubicBezTo>
                  <a:cubicBezTo>
                    <a:pt x="46263" y="20052"/>
                    <a:pt x="36840" y="4763"/>
                    <a:pt x="35959" y="3852"/>
                  </a:cubicBezTo>
                  <a:cubicBezTo>
                    <a:pt x="33918" y="1706"/>
                    <a:pt x="31325" y="0"/>
                    <a:pt x="28223"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233"/>
            <p:cNvSpPr/>
            <p:nvPr/>
          </p:nvSpPr>
          <p:spPr>
            <a:xfrm>
              <a:off x="3335425" y="3313850"/>
              <a:ext cx="150500" cy="918675"/>
            </a:xfrm>
            <a:custGeom>
              <a:rect b="b" l="l" r="r" t="t"/>
              <a:pathLst>
                <a:path extrusionOk="0" h="36747" w="6020">
                  <a:moveTo>
                    <a:pt x="25" y="1"/>
                  </a:moveTo>
                  <a:cubicBezTo>
                    <a:pt x="16" y="1"/>
                    <a:pt x="1" y="22"/>
                    <a:pt x="1" y="44"/>
                  </a:cubicBezTo>
                  <a:cubicBezTo>
                    <a:pt x="1490" y="3083"/>
                    <a:pt x="2919" y="6123"/>
                    <a:pt x="4104" y="9284"/>
                  </a:cubicBezTo>
                  <a:cubicBezTo>
                    <a:pt x="4712" y="10864"/>
                    <a:pt x="5290" y="12445"/>
                    <a:pt x="5290" y="14147"/>
                  </a:cubicBezTo>
                  <a:cubicBezTo>
                    <a:pt x="5259" y="15789"/>
                    <a:pt x="4955" y="17400"/>
                    <a:pt x="4408" y="18950"/>
                  </a:cubicBezTo>
                  <a:cubicBezTo>
                    <a:pt x="4104" y="19770"/>
                    <a:pt x="3770" y="20591"/>
                    <a:pt x="3405" y="21351"/>
                  </a:cubicBezTo>
                  <a:cubicBezTo>
                    <a:pt x="3192" y="21776"/>
                    <a:pt x="2980" y="22141"/>
                    <a:pt x="2767" y="22536"/>
                  </a:cubicBezTo>
                  <a:cubicBezTo>
                    <a:pt x="2524" y="22932"/>
                    <a:pt x="2281" y="23357"/>
                    <a:pt x="2098" y="23783"/>
                  </a:cubicBezTo>
                  <a:cubicBezTo>
                    <a:pt x="2341" y="27156"/>
                    <a:pt x="2493" y="30530"/>
                    <a:pt x="2585" y="33904"/>
                  </a:cubicBezTo>
                  <a:cubicBezTo>
                    <a:pt x="2585" y="34391"/>
                    <a:pt x="2615" y="34847"/>
                    <a:pt x="2645" y="35333"/>
                  </a:cubicBezTo>
                  <a:cubicBezTo>
                    <a:pt x="2615" y="35789"/>
                    <a:pt x="2645" y="36245"/>
                    <a:pt x="2706" y="36701"/>
                  </a:cubicBezTo>
                  <a:cubicBezTo>
                    <a:pt x="2706" y="36731"/>
                    <a:pt x="2737" y="36746"/>
                    <a:pt x="2771" y="36746"/>
                  </a:cubicBezTo>
                  <a:cubicBezTo>
                    <a:pt x="2805" y="36746"/>
                    <a:pt x="2843" y="36731"/>
                    <a:pt x="2858" y="36701"/>
                  </a:cubicBezTo>
                  <a:cubicBezTo>
                    <a:pt x="2919" y="36306"/>
                    <a:pt x="2949" y="35910"/>
                    <a:pt x="2949" y="35515"/>
                  </a:cubicBezTo>
                  <a:cubicBezTo>
                    <a:pt x="2949" y="35090"/>
                    <a:pt x="2980" y="34664"/>
                    <a:pt x="2980" y="34239"/>
                  </a:cubicBezTo>
                  <a:cubicBezTo>
                    <a:pt x="3010" y="33388"/>
                    <a:pt x="3010" y="32537"/>
                    <a:pt x="3010" y="31685"/>
                  </a:cubicBezTo>
                  <a:cubicBezTo>
                    <a:pt x="3010" y="30014"/>
                    <a:pt x="2949" y="28312"/>
                    <a:pt x="2858" y="26640"/>
                  </a:cubicBezTo>
                  <a:cubicBezTo>
                    <a:pt x="2797" y="25698"/>
                    <a:pt x="2767" y="24755"/>
                    <a:pt x="2676" y="23783"/>
                  </a:cubicBezTo>
                  <a:cubicBezTo>
                    <a:pt x="3436" y="22476"/>
                    <a:pt x="4135" y="21108"/>
                    <a:pt x="4743" y="19740"/>
                  </a:cubicBezTo>
                  <a:cubicBezTo>
                    <a:pt x="5381" y="18190"/>
                    <a:pt x="5746" y="16579"/>
                    <a:pt x="5867" y="14907"/>
                  </a:cubicBezTo>
                  <a:cubicBezTo>
                    <a:pt x="6019" y="13175"/>
                    <a:pt x="5563" y="11503"/>
                    <a:pt x="4925" y="9892"/>
                  </a:cubicBezTo>
                  <a:cubicBezTo>
                    <a:pt x="4287" y="8281"/>
                    <a:pt x="3588" y="6700"/>
                    <a:pt x="2828" y="5150"/>
                  </a:cubicBezTo>
                  <a:cubicBezTo>
                    <a:pt x="2737" y="4968"/>
                    <a:pt x="2645" y="4785"/>
                    <a:pt x="2554" y="4633"/>
                  </a:cubicBezTo>
                  <a:cubicBezTo>
                    <a:pt x="2554" y="4542"/>
                    <a:pt x="2554" y="4481"/>
                    <a:pt x="2554" y="4421"/>
                  </a:cubicBezTo>
                  <a:cubicBezTo>
                    <a:pt x="2554" y="4299"/>
                    <a:pt x="2493" y="4177"/>
                    <a:pt x="2493" y="4056"/>
                  </a:cubicBezTo>
                  <a:cubicBezTo>
                    <a:pt x="2433" y="3782"/>
                    <a:pt x="2372" y="3509"/>
                    <a:pt x="2281" y="3235"/>
                  </a:cubicBezTo>
                  <a:cubicBezTo>
                    <a:pt x="2129" y="2688"/>
                    <a:pt x="1946" y="2141"/>
                    <a:pt x="1703" y="1655"/>
                  </a:cubicBezTo>
                  <a:cubicBezTo>
                    <a:pt x="1690" y="1616"/>
                    <a:pt x="1667" y="1600"/>
                    <a:pt x="1646" y="1600"/>
                  </a:cubicBezTo>
                  <a:cubicBezTo>
                    <a:pt x="1618" y="1600"/>
                    <a:pt x="1594" y="1632"/>
                    <a:pt x="1612" y="1685"/>
                  </a:cubicBezTo>
                  <a:cubicBezTo>
                    <a:pt x="1794" y="2202"/>
                    <a:pt x="1946" y="2749"/>
                    <a:pt x="2098" y="3296"/>
                  </a:cubicBezTo>
                  <a:cubicBezTo>
                    <a:pt x="2159" y="3509"/>
                    <a:pt x="2220" y="3752"/>
                    <a:pt x="2281" y="3995"/>
                  </a:cubicBezTo>
                  <a:cubicBezTo>
                    <a:pt x="1581" y="2627"/>
                    <a:pt x="852" y="1320"/>
                    <a:pt x="31" y="13"/>
                  </a:cubicBezTo>
                  <a:cubicBezTo>
                    <a:pt x="31" y="4"/>
                    <a:pt x="29" y="1"/>
                    <a:pt x="2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233"/>
            <p:cNvSpPr/>
            <p:nvPr/>
          </p:nvSpPr>
          <p:spPr>
            <a:xfrm>
              <a:off x="2579350" y="3096925"/>
              <a:ext cx="1037025" cy="1422450"/>
            </a:xfrm>
            <a:custGeom>
              <a:rect b="b" l="l" r="r" t="t"/>
              <a:pathLst>
                <a:path extrusionOk="0" h="56898" w="41481">
                  <a:moveTo>
                    <a:pt x="11009" y="0"/>
                  </a:moveTo>
                  <a:cubicBezTo>
                    <a:pt x="8493" y="0"/>
                    <a:pt x="5822" y="5580"/>
                    <a:pt x="4681" y="10605"/>
                  </a:cubicBezTo>
                  <a:cubicBezTo>
                    <a:pt x="0" y="30909"/>
                    <a:pt x="4347" y="56898"/>
                    <a:pt x="12645" y="56898"/>
                  </a:cubicBezTo>
                  <a:cubicBezTo>
                    <a:pt x="22949" y="56898"/>
                    <a:pt x="34347" y="46046"/>
                    <a:pt x="40578" y="32004"/>
                  </a:cubicBezTo>
                  <a:cubicBezTo>
                    <a:pt x="41481" y="29952"/>
                    <a:pt x="28603" y="22119"/>
                    <a:pt x="24861" y="22119"/>
                  </a:cubicBezTo>
                  <a:cubicBezTo>
                    <a:pt x="24444" y="22119"/>
                    <a:pt x="24141" y="22216"/>
                    <a:pt x="23982" y="22429"/>
                  </a:cubicBezTo>
                  <a:cubicBezTo>
                    <a:pt x="21794" y="25408"/>
                    <a:pt x="19849" y="30089"/>
                    <a:pt x="19545" y="30241"/>
                  </a:cubicBezTo>
                  <a:cubicBezTo>
                    <a:pt x="19539" y="30243"/>
                    <a:pt x="19534" y="30245"/>
                    <a:pt x="19528" y="30245"/>
                  </a:cubicBezTo>
                  <a:cubicBezTo>
                    <a:pt x="18896" y="30245"/>
                    <a:pt x="16608" y="13391"/>
                    <a:pt x="14560" y="5347"/>
                  </a:cubicBezTo>
                  <a:cubicBezTo>
                    <a:pt x="13574" y="1498"/>
                    <a:pt x="12313" y="0"/>
                    <a:pt x="11009"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233"/>
            <p:cNvSpPr/>
            <p:nvPr/>
          </p:nvSpPr>
          <p:spPr>
            <a:xfrm>
              <a:off x="2891650" y="3848825"/>
              <a:ext cx="180675" cy="410300"/>
            </a:xfrm>
            <a:custGeom>
              <a:rect b="b" l="l" r="r" t="t"/>
              <a:pathLst>
                <a:path extrusionOk="0" h="16412" w="7227">
                  <a:moveTo>
                    <a:pt x="7172" y="1"/>
                  </a:moveTo>
                  <a:cubicBezTo>
                    <a:pt x="7162" y="1"/>
                    <a:pt x="7152" y="5"/>
                    <a:pt x="7144" y="13"/>
                  </a:cubicBezTo>
                  <a:cubicBezTo>
                    <a:pt x="4834" y="2900"/>
                    <a:pt x="2980" y="6122"/>
                    <a:pt x="1581" y="9557"/>
                  </a:cubicBezTo>
                  <a:cubicBezTo>
                    <a:pt x="1156" y="10621"/>
                    <a:pt x="821" y="11745"/>
                    <a:pt x="578" y="12900"/>
                  </a:cubicBezTo>
                  <a:cubicBezTo>
                    <a:pt x="305" y="14025"/>
                    <a:pt x="92" y="15180"/>
                    <a:pt x="1" y="16366"/>
                  </a:cubicBezTo>
                  <a:cubicBezTo>
                    <a:pt x="1" y="16396"/>
                    <a:pt x="31" y="16411"/>
                    <a:pt x="62" y="16411"/>
                  </a:cubicBezTo>
                  <a:cubicBezTo>
                    <a:pt x="92" y="16411"/>
                    <a:pt x="122" y="16396"/>
                    <a:pt x="122" y="16366"/>
                  </a:cubicBezTo>
                  <a:cubicBezTo>
                    <a:pt x="305" y="15758"/>
                    <a:pt x="426" y="15089"/>
                    <a:pt x="578" y="14451"/>
                  </a:cubicBezTo>
                  <a:cubicBezTo>
                    <a:pt x="761" y="13812"/>
                    <a:pt x="913" y="13204"/>
                    <a:pt x="1125" y="12566"/>
                  </a:cubicBezTo>
                  <a:cubicBezTo>
                    <a:pt x="1460" y="11472"/>
                    <a:pt x="1794" y="10378"/>
                    <a:pt x="2220" y="9314"/>
                  </a:cubicBezTo>
                  <a:cubicBezTo>
                    <a:pt x="3375" y="6517"/>
                    <a:pt x="6840" y="590"/>
                    <a:pt x="7205" y="74"/>
                  </a:cubicBezTo>
                  <a:cubicBezTo>
                    <a:pt x="7227" y="29"/>
                    <a:pt x="7200" y="1"/>
                    <a:pt x="71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233"/>
            <p:cNvSpPr/>
            <p:nvPr/>
          </p:nvSpPr>
          <p:spPr>
            <a:xfrm>
              <a:off x="3158375" y="3033800"/>
              <a:ext cx="764025" cy="971750"/>
            </a:xfrm>
            <a:custGeom>
              <a:rect b="b" l="l" r="r" t="t"/>
              <a:pathLst>
                <a:path extrusionOk="0" h="38870" w="30561">
                  <a:moveTo>
                    <a:pt x="25807" y="1"/>
                  </a:moveTo>
                  <a:cubicBezTo>
                    <a:pt x="21886" y="1"/>
                    <a:pt x="13029" y="5178"/>
                    <a:pt x="10852" y="6899"/>
                  </a:cubicBezTo>
                  <a:cubicBezTo>
                    <a:pt x="9089" y="8297"/>
                    <a:pt x="6566" y="12340"/>
                    <a:pt x="5320" y="14832"/>
                  </a:cubicBezTo>
                  <a:cubicBezTo>
                    <a:pt x="3101" y="19240"/>
                    <a:pt x="1" y="26139"/>
                    <a:pt x="1" y="26139"/>
                  </a:cubicBezTo>
                  <a:cubicBezTo>
                    <a:pt x="1" y="26139"/>
                    <a:pt x="13685" y="38869"/>
                    <a:pt x="14832" y="38869"/>
                  </a:cubicBezTo>
                  <a:cubicBezTo>
                    <a:pt x="14861" y="38869"/>
                    <a:pt x="14882" y="38861"/>
                    <a:pt x="14895" y="38845"/>
                  </a:cubicBezTo>
                  <a:cubicBezTo>
                    <a:pt x="17053" y="35927"/>
                    <a:pt x="19211" y="31307"/>
                    <a:pt x="20548" y="24954"/>
                  </a:cubicBezTo>
                  <a:cubicBezTo>
                    <a:pt x="20548" y="24954"/>
                    <a:pt x="30244" y="19665"/>
                    <a:pt x="29393" y="16352"/>
                  </a:cubicBezTo>
                  <a:cubicBezTo>
                    <a:pt x="29168" y="15467"/>
                    <a:pt x="28588" y="15157"/>
                    <a:pt x="27885" y="15157"/>
                  </a:cubicBezTo>
                  <a:cubicBezTo>
                    <a:pt x="27635" y="15157"/>
                    <a:pt x="27369" y="15196"/>
                    <a:pt x="27097" y="15263"/>
                  </a:cubicBezTo>
                  <a:lnTo>
                    <a:pt x="27097" y="15263"/>
                  </a:lnTo>
                  <a:cubicBezTo>
                    <a:pt x="28781" y="14219"/>
                    <a:pt x="30447" y="12783"/>
                    <a:pt x="30214" y="11276"/>
                  </a:cubicBezTo>
                  <a:cubicBezTo>
                    <a:pt x="30019" y="9978"/>
                    <a:pt x="29203" y="9574"/>
                    <a:pt x="28263" y="9574"/>
                  </a:cubicBezTo>
                  <a:cubicBezTo>
                    <a:pt x="27955" y="9574"/>
                    <a:pt x="27635" y="9617"/>
                    <a:pt x="27318" y="9687"/>
                  </a:cubicBezTo>
                  <a:lnTo>
                    <a:pt x="27318" y="9687"/>
                  </a:lnTo>
                  <a:cubicBezTo>
                    <a:pt x="28894" y="8884"/>
                    <a:pt x="30560" y="7598"/>
                    <a:pt x="30123" y="5866"/>
                  </a:cubicBezTo>
                  <a:cubicBezTo>
                    <a:pt x="29806" y="4611"/>
                    <a:pt x="28855" y="4235"/>
                    <a:pt x="27828" y="4235"/>
                  </a:cubicBezTo>
                  <a:cubicBezTo>
                    <a:pt x="26796" y="4235"/>
                    <a:pt x="25688" y="4615"/>
                    <a:pt x="25073" y="4864"/>
                  </a:cubicBezTo>
                  <a:lnTo>
                    <a:pt x="25073" y="4864"/>
                  </a:lnTo>
                  <a:cubicBezTo>
                    <a:pt x="26189" y="4331"/>
                    <a:pt x="28757" y="2821"/>
                    <a:pt x="27478" y="698"/>
                  </a:cubicBezTo>
                  <a:cubicBezTo>
                    <a:pt x="27183" y="210"/>
                    <a:pt x="26595" y="1"/>
                    <a:pt x="25807"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233"/>
            <p:cNvSpPr/>
            <p:nvPr/>
          </p:nvSpPr>
          <p:spPr>
            <a:xfrm>
              <a:off x="3585650" y="3275425"/>
              <a:ext cx="264250" cy="117200"/>
            </a:xfrm>
            <a:custGeom>
              <a:rect b="b" l="l" r="r" t="t"/>
              <a:pathLst>
                <a:path extrusionOk="0" h="4688" w="10570">
                  <a:moveTo>
                    <a:pt x="10509" y="0"/>
                  </a:moveTo>
                  <a:cubicBezTo>
                    <a:pt x="10083" y="61"/>
                    <a:pt x="9688" y="182"/>
                    <a:pt x="9293" y="334"/>
                  </a:cubicBezTo>
                  <a:cubicBezTo>
                    <a:pt x="8837" y="486"/>
                    <a:pt x="8351" y="638"/>
                    <a:pt x="7895" y="790"/>
                  </a:cubicBezTo>
                  <a:cubicBezTo>
                    <a:pt x="6953" y="1064"/>
                    <a:pt x="6041" y="1398"/>
                    <a:pt x="5159" y="1793"/>
                  </a:cubicBezTo>
                  <a:cubicBezTo>
                    <a:pt x="4308" y="2189"/>
                    <a:pt x="3457" y="2614"/>
                    <a:pt x="2637" y="3070"/>
                  </a:cubicBezTo>
                  <a:cubicBezTo>
                    <a:pt x="1816" y="3526"/>
                    <a:pt x="934" y="4134"/>
                    <a:pt x="53" y="4590"/>
                  </a:cubicBezTo>
                  <a:cubicBezTo>
                    <a:pt x="1" y="4616"/>
                    <a:pt x="38" y="4687"/>
                    <a:pt x="89" y="4687"/>
                  </a:cubicBezTo>
                  <a:cubicBezTo>
                    <a:pt x="97" y="4687"/>
                    <a:pt x="105" y="4685"/>
                    <a:pt x="114" y="4681"/>
                  </a:cubicBezTo>
                  <a:cubicBezTo>
                    <a:pt x="995" y="4225"/>
                    <a:pt x="1877" y="3800"/>
                    <a:pt x="2788" y="3465"/>
                  </a:cubicBezTo>
                  <a:cubicBezTo>
                    <a:pt x="3670" y="3070"/>
                    <a:pt x="4551" y="2705"/>
                    <a:pt x="5433" y="2310"/>
                  </a:cubicBezTo>
                  <a:cubicBezTo>
                    <a:pt x="6314" y="1945"/>
                    <a:pt x="7135" y="1520"/>
                    <a:pt x="7986" y="1155"/>
                  </a:cubicBezTo>
                  <a:cubicBezTo>
                    <a:pt x="8442" y="942"/>
                    <a:pt x="8868" y="760"/>
                    <a:pt x="9293" y="608"/>
                  </a:cubicBezTo>
                  <a:cubicBezTo>
                    <a:pt x="9719" y="456"/>
                    <a:pt x="10144" y="274"/>
                    <a:pt x="10539" y="61"/>
                  </a:cubicBezTo>
                  <a:cubicBezTo>
                    <a:pt x="10570" y="61"/>
                    <a:pt x="10539" y="0"/>
                    <a:pt x="105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233"/>
            <p:cNvSpPr/>
            <p:nvPr/>
          </p:nvSpPr>
          <p:spPr>
            <a:xfrm>
              <a:off x="3552325" y="3149175"/>
              <a:ext cx="249575" cy="111975"/>
            </a:xfrm>
            <a:custGeom>
              <a:rect b="b" l="l" r="r" t="t"/>
              <a:pathLst>
                <a:path extrusionOk="0" h="4479" w="9983">
                  <a:moveTo>
                    <a:pt x="9860" y="0"/>
                  </a:moveTo>
                  <a:cubicBezTo>
                    <a:pt x="9852" y="0"/>
                    <a:pt x="9844" y="2"/>
                    <a:pt x="9836" y="4"/>
                  </a:cubicBezTo>
                  <a:cubicBezTo>
                    <a:pt x="9015" y="96"/>
                    <a:pt x="5611" y="1372"/>
                    <a:pt x="4760" y="1737"/>
                  </a:cubicBezTo>
                  <a:cubicBezTo>
                    <a:pt x="3118" y="2466"/>
                    <a:pt x="1538" y="3348"/>
                    <a:pt x="79" y="4381"/>
                  </a:cubicBezTo>
                  <a:cubicBezTo>
                    <a:pt x="0" y="4408"/>
                    <a:pt x="34" y="4479"/>
                    <a:pt x="84" y="4479"/>
                  </a:cubicBezTo>
                  <a:cubicBezTo>
                    <a:pt x="92" y="4479"/>
                    <a:pt x="101" y="4477"/>
                    <a:pt x="109" y="4473"/>
                  </a:cubicBezTo>
                  <a:cubicBezTo>
                    <a:pt x="1751" y="3773"/>
                    <a:pt x="3422" y="3014"/>
                    <a:pt x="5064" y="2284"/>
                  </a:cubicBezTo>
                  <a:cubicBezTo>
                    <a:pt x="5854" y="1919"/>
                    <a:pt x="9562" y="369"/>
                    <a:pt x="9927" y="187"/>
                  </a:cubicBezTo>
                  <a:cubicBezTo>
                    <a:pt x="9982" y="131"/>
                    <a:pt x="9937" y="0"/>
                    <a:pt x="986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233"/>
            <p:cNvSpPr/>
            <p:nvPr/>
          </p:nvSpPr>
          <p:spPr>
            <a:xfrm>
              <a:off x="3612250" y="3409800"/>
              <a:ext cx="230650" cy="116550"/>
            </a:xfrm>
            <a:custGeom>
              <a:rect b="b" l="l" r="r" t="t"/>
              <a:pathLst>
                <a:path extrusionOk="0" h="4662" w="9226">
                  <a:moveTo>
                    <a:pt x="9130" y="0"/>
                  </a:moveTo>
                  <a:cubicBezTo>
                    <a:pt x="9124" y="0"/>
                    <a:pt x="9117" y="2"/>
                    <a:pt x="9111" y="5"/>
                  </a:cubicBezTo>
                  <a:cubicBezTo>
                    <a:pt x="8320" y="127"/>
                    <a:pt x="5159" y="1342"/>
                    <a:pt x="4369" y="1738"/>
                  </a:cubicBezTo>
                  <a:cubicBezTo>
                    <a:pt x="2849" y="2558"/>
                    <a:pt x="1421" y="3501"/>
                    <a:pt x="53" y="4564"/>
                  </a:cubicBezTo>
                  <a:cubicBezTo>
                    <a:pt x="0" y="4591"/>
                    <a:pt x="38" y="4662"/>
                    <a:pt x="69" y="4662"/>
                  </a:cubicBezTo>
                  <a:cubicBezTo>
                    <a:pt x="74" y="4662"/>
                    <a:pt x="79" y="4660"/>
                    <a:pt x="83" y="4656"/>
                  </a:cubicBezTo>
                  <a:cubicBezTo>
                    <a:pt x="1603" y="3805"/>
                    <a:pt x="3092" y="2953"/>
                    <a:pt x="4642" y="2194"/>
                  </a:cubicBezTo>
                  <a:cubicBezTo>
                    <a:pt x="5402" y="1829"/>
                    <a:pt x="8503" y="552"/>
                    <a:pt x="9171" y="127"/>
                  </a:cubicBezTo>
                  <a:cubicBezTo>
                    <a:pt x="9226" y="100"/>
                    <a:pt x="9183" y="0"/>
                    <a:pt x="913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233"/>
            <p:cNvSpPr/>
            <p:nvPr/>
          </p:nvSpPr>
          <p:spPr>
            <a:xfrm>
              <a:off x="2627225" y="3090575"/>
              <a:ext cx="440000" cy="902200"/>
            </a:xfrm>
            <a:custGeom>
              <a:rect b="b" l="l" r="r" t="t"/>
              <a:pathLst>
                <a:path extrusionOk="0" h="36088" w="17600">
                  <a:moveTo>
                    <a:pt x="9012" y="0"/>
                  </a:moveTo>
                  <a:cubicBezTo>
                    <a:pt x="7051" y="0"/>
                    <a:pt x="4993" y="2843"/>
                    <a:pt x="3192" y="8823"/>
                  </a:cubicBezTo>
                  <a:cubicBezTo>
                    <a:pt x="0" y="19279"/>
                    <a:pt x="91" y="36087"/>
                    <a:pt x="91" y="36087"/>
                  </a:cubicBezTo>
                  <a:lnTo>
                    <a:pt x="17599" y="29613"/>
                  </a:lnTo>
                  <a:cubicBezTo>
                    <a:pt x="17143" y="22440"/>
                    <a:pt x="16049" y="15327"/>
                    <a:pt x="14286" y="8367"/>
                  </a:cubicBezTo>
                  <a:cubicBezTo>
                    <a:pt x="12867" y="2889"/>
                    <a:pt x="10988" y="0"/>
                    <a:pt x="9012"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233"/>
            <p:cNvSpPr/>
            <p:nvPr/>
          </p:nvSpPr>
          <p:spPr>
            <a:xfrm>
              <a:off x="2632525" y="3828900"/>
              <a:ext cx="39550" cy="42300"/>
            </a:xfrm>
            <a:custGeom>
              <a:rect b="b" l="l" r="r" t="t"/>
              <a:pathLst>
                <a:path extrusionOk="0" h="1692" w="1582">
                  <a:moveTo>
                    <a:pt x="363" y="1"/>
                  </a:moveTo>
                  <a:cubicBezTo>
                    <a:pt x="262" y="1"/>
                    <a:pt x="161" y="7"/>
                    <a:pt x="62" y="19"/>
                  </a:cubicBezTo>
                  <a:cubicBezTo>
                    <a:pt x="31" y="627"/>
                    <a:pt x="1" y="1174"/>
                    <a:pt x="1" y="1691"/>
                  </a:cubicBezTo>
                  <a:cubicBezTo>
                    <a:pt x="700" y="1478"/>
                    <a:pt x="1277" y="962"/>
                    <a:pt x="1581" y="293"/>
                  </a:cubicBezTo>
                  <a:lnTo>
                    <a:pt x="1551" y="263"/>
                  </a:lnTo>
                  <a:cubicBezTo>
                    <a:pt x="1164" y="93"/>
                    <a:pt x="758" y="1"/>
                    <a:pt x="3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233"/>
            <p:cNvSpPr/>
            <p:nvPr/>
          </p:nvSpPr>
          <p:spPr>
            <a:xfrm>
              <a:off x="2672050" y="3737175"/>
              <a:ext cx="209000" cy="133325"/>
            </a:xfrm>
            <a:custGeom>
              <a:rect b="b" l="l" r="r" t="t"/>
              <a:pathLst>
                <a:path extrusionOk="0" h="5333" w="8360">
                  <a:moveTo>
                    <a:pt x="7137" y="617"/>
                  </a:moveTo>
                  <a:cubicBezTo>
                    <a:pt x="5445" y="617"/>
                    <a:pt x="4529" y="2260"/>
                    <a:pt x="4529" y="2260"/>
                  </a:cubicBezTo>
                  <a:cubicBezTo>
                    <a:pt x="4529" y="2260"/>
                    <a:pt x="5057" y="2450"/>
                    <a:pt x="5748" y="2450"/>
                  </a:cubicBezTo>
                  <a:cubicBezTo>
                    <a:pt x="6596" y="2450"/>
                    <a:pt x="7690" y="2164"/>
                    <a:pt x="8359" y="892"/>
                  </a:cubicBezTo>
                  <a:lnTo>
                    <a:pt x="8298" y="862"/>
                  </a:lnTo>
                  <a:cubicBezTo>
                    <a:pt x="7878" y="688"/>
                    <a:pt x="7491" y="617"/>
                    <a:pt x="7137" y="617"/>
                  </a:cubicBezTo>
                  <a:close/>
                  <a:moveTo>
                    <a:pt x="2947" y="0"/>
                  </a:moveTo>
                  <a:cubicBezTo>
                    <a:pt x="2011" y="0"/>
                    <a:pt x="1495" y="1053"/>
                    <a:pt x="1064" y="2169"/>
                  </a:cubicBezTo>
                  <a:cubicBezTo>
                    <a:pt x="548" y="3506"/>
                    <a:pt x="0" y="3932"/>
                    <a:pt x="0" y="3932"/>
                  </a:cubicBezTo>
                  <a:cubicBezTo>
                    <a:pt x="0" y="3932"/>
                    <a:pt x="5" y="3931"/>
                    <a:pt x="14" y="3931"/>
                  </a:cubicBezTo>
                  <a:cubicBezTo>
                    <a:pt x="116" y="3931"/>
                    <a:pt x="802" y="3957"/>
                    <a:pt x="1976" y="4600"/>
                  </a:cubicBezTo>
                  <a:cubicBezTo>
                    <a:pt x="2671" y="4990"/>
                    <a:pt x="3376" y="5333"/>
                    <a:pt x="3979" y="5333"/>
                  </a:cubicBezTo>
                  <a:cubicBezTo>
                    <a:pt x="4457" y="5333"/>
                    <a:pt x="4872" y="5118"/>
                    <a:pt x="5168" y="4540"/>
                  </a:cubicBezTo>
                  <a:cubicBezTo>
                    <a:pt x="5563" y="3932"/>
                    <a:pt x="5289" y="3050"/>
                    <a:pt x="4590" y="2777"/>
                  </a:cubicBezTo>
                  <a:cubicBezTo>
                    <a:pt x="4347" y="2685"/>
                    <a:pt x="4073" y="2625"/>
                    <a:pt x="3800" y="2594"/>
                  </a:cubicBezTo>
                  <a:lnTo>
                    <a:pt x="3678" y="2594"/>
                  </a:lnTo>
                  <a:cubicBezTo>
                    <a:pt x="3709" y="2564"/>
                    <a:pt x="3739" y="2564"/>
                    <a:pt x="3770" y="2533"/>
                  </a:cubicBezTo>
                  <a:cubicBezTo>
                    <a:pt x="3952" y="2321"/>
                    <a:pt x="4134" y="2077"/>
                    <a:pt x="4256" y="1834"/>
                  </a:cubicBezTo>
                  <a:cubicBezTo>
                    <a:pt x="4621" y="1166"/>
                    <a:pt x="4256" y="345"/>
                    <a:pt x="3557" y="132"/>
                  </a:cubicBezTo>
                  <a:cubicBezTo>
                    <a:pt x="3335" y="42"/>
                    <a:pt x="3133" y="0"/>
                    <a:pt x="29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233"/>
            <p:cNvSpPr/>
            <p:nvPr/>
          </p:nvSpPr>
          <p:spPr>
            <a:xfrm>
              <a:off x="2880250" y="3660425"/>
              <a:ext cx="177850" cy="133475"/>
            </a:xfrm>
            <a:custGeom>
              <a:rect b="b" l="l" r="r" t="t"/>
              <a:pathLst>
                <a:path extrusionOk="0" h="5339" w="7114">
                  <a:moveTo>
                    <a:pt x="6931" y="619"/>
                  </a:moveTo>
                  <a:cubicBezTo>
                    <a:pt x="5381" y="771"/>
                    <a:pt x="4530" y="2260"/>
                    <a:pt x="4530" y="2260"/>
                  </a:cubicBezTo>
                  <a:cubicBezTo>
                    <a:pt x="4913" y="2383"/>
                    <a:pt x="5308" y="2445"/>
                    <a:pt x="5702" y="2445"/>
                  </a:cubicBezTo>
                  <a:cubicBezTo>
                    <a:pt x="6183" y="2445"/>
                    <a:pt x="6662" y="2353"/>
                    <a:pt x="7113" y="2169"/>
                  </a:cubicBezTo>
                  <a:cubicBezTo>
                    <a:pt x="7053" y="1682"/>
                    <a:pt x="6992" y="1166"/>
                    <a:pt x="6931" y="619"/>
                  </a:cubicBezTo>
                  <a:close/>
                  <a:moveTo>
                    <a:pt x="2948" y="0"/>
                  </a:moveTo>
                  <a:cubicBezTo>
                    <a:pt x="2012" y="0"/>
                    <a:pt x="1496" y="1053"/>
                    <a:pt x="1065" y="2169"/>
                  </a:cubicBezTo>
                  <a:cubicBezTo>
                    <a:pt x="548" y="3506"/>
                    <a:pt x="1" y="3932"/>
                    <a:pt x="1" y="3932"/>
                  </a:cubicBezTo>
                  <a:cubicBezTo>
                    <a:pt x="1" y="3932"/>
                    <a:pt x="700" y="3932"/>
                    <a:pt x="1977" y="4600"/>
                  </a:cubicBezTo>
                  <a:cubicBezTo>
                    <a:pt x="2677" y="4993"/>
                    <a:pt x="3387" y="5338"/>
                    <a:pt x="3994" y="5338"/>
                  </a:cubicBezTo>
                  <a:cubicBezTo>
                    <a:pt x="4466" y="5338"/>
                    <a:pt x="4875" y="5129"/>
                    <a:pt x="5168" y="4570"/>
                  </a:cubicBezTo>
                  <a:cubicBezTo>
                    <a:pt x="5594" y="3932"/>
                    <a:pt x="5320" y="3050"/>
                    <a:pt x="4591" y="2777"/>
                  </a:cubicBezTo>
                  <a:cubicBezTo>
                    <a:pt x="4347" y="2685"/>
                    <a:pt x="4074" y="2625"/>
                    <a:pt x="3800" y="2594"/>
                  </a:cubicBezTo>
                  <a:lnTo>
                    <a:pt x="3679" y="2594"/>
                  </a:lnTo>
                  <a:lnTo>
                    <a:pt x="3770" y="2533"/>
                  </a:lnTo>
                  <a:cubicBezTo>
                    <a:pt x="3983" y="2321"/>
                    <a:pt x="4135" y="2078"/>
                    <a:pt x="4256" y="1834"/>
                  </a:cubicBezTo>
                  <a:cubicBezTo>
                    <a:pt x="4621" y="1166"/>
                    <a:pt x="4287" y="345"/>
                    <a:pt x="3557" y="132"/>
                  </a:cubicBezTo>
                  <a:cubicBezTo>
                    <a:pt x="3336" y="42"/>
                    <a:pt x="3134" y="0"/>
                    <a:pt x="29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233"/>
            <p:cNvSpPr/>
            <p:nvPr/>
          </p:nvSpPr>
          <p:spPr>
            <a:xfrm>
              <a:off x="2621900" y="3501475"/>
              <a:ext cx="46375" cy="494450"/>
            </a:xfrm>
            <a:custGeom>
              <a:rect b="b" l="l" r="r" t="t"/>
              <a:pathLst>
                <a:path extrusionOk="0" h="19778" w="1855">
                  <a:moveTo>
                    <a:pt x="1809" y="1"/>
                  </a:moveTo>
                  <a:cubicBezTo>
                    <a:pt x="1786" y="1"/>
                    <a:pt x="1763" y="16"/>
                    <a:pt x="1763" y="46"/>
                  </a:cubicBezTo>
                  <a:cubicBezTo>
                    <a:pt x="1429" y="1262"/>
                    <a:pt x="1247" y="2539"/>
                    <a:pt x="1034" y="3785"/>
                  </a:cubicBezTo>
                  <a:cubicBezTo>
                    <a:pt x="943" y="4423"/>
                    <a:pt x="851" y="5062"/>
                    <a:pt x="760" y="5700"/>
                  </a:cubicBezTo>
                  <a:cubicBezTo>
                    <a:pt x="699" y="4727"/>
                    <a:pt x="730" y="3755"/>
                    <a:pt x="912" y="2782"/>
                  </a:cubicBezTo>
                  <a:cubicBezTo>
                    <a:pt x="912" y="2752"/>
                    <a:pt x="889" y="2736"/>
                    <a:pt x="863" y="2736"/>
                  </a:cubicBezTo>
                  <a:cubicBezTo>
                    <a:pt x="836" y="2736"/>
                    <a:pt x="806" y="2752"/>
                    <a:pt x="791" y="2782"/>
                  </a:cubicBezTo>
                  <a:cubicBezTo>
                    <a:pt x="669" y="3420"/>
                    <a:pt x="608" y="4089"/>
                    <a:pt x="578" y="4758"/>
                  </a:cubicBezTo>
                  <a:cubicBezTo>
                    <a:pt x="578" y="5214"/>
                    <a:pt x="639" y="5700"/>
                    <a:pt x="699" y="6156"/>
                  </a:cubicBezTo>
                  <a:cubicBezTo>
                    <a:pt x="639" y="6642"/>
                    <a:pt x="578" y="7159"/>
                    <a:pt x="517" y="7645"/>
                  </a:cubicBezTo>
                  <a:cubicBezTo>
                    <a:pt x="213" y="10168"/>
                    <a:pt x="61" y="12721"/>
                    <a:pt x="31" y="15275"/>
                  </a:cubicBezTo>
                  <a:lnTo>
                    <a:pt x="31" y="17433"/>
                  </a:lnTo>
                  <a:cubicBezTo>
                    <a:pt x="0" y="18162"/>
                    <a:pt x="31" y="18892"/>
                    <a:pt x="92" y="19621"/>
                  </a:cubicBezTo>
                  <a:cubicBezTo>
                    <a:pt x="92" y="19712"/>
                    <a:pt x="183" y="19773"/>
                    <a:pt x="274" y="19773"/>
                  </a:cubicBezTo>
                  <a:cubicBezTo>
                    <a:pt x="317" y="19776"/>
                    <a:pt x="360" y="19778"/>
                    <a:pt x="403" y="19778"/>
                  </a:cubicBezTo>
                  <a:cubicBezTo>
                    <a:pt x="780" y="19778"/>
                    <a:pt x="1135" y="19660"/>
                    <a:pt x="1490" y="19469"/>
                  </a:cubicBezTo>
                  <a:cubicBezTo>
                    <a:pt x="1490" y="19469"/>
                    <a:pt x="1490" y="19408"/>
                    <a:pt x="1459" y="19408"/>
                  </a:cubicBezTo>
                  <a:cubicBezTo>
                    <a:pt x="1209" y="19477"/>
                    <a:pt x="941" y="19511"/>
                    <a:pt x="681" y="19511"/>
                  </a:cubicBezTo>
                  <a:cubicBezTo>
                    <a:pt x="595" y="19511"/>
                    <a:pt x="509" y="19507"/>
                    <a:pt x="426" y="19500"/>
                  </a:cubicBezTo>
                  <a:cubicBezTo>
                    <a:pt x="487" y="18922"/>
                    <a:pt x="487" y="18314"/>
                    <a:pt x="487" y="17737"/>
                  </a:cubicBezTo>
                  <a:cubicBezTo>
                    <a:pt x="517" y="17159"/>
                    <a:pt x="517" y="16490"/>
                    <a:pt x="547" y="15852"/>
                  </a:cubicBezTo>
                  <a:cubicBezTo>
                    <a:pt x="578" y="14575"/>
                    <a:pt x="639" y="13268"/>
                    <a:pt x="730" y="11992"/>
                  </a:cubicBezTo>
                  <a:cubicBezTo>
                    <a:pt x="851" y="9408"/>
                    <a:pt x="1095" y="6855"/>
                    <a:pt x="1368" y="4332"/>
                  </a:cubicBezTo>
                  <a:cubicBezTo>
                    <a:pt x="1429" y="3603"/>
                    <a:pt x="1520" y="2873"/>
                    <a:pt x="1581" y="2144"/>
                  </a:cubicBezTo>
                  <a:cubicBezTo>
                    <a:pt x="1672" y="1445"/>
                    <a:pt x="1794" y="745"/>
                    <a:pt x="1854" y="46"/>
                  </a:cubicBezTo>
                  <a:cubicBezTo>
                    <a:pt x="1854" y="16"/>
                    <a:pt x="1832" y="1"/>
                    <a:pt x="18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233"/>
            <p:cNvSpPr/>
            <p:nvPr/>
          </p:nvSpPr>
          <p:spPr>
            <a:xfrm>
              <a:off x="3023875" y="3473925"/>
              <a:ext cx="50950" cy="361550"/>
            </a:xfrm>
            <a:custGeom>
              <a:rect b="b" l="l" r="r" t="t"/>
              <a:pathLst>
                <a:path extrusionOk="0" h="14462" w="2038">
                  <a:moveTo>
                    <a:pt x="31" y="1"/>
                  </a:moveTo>
                  <a:cubicBezTo>
                    <a:pt x="16" y="1"/>
                    <a:pt x="1" y="9"/>
                    <a:pt x="1" y="24"/>
                  </a:cubicBezTo>
                  <a:cubicBezTo>
                    <a:pt x="183" y="1908"/>
                    <a:pt x="457" y="3762"/>
                    <a:pt x="609" y="5647"/>
                  </a:cubicBezTo>
                  <a:cubicBezTo>
                    <a:pt x="791" y="7501"/>
                    <a:pt x="1733" y="14218"/>
                    <a:pt x="1703" y="14249"/>
                  </a:cubicBezTo>
                  <a:cubicBezTo>
                    <a:pt x="1642" y="14310"/>
                    <a:pt x="1551" y="14340"/>
                    <a:pt x="1460" y="14370"/>
                  </a:cubicBezTo>
                  <a:cubicBezTo>
                    <a:pt x="1429" y="14370"/>
                    <a:pt x="1429" y="14462"/>
                    <a:pt x="1460" y="14462"/>
                  </a:cubicBezTo>
                  <a:cubicBezTo>
                    <a:pt x="1642" y="14401"/>
                    <a:pt x="1824" y="14340"/>
                    <a:pt x="1976" y="14249"/>
                  </a:cubicBezTo>
                  <a:cubicBezTo>
                    <a:pt x="2037" y="14066"/>
                    <a:pt x="1095" y="5890"/>
                    <a:pt x="791" y="4097"/>
                  </a:cubicBezTo>
                  <a:cubicBezTo>
                    <a:pt x="791" y="3762"/>
                    <a:pt x="791" y="3458"/>
                    <a:pt x="821" y="3154"/>
                  </a:cubicBezTo>
                  <a:cubicBezTo>
                    <a:pt x="821" y="2699"/>
                    <a:pt x="821" y="2273"/>
                    <a:pt x="791" y="1817"/>
                  </a:cubicBezTo>
                  <a:cubicBezTo>
                    <a:pt x="791" y="1802"/>
                    <a:pt x="783" y="1794"/>
                    <a:pt x="776" y="1794"/>
                  </a:cubicBezTo>
                  <a:cubicBezTo>
                    <a:pt x="768" y="1794"/>
                    <a:pt x="761" y="1802"/>
                    <a:pt x="761" y="1817"/>
                  </a:cubicBezTo>
                  <a:cubicBezTo>
                    <a:pt x="730" y="2273"/>
                    <a:pt x="700" y="2699"/>
                    <a:pt x="700" y="3154"/>
                  </a:cubicBezTo>
                  <a:lnTo>
                    <a:pt x="700" y="3580"/>
                  </a:lnTo>
                  <a:lnTo>
                    <a:pt x="669" y="3458"/>
                  </a:lnTo>
                  <a:cubicBezTo>
                    <a:pt x="487" y="2303"/>
                    <a:pt x="305" y="1179"/>
                    <a:pt x="61" y="24"/>
                  </a:cubicBezTo>
                  <a:cubicBezTo>
                    <a:pt x="61" y="9"/>
                    <a:pt x="46" y="1"/>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233"/>
            <p:cNvSpPr/>
            <p:nvPr/>
          </p:nvSpPr>
          <p:spPr>
            <a:xfrm>
              <a:off x="2713850" y="2691175"/>
              <a:ext cx="345775" cy="357175"/>
            </a:xfrm>
            <a:custGeom>
              <a:rect b="b" l="l" r="r" t="t"/>
              <a:pathLst>
                <a:path extrusionOk="0" h="14287" w="13831">
                  <a:moveTo>
                    <a:pt x="11873" y="1"/>
                  </a:moveTo>
                  <a:cubicBezTo>
                    <a:pt x="9061" y="1"/>
                    <a:pt x="3750" y="1963"/>
                    <a:pt x="1976" y="5011"/>
                  </a:cubicBezTo>
                  <a:cubicBezTo>
                    <a:pt x="0" y="8355"/>
                    <a:pt x="426" y="13643"/>
                    <a:pt x="1520" y="14130"/>
                  </a:cubicBezTo>
                  <a:cubicBezTo>
                    <a:pt x="1754" y="14234"/>
                    <a:pt x="2150" y="14286"/>
                    <a:pt x="2660" y="14286"/>
                  </a:cubicBezTo>
                  <a:cubicBezTo>
                    <a:pt x="4533" y="14286"/>
                    <a:pt x="7934" y="13575"/>
                    <a:pt x="10396" y="12093"/>
                  </a:cubicBezTo>
                  <a:cubicBezTo>
                    <a:pt x="13496" y="10178"/>
                    <a:pt x="13830" y="269"/>
                    <a:pt x="12614" y="57"/>
                  </a:cubicBezTo>
                  <a:cubicBezTo>
                    <a:pt x="12394" y="19"/>
                    <a:pt x="12146" y="1"/>
                    <a:pt x="1187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233"/>
            <p:cNvSpPr/>
            <p:nvPr/>
          </p:nvSpPr>
          <p:spPr>
            <a:xfrm>
              <a:off x="2689525" y="2689550"/>
              <a:ext cx="341975" cy="353850"/>
            </a:xfrm>
            <a:custGeom>
              <a:rect b="b" l="l" r="r" t="t"/>
              <a:pathLst>
                <a:path extrusionOk="0" h="14154" w="13679">
                  <a:moveTo>
                    <a:pt x="13587" y="0"/>
                  </a:moveTo>
                  <a:cubicBezTo>
                    <a:pt x="11429" y="30"/>
                    <a:pt x="9180" y="851"/>
                    <a:pt x="7174" y="1550"/>
                  </a:cubicBezTo>
                  <a:cubicBezTo>
                    <a:pt x="5533" y="2097"/>
                    <a:pt x="3891" y="2736"/>
                    <a:pt x="2615" y="3921"/>
                  </a:cubicBezTo>
                  <a:cubicBezTo>
                    <a:pt x="1368" y="5046"/>
                    <a:pt x="669" y="6657"/>
                    <a:pt x="700" y="8328"/>
                  </a:cubicBezTo>
                  <a:cubicBezTo>
                    <a:pt x="730" y="10243"/>
                    <a:pt x="1095" y="12493"/>
                    <a:pt x="2098" y="14134"/>
                  </a:cubicBezTo>
                  <a:cubicBezTo>
                    <a:pt x="2110" y="14147"/>
                    <a:pt x="2133" y="14154"/>
                    <a:pt x="2154" y="14154"/>
                  </a:cubicBezTo>
                  <a:cubicBezTo>
                    <a:pt x="2183" y="14154"/>
                    <a:pt x="2207" y="14139"/>
                    <a:pt x="2189" y="14104"/>
                  </a:cubicBezTo>
                  <a:cubicBezTo>
                    <a:pt x="1064" y="10578"/>
                    <a:pt x="1" y="6262"/>
                    <a:pt x="3435" y="3678"/>
                  </a:cubicBezTo>
                  <a:cubicBezTo>
                    <a:pt x="6323" y="1459"/>
                    <a:pt x="10153" y="1034"/>
                    <a:pt x="13587" y="152"/>
                  </a:cubicBezTo>
                  <a:cubicBezTo>
                    <a:pt x="13648" y="122"/>
                    <a:pt x="13679" y="0"/>
                    <a:pt x="135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233"/>
            <p:cNvSpPr/>
            <p:nvPr/>
          </p:nvSpPr>
          <p:spPr>
            <a:xfrm>
              <a:off x="2534500" y="3020075"/>
              <a:ext cx="315400" cy="480200"/>
            </a:xfrm>
            <a:custGeom>
              <a:rect b="b" l="l" r="r" t="t"/>
              <a:pathLst>
                <a:path extrusionOk="0" h="19208" w="12616">
                  <a:moveTo>
                    <a:pt x="9008" y="0"/>
                  </a:moveTo>
                  <a:cubicBezTo>
                    <a:pt x="9005" y="0"/>
                    <a:pt x="9001" y="1"/>
                    <a:pt x="8998" y="1"/>
                  </a:cubicBezTo>
                  <a:cubicBezTo>
                    <a:pt x="6870" y="396"/>
                    <a:pt x="1490" y="4712"/>
                    <a:pt x="761" y="8816"/>
                  </a:cubicBezTo>
                  <a:cubicBezTo>
                    <a:pt x="1" y="12919"/>
                    <a:pt x="3557" y="18786"/>
                    <a:pt x="4621" y="19181"/>
                  </a:cubicBezTo>
                  <a:cubicBezTo>
                    <a:pt x="4670" y="19199"/>
                    <a:pt x="4726" y="19207"/>
                    <a:pt x="4789" y="19207"/>
                  </a:cubicBezTo>
                  <a:cubicBezTo>
                    <a:pt x="6116" y="19207"/>
                    <a:pt x="10308" y="15311"/>
                    <a:pt x="11673" y="12524"/>
                  </a:cubicBezTo>
                  <a:cubicBezTo>
                    <a:pt x="12615" y="10548"/>
                    <a:pt x="11703" y="8360"/>
                    <a:pt x="11126" y="6171"/>
                  </a:cubicBezTo>
                  <a:cubicBezTo>
                    <a:pt x="10313" y="2952"/>
                    <a:pt x="9352" y="0"/>
                    <a:pt x="90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233"/>
            <p:cNvSpPr/>
            <p:nvPr/>
          </p:nvSpPr>
          <p:spPr>
            <a:xfrm>
              <a:off x="2657075" y="3022050"/>
              <a:ext cx="211800" cy="479925"/>
            </a:xfrm>
            <a:custGeom>
              <a:rect b="b" l="l" r="r" t="t"/>
              <a:pathLst>
                <a:path extrusionOk="0" h="19197" w="8472">
                  <a:moveTo>
                    <a:pt x="4336" y="1"/>
                  </a:moveTo>
                  <a:cubicBezTo>
                    <a:pt x="4308" y="1"/>
                    <a:pt x="4277" y="22"/>
                    <a:pt x="4277" y="44"/>
                  </a:cubicBezTo>
                  <a:cubicBezTo>
                    <a:pt x="5250" y="3600"/>
                    <a:pt x="7530" y="6731"/>
                    <a:pt x="7773" y="10500"/>
                  </a:cubicBezTo>
                  <a:cubicBezTo>
                    <a:pt x="7894" y="12719"/>
                    <a:pt x="7226" y="14938"/>
                    <a:pt x="5432" y="16397"/>
                  </a:cubicBezTo>
                  <a:cubicBezTo>
                    <a:pt x="3913" y="17643"/>
                    <a:pt x="1937" y="18281"/>
                    <a:pt x="113" y="19011"/>
                  </a:cubicBezTo>
                  <a:cubicBezTo>
                    <a:pt x="1" y="19039"/>
                    <a:pt x="70" y="19196"/>
                    <a:pt x="177" y="19196"/>
                  </a:cubicBezTo>
                  <a:cubicBezTo>
                    <a:pt x="186" y="19196"/>
                    <a:pt x="195" y="19195"/>
                    <a:pt x="204" y="19193"/>
                  </a:cubicBezTo>
                  <a:cubicBezTo>
                    <a:pt x="3821" y="17825"/>
                    <a:pt x="7560" y="16184"/>
                    <a:pt x="8016" y="11868"/>
                  </a:cubicBezTo>
                  <a:cubicBezTo>
                    <a:pt x="8472" y="7703"/>
                    <a:pt x="5949" y="3691"/>
                    <a:pt x="4369" y="13"/>
                  </a:cubicBezTo>
                  <a:cubicBezTo>
                    <a:pt x="4360" y="4"/>
                    <a:pt x="4348" y="1"/>
                    <a:pt x="43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233"/>
            <p:cNvSpPr/>
            <p:nvPr/>
          </p:nvSpPr>
          <p:spPr>
            <a:xfrm>
              <a:off x="2504875" y="3025875"/>
              <a:ext cx="245800" cy="420100"/>
            </a:xfrm>
            <a:custGeom>
              <a:rect b="b" l="l" r="r" t="t"/>
              <a:pathLst>
                <a:path extrusionOk="0" h="16804" w="9832">
                  <a:moveTo>
                    <a:pt x="9704" y="0"/>
                  </a:moveTo>
                  <a:cubicBezTo>
                    <a:pt x="9692" y="0"/>
                    <a:pt x="9679" y="4"/>
                    <a:pt x="9666" y="12"/>
                  </a:cubicBezTo>
                  <a:cubicBezTo>
                    <a:pt x="6687" y="1593"/>
                    <a:pt x="3131" y="3873"/>
                    <a:pt x="1642" y="7003"/>
                  </a:cubicBezTo>
                  <a:cubicBezTo>
                    <a:pt x="0" y="10438"/>
                    <a:pt x="1946" y="13842"/>
                    <a:pt x="3648" y="16791"/>
                  </a:cubicBezTo>
                  <a:cubicBezTo>
                    <a:pt x="3648" y="16800"/>
                    <a:pt x="3653" y="16803"/>
                    <a:pt x="3660" y="16803"/>
                  </a:cubicBezTo>
                  <a:cubicBezTo>
                    <a:pt x="3678" y="16803"/>
                    <a:pt x="3709" y="16782"/>
                    <a:pt x="3709" y="16760"/>
                  </a:cubicBezTo>
                  <a:cubicBezTo>
                    <a:pt x="2007" y="13751"/>
                    <a:pt x="213" y="10043"/>
                    <a:pt x="2067" y="6699"/>
                  </a:cubicBezTo>
                  <a:cubicBezTo>
                    <a:pt x="3678" y="3842"/>
                    <a:pt x="6931" y="1714"/>
                    <a:pt x="9727" y="195"/>
                  </a:cubicBezTo>
                  <a:cubicBezTo>
                    <a:pt x="9832" y="142"/>
                    <a:pt x="9779" y="0"/>
                    <a:pt x="97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233"/>
            <p:cNvSpPr/>
            <p:nvPr/>
          </p:nvSpPr>
          <p:spPr>
            <a:xfrm>
              <a:off x="2471425" y="3492650"/>
              <a:ext cx="335275" cy="390725"/>
            </a:xfrm>
            <a:custGeom>
              <a:rect b="b" l="l" r="r" t="t"/>
              <a:pathLst>
                <a:path extrusionOk="0" h="15629" w="13411">
                  <a:moveTo>
                    <a:pt x="7497" y="1"/>
                  </a:moveTo>
                  <a:cubicBezTo>
                    <a:pt x="7490" y="1"/>
                    <a:pt x="7484" y="2"/>
                    <a:pt x="7478" y="4"/>
                  </a:cubicBezTo>
                  <a:cubicBezTo>
                    <a:pt x="4287" y="1433"/>
                    <a:pt x="183" y="3743"/>
                    <a:pt x="92" y="6965"/>
                  </a:cubicBezTo>
                  <a:cubicBezTo>
                    <a:pt x="1" y="10156"/>
                    <a:pt x="2524" y="15536"/>
                    <a:pt x="2858" y="15628"/>
                  </a:cubicBezTo>
                  <a:cubicBezTo>
                    <a:pt x="2863" y="15628"/>
                    <a:pt x="2869" y="15629"/>
                    <a:pt x="2876" y="15629"/>
                  </a:cubicBezTo>
                  <a:cubicBezTo>
                    <a:pt x="3371" y="15629"/>
                    <a:pt x="9482" y="13573"/>
                    <a:pt x="11430" y="10217"/>
                  </a:cubicBezTo>
                  <a:cubicBezTo>
                    <a:pt x="13410" y="6827"/>
                    <a:pt x="8045" y="1"/>
                    <a:pt x="749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233"/>
            <p:cNvSpPr/>
            <p:nvPr/>
          </p:nvSpPr>
          <p:spPr>
            <a:xfrm>
              <a:off x="2442550" y="3497300"/>
              <a:ext cx="204450" cy="395675"/>
            </a:xfrm>
            <a:custGeom>
              <a:rect b="b" l="l" r="r" t="t"/>
              <a:pathLst>
                <a:path extrusionOk="0" h="15827" w="8178">
                  <a:moveTo>
                    <a:pt x="8147" y="1"/>
                  </a:moveTo>
                  <a:cubicBezTo>
                    <a:pt x="5290" y="1034"/>
                    <a:pt x="1460" y="3192"/>
                    <a:pt x="730" y="6353"/>
                  </a:cubicBezTo>
                  <a:cubicBezTo>
                    <a:pt x="1" y="9514"/>
                    <a:pt x="1977" y="13587"/>
                    <a:pt x="4165" y="15806"/>
                  </a:cubicBezTo>
                  <a:cubicBezTo>
                    <a:pt x="4165" y="15820"/>
                    <a:pt x="4170" y="15826"/>
                    <a:pt x="4177" y="15826"/>
                  </a:cubicBezTo>
                  <a:cubicBezTo>
                    <a:pt x="4201" y="15826"/>
                    <a:pt x="4249" y="15762"/>
                    <a:pt x="4226" y="15715"/>
                  </a:cubicBezTo>
                  <a:cubicBezTo>
                    <a:pt x="2372" y="13192"/>
                    <a:pt x="305" y="9849"/>
                    <a:pt x="943" y="6566"/>
                  </a:cubicBezTo>
                  <a:cubicBezTo>
                    <a:pt x="1521" y="3435"/>
                    <a:pt x="5503" y="1247"/>
                    <a:pt x="8147" y="61"/>
                  </a:cubicBezTo>
                  <a:cubicBezTo>
                    <a:pt x="8177" y="61"/>
                    <a:pt x="8177" y="1"/>
                    <a:pt x="81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233"/>
            <p:cNvSpPr/>
            <p:nvPr/>
          </p:nvSpPr>
          <p:spPr>
            <a:xfrm>
              <a:off x="2098325" y="3874975"/>
              <a:ext cx="645950" cy="493950"/>
            </a:xfrm>
            <a:custGeom>
              <a:rect b="b" l="l" r="r" t="t"/>
              <a:pathLst>
                <a:path extrusionOk="0" h="19758" w="25838">
                  <a:moveTo>
                    <a:pt x="17813" y="0"/>
                  </a:moveTo>
                  <a:cubicBezTo>
                    <a:pt x="16384" y="730"/>
                    <a:pt x="14256" y="3131"/>
                    <a:pt x="13709" y="5988"/>
                  </a:cubicBezTo>
                  <a:cubicBezTo>
                    <a:pt x="12828" y="10882"/>
                    <a:pt x="10974" y="9909"/>
                    <a:pt x="5593" y="11125"/>
                  </a:cubicBezTo>
                  <a:cubicBezTo>
                    <a:pt x="1034" y="12128"/>
                    <a:pt x="1" y="17204"/>
                    <a:pt x="2372" y="19757"/>
                  </a:cubicBezTo>
                  <a:cubicBezTo>
                    <a:pt x="2372" y="19757"/>
                    <a:pt x="1034" y="16596"/>
                    <a:pt x="4104" y="15107"/>
                  </a:cubicBezTo>
                  <a:cubicBezTo>
                    <a:pt x="4879" y="14735"/>
                    <a:pt x="5860" y="14619"/>
                    <a:pt x="6965" y="14619"/>
                  </a:cubicBezTo>
                  <a:cubicBezTo>
                    <a:pt x="8815" y="14619"/>
                    <a:pt x="11013" y="14945"/>
                    <a:pt x="13178" y="14945"/>
                  </a:cubicBezTo>
                  <a:cubicBezTo>
                    <a:pt x="15854" y="14945"/>
                    <a:pt x="18479" y="14447"/>
                    <a:pt x="20335" y="12219"/>
                  </a:cubicBezTo>
                  <a:cubicBezTo>
                    <a:pt x="25837" y="5654"/>
                    <a:pt x="17813" y="0"/>
                    <a:pt x="178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233"/>
            <p:cNvSpPr/>
            <p:nvPr/>
          </p:nvSpPr>
          <p:spPr>
            <a:xfrm>
              <a:off x="2115050" y="3927750"/>
              <a:ext cx="380450" cy="335925"/>
            </a:xfrm>
            <a:custGeom>
              <a:rect b="b" l="l" r="r" t="t"/>
              <a:pathLst>
                <a:path extrusionOk="0" h="13437" w="15218">
                  <a:moveTo>
                    <a:pt x="15097" y="0"/>
                  </a:moveTo>
                  <a:cubicBezTo>
                    <a:pt x="15081" y="0"/>
                    <a:pt x="15064" y="5"/>
                    <a:pt x="15046" y="17"/>
                  </a:cubicBezTo>
                  <a:cubicBezTo>
                    <a:pt x="14438" y="625"/>
                    <a:pt x="13922" y="1354"/>
                    <a:pt x="13526" y="2145"/>
                  </a:cubicBezTo>
                  <a:cubicBezTo>
                    <a:pt x="13071" y="3178"/>
                    <a:pt x="13010" y="4303"/>
                    <a:pt x="12615" y="5336"/>
                  </a:cubicBezTo>
                  <a:cubicBezTo>
                    <a:pt x="11612" y="8011"/>
                    <a:pt x="8359" y="7889"/>
                    <a:pt x="5988" y="8011"/>
                  </a:cubicBezTo>
                  <a:cubicBezTo>
                    <a:pt x="2827" y="8163"/>
                    <a:pt x="244" y="10078"/>
                    <a:pt x="0" y="13391"/>
                  </a:cubicBezTo>
                  <a:cubicBezTo>
                    <a:pt x="0" y="13421"/>
                    <a:pt x="23" y="13437"/>
                    <a:pt x="46" y="13437"/>
                  </a:cubicBezTo>
                  <a:cubicBezTo>
                    <a:pt x="69" y="13437"/>
                    <a:pt x="92" y="13421"/>
                    <a:pt x="92" y="13391"/>
                  </a:cubicBezTo>
                  <a:cubicBezTo>
                    <a:pt x="244" y="11294"/>
                    <a:pt x="1581" y="9470"/>
                    <a:pt x="3496" y="8680"/>
                  </a:cubicBezTo>
                  <a:cubicBezTo>
                    <a:pt x="5350" y="7920"/>
                    <a:pt x="7417" y="8376"/>
                    <a:pt x="9362" y="7950"/>
                  </a:cubicBezTo>
                  <a:cubicBezTo>
                    <a:pt x="10669" y="7646"/>
                    <a:pt x="12007" y="7099"/>
                    <a:pt x="12615" y="5822"/>
                  </a:cubicBezTo>
                  <a:cubicBezTo>
                    <a:pt x="12919" y="5123"/>
                    <a:pt x="13131" y="4363"/>
                    <a:pt x="13253" y="3604"/>
                  </a:cubicBezTo>
                  <a:cubicBezTo>
                    <a:pt x="13587" y="2297"/>
                    <a:pt x="14256" y="1111"/>
                    <a:pt x="15168" y="138"/>
                  </a:cubicBezTo>
                  <a:cubicBezTo>
                    <a:pt x="15217" y="89"/>
                    <a:pt x="15167" y="0"/>
                    <a:pt x="1509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233"/>
            <p:cNvSpPr/>
            <p:nvPr/>
          </p:nvSpPr>
          <p:spPr>
            <a:xfrm>
              <a:off x="2240425" y="3889950"/>
              <a:ext cx="472675" cy="370275"/>
            </a:xfrm>
            <a:custGeom>
              <a:rect b="b" l="l" r="r" t="t"/>
              <a:pathLst>
                <a:path extrusionOk="0" h="14811" w="18907">
                  <a:moveTo>
                    <a:pt x="12932" y="1"/>
                  </a:moveTo>
                  <a:cubicBezTo>
                    <a:pt x="12908" y="1"/>
                    <a:pt x="12888" y="45"/>
                    <a:pt x="12888" y="70"/>
                  </a:cubicBezTo>
                  <a:cubicBezTo>
                    <a:pt x="14651" y="1863"/>
                    <a:pt x="16536" y="3657"/>
                    <a:pt x="16992" y="6271"/>
                  </a:cubicBezTo>
                  <a:cubicBezTo>
                    <a:pt x="17509" y="9037"/>
                    <a:pt x="16019" y="11803"/>
                    <a:pt x="13831" y="13444"/>
                  </a:cubicBezTo>
                  <a:cubicBezTo>
                    <a:pt x="12729" y="14263"/>
                    <a:pt x="11604" y="14537"/>
                    <a:pt x="10455" y="14537"/>
                  </a:cubicBezTo>
                  <a:cubicBezTo>
                    <a:pt x="9004" y="14537"/>
                    <a:pt x="7515" y="14101"/>
                    <a:pt x="5989" y="13778"/>
                  </a:cubicBezTo>
                  <a:cubicBezTo>
                    <a:pt x="4871" y="13534"/>
                    <a:pt x="3723" y="13339"/>
                    <a:pt x="2580" y="13339"/>
                  </a:cubicBezTo>
                  <a:cubicBezTo>
                    <a:pt x="1733" y="13339"/>
                    <a:pt x="889" y="13446"/>
                    <a:pt x="61" y="13717"/>
                  </a:cubicBezTo>
                  <a:cubicBezTo>
                    <a:pt x="1" y="13748"/>
                    <a:pt x="31" y="13839"/>
                    <a:pt x="92" y="13839"/>
                  </a:cubicBezTo>
                  <a:cubicBezTo>
                    <a:pt x="843" y="13679"/>
                    <a:pt x="1579" y="13613"/>
                    <a:pt x="2305" y="13613"/>
                  </a:cubicBezTo>
                  <a:cubicBezTo>
                    <a:pt x="4606" y="13613"/>
                    <a:pt x="6816" y="14274"/>
                    <a:pt x="9150" y="14690"/>
                  </a:cubicBezTo>
                  <a:cubicBezTo>
                    <a:pt x="9592" y="14771"/>
                    <a:pt x="10019" y="14811"/>
                    <a:pt x="10431" y="14811"/>
                  </a:cubicBezTo>
                  <a:cubicBezTo>
                    <a:pt x="12342" y="14811"/>
                    <a:pt x="13939" y="13955"/>
                    <a:pt x="15290" y="12380"/>
                  </a:cubicBezTo>
                  <a:cubicBezTo>
                    <a:pt x="18907" y="8155"/>
                    <a:pt x="16810" y="3201"/>
                    <a:pt x="12949" y="9"/>
                  </a:cubicBezTo>
                  <a:cubicBezTo>
                    <a:pt x="12943" y="3"/>
                    <a:pt x="12938" y="1"/>
                    <a:pt x="1293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233"/>
            <p:cNvSpPr/>
            <p:nvPr/>
          </p:nvSpPr>
          <p:spPr>
            <a:xfrm>
              <a:off x="2934125" y="2631500"/>
              <a:ext cx="58900" cy="43175"/>
            </a:xfrm>
            <a:custGeom>
              <a:rect b="b" l="l" r="r" t="t"/>
              <a:pathLst>
                <a:path extrusionOk="0" h="1727" w="2356">
                  <a:moveTo>
                    <a:pt x="1230" y="0"/>
                  </a:moveTo>
                  <a:cubicBezTo>
                    <a:pt x="593" y="0"/>
                    <a:pt x="0" y="798"/>
                    <a:pt x="551" y="1441"/>
                  </a:cubicBezTo>
                  <a:cubicBezTo>
                    <a:pt x="723" y="1642"/>
                    <a:pt x="929" y="1726"/>
                    <a:pt x="1132" y="1726"/>
                  </a:cubicBezTo>
                  <a:cubicBezTo>
                    <a:pt x="1758" y="1726"/>
                    <a:pt x="2355" y="928"/>
                    <a:pt x="1828" y="286"/>
                  </a:cubicBezTo>
                  <a:cubicBezTo>
                    <a:pt x="1649" y="84"/>
                    <a:pt x="1437" y="0"/>
                    <a:pt x="123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233"/>
            <p:cNvSpPr/>
            <p:nvPr/>
          </p:nvSpPr>
          <p:spPr>
            <a:xfrm>
              <a:off x="2952175" y="2667200"/>
              <a:ext cx="58950" cy="43075"/>
            </a:xfrm>
            <a:custGeom>
              <a:rect b="b" l="l" r="r" t="t"/>
              <a:pathLst>
                <a:path extrusionOk="0" h="1723" w="2358">
                  <a:moveTo>
                    <a:pt x="1224" y="1"/>
                  </a:moveTo>
                  <a:cubicBezTo>
                    <a:pt x="598" y="1"/>
                    <a:pt x="1" y="799"/>
                    <a:pt x="528" y="1441"/>
                  </a:cubicBezTo>
                  <a:cubicBezTo>
                    <a:pt x="705" y="1640"/>
                    <a:pt x="913" y="1723"/>
                    <a:pt x="1117" y="1723"/>
                  </a:cubicBezTo>
                  <a:cubicBezTo>
                    <a:pt x="1758" y="1723"/>
                    <a:pt x="2358" y="908"/>
                    <a:pt x="1805" y="286"/>
                  </a:cubicBezTo>
                  <a:cubicBezTo>
                    <a:pt x="1633" y="85"/>
                    <a:pt x="1427" y="1"/>
                    <a:pt x="122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233"/>
            <p:cNvSpPr/>
            <p:nvPr/>
          </p:nvSpPr>
          <p:spPr>
            <a:xfrm>
              <a:off x="2976500" y="2699100"/>
              <a:ext cx="59400" cy="42775"/>
            </a:xfrm>
            <a:custGeom>
              <a:rect b="b" l="l" r="r" t="t"/>
              <a:pathLst>
                <a:path extrusionOk="0" h="1711" w="2376">
                  <a:moveTo>
                    <a:pt x="1222" y="1"/>
                  </a:moveTo>
                  <a:cubicBezTo>
                    <a:pt x="597" y="1"/>
                    <a:pt x="1" y="793"/>
                    <a:pt x="528" y="1411"/>
                  </a:cubicBezTo>
                  <a:cubicBezTo>
                    <a:pt x="709" y="1622"/>
                    <a:pt x="925" y="1710"/>
                    <a:pt x="1137" y="1710"/>
                  </a:cubicBezTo>
                  <a:cubicBezTo>
                    <a:pt x="1778" y="1710"/>
                    <a:pt x="2376" y="904"/>
                    <a:pt x="1804" y="287"/>
                  </a:cubicBezTo>
                  <a:cubicBezTo>
                    <a:pt x="1633" y="85"/>
                    <a:pt x="1426" y="1"/>
                    <a:pt x="1222"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233"/>
            <p:cNvSpPr/>
            <p:nvPr/>
          </p:nvSpPr>
          <p:spPr>
            <a:xfrm>
              <a:off x="3003850" y="2726475"/>
              <a:ext cx="58850" cy="43500"/>
            </a:xfrm>
            <a:custGeom>
              <a:rect b="b" l="l" r="r" t="t"/>
              <a:pathLst>
                <a:path extrusionOk="0" h="1740" w="2354">
                  <a:moveTo>
                    <a:pt x="1224" y="0"/>
                  </a:moveTo>
                  <a:cubicBezTo>
                    <a:pt x="598" y="0"/>
                    <a:pt x="0" y="799"/>
                    <a:pt x="528" y="1441"/>
                  </a:cubicBezTo>
                  <a:cubicBezTo>
                    <a:pt x="709" y="1652"/>
                    <a:pt x="922" y="1739"/>
                    <a:pt x="1131" y="1739"/>
                  </a:cubicBezTo>
                  <a:cubicBezTo>
                    <a:pt x="1766" y="1739"/>
                    <a:pt x="2354" y="927"/>
                    <a:pt x="1805" y="286"/>
                  </a:cubicBezTo>
                  <a:cubicBezTo>
                    <a:pt x="1633" y="85"/>
                    <a:pt x="1427" y="0"/>
                    <a:pt x="1224"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233"/>
            <p:cNvSpPr/>
            <p:nvPr/>
          </p:nvSpPr>
          <p:spPr>
            <a:xfrm>
              <a:off x="3036000" y="2749700"/>
              <a:ext cx="59375" cy="43075"/>
            </a:xfrm>
            <a:custGeom>
              <a:rect b="b" l="l" r="r" t="t"/>
              <a:pathLst>
                <a:path extrusionOk="0" h="1723" w="2375">
                  <a:moveTo>
                    <a:pt x="1221" y="1"/>
                  </a:moveTo>
                  <a:cubicBezTo>
                    <a:pt x="586" y="1"/>
                    <a:pt x="1" y="807"/>
                    <a:pt x="549" y="1424"/>
                  </a:cubicBezTo>
                  <a:cubicBezTo>
                    <a:pt x="730" y="1635"/>
                    <a:pt x="945" y="1723"/>
                    <a:pt x="1154" y="1723"/>
                  </a:cubicBezTo>
                  <a:cubicBezTo>
                    <a:pt x="1788" y="1723"/>
                    <a:pt x="2374" y="916"/>
                    <a:pt x="1826" y="299"/>
                  </a:cubicBezTo>
                  <a:cubicBezTo>
                    <a:pt x="1645" y="88"/>
                    <a:pt x="1430" y="1"/>
                    <a:pt x="1221"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233"/>
            <p:cNvSpPr/>
            <p:nvPr/>
          </p:nvSpPr>
          <p:spPr>
            <a:xfrm>
              <a:off x="3070900" y="2766000"/>
              <a:ext cx="58875" cy="43475"/>
            </a:xfrm>
            <a:custGeom>
              <a:rect b="b" l="l" r="r" t="t"/>
              <a:pathLst>
                <a:path extrusionOk="0" h="1739" w="2355">
                  <a:moveTo>
                    <a:pt x="1230" y="0"/>
                  </a:moveTo>
                  <a:cubicBezTo>
                    <a:pt x="593" y="0"/>
                    <a:pt x="1" y="798"/>
                    <a:pt x="551" y="1441"/>
                  </a:cubicBezTo>
                  <a:cubicBezTo>
                    <a:pt x="724" y="1651"/>
                    <a:pt x="932" y="1739"/>
                    <a:pt x="1137" y="1739"/>
                  </a:cubicBezTo>
                  <a:cubicBezTo>
                    <a:pt x="1761" y="1739"/>
                    <a:pt x="2354" y="926"/>
                    <a:pt x="1828" y="286"/>
                  </a:cubicBezTo>
                  <a:cubicBezTo>
                    <a:pt x="1649" y="84"/>
                    <a:pt x="1437" y="0"/>
                    <a:pt x="123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233"/>
            <p:cNvSpPr/>
            <p:nvPr/>
          </p:nvSpPr>
          <p:spPr>
            <a:xfrm>
              <a:off x="2824025" y="3012350"/>
              <a:ext cx="465850" cy="250000"/>
            </a:xfrm>
            <a:custGeom>
              <a:rect b="b" l="l" r="r" t="t"/>
              <a:pathLst>
                <a:path extrusionOk="0" h="10000" w="18634">
                  <a:moveTo>
                    <a:pt x="9026" y="0"/>
                  </a:moveTo>
                  <a:cubicBezTo>
                    <a:pt x="8926" y="0"/>
                    <a:pt x="8825" y="2"/>
                    <a:pt x="8724" y="6"/>
                  </a:cubicBezTo>
                  <a:cubicBezTo>
                    <a:pt x="5441" y="128"/>
                    <a:pt x="2311" y="1465"/>
                    <a:pt x="1" y="3745"/>
                  </a:cubicBezTo>
                  <a:cubicBezTo>
                    <a:pt x="528" y="4214"/>
                    <a:pt x="8579" y="10000"/>
                    <a:pt x="12913" y="10000"/>
                  </a:cubicBezTo>
                  <a:cubicBezTo>
                    <a:pt x="13072" y="10000"/>
                    <a:pt x="13226" y="9992"/>
                    <a:pt x="13375" y="9976"/>
                  </a:cubicBezTo>
                  <a:cubicBezTo>
                    <a:pt x="17600" y="9550"/>
                    <a:pt x="18633" y="5477"/>
                    <a:pt x="18633" y="5477"/>
                  </a:cubicBezTo>
                  <a:cubicBezTo>
                    <a:pt x="18633" y="5477"/>
                    <a:pt x="14386" y="0"/>
                    <a:pt x="9026"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233"/>
            <p:cNvSpPr/>
            <p:nvPr/>
          </p:nvSpPr>
          <p:spPr>
            <a:xfrm>
              <a:off x="2992725" y="2728300"/>
              <a:ext cx="272825" cy="481825"/>
            </a:xfrm>
            <a:custGeom>
              <a:rect b="b" l="l" r="r" t="t"/>
              <a:pathLst>
                <a:path extrusionOk="0" h="19273" w="10913">
                  <a:moveTo>
                    <a:pt x="3101" y="0"/>
                  </a:moveTo>
                  <a:cubicBezTo>
                    <a:pt x="3101" y="0"/>
                    <a:pt x="2584" y="1733"/>
                    <a:pt x="1976" y="3891"/>
                  </a:cubicBezTo>
                  <a:cubicBezTo>
                    <a:pt x="1946" y="3982"/>
                    <a:pt x="1915" y="4104"/>
                    <a:pt x="1885" y="4195"/>
                  </a:cubicBezTo>
                  <a:cubicBezTo>
                    <a:pt x="1855" y="4316"/>
                    <a:pt x="1794" y="4438"/>
                    <a:pt x="1763" y="4560"/>
                  </a:cubicBezTo>
                  <a:cubicBezTo>
                    <a:pt x="1672" y="4864"/>
                    <a:pt x="1581" y="5198"/>
                    <a:pt x="1490" y="5532"/>
                  </a:cubicBezTo>
                  <a:cubicBezTo>
                    <a:pt x="1429" y="5775"/>
                    <a:pt x="1338" y="6019"/>
                    <a:pt x="1277" y="6292"/>
                  </a:cubicBezTo>
                  <a:cubicBezTo>
                    <a:pt x="1216" y="6535"/>
                    <a:pt x="1155" y="6809"/>
                    <a:pt x="1064" y="7082"/>
                  </a:cubicBezTo>
                  <a:cubicBezTo>
                    <a:pt x="578" y="8937"/>
                    <a:pt x="213" y="10851"/>
                    <a:pt x="0" y="12766"/>
                  </a:cubicBezTo>
                  <a:cubicBezTo>
                    <a:pt x="61" y="13557"/>
                    <a:pt x="2979" y="18967"/>
                    <a:pt x="6475" y="19271"/>
                  </a:cubicBezTo>
                  <a:cubicBezTo>
                    <a:pt x="6486" y="19272"/>
                    <a:pt x="6497" y="19273"/>
                    <a:pt x="6508" y="19273"/>
                  </a:cubicBezTo>
                  <a:cubicBezTo>
                    <a:pt x="7615" y="19273"/>
                    <a:pt x="8420" y="13222"/>
                    <a:pt x="8420" y="13222"/>
                  </a:cubicBezTo>
                  <a:lnTo>
                    <a:pt x="8602" y="12797"/>
                  </a:lnTo>
                  <a:lnTo>
                    <a:pt x="10912" y="6626"/>
                  </a:lnTo>
                  <a:lnTo>
                    <a:pt x="4104" y="791"/>
                  </a:lnTo>
                  <a:lnTo>
                    <a:pt x="3101" y="0"/>
                  </a:ln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233"/>
            <p:cNvSpPr/>
            <p:nvPr/>
          </p:nvSpPr>
          <p:spPr>
            <a:xfrm>
              <a:off x="3042125" y="2728300"/>
              <a:ext cx="223425" cy="319925"/>
            </a:xfrm>
            <a:custGeom>
              <a:rect b="b" l="l" r="r" t="t"/>
              <a:pathLst>
                <a:path extrusionOk="0" h="12797" w="8937">
                  <a:moveTo>
                    <a:pt x="1125" y="0"/>
                  </a:moveTo>
                  <a:cubicBezTo>
                    <a:pt x="1125" y="0"/>
                    <a:pt x="608" y="1733"/>
                    <a:pt x="0" y="3891"/>
                  </a:cubicBezTo>
                  <a:cubicBezTo>
                    <a:pt x="790" y="7690"/>
                    <a:pt x="3192" y="10943"/>
                    <a:pt x="6626" y="12797"/>
                  </a:cubicBezTo>
                  <a:lnTo>
                    <a:pt x="8936" y="6626"/>
                  </a:lnTo>
                  <a:lnTo>
                    <a:pt x="2128" y="791"/>
                  </a:lnTo>
                  <a:lnTo>
                    <a:pt x="112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233"/>
            <p:cNvSpPr/>
            <p:nvPr/>
          </p:nvSpPr>
          <p:spPr>
            <a:xfrm>
              <a:off x="2910650" y="2294675"/>
              <a:ext cx="649750" cy="672800"/>
            </a:xfrm>
            <a:custGeom>
              <a:rect b="b" l="l" r="r" t="t"/>
              <a:pathLst>
                <a:path extrusionOk="0" h="26912" w="25990">
                  <a:moveTo>
                    <a:pt x="12387" y="1"/>
                  </a:moveTo>
                  <a:cubicBezTo>
                    <a:pt x="11378" y="1"/>
                    <a:pt x="10388" y="153"/>
                    <a:pt x="9454" y="415"/>
                  </a:cubicBezTo>
                  <a:cubicBezTo>
                    <a:pt x="4469" y="1783"/>
                    <a:pt x="1" y="6494"/>
                    <a:pt x="3648" y="17467"/>
                  </a:cubicBezTo>
                  <a:cubicBezTo>
                    <a:pt x="6312" y="25480"/>
                    <a:pt x="11083" y="26912"/>
                    <a:pt x="14315" y="26912"/>
                  </a:cubicBezTo>
                  <a:cubicBezTo>
                    <a:pt x="15509" y="26912"/>
                    <a:pt x="16493" y="26717"/>
                    <a:pt x="17083" y="26586"/>
                  </a:cubicBezTo>
                  <a:cubicBezTo>
                    <a:pt x="19515" y="26069"/>
                    <a:pt x="25989" y="23272"/>
                    <a:pt x="23497" y="11996"/>
                  </a:cubicBezTo>
                  <a:cubicBezTo>
                    <a:pt x="21471" y="2858"/>
                    <a:pt x="16757" y="1"/>
                    <a:pt x="12387"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233"/>
            <p:cNvSpPr/>
            <p:nvPr/>
          </p:nvSpPr>
          <p:spPr>
            <a:xfrm>
              <a:off x="3399275" y="2521325"/>
              <a:ext cx="57775" cy="27850"/>
            </a:xfrm>
            <a:custGeom>
              <a:rect b="b" l="l" r="r" t="t"/>
              <a:pathLst>
                <a:path extrusionOk="0" h="1114" w="2311">
                  <a:moveTo>
                    <a:pt x="862" y="0"/>
                  </a:moveTo>
                  <a:cubicBezTo>
                    <a:pt x="547" y="0"/>
                    <a:pt x="250" y="173"/>
                    <a:pt x="91" y="437"/>
                  </a:cubicBezTo>
                  <a:cubicBezTo>
                    <a:pt x="0" y="589"/>
                    <a:pt x="31" y="802"/>
                    <a:pt x="183" y="924"/>
                  </a:cubicBezTo>
                  <a:cubicBezTo>
                    <a:pt x="385" y="1050"/>
                    <a:pt x="609" y="1113"/>
                    <a:pt x="854" y="1113"/>
                  </a:cubicBezTo>
                  <a:cubicBezTo>
                    <a:pt x="903" y="1113"/>
                    <a:pt x="953" y="1111"/>
                    <a:pt x="1003" y="1106"/>
                  </a:cubicBezTo>
                  <a:lnTo>
                    <a:pt x="1793" y="1106"/>
                  </a:lnTo>
                  <a:cubicBezTo>
                    <a:pt x="2158" y="1045"/>
                    <a:pt x="2310" y="589"/>
                    <a:pt x="2037" y="346"/>
                  </a:cubicBezTo>
                  <a:cubicBezTo>
                    <a:pt x="1791" y="127"/>
                    <a:pt x="1471" y="7"/>
                    <a:pt x="1122" y="7"/>
                  </a:cubicBezTo>
                  <a:cubicBezTo>
                    <a:pt x="1083" y="7"/>
                    <a:pt x="1043" y="9"/>
                    <a:pt x="1003" y="12"/>
                  </a:cubicBezTo>
                  <a:cubicBezTo>
                    <a:pt x="956" y="4"/>
                    <a:pt x="909" y="0"/>
                    <a:pt x="8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233"/>
            <p:cNvSpPr/>
            <p:nvPr/>
          </p:nvSpPr>
          <p:spPr>
            <a:xfrm>
              <a:off x="3252600" y="2564575"/>
              <a:ext cx="57775" cy="27725"/>
            </a:xfrm>
            <a:custGeom>
              <a:rect b="b" l="l" r="r" t="t"/>
              <a:pathLst>
                <a:path extrusionOk="0" h="1109" w="2311">
                  <a:moveTo>
                    <a:pt x="1427" y="1"/>
                  </a:moveTo>
                  <a:cubicBezTo>
                    <a:pt x="1377" y="1"/>
                    <a:pt x="1327" y="5"/>
                    <a:pt x="1277" y="14"/>
                  </a:cubicBezTo>
                  <a:cubicBezTo>
                    <a:pt x="882" y="14"/>
                    <a:pt x="517" y="136"/>
                    <a:pt x="244" y="379"/>
                  </a:cubicBezTo>
                  <a:cubicBezTo>
                    <a:pt x="1" y="653"/>
                    <a:pt x="183" y="1078"/>
                    <a:pt x="548" y="1108"/>
                  </a:cubicBezTo>
                  <a:cubicBezTo>
                    <a:pt x="791" y="1108"/>
                    <a:pt x="1065" y="1108"/>
                    <a:pt x="1338" y="1078"/>
                  </a:cubicBezTo>
                  <a:cubicBezTo>
                    <a:pt x="1384" y="1083"/>
                    <a:pt x="1429" y="1086"/>
                    <a:pt x="1475" y="1086"/>
                  </a:cubicBezTo>
                  <a:cubicBezTo>
                    <a:pt x="1702" y="1086"/>
                    <a:pt x="1926" y="1022"/>
                    <a:pt x="2128" y="896"/>
                  </a:cubicBezTo>
                  <a:cubicBezTo>
                    <a:pt x="2280" y="744"/>
                    <a:pt x="2311" y="561"/>
                    <a:pt x="2220" y="379"/>
                  </a:cubicBezTo>
                  <a:cubicBezTo>
                    <a:pt x="2012" y="146"/>
                    <a:pt x="1717" y="1"/>
                    <a:pt x="14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233"/>
            <p:cNvSpPr/>
            <p:nvPr/>
          </p:nvSpPr>
          <p:spPr>
            <a:xfrm>
              <a:off x="3420550" y="2626925"/>
              <a:ext cx="30425" cy="47450"/>
            </a:xfrm>
            <a:custGeom>
              <a:rect b="b" l="l" r="r" t="t"/>
              <a:pathLst>
                <a:path extrusionOk="0" h="1898" w="1217">
                  <a:moveTo>
                    <a:pt x="14" y="0"/>
                  </a:moveTo>
                  <a:cubicBezTo>
                    <a:pt x="5" y="0"/>
                    <a:pt x="0" y="4"/>
                    <a:pt x="0" y="13"/>
                  </a:cubicBezTo>
                  <a:cubicBezTo>
                    <a:pt x="0" y="773"/>
                    <a:pt x="304" y="1897"/>
                    <a:pt x="1186" y="1897"/>
                  </a:cubicBezTo>
                  <a:cubicBezTo>
                    <a:pt x="1216" y="1897"/>
                    <a:pt x="1216" y="1836"/>
                    <a:pt x="1186" y="1836"/>
                  </a:cubicBezTo>
                  <a:cubicBezTo>
                    <a:pt x="456" y="1715"/>
                    <a:pt x="183" y="833"/>
                    <a:pt x="91" y="43"/>
                  </a:cubicBezTo>
                  <a:cubicBezTo>
                    <a:pt x="70" y="22"/>
                    <a:pt x="33" y="0"/>
                    <a:pt x="1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233"/>
            <p:cNvSpPr/>
            <p:nvPr/>
          </p:nvSpPr>
          <p:spPr>
            <a:xfrm>
              <a:off x="3409725" y="2603025"/>
              <a:ext cx="66975" cy="62750"/>
            </a:xfrm>
            <a:custGeom>
              <a:rect b="b" l="l" r="r" t="t"/>
              <a:pathLst>
                <a:path extrusionOk="0" h="2510" w="2679">
                  <a:moveTo>
                    <a:pt x="1189" y="0"/>
                  </a:moveTo>
                  <a:cubicBezTo>
                    <a:pt x="1122" y="0"/>
                    <a:pt x="1053" y="9"/>
                    <a:pt x="980" y="26"/>
                  </a:cubicBezTo>
                  <a:cubicBezTo>
                    <a:pt x="1" y="257"/>
                    <a:pt x="414" y="2509"/>
                    <a:pt x="1444" y="2509"/>
                  </a:cubicBezTo>
                  <a:cubicBezTo>
                    <a:pt x="1500" y="2509"/>
                    <a:pt x="1559" y="2503"/>
                    <a:pt x="1619" y="2488"/>
                  </a:cubicBezTo>
                  <a:cubicBezTo>
                    <a:pt x="2678" y="2202"/>
                    <a:pt x="2281" y="0"/>
                    <a:pt x="11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233"/>
            <p:cNvSpPr/>
            <p:nvPr/>
          </p:nvSpPr>
          <p:spPr>
            <a:xfrm>
              <a:off x="3445075" y="2594975"/>
              <a:ext cx="38575" cy="31550"/>
            </a:xfrm>
            <a:custGeom>
              <a:rect b="b" l="l" r="r" t="t"/>
              <a:pathLst>
                <a:path extrusionOk="0" h="1262" w="1543">
                  <a:moveTo>
                    <a:pt x="1398" y="1"/>
                  </a:moveTo>
                  <a:cubicBezTo>
                    <a:pt x="1393" y="1"/>
                    <a:pt x="1390" y="4"/>
                    <a:pt x="1390" y="14"/>
                  </a:cubicBezTo>
                  <a:cubicBezTo>
                    <a:pt x="1268" y="288"/>
                    <a:pt x="1086" y="622"/>
                    <a:pt x="843" y="652"/>
                  </a:cubicBezTo>
                  <a:cubicBezTo>
                    <a:pt x="827" y="654"/>
                    <a:pt x="811" y="655"/>
                    <a:pt x="795" y="655"/>
                  </a:cubicBezTo>
                  <a:cubicBezTo>
                    <a:pt x="568" y="655"/>
                    <a:pt x="343" y="466"/>
                    <a:pt x="144" y="409"/>
                  </a:cubicBezTo>
                  <a:cubicBezTo>
                    <a:pt x="131" y="401"/>
                    <a:pt x="119" y="397"/>
                    <a:pt x="108" y="397"/>
                  </a:cubicBezTo>
                  <a:cubicBezTo>
                    <a:pt x="38" y="397"/>
                    <a:pt x="0" y="539"/>
                    <a:pt x="53" y="592"/>
                  </a:cubicBezTo>
                  <a:cubicBezTo>
                    <a:pt x="223" y="956"/>
                    <a:pt x="470" y="1262"/>
                    <a:pt x="795" y="1262"/>
                  </a:cubicBezTo>
                  <a:cubicBezTo>
                    <a:pt x="877" y="1262"/>
                    <a:pt x="964" y="1242"/>
                    <a:pt x="1056" y="1199"/>
                  </a:cubicBezTo>
                  <a:cubicBezTo>
                    <a:pt x="1481" y="1017"/>
                    <a:pt x="1542" y="500"/>
                    <a:pt x="1420" y="14"/>
                  </a:cubicBezTo>
                  <a:cubicBezTo>
                    <a:pt x="1420" y="14"/>
                    <a:pt x="1407" y="1"/>
                    <a:pt x="139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233"/>
            <p:cNvSpPr/>
            <p:nvPr/>
          </p:nvSpPr>
          <p:spPr>
            <a:xfrm>
              <a:off x="3336400" y="2810825"/>
              <a:ext cx="41475" cy="17050"/>
            </a:xfrm>
            <a:custGeom>
              <a:rect b="b" l="l" r="r" t="t"/>
              <a:pathLst>
                <a:path extrusionOk="0" h="682" w="1659">
                  <a:moveTo>
                    <a:pt x="55" y="0"/>
                  </a:moveTo>
                  <a:cubicBezTo>
                    <a:pt x="27" y="0"/>
                    <a:pt x="0" y="29"/>
                    <a:pt x="23" y="73"/>
                  </a:cubicBezTo>
                  <a:cubicBezTo>
                    <a:pt x="83" y="408"/>
                    <a:pt x="387" y="620"/>
                    <a:pt x="722" y="681"/>
                  </a:cubicBezTo>
                  <a:cubicBezTo>
                    <a:pt x="1117" y="681"/>
                    <a:pt x="1451" y="468"/>
                    <a:pt x="1634" y="134"/>
                  </a:cubicBezTo>
                  <a:cubicBezTo>
                    <a:pt x="1658" y="109"/>
                    <a:pt x="1643" y="65"/>
                    <a:pt x="1620" y="65"/>
                  </a:cubicBezTo>
                  <a:cubicBezTo>
                    <a:pt x="1615" y="65"/>
                    <a:pt x="1609" y="67"/>
                    <a:pt x="1603" y="73"/>
                  </a:cubicBezTo>
                  <a:cubicBezTo>
                    <a:pt x="1360" y="256"/>
                    <a:pt x="1087" y="347"/>
                    <a:pt x="783" y="408"/>
                  </a:cubicBezTo>
                  <a:cubicBezTo>
                    <a:pt x="509" y="408"/>
                    <a:pt x="296" y="164"/>
                    <a:pt x="83" y="12"/>
                  </a:cubicBezTo>
                  <a:cubicBezTo>
                    <a:pt x="75" y="4"/>
                    <a:pt x="65" y="0"/>
                    <a:pt x="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233"/>
            <p:cNvSpPr/>
            <p:nvPr/>
          </p:nvSpPr>
          <p:spPr>
            <a:xfrm>
              <a:off x="3340000" y="2550875"/>
              <a:ext cx="98975" cy="217725"/>
            </a:xfrm>
            <a:custGeom>
              <a:rect b="b" l="l" r="r" t="t"/>
              <a:pathLst>
                <a:path extrusionOk="0" h="8709" w="3959">
                  <a:moveTo>
                    <a:pt x="1139" y="0"/>
                  </a:moveTo>
                  <a:cubicBezTo>
                    <a:pt x="1089" y="0"/>
                    <a:pt x="1044" y="47"/>
                    <a:pt x="1064" y="106"/>
                  </a:cubicBezTo>
                  <a:cubicBezTo>
                    <a:pt x="1763" y="2477"/>
                    <a:pt x="2554" y="3936"/>
                    <a:pt x="3283" y="6307"/>
                  </a:cubicBezTo>
                  <a:cubicBezTo>
                    <a:pt x="3013" y="6249"/>
                    <a:pt x="2731" y="6228"/>
                    <a:pt x="2452" y="6228"/>
                  </a:cubicBezTo>
                  <a:cubicBezTo>
                    <a:pt x="2292" y="6228"/>
                    <a:pt x="2132" y="6235"/>
                    <a:pt x="1976" y="6246"/>
                  </a:cubicBezTo>
                  <a:cubicBezTo>
                    <a:pt x="1885" y="6277"/>
                    <a:pt x="2614" y="8070"/>
                    <a:pt x="2614" y="8252"/>
                  </a:cubicBezTo>
                  <a:cubicBezTo>
                    <a:pt x="2353" y="8299"/>
                    <a:pt x="2092" y="8323"/>
                    <a:pt x="1833" y="8323"/>
                  </a:cubicBezTo>
                  <a:cubicBezTo>
                    <a:pt x="1247" y="8323"/>
                    <a:pt x="670" y="8201"/>
                    <a:pt x="122" y="7948"/>
                  </a:cubicBezTo>
                  <a:cubicBezTo>
                    <a:pt x="61" y="7948"/>
                    <a:pt x="0" y="8009"/>
                    <a:pt x="61" y="8040"/>
                  </a:cubicBezTo>
                  <a:cubicBezTo>
                    <a:pt x="671" y="8571"/>
                    <a:pt x="1465" y="8709"/>
                    <a:pt x="2093" y="8709"/>
                  </a:cubicBezTo>
                  <a:cubicBezTo>
                    <a:pt x="2686" y="8709"/>
                    <a:pt x="3131" y="8586"/>
                    <a:pt x="3131" y="8556"/>
                  </a:cubicBezTo>
                  <a:cubicBezTo>
                    <a:pt x="3009" y="8009"/>
                    <a:pt x="2584" y="6702"/>
                    <a:pt x="2584" y="6702"/>
                  </a:cubicBezTo>
                  <a:lnTo>
                    <a:pt x="2584" y="6702"/>
                  </a:lnTo>
                  <a:cubicBezTo>
                    <a:pt x="2729" y="6738"/>
                    <a:pt x="3211" y="6818"/>
                    <a:pt x="3555" y="6818"/>
                  </a:cubicBezTo>
                  <a:cubicBezTo>
                    <a:pt x="3788" y="6818"/>
                    <a:pt x="3958" y="6782"/>
                    <a:pt x="3921" y="6672"/>
                  </a:cubicBezTo>
                  <a:cubicBezTo>
                    <a:pt x="3101" y="4210"/>
                    <a:pt x="2523" y="2295"/>
                    <a:pt x="1216" y="45"/>
                  </a:cubicBezTo>
                  <a:cubicBezTo>
                    <a:pt x="1195" y="14"/>
                    <a:pt x="1166" y="0"/>
                    <a:pt x="1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233"/>
            <p:cNvSpPr/>
            <p:nvPr/>
          </p:nvSpPr>
          <p:spPr>
            <a:xfrm>
              <a:off x="3338475" y="2751100"/>
              <a:ext cx="67650" cy="48650"/>
            </a:xfrm>
            <a:custGeom>
              <a:rect b="b" l="l" r="r" t="t"/>
              <a:pathLst>
                <a:path extrusionOk="0" h="1946" w="2706">
                  <a:moveTo>
                    <a:pt x="152" y="0"/>
                  </a:moveTo>
                  <a:cubicBezTo>
                    <a:pt x="61" y="243"/>
                    <a:pt x="31" y="517"/>
                    <a:pt x="0" y="790"/>
                  </a:cubicBezTo>
                  <a:cubicBezTo>
                    <a:pt x="0" y="1307"/>
                    <a:pt x="122" y="1885"/>
                    <a:pt x="760" y="1945"/>
                  </a:cubicBezTo>
                  <a:cubicBezTo>
                    <a:pt x="1064" y="1945"/>
                    <a:pt x="1368" y="1885"/>
                    <a:pt x="1642" y="1702"/>
                  </a:cubicBezTo>
                  <a:cubicBezTo>
                    <a:pt x="2098" y="1398"/>
                    <a:pt x="2463" y="973"/>
                    <a:pt x="2706" y="486"/>
                  </a:cubicBezTo>
                  <a:lnTo>
                    <a:pt x="2706" y="486"/>
                  </a:lnTo>
                  <a:cubicBezTo>
                    <a:pt x="2526" y="511"/>
                    <a:pt x="2344" y="523"/>
                    <a:pt x="2164" y="523"/>
                  </a:cubicBezTo>
                  <a:cubicBezTo>
                    <a:pt x="1458" y="523"/>
                    <a:pt x="757" y="339"/>
                    <a:pt x="15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233"/>
            <p:cNvSpPr/>
            <p:nvPr/>
          </p:nvSpPr>
          <p:spPr>
            <a:xfrm>
              <a:off x="3338475" y="2770800"/>
              <a:ext cx="41050" cy="28950"/>
            </a:xfrm>
            <a:custGeom>
              <a:rect b="b" l="l" r="r" t="t"/>
              <a:pathLst>
                <a:path extrusionOk="0" h="1158" w="1642">
                  <a:moveTo>
                    <a:pt x="96" y="0"/>
                  </a:moveTo>
                  <a:cubicBezTo>
                    <a:pt x="64" y="0"/>
                    <a:pt x="32" y="1"/>
                    <a:pt x="0" y="2"/>
                  </a:cubicBezTo>
                  <a:cubicBezTo>
                    <a:pt x="0" y="550"/>
                    <a:pt x="122" y="1097"/>
                    <a:pt x="760" y="1157"/>
                  </a:cubicBezTo>
                  <a:cubicBezTo>
                    <a:pt x="1064" y="1157"/>
                    <a:pt x="1368" y="1097"/>
                    <a:pt x="1642" y="914"/>
                  </a:cubicBezTo>
                  <a:cubicBezTo>
                    <a:pt x="1439" y="305"/>
                    <a:pt x="765" y="0"/>
                    <a:pt x="96" y="0"/>
                  </a:cubicBezTo>
                  <a:close/>
                </a:path>
              </a:pathLst>
            </a:custGeom>
            <a:solidFill>
              <a:srgbClr val="FF9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233"/>
            <p:cNvSpPr/>
            <p:nvPr/>
          </p:nvSpPr>
          <p:spPr>
            <a:xfrm>
              <a:off x="3256400" y="2640650"/>
              <a:ext cx="76775" cy="43600"/>
            </a:xfrm>
            <a:custGeom>
              <a:rect b="b" l="l" r="r" t="t"/>
              <a:pathLst>
                <a:path extrusionOk="0" h="1744" w="3071">
                  <a:moveTo>
                    <a:pt x="1027" y="0"/>
                  </a:moveTo>
                  <a:cubicBezTo>
                    <a:pt x="669" y="0"/>
                    <a:pt x="320" y="75"/>
                    <a:pt x="1" y="224"/>
                  </a:cubicBezTo>
                  <a:cubicBezTo>
                    <a:pt x="487" y="224"/>
                    <a:pt x="943" y="315"/>
                    <a:pt x="1399" y="436"/>
                  </a:cubicBezTo>
                  <a:cubicBezTo>
                    <a:pt x="1641" y="511"/>
                    <a:pt x="1861" y="643"/>
                    <a:pt x="2044" y="811"/>
                  </a:cubicBezTo>
                  <a:lnTo>
                    <a:pt x="2044" y="811"/>
                  </a:lnTo>
                  <a:cubicBezTo>
                    <a:pt x="1817" y="844"/>
                    <a:pt x="1599" y="900"/>
                    <a:pt x="1399" y="983"/>
                  </a:cubicBezTo>
                  <a:cubicBezTo>
                    <a:pt x="1004" y="1105"/>
                    <a:pt x="669" y="1379"/>
                    <a:pt x="457" y="1743"/>
                  </a:cubicBezTo>
                  <a:cubicBezTo>
                    <a:pt x="761" y="1531"/>
                    <a:pt x="1125" y="1379"/>
                    <a:pt x="1490" y="1348"/>
                  </a:cubicBezTo>
                  <a:cubicBezTo>
                    <a:pt x="1704" y="1313"/>
                    <a:pt x="1907" y="1298"/>
                    <a:pt x="2112" y="1298"/>
                  </a:cubicBezTo>
                  <a:cubicBezTo>
                    <a:pt x="2257" y="1298"/>
                    <a:pt x="2403" y="1305"/>
                    <a:pt x="2554" y="1318"/>
                  </a:cubicBezTo>
                  <a:lnTo>
                    <a:pt x="3071" y="1348"/>
                  </a:lnTo>
                  <a:lnTo>
                    <a:pt x="2797" y="923"/>
                  </a:lnTo>
                  <a:cubicBezTo>
                    <a:pt x="2676" y="679"/>
                    <a:pt x="2463" y="467"/>
                    <a:pt x="2250" y="315"/>
                  </a:cubicBezTo>
                  <a:cubicBezTo>
                    <a:pt x="2007" y="163"/>
                    <a:pt x="1733" y="72"/>
                    <a:pt x="1490" y="41"/>
                  </a:cubicBezTo>
                  <a:cubicBezTo>
                    <a:pt x="1335" y="14"/>
                    <a:pt x="1180" y="0"/>
                    <a:pt x="10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233"/>
            <p:cNvSpPr/>
            <p:nvPr/>
          </p:nvSpPr>
          <p:spPr>
            <a:xfrm>
              <a:off x="3294400" y="2660675"/>
              <a:ext cx="38775" cy="33450"/>
            </a:xfrm>
            <a:custGeom>
              <a:rect b="b" l="l" r="r" t="t"/>
              <a:pathLst>
                <a:path extrusionOk="0" h="1338" w="1551">
                  <a:moveTo>
                    <a:pt x="1216" y="0"/>
                  </a:moveTo>
                  <a:cubicBezTo>
                    <a:pt x="1308" y="182"/>
                    <a:pt x="1368" y="334"/>
                    <a:pt x="1429" y="547"/>
                  </a:cubicBezTo>
                  <a:cubicBezTo>
                    <a:pt x="1460" y="608"/>
                    <a:pt x="1156" y="821"/>
                    <a:pt x="1064" y="882"/>
                  </a:cubicBezTo>
                  <a:cubicBezTo>
                    <a:pt x="730" y="1094"/>
                    <a:pt x="365" y="1246"/>
                    <a:pt x="1" y="1337"/>
                  </a:cubicBezTo>
                  <a:cubicBezTo>
                    <a:pt x="396" y="1337"/>
                    <a:pt x="791" y="1246"/>
                    <a:pt x="1156" y="1033"/>
                  </a:cubicBezTo>
                  <a:cubicBezTo>
                    <a:pt x="1338" y="912"/>
                    <a:pt x="1490" y="730"/>
                    <a:pt x="1551" y="517"/>
                  </a:cubicBezTo>
                  <a:cubicBezTo>
                    <a:pt x="1460" y="334"/>
                    <a:pt x="1338" y="152"/>
                    <a:pt x="12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233"/>
            <p:cNvSpPr/>
            <p:nvPr/>
          </p:nvSpPr>
          <p:spPr>
            <a:xfrm>
              <a:off x="2870375" y="2249075"/>
              <a:ext cx="597750" cy="472400"/>
            </a:xfrm>
            <a:custGeom>
              <a:rect b="b" l="l" r="r" t="t"/>
              <a:pathLst>
                <a:path extrusionOk="0" h="18896" w="23910">
                  <a:moveTo>
                    <a:pt x="14284" y="1"/>
                  </a:moveTo>
                  <a:cubicBezTo>
                    <a:pt x="13166" y="1"/>
                    <a:pt x="12035" y="205"/>
                    <a:pt x="10943" y="628"/>
                  </a:cubicBezTo>
                  <a:cubicBezTo>
                    <a:pt x="8147" y="1631"/>
                    <a:pt x="6232" y="4671"/>
                    <a:pt x="6232" y="4671"/>
                  </a:cubicBezTo>
                  <a:cubicBezTo>
                    <a:pt x="6232" y="4671"/>
                    <a:pt x="2128" y="6707"/>
                    <a:pt x="1338" y="10172"/>
                  </a:cubicBezTo>
                  <a:cubicBezTo>
                    <a:pt x="1" y="15887"/>
                    <a:pt x="5107" y="18896"/>
                    <a:pt x="5107" y="18896"/>
                  </a:cubicBezTo>
                  <a:cubicBezTo>
                    <a:pt x="7600" y="17801"/>
                    <a:pt x="7721" y="14853"/>
                    <a:pt x="7721" y="14853"/>
                  </a:cubicBezTo>
                  <a:cubicBezTo>
                    <a:pt x="17144" y="12543"/>
                    <a:pt x="16141" y="4945"/>
                    <a:pt x="16141" y="4944"/>
                  </a:cubicBezTo>
                  <a:lnTo>
                    <a:pt x="16141" y="4944"/>
                  </a:lnTo>
                  <a:cubicBezTo>
                    <a:pt x="19758" y="8987"/>
                    <a:pt x="23740" y="9351"/>
                    <a:pt x="23801" y="9351"/>
                  </a:cubicBezTo>
                  <a:cubicBezTo>
                    <a:pt x="23801" y="9352"/>
                    <a:pt x="23801" y="9352"/>
                    <a:pt x="23802" y="9352"/>
                  </a:cubicBezTo>
                  <a:cubicBezTo>
                    <a:pt x="23862" y="9352"/>
                    <a:pt x="23910" y="6781"/>
                    <a:pt x="21764" y="3850"/>
                  </a:cubicBezTo>
                  <a:cubicBezTo>
                    <a:pt x="19987" y="1371"/>
                    <a:pt x="17182" y="1"/>
                    <a:pt x="142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233"/>
            <p:cNvSpPr/>
            <p:nvPr/>
          </p:nvSpPr>
          <p:spPr>
            <a:xfrm>
              <a:off x="2902300" y="2684400"/>
              <a:ext cx="174800" cy="170000"/>
            </a:xfrm>
            <a:custGeom>
              <a:rect b="b" l="l" r="r" t="t"/>
              <a:pathLst>
                <a:path extrusionOk="0" h="6800" w="6992">
                  <a:moveTo>
                    <a:pt x="2243" y="0"/>
                  </a:moveTo>
                  <a:cubicBezTo>
                    <a:pt x="1969" y="0"/>
                    <a:pt x="1714" y="71"/>
                    <a:pt x="1490" y="236"/>
                  </a:cubicBezTo>
                  <a:cubicBezTo>
                    <a:pt x="0" y="1331"/>
                    <a:pt x="2554" y="6255"/>
                    <a:pt x="4529" y="6711"/>
                  </a:cubicBezTo>
                  <a:cubicBezTo>
                    <a:pt x="4722" y="6771"/>
                    <a:pt x="4917" y="6800"/>
                    <a:pt x="5108" y="6800"/>
                  </a:cubicBezTo>
                  <a:cubicBezTo>
                    <a:pt x="5973" y="6800"/>
                    <a:pt x="6767" y="6214"/>
                    <a:pt x="6991" y="5343"/>
                  </a:cubicBezTo>
                  <a:lnTo>
                    <a:pt x="5988" y="2364"/>
                  </a:lnTo>
                  <a:cubicBezTo>
                    <a:pt x="5988" y="2364"/>
                    <a:pt x="3823" y="0"/>
                    <a:pt x="2243"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233"/>
            <p:cNvSpPr/>
            <p:nvPr/>
          </p:nvSpPr>
          <p:spPr>
            <a:xfrm>
              <a:off x="2957775" y="2725175"/>
              <a:ext cx="94575" cy="100575"/>
            </a:xfrm>
            <a:custGeom>
              <a:rect b="b" l="l" r="r" t="t"/>
              <a:pathLst>
                <a:path extrusionOk="0" h="4023" w="3783">
                  <a:moveTo>
                    <a:pt x="170" y="1"/>
                  </a:moveTo>
                  <a:cubicBezTo>
                    <a:pt x="134" y="1"/>
                    <a:pt x="98" y="2"/>
                    <a:pt x="61" y="4"/>
                  </a:cubicBezTo>
                  <a:cubicBezTo>
                    <a:pt x="0" y="4"/>
                    <a:pt x="0" y="34"/>
                    <a:pt x="61" y="34"/>
                  </a:cubicBezTo>
                  <a:cubicBezTo>
                    <a:pt x="1459" y="429"/>
                    <a:pt x="2341" y="1554"/>
                    <a:pt x="2979" y="2770"/>
                  </a:cubicBezTo>
                  <a:cubicBezTo>
                    <a:pt x="2721" y="2512"/>
                    <a:pt x="2424" y="2341"/>
                    <a:pt x="2104" y="2341"/>
                  </a:cubicBezTo>
                  <a:cubicBezTo>
                    <a:pt x="1859" y="2341"/>
                    <a:pt x="1601" y="2441"/>
                    <a:pt x="1338" y="2678"/>
                  </a:cubicBezTo>
                  <a:cubicBezTo>
                    <a:pt x="1307" y="2709"/>
                    <a:pt x="1338" y="2770"/>
                    <a:pt x="1398" y="2770"/>
                  </a:cubicBezTo>
                  <a:cubicBezTo>
                    <a:pt x="1563" y="2682"/>
                    <a:pt x="1739" y="2642"/>
                    <a:pt x="1914" y="2642"/>
                  </a:cubicBezTo>
                  <a:cubicBezTo>
                    <a:pt x="2225" y="2642"/>
                    <a:pt x="2533" y="2769"/>
                    <a:pt x="2766" y="2982"/>
                  </a:cubicBezTo>
                  <a:cubicBezTo>
                    <a:pt x="3040" y="3286"/>
                    <a:pt x="3283" y="3621"/>
                    <a:pt x="3526" y="3985"/>
                  </a:cubicBezTo>
                  <a:cubicBezTo>
                    <a:pt x="3543" y="4011"/>
                    <a:pt x="3573" y="4023"/>
                    <a:pt x="3605" y="4023"/>
                  </a:cubicBezTo>
                  <a:cubicBezTo>
                    <a:pt x="3686" y="4023"/>
                    <a:pt x="3782" y="3951"/>
                    <a:pt x="3739" y="3864"/>
                  </a:cubicBezTo>
                  <a:cubicBezTo>
                    <a:pt x="3739" y="3864"/>
                    <a:pt x="3739" y="3834"/>
                    <a:pt x="3739" y="3834"/>
                  </a:cubicBezTo>
                  <a:cubicBezTo>
                    <a:pt x="3530" y="2195"/>
                    <a:pt x="1978" y="1"/>
                    <a:pt x="1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233"/>
            <p:cNvSpPr/>
            <p:nvPr/>
          </p:nvSpPr>
          <p:spPr>
            <a:xfrm>
              <a:off x="3346075" y="2516200"/>
              <a:ext cx="28525" cy="23550"/>
            </a:xfrm>
            <a:custGeom>
              <a:rect b="b" l="l" r="r" t="t"/>
              <a:pathLst>
                <a:path extrusionOk="0" h="942" w="1141">
                  <a:moveTo>
                    <a:pt x="616" y="0"/>
                  </a:moveTo>
                  <a:cubicBezTo>
                    <a:pt x="593" y="0"/>
                    <a:pt x="571" y="1"/>
                    <a:pt x="548" y="4"/>
                  </a:cubicBezTo>
                  <a:cubicBezTo>
                    <a:pt x="122" y="65"/>
                    <a:pt x="0" y="612"/>
                    <a:pt x="365" y="855"/>
                  </a:cubicBezTo>
                  <a:cubicBezTo>
                    <a:pt x="448" y="915"/>
                    <a:pt x="538" y="942"/>
                    <a:pt x="626" y="942"/>
                  </a:cubicBezTo>
                  <a:cubicBezTo>
                    <a:pt x="894" y="942"/>
                    <a:pt x="1140" y="696"/>
                    <a:pt x="1095" y="399"/>
                  </a:cubicBezTo>
                  <a:cubicBezTo>
                    <a:pt x="1039" y="149"/>
                    <a:pt x="856" y="0"/>
                    <a:pt x="616" y="0"/>
                  </a:cubicBezTo>
                  <a:close/>
                </a:path>
              </a:pathLst>
            </a:custGeom>
            <a:solidFill>
              <a:srgbClr val="77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233"/>
            <p:cNvSpPr/>
            <p:nvPr/>
          </p:nvSpPr>
          <p:spPr>
            <a:xfrm>
              <a:off x="5385625" y="1365800"/>
              <a:ext cx="737875" cy="536525"/>
            </a:xfrm>
            <a:custGeom>
              <a:rect b="b" l="l" r="r" t="t"/>
              <a:pathLst>
                <a:path extrusionOk="0" h="21461" w="29515">
                  <a:moveTo>
                    <a:pt x="15016" y="1"/>
                  </a:moveTo>
                  <a:cubicBezTo>
                    <a:pt x="6992" y="1"/>
                    <a:pt x="487" y="4803"/>
                    <a:pt x="487" y="10731"/>
                  </a:cubicBezTo>
                  <a:cubicBezTo>
                    <a:pt x="487" y="12372"/>
                    <a:pt x="1004" y="14013"/>
                    <a:pt x="1946" y="15381"/>
                  </a:cubicBezTo>
                  <a:lnTo>
                    <a:pt x="0" y="19758"/>
                  </a:lnTo>
                  <a:lnTo>
                    <a:pt x="0" y="19758"/>
                  </a:lnTo>
                  <a:lnTo>
                    <a:pt x="4985" y="18482"/>
                  </a:lnTo>
                  <a:cubicBezTo>
                    <a:pt x="7599" y="20305"/>
                    <a:pt x="11125" y="21460"/>
                    <a:pt x="15016" y="21460"/>
                  </a:cubicBezTo>
                  <a:cubicBezTo>
                    <a:pt x="23010" y="21460"/>
                    <a:pt x="29515" y="16658"/>
                    <a:pt x="29515" y="10731"/>
                  </a:cubicBezTo>
                  <a:cubicBezTo>
                    <a:pt x="29515" y="4803"/>
                    <a:pt x="23010" y="1"/>
                    <a:pt x="15016"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233"/>
            <p:cNvSpPr/>
            <p:nvPr/>
          </p:nvSpPr>
          <p:spPr>
            <a:xfrm>
              <a:off x="5891725" y="1596050"/>
              <a:ext cx="88150" cy="75650"/>
            </a:xfrm>
            <a:custGeom>
              <a:rect b="b" l="l" r="r" t="t"/>
              <a:pathLst>
                <a:path extrusionOk="0" h="3026" w="3526">
                  <a:moveTo>
                    <a:pt x="1520" y="1"/>
                  </a:moveTo>
                  <a:cubicBezTo>
                    <a:pt x="669" y="1"/>
                    <a:pt x="0" y="670"/>
                    <a:pt x="0" y="1521"/>
                  </a:cubicBezTo>
                  <a:cubicBezTo>
                    <a:pt x="0" y="2426"/>
                    <a:pt x="738" y="3025"/>
                    <a:pt x="1517" y="3025"/>
                  </a:cubicBezTo>
                  <a:cubicBezTo>
                    <a:pt x="1889" y="3025"/>
                    <a:pt x="2270" y="2889"/>
                    <a:pt x="2584" y="2584"/>
                  </a:cubicBezTo>
                  <a:cubicBezTo>
                    <a:pt x="3526" y="1612"/>
                    <a:pt x="2857" y="1"/>
                    <a:pt x="15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233"/>
            <p:cNvSpPr/>
            <p:nvPr/>
          </p:nvSpPr>
          <p:spPr>
            <a:xfrm>
              <a:off x="5723025" y="1596050"/>
              <a:ext cx="88925" cy="75650"/>
            </a:xfrm>
            <a:custGeom>
              <a:rect b="b" l="l" r="r" t="t"/>
              <a:pathLst>
                <a:path extrusionOk="0" h="3026" w="3557">
                  <a:moveTo>
                    <a:pt x="1520" y="1"/>
                  </a:moveTo>
                  <a:cubicBezTo>
                    <a:pt x="699" y="1"/>
                    <a:pt x="0" y="670"/>
                    <a:pt x="0" y="1521"/>
                  </a:cubicBezTo>
                  <a:cubicBezTo>
                    <a:pt x="0" y="2426"/>
                    <a:pt x="753" y="3025"/>
                    <a:pt x="1540" y="3025"/>
                  </a:cubicBezTo>
                  <a:cubicBezTo>
                    <a:pt x="1916" y="3025"/>
                    <a:pt x="2300" y="2889"/>
                    <a:pt x="2614" y="2584"/>
                  </a:cubicBezTo>
                  <a:cubicBezTo>
                    <a:pt x="3556" y="1612"/>
                    <a:pt x="2888" y="1"/>
                    <a:pt x="15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233"/>
            <p:cNvSpPr/>
            <p:nvPr/>
          </p:nvSpPr>
          <p:spPr>
            <a:xfrm>
              <a:off x="5555075" y="1596050"/>
              <a:ext cx="88950" cy="75650"/>
            </a:xfrm>
            <a:custGeom>
              <a:rect b="b" l="l" r="r" t="t"/>
              <a:pathLst>
                <a:path extrusionOk="0" h="3026" w="3558">
                  <a:moveTo>
                    <a:pt x="1521" y="1"/>
                  </a:moveTo>
                  <a:cubicBezTo>
                    <a:pt x="669" y="1"/>
                    <a:pt x="1" y="670"/>
                    <a:pt x="1" y="1521"/>
                  </a:cubicBezTo>
                  <a:cubicBezTo>
                    <a:pt x="1" y="2426"/>
                    <a:pt x="753" y="3025"/>
                    <a:pt x="1532" y="3025"/>
                  </a:cubicBezTo>
                  <a:cubicBezTo>
                    <a:pt x="1903" y="3025"/>
                    <a:pt x="2280" y="2889"/>
                    <a:pt x="2584" y="2584"/>
                  </a:cubicBezTo>
                  <a:cubicBezTo>
                    <a:pt x="3557" y="1612"/>
                    <a:pt x="2858" y="1"/>
                    <a:pt x="152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1" name="Google Shape;4831;p233"/>
          <p:cNvSpPr/>
          <p:nvPr/>
        </p:nvSpPr>
        <p:spPr>
          <a:xfrm>
            <a:off x="8725500" y="252870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233"/>
          <p:cNvSpPr/>
          <p:nvPr/>
        </p:nvSpPr>
        <p:spPr>
          <a:xfrm>
            <a:off x="0" y="0"/>
            <a:ext cx="418500" cy="261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233"/>
          <p:cNvSpPr txBox="1"/>
          <p:nvPr/>
        </p:nvSpPr>
        <p:spPr>
          <a:xfrm>
            <a:off x="983950" y="1006100"/>
            <a:ext cx="4543800" cy="13263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rgbClr val="990000"/>
              </a:buClr>
              <a:buSzPts val="1800"/>
              <a:buFont typeface="Georgia"/>
              <a:buChar char="●"/>
            </a:pPr>
            <a:r>
              <a:rPr i="1" lang="en" sz="1800">
                <a:solidFill>
                  <a:srgbClr val="990000"/>
                </a:solidFill>
                <a:latin typeface="Georgia"/>
                <a:ea typeface="Georgia"/>
                <a:cs typeface="Georgia"/>
                <a:sym typeface="Georgia"/>
              </a:rPr>
              <a:t>Constantly judge while they listen.</a:t>
            </a:r>
            <a:endParaRPr i="1" sz="1800">
              <a:solidFill>
                <a:srgbClr val="990000"/>
              </a:solidFill>
              <a:latin typeface="Georgia"/>
              <a:ea typeface="Georgia"/>
              <a:cs typeface="Georgia"/>
              <a:sym typeface="Georgia"/>
            </a:endParaRPr>
          </a:p>
          <a:p>
            <a:pPr indent="-342900" lvl="0" marL="457200" rtl="0" algn="just">
              <a:lnSpc>
                <a:spcPct val="115000"/>
              </a:lnSpc>
              <a:spcBef>
                <a:spcPts val="0"/>
              </a:spcBef>
              <a:spcAft>
                <a:spcPts val="0"/>
              </a:spcAft>
              <a:buClr>
                <a:srgbClr val="990000"/>
              </a:buClr>
              <a:buSzPts val="1800"/>
              <a:buFont typeface="Georgia"/>
              <a:buChar char="●"/>
            </a:pPr>
            <a:r>
              <a:rPr i="1" lang="en" sz="1800">
                <a:solidFill>
                  <a:srgbClr val="990000"/>
                </a:solidFill>
                <a:latin typeface="Georgia"/>
                <a:ea typeface="Georgia"/>
                <a:cs typeface="Georgia"/>
                <a:sym typeface="Georgia"/>
              </a:rPr>
              <a:t>Determine whether it's right or wrong.</a:t>
            </a:r>
            <a:endParaRPr i="1" sz="1800">
              <a:solidFill>
                <a:srgbClr val="990000"/>
              </a:solidFill>
              <a:latin typeface="Georgia"/>
              <a:ea typeface="Georgia"/>
              <a:cs typeface="Georgia"/>
              <a:sym typeface="Georgia"/>
            </a:endParaRPr>
          </a:p>
          <a:p>
            <a:pPr indent="-342900" lvl="0" marL="457200" rtl="0" algn="just">
              <a:lnSpc>
                <a:spcPct val="115000"/>
              </a:lnSpc>
              <a:spcBef>
                <a:spcPts val="0"/>
              </a:spcBef>
              <a:spcAft>
                <a:spcPts val="0"/>
              </a:spcAft>
              <a:buClr>
                <a:srgbClr val="990000"/>
              </a:buClr>
              <a:buSzPts val="1800"/>
              <a:buFont typeface="Georgia"/>
              <a:buChar char="●"/>
            </a:pPr>
            <a:r>
              <a:rPr i="1" lang="en" sz="1800">
                <a:solidFill>
                  <a:srgbClr val="990000"/>
                </a:solidFill>
                <a:latin typeface="Georgia"/>
                <a:ea typeface="Georgia"/>
                <a:cs typeface="Georgia"/>
                <a:sym typeface="Georgia"/>
              </a:rPr>
              <a:t>Ex: media , society.</a:t>
            </a:r>
            <a:endParaRPr i="1" sz="1800">
              <a:solidFill>
                <a:srgbClr val="990000"/>
              </a:solidFill>
              <a:latin typeface="Georgia"/>
              <a:ea typeface="Georgia"/>
              <a:cs typeface="Georgia"/>
              <a:sym typeface="Georgia"/>
            </a:endParaRPr>
          </a:p>
        </p:txBody>
      </p:sp>
      <p:pic>
        <p:nvPicPr>
          <p:cNvPr id="4834" name="Google Shape;4834;p233"/>
          <p:cNvPicPr preferRelativeResize="0"/>
          <p:nvPr/>
        </p:nvPicPr>
        <p:blipFill>
          <a:blip r:embed="rId3">
            <a:alphaModFix/>
          </a:blip>
          <a:stretch>
            <a:fillRect/>
          </a:stretch>
        </p:blipFill>
        <p:spPr>
          <a:xfrm>
            <a:off x="5868150" y="267013"/>
            <a:ext cx="2219325" cy="2581275"/>
          </a:xfrm>
          <a:prstGeom prst="rect">
            <a:avLst/>
          </a:prstGeom>
          <a:noFill/>
          <a:ln>
            <a:noFill/>
          </a:ln>
        </p:spPr>
      </p:pic>
      <p:pic>
        <p:nvPicPr>
          <p:cNvPr id="4835" name="Google Shape;4835;p233"/>
          <p:cNvPicPr preferRelativeResize="0"/>
          <p:nvPr/>
        </p:nvPicPr>
        <p:blipFill>
          <a:blip r:embed="rId4">
            <a:alphaModFix/>
          </a:blip>
          <a:stretch>
            <a:fillRect/>
          </a:stretch>
        </p:blipFill>
        <p:spPr>
          <a:xfrm>
            <a:off x="4858250" y="3284400"/>
            <a:ext cx="3743175" cy="1400525"/>
          </a:xfrm>
          <a:prstGeom prst="rect">
            <a:avLst/>
          </a:prstGeom>
          <a:noFill/>
          <a:ln>
            <a:noFill/>
          </a:ln>
        </p:spPr>
      </p:pic>
      <p:sp>
        <p:nvSpPr>
          <p:cNvPr id="4836" name="Google Shape;4836;p233"/>
          <p:cNvSpPr/>
          <p:nvPr/>
        </p:nvSpPr>
        <p:spPr>
          <a:xfrm>
            <a:off x="0" y="778100"/>
            <a:ext cx="5151300" cy="10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98"/>
          <p:cNvSpPr txBox="1"/>
          <p:nvPr>
            <p:ph type="title"/>
          </p:nvPr>
        </p:nvSpPr>
        <p:spPr>
          <a:xfrm>
            <a:off x="685800" y="527275"/>
            <a:ext cx="7772400" cy="64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NON VERBAL COMMUNICATION ?(1 of 2)</a:t>
            </a:r>
            <a:endParaRPr/>
          </a:p>
        </p:txBody>
      </p:sp>
      <p:sp>
        <p:nvSpPr>
          <p:cNvPr id="1176" name="Google Shape;1176;p198"/>
          <p:cNvSpPr txBox="1"/>
          <p:nvPr>
            <p:ph idx="2" type="body"/>
          </p:nvPr>
        </p:nvSpPr>
        <p:spPr>
          <a:xfrm>
            <a:off x="4572000" y="1818500"/>
            <a:ext cx="3886200" cy="1248300"/>
          </a:xfrm>
          <a:prstGeom prst="rect">
            <a:avLst/>
          </a:prstGeom>
        </p:spPr>
        <p:txBody>
          <a:bodyPr anchorCtr="0" anchor="ctr" bIns="91425" lIns="91425" spcFirstLastPara="1" rIns="91425" wrap="square" tIns="91425">
            <a:noAutofit/>
          </a:bodyPr>
          <a:lstStyle/>
          <a:p>
            <a:pPr indent="-330200" lvl="0" marL="457200" rtl="0" algn="l">
              <a:lnSpc>
                <a:spcPct val="115000"/>
              </a:lnSpc>
              <a:spcBef>
                <a:spcPts val="1200"/>
              </a:spcBef>
              <a:spcAft>
                <a:spcPts val="0"/>
              </a:spcAft>
              <a:buSzPts val="1600"/>
              <a:buChar char="●"/>
            </a:pPr>
            <a:r>
              <a:rPr lang="en">
                <a:solidFill>
                  <a:srgbClr val="333333"/>
                </a:solidFill>
                <a:highlight>
                  <a:srgbClr val="FEFEFE"/>
                </a:highlight>
              </a:rPr>
              <a:t>Non-verbal communication is when you</a:t>
            </a:r>
            <a:r>
              <a:rPr lang="en">
                <a:solidFill>
                  <a:srgbClr val="333333"/>
                </a:solidFill>
                <a:highlight>
                  <a:srgbClr val="FEFEFE"/>
                </a:highlight>
              </a:rPr>
              <a:t> </a:t>
            </a:r>
            <a:r>
              <a:rPr lang="en">
                <a:solidFill>
                  <a:srgbClr val="333333"/>
                </a:solidFill>
                <a:highlight>
                  <a:srgbClr val="FEFEFE"/>
                </a:highlight>
              </a:rPr>
              <a:t>use your body to express yourself.</a:t>
            </a:r>
            <a:endParaRPr>
              <a:solidFill>
                <a:srgbClr val="333333"/>
              </a:solidFill>
              <a:highlight>
                <a:srgbClr val="FEFEFE"/>
              </a:highlight>
            </a:endParaRPr>
          </a:p>
          <a:p>
            <a:pPr indent="-323850" lvl="0" marL="457200" rtl="0" algn="l">
              <a:spcBef>
                <a:spcPts val="0"/>
              </a:spcBef>
              <a:spcAft>
                <a:spcPts val="0"/>
              </a:spcAft>
              <a:buSzPts val="1500"/>
              <a:buChar char="●"/>
            </a:pPr>
            <a:r>
              <a:rPr lang="en">
                <a:solidFill>
                  <a:srgbClr val="333333"/>
                </a:solidFill>
                <a:highlight>
                  <a:srgbClr val="FEFEFE"/>
                </a:highlight>
              </a:rPr>
              <a:t>The key to success in both personal and professional relationships lies in your ability to communicate well, it’s not the words that you use but your nonverbal cues or “body language” that speak the loudest.</a:t>
            </a:r>
            <a:endParaRPr sz="1500"/>
          </a:p>
        </p:txBody>
      </p:sp>
      <p:grpSp>
        <p:nvGrpSpPr>
          <p:cNvPr id="1177" name="Google Shape;1177;p198"/>
          <p:cNvGrpSpPr/>
          <p:nvPr/>
        </p:nvGrpSpPr>
        <p:grpSpPr>
          <a:xfrm>
            <a:off x="6637643" y="3315554"/>
            <a:ext cx="1947290" cy="1882108"/>
            <a:chOff x="1416700" y="1492500"/>
            <a:chExt cx="2730739" cy="2975665"/>
          </a:xfrm>
        </p:grpSpPr>
        <p:sp>
          <p:nvSpPr>
            <p:cNvPr id="1178" name="Google Shape;1178;p198"/>
            <p:cNvSpPr/>
            <p:nvPr/>
          </p:nvSpPr>
          <p:spPr>
            <a:xfrm>
              <a:off x="3033467" y="1707093"/>
              <a:ext cx="13059" cy="6562"/>
            </a:xfrm>
            <a:custGeom>
              <a:rect b="b" l="l" r="r" t="t"/>
              <a:pathLst>
                <a:path extrusionOk="0" h="101" w="201">
                  <a:moveTo>
                    <a:pt x="0" y="0"/>
                  </a:moveTo>
                  <a:cubicBezTo>
                    <a:pt x="67" y="34"/>
                    <a:pt x="167" y="67"/>
                    <a:pt x="200" y="100"/>
                  </a:cubicBezTo>
                  <a:cubicBezTo>
                    <a:pt x="134" y="34"/>
                    <a:pt x="67" y="0"/>
                    <a:pt x="0"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98"/>
            <p:cNvSpPr/>
            <p:nvPr/>
          </p:nvSpPr>
          <p:spPr>
            <a:xfrm>
              <a:off x="3052958" y="1737434"/>
              <a:ext cx="21700" cy="34694"/>
            </a:xfrm>
            <a:custGeom>
              <a:rect b="b" l="l" r="r" t="t"/>
              <a:pathLst>
                <a:path extrusionOk="0" h="534" w="334">
                  <a:moveTo>
                    <a:pt x="301" y="0"/>
                  </a:moveTo>
                  <a:lnTo>
                    <a:pt x="0" y="534"/>
                  </a:lnTo>
                  <a:lnTo>
                    <a:pt x="334" y="34"/>
                  </a:lnTo>
                  <a:lnTo>
                    <a:pt x="301"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98"/>
            <p:cNvSpPr/>
            <p:nvPr/>
          </p:nvSpPr>
          <p:spPr>
            <a:xfrm>
              <a:off x="3115783" y="1607365"/>
              <a:ext cx="54250" cy="67244"/>
            </a:xfrm>
            <a:custGeom>
              <a:rect b="b" l="l" r="r" t="t"/>
              <a:pathLst>
                <a:path extrusionOk="0" h="1035" w="835">
                  <a:moveTo>
                    <a:pt x="735" y="1"/>
                  </a:moveTo>
                  <a:lnTo>
                    <a:pt x="1" y="1002"/>
                  </a:lnTo>
                  <a:lnTo>
                    <a:pt x="101" y="1035"/>
                  </a:lnTo>
                  <a:lnTo>
                    <a:pt x="835" y="101"/>
                  </a:lnTo>
                  <a:lnTo>
                    <a:pt x="735"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98"/>
            <p:cNvSpPr/>
            <p:nvPr/>
          </p:nvSpPr>
          <p:spPr>
            <a:xfrm>
              <a:off x="1429694" y="1772063"/>
              <a:ext cx="2321183" cy="2321183"/>
            </a:xfrm>
            <a:custGeom>
              <a:rect b="b" l="l" r="r" t="t"/>
              <a:pathLst>
                <a:path extrusionOk="0" h="35727" w="35727">
                  <a:moveTo>
                    <a:pt x="1" y="1"/>
                  </a:moveTo>
                  <a:lnTo>
                    <a:pt x="1" y="35727"/>
                  </a:lnTo>
                  <a:lnTo>
                    <a:pt x="35726" y="35727"/>
                  </a:lnTo>
                  <a:lnTo>
                    <a:pt x="357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98"/>
            <p:cNvSpPr/>
            <p:nvPr/>
          </p:nvSpPr>
          <p:spPr>
            <a:xfrm>
              <a:off x="1416700" y="1759069"/>
              <a:ext cx="2347171" cy="2347171"/>
            </a:xfrm>
            <a:custGeom>
              <a:rect b="b" l="l" r="r" t="t"/>
              <a:pathLst>
                <a:path extrusionOk="0" h="36127" w="36127">
                  <a:moveTo>
                    <a:pt x="35693" y="401"/>
                  </a:moveTo>
                  <a:lnTo>
                    <a:pt x="35693" y="35693"/>
                  </a:lnTo>
                  <a:lnTo>
                    <a:pt x="401" y="35693"/>
                  </a:lnTo>
                  <a:lnTo>
                    <a:pt x="401" y="401"/>
                  </a:lnTo>
                  <a:close/>
                  <a:moveTo>
                    <a:pt x="1" y="1"/>
                  </a:moveTo>
                  <a:lnTo>
                    <a:pt x="1" y="36127"/>
                  </a:lnTo>
                  <a:lnTo>
                    <a:pt x="36127" y="36127"/>
                  </a:lnTo>
                  <a:lnTo>
                    <a:pt x="36127"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98"/>
            <p:cNvSpPr/>
            <p:nvPr/>
          </p:nvSpPr>
          <p:spPr>
            <a:xfrm>
              <a:off x="1525069" y="1841450"/>
              <a:ext cx="160476" cy="137477"/>
            </a:xfrm>
            <a:custGeom>
              <a:rect b="b" l="l" r="r" t="t"/>
              <a:pathLst>
                <a:path extrusionOk="0" h="2116" w="2470">
                  <a:moveTo>
                    <a:pt x="1402" y="0"/>
                  </a:moveTo>
                  <a:cubicBezTo>
                    <a:pt x="468" y="0"/>
                    <a:pt x="1" y="1135"/>
                    <a:pt x="668" y="1802"/>
                  </a:cubicBezTo>
                  <a:cubicBezTo>
                    <a:pt x="885" y="2019"/>
                    <a:pt x="1151" y="2116"/>
                    <a:pt x="1412" y="2116"/>
                  </a:cubicBezTo>
                  <a:cubicBezTo>
                    <a:pt x="1953" y="2116"/>
                    <a:pt x="2469" y="1698"/>
                    <a:pt x="2469" y="1068"/>
                  </a:cubicBezTo>
                  <a:cubicBezTo>
                    <a:pt x="2469" y="467"/>
                    <a:pt x="2002" y="0"/>
                    <a:pt x="1402" y="0"/>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98"/>
            <p:cNvSpPr/>
            <p:nvPr/>
          </p:nvSpPr>
          <p:spPr>
            <a:xfrm>
              <a:off x="1804633" y="1841450"/>
              <a:ext cx="158267" cy="137477"/>
            </a:xfrm>
            <a:custGeom>
              <a:rect b="b" l="l" r="r" t="t"/>
              <a:pathLst>
                <a:path extrusionOk="0" h="2116" w="2436">
                  <a:moveTo>
                    <a:pt x="1402" y="0"/>
                  </a:moveTo>
                  <a:cubicBezTo>
                    <a:pt x="468" y="0"/>
                    <a:pt x="1" y="1135"/>
                    <a:pt x="634" y="1802"/>
                  </a:cubicBezTo>
                  <a:cubicBezTo>
                    <a:pt x="851" y="2019"/>
                    <a:pt x="1118" y="2116"/>
                    <a:pt x="1378" y="2116"/>
                  </a:cubicBezTo>
                  <a:cubicBezTo>
                    <a:pt x="1919" y="2116"/>
                    <a:pt x="2436" y="1698"/>
                    <a:pt x="2436" y="1068"/>
                  </a:cubicBezTo>
                  <a:cubicBezTo>
                    <a:pt x="2436" y="467"/>
                    <a:pt x="1969" y="0"/>
                    <a:pt x="1402"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98"/>
            <p:cNvSpPr/>
            <p:nvPr/>
          </p:nvSpPr>
          <p:spPr>
            <a:xfrm>
              <a:off x="2105897" y="1841450"/>
              <a:ext cx="136567" cy="136567"/>
            </a:xfrm>
            <a:custGeom>
              <a:rect b="b" l="l" r="r" t="t"/>
              <a:pathLst>
                <a:path extrusionOk="0" h="2102" w="2102">
                  <a:moveTo>
                    <a:pt x="1034" y="0"/>
                  </a:moveTo>
                  <a:cubicBezTo>
                    <a:pt x="467" y="0"/>
                    <a:pt x="0" y="467"/>
                    <a:pt x="0" y="1068"/>
                  </a:cubicBezTo>
                  <a:cubicBezTo>
                    <a:pt x="0" y="1635"/>
                    <a:pt x="467" y="2102"/>
                    <a:pt x="1034" y="2102"/>
                  </a:cubicBezTo>
                  <a:cubicBezTo>
                    <a:pt x="1635" y="2102"/>
                    <a:pt x="2102" y="1635"/>
                    <a:pt x="2102" y="1068"/>
                  </a:cubicBezTo>
                  <a:cubicBezTo>
                    <a:pt x="2102" y="467"/>
                    <a:pt x="1635" y="0"/>
                    <a:pt x="1034"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98"/>
            <p:cNvSpPr/>
            <p:nvPr/>
          </p:nvSpPr>
          <p:spPr>
            <a:xfrm>
              <a:off x="1429694" y="2029990"/>
              <a:ext cx="2321183" cy="28262"/>
            </a:xfrm>
            <a:custGeom>
              <a:rect b="b" l="l" r="r" t="t"/>
              <a:pathLst>
                <a:path extrusionOk="0" h="435" w="35727">
                  <a:moveTo>
                    <a:pt x="1" y="0"/>
                  </a:moveTo>
                  <a:lnTo>
                    <a:pt x="1" y="434"/>
                  </a:lnTo>
                  <a:lnTo>
                    <a:pt x="35726" y="434"/>
                  </a:lnTo>
                  <a:lnTo>
                    <a:pt x="35726"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98"/>
            <p:cNvSpPr/>
            <p:nvPr/>
          </p:nvSpPr>
          <p:spPr>
            <a:xfrm>
              <a:off x="2436722" y="2458593"/>
              <a:ext cx="1298945" cy="1270878"/>
            </a:xfrm>
            <a:custGeom>
              <a:rect b="b" l="l" r="r" t="t"/>
              <a:pathLst>
                <a:path extrusionOk="0" h="19561" w="19993">
                  <a:moveTo>
                    <a:pt x="16896" y="1"/>
                  </a:moveTo>
                  <a:cubicBezTo>
                    <a:pt x="16881" y="1"/>
                    <a:pt x="16868" y="3"/>
                    <a:pt x="16857" y="8"/>
                  </a:cubicBezTo>
                  <a:cubicBezTo>
                    <a:pt x="16424" y="142"/>
                    <a:pt x="11787" y="10683"/>
                    <a:pt x="11287" y="11083"/>
                  </a:cubicBezTo>
                  <a:cubicBezTo>
                    <a:pt x="11218" y="11133"/>
                    <a:pt x="11114" y="11158"/>
                    <a:pt x="10976" y="11158"/>
                  </a:cubicBezTo>
                  <a:cubicBezTo>
                    <a:pt x="10112" y="11158"/>
                    <a:pt x="7886" y="10200"/>
                    <a:pt x="4148" y="8648"/>
                  </a:cubicBezTo>
                  <a:cubicBezTo>
                    <a:pt x="3290" y="8285"/>
                    <a:pt x="2610" y="8123"/>
                    <a:pt x="2093" y="8123"/>
                  </a:cubicBezTo>
                  <a:cubicBezTo>
                    <a:pt x="1" y="8123"/>
                    <a:pt x="606" y="10782"/>
                    <a:pt x="3014" y="13485"/>
                  </a:cubicBezTo>
                  <a:cubicBezTo>
                    <a:pt x="5774" y="16551"/>
                    <a:pt x="10140" y="19561"/>
                    <a:pt x="13755" y="19561"/>
                  </a:cubicBezTo>
                  <a:cubicBezTo>
                    <a:pt x="14073" y="19561"/>
                    <a:pt x="14385" y="19537"/>
                    <a:pt x="14689" y="19489"/>
                  </a:cubicBezTo>
                  <a:cubicBezTo>
                    <a:pt x="16924" y="19122"/>
                    <a:pt x="18825" y="15553"/>
                    <a:pt x="19993" y="12617"/>
                  </a:cubicBezTo>
                  <a:lnTo>
                    <a:pt x="19993" y="4111"/>
                  </a:lnTo>
                  <a:cubicBezTo>
                    <a:pt x="18868" y="1669"/>
                    <a:pt x="17279" y="1"/>
                    <a:pt x="1689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98"/>
            <p:cNvSpPr/>
            <p:nvPr/>
          </p:nvSpPr>
          <p:spPr>
            <a:xfrm>
              <a:off x="2434968" y="2985883"/>
              <a:ext cx="715580" cy="710772"/>
            </a:xfrm>
            <a:custGeom>
              <a:rect b="b" l="l" r="r" t="t"/>
              <a:pathLst>
                <a:path extrusionOk="0" h="10940" w="11014">
                  <a:moveTo>
                    <a:pt x="2117" y="1"/>
                  </a:moveTo>
                  <a:cubicBezTo>
                    <a:pt x="1" y="1"/>
                    <a:pt x="619" y="2668"/>
                    <a:pt x="3041" y="5335"/>
                  </a:cubicBezTo>
                  <a:cubicBezTo>
                    <a:pt x="5109" y="7670"/>
                    <a:pt x="8111" y="9938"/>
                    <a:pt x="11013" y="10939"/>
                  </a:cubicBezTo>
                  <a:lnTo>
                    <a:pt x="2741" y="65"/>
                  </a:lnTo>
                  <a:cubicBezTo>
                    <a:pt x="2511" y="22"/>
                    <a:pt x="2304" y="1"/>
                    <a:pt x="21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98"/>
            <p:cNvSpPr/>
            <p:nvPr/>
          </p:nvSpPr>
          <p:spPr>
            <a:xfrm>
              <a:off x="2248310" y="2642780"/>
              <a:ext cx="403789" cy="545228"/>
            </a:xfrm>
            <a:custGeom>
              <a:rect b="b" l="l" r="r" t="t"/>
              <a:pathLst>
                <a:path extrusionOk="0" h="8392" w="6215">
                  <a:moveTo>
                    <a:pt x="111" y="1"/>
                  </a:moveTo>
                  <a:cubicBezTo>
                    <a:pt x="44" y="1"/>
                    <a:pt x="1" y="21"/>
                    <a:pt x="10" y="75"/>
                  </a:cubicBezTo>
                  <a:cubicBezTo>
                    <a:pt x="110" y="943"/>
                    <a:pt x="143" y="1910"/>
                    <a:pt x="143" y="2811"/>
                  </a:cubicBezTo>
                  <a:cubicBezTo>
                    <a:pt x="177" y="4245"/>
                    <a:pt x="143" y="5412"/>
                    <a:pt x="210" y="5513"/>
                  </a:cubicBezTo>
                  <a:cubicBezTo>
                    <a:pt x="1157" y="6874"/>
                    <a:pt x="3206" y="8392"/>
                    <a:pt x="4541" y="8392"/>
                  </a:cubicBezTo>
                  <a:cubicBezTo>
                    <a:pt x="4712" y="8392"/>
                    <a:pt x="4870" y="8367"/>
                    <a:pt x="5013" y="8315"/>
                  </a:cubicBezTo>
                  <a:cubicBezTo>
                    <a:pt x="6214" y="7881"/>
                    <a:pt x="5847" y="5346"/>
                    <a:pt x="5647" y="4645"/>
                  </a:cubicBezTo>
                  <a:cubicBezTo>
                    <a:pt x="5647" y="4645"/>
                    <a:pt x="5647" y="4612"/>
                    <a:pt x="5647" y="4612"/>
                  </a:cubicBezTo>
                  <a:cubicBezTo>
                    <a:pt x="5581" y="4478"/>
                    <a:pt x="5581" y="4345"/>
                    <a:pt x="5547" y="4245"/>
                  </a:cubicBezTo>
                  <a:cubicBezTo>
                    <a:pt x="5447" y="3077"/>
                    <a:pt x="5514" y="1910"/>
                    <a:pt x="5714" y="776"/>
                  </a:cubicBezTo>
                  <a:lnTo>
                    <a:pt x="1811" y="275"/>
                  </a:lnTo>
                  <a:lnTo>
                    <a:pt x="644" y="142"/>
                  </a:lnTo>
                  <a:cubicBezTo>
                    <a:pt x="644" y="142"/>
                    <a:pt x="291" y="1"/>
                    <a:pt x="111"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98"/>
            <p:cNvSpPr/>
            <p:nvPr/>
          </p:nvSpPr>
          <p:spPr>
            <a:xfrm>
              <a:off x="2268451" y="2660647"/>
              <a:ext cx="348954" cy="291585"/>
            </a:xfrm>
            <a:custGeom>
              <a:rect b="b" l="l" r="r" t="t"/>
              <a:pathLst>
                <a:path extrusionOk="0" h="4488" w="5371">
                  <a:moveTo>
                    <a:pt x="1501" y="0"/>
                  </a:moveTo>
                  <a:lnTo>
                    <a:pt x="0" y="134"/>
                  </a:lnTo>
                  <a:cubicBezTo>
                    <a:pt x="0" y="134"/>
                    <a:pt x="933" y="4487"/>
                    <a:pt x="4390" y="4487"/>
                  </a:cubicBezTo>
                  <a:cubicBezTo>
                    <a:pt x="4514" y="4487"/>
                    <a:pt x="4640" y="4482"/>
                    <a:pt x="4770" y="4470"/>
                  </a:cubicBezTo>
                  <a:cubicBezTo>
                    <a:pt x="4937" y="4470"/>
                    <a:pt x="5137" y="4437"/>
                    <a:pt x="5337" y="4370"/>
                  </a:cubicBezTo>
                  <a:cubicBezTo>
                    <a:pt x="5337" y="4370"/>
                    <a:pt x="5337" y="4337"/>
                    <a:pt x="5337" y="4337"/>
                  </a:cubicBezTo>
                  <a:cubicBezTo>
                    <a:pt x="5271" y="4203"/>
                    <a:pt x="5237" y="4070"/>
                    <a:pt x="5237" y="3970"/>
                  </a:cubicBezTo>
                  <a:cubicBezTo>
                    <a:pt x="5137" y="2802"/>
                    <a:pt x="5204" y="1635"/>
                    <a:pt x="5371" y="501"/>
                  </a:cubicBezTo>
                  <a:lnTo>
                    <a:pt x="150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98"/>
            <p:cNvSpPr/>
            <p:nvPr/>
          </p:nvSpPr>
          <p:spPr>
            <a:xfrm>
              <a:off x="2131885" y="1981653"/>
              <a:ext cx="721752" cy="880149"/>
            </a:xfrm>
            <a:custGeom>
              <a:rect b="b" l="l" r="r" t="t"/>
              <a:pathLst>
                <a:path extrusionOk="0" h="13547" w="11109">
                  <a:moveTo>
                    <a:pt x="5313" y="0"/>
                  </a:moveTo>
                  <a:cubicBezTo>
                    <a:pt x="3242" y="0"/>
                    <a:pt x="1070" y="1302"/>
                    <a:pt x="501" y="3413"/>
                  </a:cubicBezTo>
                  <a:cubicBezTo>
                    <a:pt x="1" y="5414"/>
                    <a:pt x="1268" y="11085"/>
                    <a:pt x="2736" y="12286"/>
                  </a:cubicBezTo>
                  <a:cubicBezTo>
                    <a:pt x="3719" y="13100"/>
                    <a:pt x="4958" y="13547"/>
                    <a:pt x="6151" y="13547"/>
                  </a:cubicBezTo>
                  <a:cubicBezTo>
                    <a:pt x="7548" y="13547"/>
                    <a:pt x="8883" y="12935"/>
                    <a:pt x="9674" y="11586"/>
                  </a:cubicBezTo>
                  <a:cubicBezTo>
                    <a:pt x="11109" y="9150"/>
                    <a:pt x="9274" y="1779"/>
                    <a:pt x="7673" y="678"/>
                  </a:cubicBezTo>
                  <a:cubicBezTo>
                    <a:pt x="6979" y="215"/>
                    <a:pt x="6154" y="0"/>
                    <a:pt x="5313"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98"/>
            <p:cNvSpPr/>
            <p:nvPr/>
          </p:nvSpPr>
          <p:spPr>
            <a:xfrm>
              <a:off x="2300935" y="2777657"/>
              <a:ext cx="65" cy="65"/>
            </a:xfrm>
            <a:custGeom>
              <a:rect b="b" l="l" r="r" t="t"/>
              <a:pathLst>
                <a:path extrusionOk="0" fill="none" h="1" w="1">
                  <a:moveTo>
                    <a:pt x="0" y="1"/>
                  </a:moveTo>
                  <a:lnTo>
                    <a:pt x="0" y="1"/>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98"/>
            <p:cNvSpPr/>
            <p:nvPr/>
          </p:nvSpPr>
          <p:spPr>
            <a:xfrm>
              <a:off x="2467777" y="2424419"/>
              <a:ext cx="28262" cy="69388"/>
            </a:xfrm>
            <a:custGeom>
              <a:rect b="b" l="l" r="r" t="t"/>
              <a:pathLst>
                <a:path extrusionOk="0" h="1068" w="435">
                  <a:moveTo>
                    <a:pt x="201" y="0"/>
                  </a:moveTo>
                  <a:lnTo>
                    <a:pt x="201" y="0"/>
                  </a:lnTo>
                  <a:cubicBezTo>
                    <a:pt x="201" y="0"/>
                    <a:pt x="168" y="1"/>
                    <a:pt x="201" y="34"/>
                  </a:cubicBezTo>
                  <a:cubicBezTo>
                    <a:pt x="268" y="401"/>
                    <a:pt x="335" y="868"/>
                    <a:pt x="1" y="1068"/>
                  </a:cubicBezTo>
                  <a:cubicBezTo>
                    <a:pt x="435" y="934"/>
                    <a:pt x="368" y="334"/>
                    <a:pt x="2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98"/>
            <p:cNvSpPr/>
            <p:nvPr/>
          </p:nvSpPr>
          <p:spPr>
            <a:xfrm>
              <a:off x="2415152" y="2402589"/>
              <a:ext cx="88554" cy="80758"/>
            </a:xfrm>
            <a:custGeom>
              <a:rect b="b" l="l" r="r" t="t"/>
              <a:pathLst>
                <a:path extrusionOk="0" h="1243" w="1363">
                  <a:moveTo>
                    <a:pt x="619" y="0"/>
                  </a:moveTo>
                  <a:cubicBezTo>
                    <a:pt x="605" y="0"/>
                    <a:pt x="592" y="1"/>
                    <a:pt x="577" y="3"/>
                  </a:cubicBezTo>
                  <a:cubicBezTo>
                    <a:pt x="0" y="99"/>
                    <a:pt x="163" y="1243"/>
                    <a:pt x="709" y="1243"/>
                  </a:cubicBezTo>
                  <a:cubicBezTo>
                    <a:pt x="732" y="1243"/>
                    <a:pt x="754" y="1241"/>
                    <a:pt x="778" y="1237"/>
                  </a:cubicBezTo>
                  <a:cubicBezTo>
                    <a:pt x="1362" y="1172"/>
                    <a:pt x="1125" y="0"/>
                    <a:pt x="6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98"/>
            <p:cNvSpPr/>
            <p:nvPr/>
          </p:nvSpPr>
          <p:spPr>
            <a:xfrm>
              <a:off x="2632540" y="2391934"/>
              <a:ext cx="39047" cy="60747"/>
            </a:xfrm>
            <a:custGeom>
              <a:rect b="b" l="l" r="r" t="t"/>
              <a:pathLst>
                <a:path extrusionOk="0" h="935" w="601">
                  <a:moveTo>
                    <a:pt x="0" y="0"/>
                  </a:moveTo>
                  <a:cubicBezTo>
                    <a:pt x="0" y="400"/>
                    <a:pt x="167" y="934"/>
                    <a:pt x="601" y="934"/>
                  </a:cubicBezTo>
                  <a:lnTo>
                    <a:pt x="601" y="901"/>
                  </a:lnTo>
                  <a:cubicBezTo>
                    <a:pt x="234" y="867"/>
                    <a:pt x="100" y="400"/>
                    <a:pt x="33" y="33"/>
                  </a:cubicBezTo>
                  <a:cubicBezTo>
                    <a:pt x="33" y="0"/>
                    <a:pt x="0"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98"/>
            <p:cNvSpPr/>
            <p:nvPr/>
          </p:nvSpPr>
          <p:spPr>
            <a:xfrm>
              <a:off x="2619416" y="2360554"/>
              <a:ext cx="86670" cy="80108"/>
            </a:xfrm>
            <a:custGeom>
              <a:rect b="b" l="l" r="r" t="t"/>
              <a:pathLst>
                <a:path extrusionOk="0" h="1233" w="1334">
                  <a:moveTo>
                    <a:pt x="579" y="1"/>
                  </a:moveTo>
                  <a:cubicBezTo>
                    <a:pt x="544" y="1"/>
                    <a:pt x="507" y="6"/>
                    <a:pt x="469" y="16"/>
                  </a:cubicBezTo>
                  <a:cubicBezTo>
                    <a:pt x="0" y="141"/>
                    <a:pt x="205" y="1232"/>
                    <a:pt x="699" y="1232"/>
                  </a:cubicBezTo>
                  <a:cubicBezTo>
                    <a:pt x="732" y="1232"/>
                    <a:pt x="767" y="1228"/>
                    <a:pt x="803" y="1217"/>
                  </a:cubicBezTo>
                  <a:cubicBezTo>
                    <a:pt x="1334" y="1092"/>
                    <a:pt x="1104" y="1"/>
                    <a:pt x="57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98"/>
            <p:cNvSpPr/>
            <p:nvPr/>
          </p:nvSpPr>
          <p:spPr>
            <a:xfrm>
              <a:off x="2386240" y="2307084"/>
              <a:ext cx="88164" cy="64905"/>
            </a:xfrm>
            <a:custGeom>
              <a:rect b="b" l="l" r="r" t="t"/>
              <a:pathLst>
                <a:path extrusionOk="0" h="999" w="1357">
                  <a:moveTo>
                    <a:pt x="881" y="1"/>
                  </a:moveTo>
                  <a:cubicBezTo>
                    <a:pt x="756" y="1"/>
                    <a:pt x="629" y="34"/>
                    <a:pt x="522" y="105"/>
                  </a:cubicBezTo>
                  <a:cubicBezTo>
                    <a:pt x="322" y="239"/>
                    <a:pt x="155" y="405"/>
                    <a:pt x="55" y="639"/>
                  </a:cubicBezTo>
                  <a:cubicBezTo>
                    <a:pt x="0" y="830"/>
                    <a:pt x="147" y="999"/>
                    <a:pt x="312" y="999"/>
                  </a:cubicBezTo>
                  <a:cubicBezTo>
                    <a:pt x="348" y="999"/>
                    <a:pt x="386" y="991"/>
                    <a:pt x="422" y="973"/>
                  </a:cubicBezTo>
                  <a:cubicBezTo>
                    <a:pt x="589" y="906"/>
                    <a:pt x="756" y="806"/>
                    <a:pt x="889" y="739"/>
                  </a:cubicBezTo>
                  <a:cubicBezTo>
                    <a:pt x="1056" y="672"/>
                    <a:pt x="1223" y="539"/>
                    <a:pt x="1289" y="372"/>
                  </a:cubicBezTo>
                  <a:cubicBezTo>
                    <a:pt x="1356" y="272"/>
                    <a:pt x="1289" y="139"/>
                    <a:pt x="1189" y="72"/>
                  </a:cubicBezTo>
                  <a:cubicBezTo>
                    <a:pt x="1096" y="25"/>
                    <a:pt x="989" y="1"/>
                    <a:pt x="8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98"/>
            <p:cNvSpPr/>
            <p:nvPr/>
          </p:nvSpPr>
          <p:spPr>
            <a:xfrm>
              <a:off x="2599990" y="2265829"/>
              <a:ext cx="97585" cy="48143"/>
            </a:xfrm>
            <a:custGeom>
              <a:rect b="b" l="l" r="r" t="t"/>
              <a:pathLst>
                <a:path extrusionOk="0" h="741" w="1502">
                  <a:moveTo>
                    <a:pt x="578" y="0"/>
                  </a:moveTo>
                  <a:cubicBezTo>
                    <a:pt x="376" y="0"/>
                    <a:pt x="184" y="95"/>
                    <a:pt x="67" y="240"/>
                  </a:cubicBezTo>
                  <a:cubicBezTo>
                    <a:pt x="1" y="340"/>
                    <a:pt x="1" y="473"/>
                    <a:pt x="101" y="573"/>
                  </a:cubicBezTo>
                  <a:cubicBezTo>
                    <a:pt x="238" y="656"/>
                    <a:pt x="375" y="716"/>
                    <a:pt x="531" y="716"/>
                  </a:cubicBezTo>
                  <a:cubicBezTo>
                    <a:pt x="565" y="716"/>
                    <a:pt x="599" y="713"/>
                    <a:pt x="635" y="707"/>
                  </a:cubicBezTo>
                  <a:cubicBezTo>
                    <a:pt x="801" y="740"/>
                    <a:pt x="968" y="740"/>
                    <a:pt x="1135" y="740"/>
                  </a:cubicBezTo>
                  <a:cubicBezTo>
                    <a:pt x="1402" y="740"/>
                    <a:pt x="1502" y="440"/>
                    <a:pt x="1335" y="273"/>
                  </a:cubicBezTo>
                  <a:cubicBezTo>
                    <a:pt x="1168" y="106"/>
                    <a:pt x="935" y="6"/>
                    <a:pt x="668" y="6"/>
                  </a:cubicBezTo>
                  <a:cubicBezTo>
                    <a:pt x="638" y="2"/>
                    <a:pt x="608" y="0"/>
                    <a:pt x="5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98"/>
            <p:cNvSpPr/>
            <p:nvPr/>
          </p:nvSpPr>
          <p:spPr>
            <a:xfrm>
              <a:off x="2504680" y="2655320"/>
              <a:ext cx="54185" cy="18387"/>
            </a:xfrm>
            <a:custGeom>
              <a:rect b="b" l="l" r="r" t="t"/>
              <a:pathLst>
                <a:path extrusionOk="0" h="283" w="834">
                  <a:moveTo>
                    <a:pt x="25" y="1"/>
                  </a:moveTo>
                  <a:cubicBezTo>
                    <a:pt x="15" y="1"/>
                    <a:pt x="0" y="16"/>
                    <a:pt x="0" y="16"/>
                  </a:cubicBezTo>
                  <a:cubicBezTo>
                    <a:pt x="67" y="182"/>
                    <a:pt x="200" y="283"/>
                    <a:pt x="367" y="283"/>
                  </a:cubicBezTo>
                  <a:cubicBezTo>
                    <a:pt x="567" y="283"/>
                    <a:pt x="734" y="182"/>
                    <a:pt x="834" y="16"/>
                  </a:cubicBezTo>
                  <a:lnTo>
                    <a:pt x="834" y="16"/>
                  </a:lnTo>
                  <a:cubicBezTo>
                    <a:pt x="701" y="82"/>
                    <a:pt x="534" y="149"/>
                    <a:pt x="400" y="182"/>
                  </a:cubicBezTo>
                  <a:cubicBezTo>
                    <a:pt x="267" y="182"/>
                    <a:pt x="133" y="82"/>
                    <a:pt x="33" y="16"/>
                  </a:cubicBezTo>
                  <a:cubicBezTo>
                    <a:pt x="33" y="5"/>
                    <a:pt x="30" y="1"/>
                    <a:pt x="2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98"/>
            <p:cNvSpPr/>
            <p:nvPr/>
          </p:nvSpPr>
          <p:spPr>
            <a:xfrm>
              <a:off x="2517674" y="2284800"/>
              <a:ext cx="145923" cy="317378"/>
            </a:xfrm>
            <a:custGeom>
              <a:rect b="b" l="l" r="r" t="t"/>
              <a:pathLst>
                <a:path extrusionOk="0" h="4885" w="2246">
                  <a:moveTo>
                    <a:pt x="1014" y="1"/>
                  </a:moveTo>
                  <a:cubicBezTo>
                    <a:pt x="984" y="1"/>
                    <a:pt x="934" y="24"/>
                    <a:pt x="934" y="48"/>
                  </a:cubicBezTo>
                  <a:cubicBezTo>
                    <a:pt x="1201" y="1282"/>
                    <a:pt x="1668" y="2450"/>
                    <a:pt x="1935" y="3684"/>
                  </a:cubicBezTo>
                  <a:cubicBezTo>
                    <a:pt x="1764" y="3635"/>
                    <a:pt x="1611" y="3604"/>
                    <a:pt x="1450" y="3604"/>
                  </a:cubicBezTo>
                  <a:cubicBezTo>
                    <a:pt x="1390" y="3604"/>
                    <a:pt x="1330" y="3608"/>
                    <a:pt x="1268" y="3617"/>
                  </a:cubicBezTo>
                  <a:cubicBezTo>
                    <a:pt x="1234" y="3617"/>
                    <a:pt x="1501" y="4451"/>
                    <a:pt x="1501" y="4585"/>
                  </a:cubicBezTo>
                  <a:cubicBezTo>
                    <a:pt x="1330" y="4646"/>
                    <a:pt x="1150" y="4675"/>
                    <a:pt x="969" y="4675"/>
                  </a:cubicBezTo>
                  <a:cubicBezTo>
                    <a:pt x="656" y="4675"/>
                    <a:pt x="342" y="4587"/>
                    <a:pt x="67" y="4418"/>
                  </a:cubicBezTo>
                  <a:cubicBezTo>
                    <a:pt x="34" y="4418"/>
                    <a:pt x="0" y="4451"/>
                    <a:pt x="34" y="4484"/>
                  </a:cubicBezTo>
                  <a:cubicBezTo>
                    <a:pt x="300" y="4751"/>
                    <a:pt x="634" y="4885"/>
                    <a:pt x="1001" y="4885"/>
                  </a:cubicBezTo>
                  <a:cubicBezTo>
                    <a:pt x="1168" y="4885"/>
                    <a:pt x="1334" y="4885"/>
                    <a:pt x="1501" y="4818"/>
                  </a:cubicBezTo>
                  <a:lnTo>
                    <a:pt x="1568" y="4818"/>
                  </a:lnTo>
                  <a:lnTo>
                    <a:pt x="1668" y="4785"/>
                  </a:lnTo>
                  <a:cubicBezTo>
                    <a:pt x="1701" y="4751"/>
                    <a:pt x="1735" y="4718"/>
                    <a:pt x="1735" y="4685"/>
                  </a:cubicBezTo>
                  <a:cubicBezTo>
                    <a:pt x="1735" y="4651"/>
                    <a:pt x="1735" y="4651"/>
                    <a:pt x="1735" y="4651"/>
                  </a:cubicBezTo>
                  <a:lnTo>
                    <a:pt x="1735" y="4618"/>
                  </a:lnTo>
                  <a:cubicBezTo>
                    <a:pt x="1668" y="4318"/>
                    <a:pt x="1568" y="3851"/>
                    <a:pt x="1568" y="3851"/>
                  </a:cubicBezTo>
                  <a:lnTo>
                    <a:pt x="1568" y="3851"/>
                  </a:lnTo>
                  <a:cubicBezTo>
                    <a:pt x="1658" y="3873"/>
                    <a:pt x="1947" y="3957"/>
                    <a:pt x="2114" y="3957"/>
                  </a:cubicBezTo>
                  <a:cubicBezTo>
                    <a:pt x="2194" y="3957"/>
                    <a:pt x="2246" y="3938"/>
                    <a:pt x="2235" y="3884"/>
                  </a:cubicBezTo>
                  <a:cubicBezTo>
                    <a:pt x="1968" y="2550"/>
                    <a:pt x="1568" y="1249"/>
                    <a:pt x="1034" y="15"/>
                  </a:cubicBezTo>
                  <a:cubicBezTo>
                    <a:pt x="1034" y="5"/>
                    <a:pt x="1026" y="1"/>
                    <a:pt x="10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98"/>
            <p:cNvSpPr/>
            <p:nvPr/>
          </p:nvSpPr>
          <p:spPr>
            <a:xfrm>
              <a:off x="2513321" y="2573978"/>
              <a:ext cx="88944" cy="63736"/>
            </a:xfrm>
            <a:custGeom>
              <a:rect b="b" l="l" r="r" t="t"/>
              <a:pathLst>
                <a:path extrusionOk="0" h="981" w="1369">
                  <a:moveTo>
                    <a:pt x="134" y="0"/>
                  </a:moveTo>
                  <a:cubicBezTo>
                    <a:pt x="67" y="134"/>
                    <a:pt x="34" y="267"/>
                    <a:pt x="34" y="400"/>
                  </a:cubicBezTo>
                  <a:cubicBezTo>
                    <a:pt x="0" y="667"/>
                    <a:pt x="67" y="934"/>
                    <a:pt x="367" y="967"/>
                  </a:cubicBezTo>
                  <a:cubicBezTo>
                    <a:pt x="403" y="976"/>
                    <a:pt x="441" y="981"/>
                    <a:pt x="481" y="981"/>
                  </a:cubicBezTo>
                  <a:cubicBezTo>
                    <a:pt x="588" y="981"/>
                    <a:pt x="703" y="950"/>
                    <a:pt x="801" y="901"/>
                  </a:cubicBezTo>
                  <a:cubicBezTo>
                    <a:pt x="1035" y="734"/>
                    <a:pt x="1201" y="567"/>
                    <a:pt x="1368" y="334"/>
                  </a:cubicBezTo>
                  <a:cubicBezTo>
                    <a:pt x="901" y="334"/>
                    <a:pt x="501" y="234"/>
                    <a:pt x="1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98"/>
            <p:cNvSpPr/>
            <p:nvPr/>
          </p:nvSpPr>
          <p:spPr>
            <a:xfrm>
              <a:off x="2513321" y="2599706"/>
              <a:ext cx="52106" cy="38007"/>
            </a:xfrm>
            <a:custGeom>
              <a:rect b="b" l="l" r="r" t="t"/>
              <a:pathLst>
                <a:path extrusionOk="0" h="585" w="802">
                  <a:moveTo>
                    <a:pt x="106" y="1"/>
                  </a:moveTo>
                  <a:cubicBezTo>
                    <a:pt x="82" y="1"/>
                    <a:pt x="58" y="2"/>
                    <a:pt x="34" y="4"/>
                  </a:cubicBezTo>
                  <a:cubicBezTo>
                    <a:pt x="0" y="271"/>
                    <a:pt x="34" y="538"/>
                    <a:pt x="367" y="571"/>
                  </a:cubicBezTo>
                  <a:cubicBezTo>
                    <a:pt x="403" y="580"/>
                    <a:pt x="441" y="585"/>
                    <a:pt x="481" y="585"/>
                  </a:cubicBezTo>
                  <a:cubicBezTo>
                    <a:pt x="588" y="585"/>
                    <a:pt x="703" y="554"/>
                    <a:pt x="801" y="505"/>
                  </a:cubicBezTo>
                  <a:cubicBezTo>
                    <a:pt x="677" y="195"/>
                    <a:pt x="410" y="1"/>
                    <a:pt x="106" y="1"/>
                  </a:cubicBezTo>
                  <a:close/>
                </a:path>
              </a:pathLst>
            </a:custGeom>
            <a:solidFill>
              <a:srgbClr val="FF9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98"/>
            <p:cNvSpPr/>
            <p:nvPr/>
          </p:nvSpPr>
          <p:spPr>
            <a:xfrm>
              <a:off x="2034690" y="1911227"/>
              <a:ext cx="736565" cy="572126"/>
            </a:xfrm>
            <a:custGeom>
              <a:rect b="b" l="l" r="r" t="t"/>
              <a:pathLst>
                <a:path extrusionOk="0" h="8806" w="11337">
                  <a:moveTo>
                    <a:pt x="9964" y="0"/>
                  </a:moveTo>
                  <a:cubicBezTo>
                    <a:pt x="9369" y="0"/>
                    <a:pt x="8668" y="861"/>
                    <a:pt x="8668" y="861"/>
                  </a:cubicBezTo>
                  <a:cubicBezTo>
                    <a:pt x="7802" y="579"/>
                    <a:pt x="6904" y="434"/>
                    <a:pt x="6003" y="434"/>
                  </a:cubicBezTo>
                  <a:cubicBezTo>
                    <a:pt x="5309" y="434"/>
                    <a:pt x="4614" y="520"/>
                    <a:pt x="3932" y="694"/>
                  </a:cubicBezTo>
                  <a:cubicBezTo>
                    <a:pt x="2030" y="1261"/>
                    <a:pt x="1397" y="3296"/>
                    <a:pt x="1397" y="3296"/>
                  </a:cubicBezTo>
                  <a:cubicBezTo>
                    <a:pt x="1397" y="3296"/>
                    <a:pt x="396" y="3696"/>
                    <a:pt x="196" y="4530"/>
                  </a:cubicBezTo>
                  <a:cubicBezTo>
                    <a:pt x="0" y="5313"/>
                    <a:pt x="1622" y="8806"/>
                    <a:pt x="2473" y="8806"/>
                  </a:cubicBezTo>
                  <a:cubicBezTo>
                    <a:pt x="2493" y="8806"/>
                    <a:pt x="2512" y="8804"/>
                    <a:pt x="2531" y="8800"/>
                  </a:cubicBezTo>
                  <a:cubicBezTo>
                    <a:pt x="3832" y="8567"/>
                    <a:pt x="3631" y="6132"/>
                    <a:pt x="3631" y="6132"/>
                  </a:cubicBezTo>
                  <a:cubicBezTo>
                    <a:pt x="3631" y="6132"/>
                    <a:pt x="5833" y="5331"/>
                    <a:pt x="5833" y="3563"/>
                  </a:cubicBezTo>
                  <a:cubicBezTo>
                    <a:pt x="5833" y="3563"/>
                    <a:pt x="6925" y="4003"/>
                    <a:pt x="8118" y="4003"/>
                  </a:cubicBezTo>
                  <a:cubicBezTo>
                    <a:pt x="8693" y="4003"/>
                    <a:pt x="9292" y="3901"/>
                    <a:pt x="9803" y="3596"/>
                  </a:cubicBezTo>
                  <a:cubicBezTo>
                    <a:pt x="11337" y="2662"/>
                    <a:pt x="10737" y="628"/>
                    <a:pt x="10436" y="261"/>
                  </a:cubicBezTo>
                  <a:cubicBezTo>
                    <a:pt x="10301" y="73"/>
                    <a:pt x="10137" y="0"/>
                    <a:pt x="99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98"/>
            <p:cNvSpPr/>
            <p:nvPr/>
          </p:nvSpPr>
          <p:spPr>
            <a:xfrm>
              <a:off x="2233757" y="2108019"/>
              <a:ext cx="191921" cy="216545"/>
            </a:xfrm>
            <a:custGeom>
              <a:rect b="b" l="l" r="r" t="t"/>
              <a:pathLst>
                <a:path extrusionOk="0" h="3333" w="2954">
                  <a:moveTo>
                    <a:pt x="2702" y="0"/>
                  </a:moveTo>
                  <a:cubicBezTo>
                    <a:pt x="2769" y="1735"/>
                    <a:pt x="1835" y="3103"/>
                    <a:pt x="34" y="3203"/>
                  </a:cubicBezTo>
                  <a:cubicBezTo>
                    <a:pt x="0" y="3203"/>
                    <a:pt x="0" y="3303"/>
                    <a:pt x="34" y="3303"/>
                  </a:cubicBezTo>
                  <a:cubicBezTo>
                    <a:pt x="157" y="3323"/>
                    <a:pt x="276" y="3332"/>
                    <a:pt x="392" y="3332"/>
                  </a:cubicBezTo>
                  <a:cubicBezTo>
                    <a:pt x="2010" y="3332"/>
                    <a:pt x="2954" y="1463"/>
                    <a:pt x="273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98"/>
            <p:cNvSpPr/>
            <p:nvPr/>
          </p:nvSpPr>
          <p:spPr>
            <a:xfrm>
              <a:off x="2014875" y="2121012"/>
              <a:ext cx="183670" cy="360259"/>
            </a:xfrm>
            <a:custGeom>
              <a:rect b="b" l="l" r="r" t="t"/>
              <a:pathLst>
                <a:path extrusionOk="0" h="5545" w="2827">
                  <a:moveTo>
                    <a:pt x="1735" y="0"/>
                  </a:moveTo>
                  <a:cubicBezTo>
                    <a:pt x="634" y="501"/>
                    <a:pt x="0" y="1368"/>
                    <a:pt x="367" y="2569"/>
                  </a:cubicBezTo>
                  <a:cubicBezTo>
                    <a:pt x="734" y="3670"/>
                    <a:pt x="1601" y="5137"/>
                    <a:pt x="2736" y="5538"/>
                  </a:cubicBezTo>
                  <a:cubicBezTo>
                    <a:pt x="2745" y="5543"/>
                    <a:pt x="2754" y="5545"/>
                    <a:pt x="2762" y="5545"/>
                  </a:cubicBezTo>
                  <a:cubicBezTo>
                    <a:pt x="2810" y="5545"/>
                    <a:pt x="2826" y="5471"/>
                    <a:pt x="2769" y="5471"/>
                  </a:cubicBezTo>
                  <a:cubicBezTo>
                    <a:pt x="1835" y="5071"/>
                    <a:pt x="1101" y="3937"/>
                    <a:pt x="701" y="3036"/>
                  </a:cubicBezTo>
                  <a:cubicBezTo>
                    <a:pt x="434" y="2469"/>
                    <a:pt x="200" y="1768"/>
                    <a:pt x="501" y="1135"/>
                  </a:cubicBezTo>
                  <a:cubicBezTo>
                    <a:pt x="768" y="634"/>
                    <a:pt x="1301" y="367"/>
                    <a:pt x="1735" y="34"/>
                  </a:cubicBezTo>
                  <a:cubicBezTo>
                    <a:pt x="1768" y="34"/>
                    <a:pt x="1735" y="0"/>
                    <a:pt x="17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98"/>
            <p:cNvSpPr/>
            <p:nvPr/>
          </p:nvSpPr>
          <p:spPr>
            <a:xfrm>
              <a:off x="2535735" y="1918893"/>
              <a:ext cx="233372" cy="249615"/>
            </a:xfrm>
            <a:custGeom>
              <a:rect b="b" l="l" r="r" t="t"/>
              <a:pathLst>
                <a:path extrusionOk="0" h="3842" w="3592">
                  <a:moveTo>
                    <a:pt x="2602" y="0"/>
                  </a:moveTo>
                  <a:cubicBezTo>
                    <a:pt x="2569" y="0"/>
                    <a:pt x="2531" y="49"/>
                    <a:pt x="2558" y="76"/>
                  </a:cubicBezTo>
                  <a:cubicBezTo>
                    <a:pt x="3125" y="977"/>
                    <a:pt x="3558" y="2077"/>
                    <a:pt x="2758" y="2978"/>
                  </a:cubicBezTo>
                  <a:cubicBezTo>
                    <a:pt x="2279" y="3457"/>
                    <a:pt x="1645" y="3717"/>
                    <a:pt x="1003" y="3717"/>
                  </a:cubicBezTo>
                  <a:cubicBezTo>
                    <a:pt x="706" y="3717"/>
                    <a:pt x="408" y="3661"/>
                    <a:pt x="122" y="3545"/>
                  </a:cubicBezTo>
                  <a:cubicBezTo>
                    <a:pt x="111" y="3541"/>
                    <a:pt x="101" y="3540"/>
                    <a:pt x="92" y="3540"/>
                  </a:cubicBezTo>
                  <a:cubicBezTo>
                    <a:pt x="17" y="3540"/>
                    <a:pt x="0" y="3645"/>
                    <a:pt x="89" y="3645"/>
                  </a:cubicBezTo>
                  <a:cubicBezTo>
                    <a:pt x="406" y="3778"/>
                    <a:pt x="735" y="3842"/>
                    <a:pt x="1059" y="3842"/>
                  </a:cubicBezTo>
                  <a:cubicBezTo>
                    <a:pt x="1794" y="3842"/>
                    <a:pt x="2505" y="3513"/>
                    <a:pt x="2991" y="2911"/>
                  </a:cubicBezTo>
                  <a:cubicBezTo>
                    <a:pt x="3592" y="2044"/>
                    <a:pt x="3325" y="743"/>
                    <a:pt x="2624" y="9"/>
                  </a:cubicBezTo>
                  <a:cubicBezTo>
                    <a:pt x="2618" y="3"/>
                    <a:pt x="2610" y="0"/>
                    <a:pt x="26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98"/>
            <p:cNvSpPr/>
            <p:nvPr/>
          </p:nvSpPr>
          <p:spPr>
            <a:xfrm>
              <a:off x="2318542" y="2337230"/>
              <a:ext cx="275213" cy="222392"/>
            </a:xfrm>
            <a:custGeom>
              <a:rect b="b" l="l" r="r" t="t"/>
              <a:pathLst>
                <a:path extrusionOk="0" h="3423" w="4236">
                  <a:moveTo>
                    <a:pt x="2222" y="231"/>
                  </a:moveTo>
                  <a:cubicBezTo>
                    <a:pt x="3894" y="231"/>
                    <a:pt x="4235" y="2759"/>
                    <a:pt x="2498" y="3177"/>
                  </a:cubicBezTo>
                  <a:cubicBezTo>
                    <a:pt x="2371" y="3205"/>
                    <a:pt x="2248" y="3219"/>
                    <a:pt x="2131" y="3219"/>
                  </a:cubicBezTo>
                  <a:cubicBezTo>
                    <a:pt x="596" y="3219"/>
                    <a:pt x="21" y="931"/>
                    <a:pt x="1664" y="342"/>
                  </a:cubicBezTo>
                  <a:cubicBezTo>
                    <a:pt x="1764" y="275"/>
                    <a:pt x="1898" y="242"/>
                    <a:pt x="2031" y="242"/>
                  </a:cubicBezTo>
                  <a:cubicBezTo>
                    <a:pt x="2096" y="235"/>
                    <a:pt x="2160" y="231"/>
                    <a:pt x="2222" y="231"/>
                  </a:cubicBezTo>
                  <a:close/>
                  <a:moveTo>
                    <a:pt x="2183" y="0"/>
                  </a:moveTo>
                  <a:cubicBezTo>
                    <a:pt x="1624" y="0"/>
                    <a:pt x="1063" y="263"/>
                    <a:pt x="730" y="809"/>
                  </a:cubicBezTo>
                  <a:cubicBezTo>
                    <a:pt x="1" y="1950"/>
                    <a:pt x="839" y="3423"/>
                    <a:pt x="2155" y="3423"/>
                  </a:cubicBezTo>
                  <a:cubicBezTo>
                    <a:pt x="2224" y="3423"/>
                    <a:pt x="2294" y="3419"/>
                    <a:pt x="2365" y="3411"/>
                  </a:cubicBezTo>
                  <a:cubicBezTo>
                    <a:pt x="2498" y="3411"/>
                    <a:pt x="2632" y="3377"/>
                    <a:pt x="2765" y="3311"/>
                  </a:cubicBezTo>
                  <a:cubicBezTo>
                    <a:pt x="3666" y="2977"/>
                    <a:pt x="4099" y="2010"/>
                    <a:pt x="3799" y="1109"/>
                  </a:cubicBezTo>
                  <a:cubicBezTo>
                    <a:pt x="3526" y="381"/>
                    <a:pt x="2855" y="0"/>
                    <a:pt x="2183"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98"/>
            <p:cNvSpPr/>
            <p:nvPr/>
          </p:nvSpPr>
          <p:spPr>
            <a:xfrm>
              <a:off x="2615193" y="2282266"/>
              <a:ext cx="182111" cy="220573"/>
            </a:xfrm>
            <a:custGeom>
              <a:rect b="b" l="l" r="r" t="t"/>
              <a:pathLst>
                <a:path extrusionOk="0" h="3395" w="2803">
                  <a:moveTo>
                    <a:pt x="1101" y="220"/>
                  </a:moveTo>
                  <a:cubicBezTo>
                    <a:pt x="1368" y="220"/>
                    <a:pt x="1635" y="320"/>
                    <a:pt x="1835" y="487"/>
                  </a:cubicBezTo>
                  <a:cubicBezTo>
                    <a:pt x="2102" y="754"/>
                    <a:pt x="2302" y="1088"/>
                    <a:pt x="2369" y="1455"/>
                  </a:cubicBezTo>
                  <a:cubicBezTo>
                    <a:pt x="2535" y="2255"/>
                    <a:pt x="2235" y="2989"/>
                    <a:pt x="1668" y="3122"/>
                  </a:cubicBezTo>
                  <a:cubicBezTo>
                    <a:pt x="1612" y="3136"/>
                    <a:pt x="1556" y="3142"/>
                    <a:pt x="1500" y="3142"/>
                  </a:cubicBezTo>
                  <a:cubicBezTo>
                    <a:pt x="987" y="3142"/>
                    <a:pt x="484" y="2613"/>
                    <a:pt x="334" y="1922"/>
                  </a:cubicBezTo>
                  <a:cubicBezTo>
                    <a:pt x="234" y="1555"/>
                    <a:pt x="267" y="1154"/>
                    <a:pt x="401" y="821"/>
                  </a:cubicBezTo>
                  <a:cubicBezTo>
                    <a:pt x="501" y="521"/>
                    <a:pt x="734" y="320"/>
                    <a:pt x="1034" y="220"/>
                  </a:cubicBezTo>
                  <a:close/>
                  <a:moveTo>
                    <a:pt x="1187" y="0"/>
                  </a:moveTo>
                  <a:cubicBezTo>
                    <a:pt x="1114" y="0"/>
                    <a:pt x="1041" y="7"/>
                    <a:pt x="968" y="20"/>
                  </a:cubicBezTo>
                  <a:cubicBezTo>
                    <a:pt x="601" y="120"/>
                    <a:pt x="334" y="387"/>
                    <a:pt x="200" y="721"/>
                  </a:cubicBezTo>
                  <a:cubicBezTo>
                    <a:pt x="34" y="1121"/>
                    <a:pt x="0" y="1555"/>
                    <a:pt x="100" y="1988"/>
                  </a:cubicBezTo>
                  <a:cubicBezTo>
                    <a:pt x="290" y="2812"/>
                    <a:pt x="901" y="3394"/>
                    <a:pt x="1505" y="3394"/>
                  </a:cubicBezTo>
                  <a:cubicBezTo>
                    <a:pt x="1537" y="3394"/>
                    <a:pt x="1569" y="3393"/>
                    <a:pt x="1601" y="3389"/>
                  </a:cubicBezTo>
                  <a:lnTo>
                    <a:pt x="1735" y="3356"/>
                  </a:lnTo>
                  <a:cubicBezTo>
                    <a:pt x="2402" y="3189"/>
                    <a:pt x="2802" y="2322"/>
                    <a:pt x="2602" y="1388"/>
                  </a:cubicBezTo>
                  <a:cubicBezTo>
                    <a:pt x="2502" y="988"/>
                    <a:pt x="2269" y="621"/>
                    <a:pt x="1968" y="320"/>
                  </a:cubicBezTo>
                  <a:cubicBezTo>
                    <a:pt x="1755" y="107"/>
                    <a:pt x="1477" y="0"/>
                    <a:pt x="1187"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98"/>
            <p:cNvSpPr/>
            <p:nvPr/>
          </p:nvSpPr>
          <p:spPr>
            <a:xfrm>
              <a:off x="2552303" y="2383683"/>
              <a:ext cx="80303" cy="40801"/>
            </a:xfrm>
            <a:custGeom>
              <a:rect b="b" l="l" r="r" t="t"/>
              <a:pathLst>
                <a:path extrusionOk="0" h="628" w="1236">
                  <a:moveTo>
                    <a:pt x="815" y="0"/>
                  </a:moveTo>
                  <a:cubicBezTo>
                    <a:pt x="453" y="0"/>
                    <a:pt x="147" y="266"/>
                    <a:pt x="1" y="461"/>
                  </a:cubicBezTo>
                  <a:lnTo>
                    <a:pt x="168" y="627"/>
                  </a:lnTo>
                  <a:cubicBezTo>
                    <a:pt x="194" y="601"/>
                    <a:pt x="493" y="240"/>
                    <a:pt x="831" y="240"/>
                  </a:cubicBezTo>
                  <a:cubicBezTo>
                    <a:pt x="920" y="240"/>
                    <a:pt x="1011" y="265"/>
                    <a:pt x="1102" y="327"/>
                  </a:cubicBezTo>
                  <a:lnTo>
                    <a:pt x="1235" y="127"/>
                  </a:lnTo>
                  <a:cubicBezTo>
                    <a:pt x="1091" y="37"/>
                    <a:pt x="949" y="0"/>
                    <a:pt x="815"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98"/>
            <p:cNvSpPr/>
            <p:nvPr/>
          </p:nvSpPr>
          <p:spPr>
            <a:xfrm>
              <a:off x="2095047" y="2439557"/>
              <a:ext cx="264493" cy="119285"/>
            </a:xfrm>
            <a:custGeom>
              <a:rect b="b" l="l" r="r" t="t"/>
              <a:pathLst>
                <a:path extrusionOk="0" h="1836" w="4071">
                  <a:moveTo>
                    <a:pt x="4037" y="1"/>
                  </a:moveTo>
                  <a:cubicBezTo>
                    <a:pt x="3903" y="34"/>
                    <a:pt x="1235" y="401"/>
                    <a:pt x="768" y="601"/>
                  </a:cubicBezTo>
                  <a:cubicBezTo>
                    <a:pt x="301" y="768"/>
                    <a:pt x="34" y="1702"/>
                    <a:pt x="1" y="1802"/>
                  </a:cubicBezTo>
                  <a:lnTo>
                    <a:pt x="234" y="1836"/>
                  </a:lnTo>
                  <a:cubicBezTo>
                    <a:pt x="301" y="1602"/>
                    <a:pt x="534" y="935"/>
                    <a:pt x="834" y="802"/>
                  </a:cubicBezTo>
                  <a:cubicBezTo>
                    <a:pt x="1902" y="535"/>
                    <a:pt x="3003" y="368"/>
                    <a:pt x="4070" y="234"/>
                  </a:cubicBezTo>
                  <a:lnTo>
                    <a:pt x="4037"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98"/>
            <p:cNvSpPr/>
            <p:nvPr/>
          </p:nvSpPr>
          <p:spPr>
            <a:xfrm>
              <a:off x="2060353" y="2414284"/>
              <a:ext cx="225446" cy="233437"/>
            </a:xfrm>
            <a:custGeom>
              <a:rect b="b" l="l" r="r" t="t"/>
              <a:pathLst>
                <a:path extrusionOk="0" h="3593" w="3470">
                  <a:moveTo>
                    <a:pt x="1134" y="1"/>
                  </a:moveTo>
                  <a:cubicBezTo>
                    <a:pt x="1017" y="1"/>
                    <a:pt x="905" y="28"/>
                    <a:pt x="801" y="90"/>
                  </a:cubicBezTo>
                  <a:cubicBezTo>
                    <a:pt x="1" y="623"/>
                    <a:pt x="1135" y="3225"/>
                    <a:pt x="2136" y="3526"/>
                  </a:cubicBezTo>
                  <a:cubicBezTo>
                    <a:pt x="2256" y="3571"/>
                    <a:pt x="2379" y="3592"/>
                    <a:pt x="2501" y="3592"/>
                  </a:cubicBezTo>
                  <a:cubicBezTo>
                    <a:pt x="2919" y="3592"/>
                    <a:pt x="3315" y="3339"/>
                    <a:pt x="3470" y="2925"/>
                  </a:cubicBezTo>
                  <a:lnTo>
                    <a:pt x="3036" y="1357"/>
                  </a:lnTo>
                  <a:cubicBezTo>
                    <a:pt x="3036" y="1357"/>
                    <a:pt x="1961" y="1"/>
                    <a:pt x="1134"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98"/>
            <p:cNvSpPr/>
            <p:nvPr/>
          </p:nvSpPr>
          <p:spPr>
            <a:xfrm>
              <a:off x="2136238" y="2469897"/>
              <a:ext cx="114347" cy="141830"/>
            </a:xfrm>
            <a:custGeom>
              <a:rect b="b" l="l" r="r" t="t"/>
              <a:pathLst>
                <a:path extrusionOk="0" h="2183" w="1760">
                  <a:moveTo>
                    <a:pt x="0" y="1"/>
                  </a:moveTo>
                  <a:lnTo>
                    <a:pt x="0" y="1"/>
                  </a:lnTo>
                  <a:cubicBezTo>
                    <a:pt x="634" y="301"/>
                    <a:pt x="1168" y="835"/>
                    <a:pt x="1401" y="1502"/>
                  </a:cubicBezTo>
                  <a:cubicBezTo>
                    <a:pt x="1287" y="1350"/>
                    <a:pt x="1107" y="1273"/>
                    <a:pt x="931" y="1273"/>
                  </a:cubicBezTo>
                  <a:cubicBezTo>
                    <a:pt x="798" y="1273"/>
                    <a:pt x="667" y="1316"/>
                    <a:pt x="567" y="1402"/>
                  </a:cubicBezTo>
                  <a:cubicBezTo>
                    <a:pt x="534" y="1435"/>
                    <a:pt x="567" y="1469"/>
                    <a:pt x="567" y="1469"/>
                  </a:cubicBezTo>
                  <a:cubicBezTo>
                    <a:pt x="650" y="1438"/>
                    <a:pt x="733" y="1423"/>
                    <a:pt x="812" y="1423"/>
                  </a:cubicBezTo>
                  <a:cubicBezTo>
                    <a:pt x="990" y="1423"/>
                    <a:pt x="1153" y="1497"/>
                    <a:pt x="1268" y="1635"/>
                  </a:cubicBezTo>
                  <a:cubicBezTo>
                    <a:pt x="1401" y="1802"/>
                    <a:pt x="1535" y="1969"/>
                    <a:pt x="1635" y="2169"/>
                  </a:cubicBezTo>
                  <a:cubicBezTo>
                    <a:pt x="1644" y="2178"/>
                    <a:pt x="1657" y="2182"/>
                    <a:pt x="1672" y="2182"/>
                  </a:cubicBezTo>
                  <a:cubicBezTo>
                    <a:pt x="1712" y="2182"/>
                    <a:pt x="1759" y="2151"/>
                    <a:pt x="1735" y="2102"/>
                  </a:cubicBezTo>
                  <a:cubicBezTo>
                    <a:pt x="1702" y="1202"/>
                    <a:pt x="934" y="3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98"/>
            <p:cNvSpPr/>
            <p:nvPr/>
          </p:nvSpPr>
          <p:spPr>
            <a:xfrm>
              <a:off x="1737455" y="2880113"/>
              <a:ext cx="1285237" cy="1197982"/>
            </a:xfrm>
            <a:custGeom>
              <a:rect b="b" l="l" r="r" t="t"/>
              <a:pathLst>
                <a:path extrusionOk="0" h="18439" w="19782">
                  <a:moveTo>
                    <a:pt x="8639" y="1"/>
                  </a:moveTo>
                  <a:cubicBezTo>
                    <a:pt x="8090" y="1"/>
                    <a:pt x="7713" y="18"/>
                    <a:pt x="7673" y="58"/>
                  </a:cubicBezTo>
                  <a:cubicBezTo>
                    <a:pt x="7506" y="192"/>
                    <a:pt x="7840" y="1626"/>
                    <a:pt x="7573" y="1993"/>
                  </a:cubicBezTo>
                  <a:cubicBezTo>
                    <a:pt x="4871" y="4161"/>
                    <a:pt x="2069" y="11566"/>
                    <a:pt x="1" y="18438"/>
                  </a:cubicBezTo>
                  <a:lnTo>
                    <a:pt x="19781" y="18438"/>
                  </a:lnTo>
                  <a:cubicBezTo>
                    <a:pt x="19014" y="14102"/>
                    <a:pt x="18080" y="9799"/>
                    <a:pt x="17246" y="7664"/>
                  </a:cubicBezTo>
                  <a:cubicBezTo>
                    <a:pt x="16346" y="5529"/>
                    <a:pt x="15278" y="3494"/>
                    <a:pt x="14077" y="1526"/>
                  </a:cubicBezTo>
                  <a:cubicBezTo>
                    <a:pt x="13911" y="1292"/>
                    <a:pt x="14044" y="425"/>
                    <a:pt x="13877" y="292"/>
                  </a:cubicBezTo>
                  <a:cubicBezTo>
                    <a:pt x="13751" y="165"/>
                    <a:pt x="10353" y="1"/>
                    <a:pt x="86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98"/>
            <p:cNvSpPr/>
            <p:nvPr/>
          </p:nvSpPr>
          <p:spPr>
            <a:xfrm>
              <a:off x="2268451" y="2907725"/>
              <a:ext cx="8706" cy="86735"/>
            </a:xfrm>
            <a:custGeom>
              <a:rect b="b" l="l" r="r" t="t"/>
              <a:pathLst>
                <a:path extrusionOk="0" h="1335" w="134">
                  <a:moveTo>
                    <a:pt x="67" y="0"/>
                  </a:moveTo>
                  <a:cubicBezTo>
                    <a:pt x="0" y="467"/>
                    <a:pt x="0" y="901"/>
                    <a:pt x="67" y="1334"/>
                  </a:cubicBezTo>
                  <a:cubicBezTo>
                    <a:pt x="134" y="901"/>
                    <a:pt x="134" y="467"/>
                    <a:pt x="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98"/>
            <p:cNvSpPr/>
            <p:nvPr/>
          </p:nvSpPr>
          <p:spPr>
            <a:xfrm>
              <a:off x="2316073" y="2907725"/>
              <a:ext cx="8771" cy="86735"/>
            </a:xfrm>
            <a:custGeom>
              <a:rect b="b" l="l" r="r" t="t"/>
              <a:pathLst>
                <a:path extrusionOk="0" h="1335" w="135">
                  <a:moveTo>
                    <a:pt x="68" y="0"/>
                  </a:moveTo>
                  <a:cubicBezTo>
                    <a:pt x="1" y="467"/>
                    <a:pt x="1" y="901"/>
                    <a:pt x="68" y="1334"/>
                  </a:cubicBezTo>
                  <a:cubicBezTo>
                    <a:pt x="134" y="901"/>
                    <a:pt x="134" y="467"/>
                    <a:pt x="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98"/>
            <p:cNvSpPr/>
            <p:nvPr/>
          </p:nvSpPr>
          <p:spPr>
            <a:xfrm>
              <a:off x="2363761" y="2907725"/>
              <a:ext cx="8771" cy="86735"/>
            </a:xfrm>
            <a:custGeom>
              <a:rect b="b" l="l" r="r" t="t"/>
              <a:pathLst>
                <a:path extrusionOk="0" h="1335" w="135">
                  <a:moveTo>
                    <a:pt x="68" y="0"/>
                  </a:moveTo>
                  <a:cubicBezTo>
                    <a:pt x="1" y="467"/>
                    <a:pt x="1" y="901"/>
                    <a:pt x="68" y="1334"/>
                  </a:cubicBezTo>
                  <a:cubicBezTo>
                    <a:pt x="134" y="901"/>
                    <a:pt x="134" y="467"/>
                    <a:pt x="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98"/>
            <p:cNvSpPr/>
            <p:nvPr/>
          </p:nvSpPr>
          <p:spPr>
            <a:xfrm>
              <a:off x="2411449" y="2907725"/>
              <a:ext cx="8771" cy="86735"/>
            </a:xfrm>
            <a:custGeom>
              <a:rect b="b" l="l" r="r" t="t"/>
              <a:pathLst>
                <a:path extrusionOk="0" h="1335" w="135">
                  <a:moveTo>
                    <a:pt x="67" y="0"/>
                  </a:moveTo>
                  <a:cubicBezTo>
                    <a:pt x="1" y="467"/>
                    <a:pt x="1" y="901"/>
                    <a:pt x="67" y="1334"/>
                  </a:cubicBezTo>
                  <a:cubicBezTo>
                    <a:pt x="134" y="901"/>
                    <a:pt x="134" y="467"/>
                    <a:pt x="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98"/>
            <p:cNvSpPr/>
            <p:nvPr/>
          </p:nvSpPr>
          <p:spPr>
            <a:xfrm>
              <a:off x="2459136" y="2907725"/>
              <a:ext cx="8706" cy="86735"/>
            </a:xfrm>
            <a:custGeom>
              <a:rect b="b" l="l" r="r" t="t"/>
              <a:pathLst>
                <a:path extrusionOk="0" h="1335" w="134">
                  <a:moveTo>
                    <a:pt x="67" y="0"/>
                  </a:moveTo>
                  <a:cubicBezTo>
                    <a:pt x="1" y="467"/>
                    <a:pt x="1" y="901"/>
                    <a:pt x="67" y="1334"/>
                  </a:cubicBezTo>
                  <a:cubicBezTo>
                    <a:pt x="134" y="901"/>
                    <a:pt x="134" y="467"/>
                    <a:pt x="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98"/>
            <p:cNvSpPr/>
            <p:nvPr/>
          </p:nvSpPr>
          <p:spPr>
            <a:xfrm>
              <a:off x="2506824" y="2907725"/>
              <a:ext cx="8706" cy="86735"/>
            </a:xfrm>
            <a:custGeom>
              <a:rect b="b" l="l" r="r" t="t"/>
              <a:pathLst>
                <a:path extrusionOk="0" h="1335" w="134">
                  <a:moveTo>
                    <a:pt x="67" y="0"/>
                  </a:moveTo>
                  <a:cubicBezTo>
                    <a:pt x="0" y="467"/>
                    <a:pt x="0" y="901"/>
                    <a:pt x="67" y="1334"/>
                  </a:cubicBezTo>
                  <a:cubicBezTo>
                    <a:pt x="134" y="901"/>
                    <a:pt x="134" y="467"/>
                    <a:pt x="6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98"/>
            <p:cNvSpPr/>
            <p:nvPr/>
          </p:nvSpPr>
          <p:spPr>
            <a:xfrm>
              <a:off x="2556656" y="2907725"/>
              <a:ext cx="6562" cy="86735"/>
            </a:xfrm>
            <a:custGeom>
              <a:rect b="b" l="l" r="r" t="t"/>
              <a:pathLst>
                <a:path extrusionOk="0" h="1335" w="101">
                  <a:moveTo>
                    <a:pt x="34" y="0"/>
                  </a:moveTo>
                  <a:cubicBezTo>
                    <a:pt x="1" y="234"/>
                    <a:pt x="1" y="467"/>
                    <a:pt x="1" y="667"/>
                  </a:cubicBezTo>
                  <a:cubicBezTo>
                    <a:pt x="1" y="901"/>
                    <a:pt x="1" y="1134"/>
                    <a:pt x="34" y="1334"/>
                  </a:cubicBezTo>
                  <a:cubicBezTo>
                    <a:pt x="101" y="901"/>
                    <a:pt x="101" y="467"/>
                    <a:pt x="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98"/>
            <p:cNvSpPr/>
            <p:nvPr/>
          </p:nvSpPr>
          <p:spPr>
            <a:xfrm>
              <a:off x="2604343" y="2907725"/>
              <a:ext cx="6562" cy="86735"/>
            </a:xfrm>
            <a:custGeom>
              <a:rect b="b" l="l" r="r" t="t"/>
              <a:pathLst>
                <a:path extrusionOk="0" h="1335" w="101">
                  <a:moveTo>
                    <a:pt x="34" y="0"/>
                  </a:moveTo>
                  <a:cubicBezTo>
                    <a:pt x="0" y="234"/>
                    <a:pt x="0" y="467"/>
                    <a:pt x="0" y="667"/>
                  </a:cubicBezTo>
                  <a:cubicBezTo>
                    <a:pt x="0" y="901"/>
                    <a:pt x="0" y="1134"/>
                    <a:pt x="34" y="1334"/>
                  </a:cubicBezTo>
                  <a:cubicBezTo>
                    <a:pt x="101" y="901"/>
                    <a:pt x="101" y="467"/>
                    <a:pt x="3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98"/>
            <p:cNvSpPr/>
            <p:nvPr/>
          </p:nvSpPr>
          <p:spPr>
            <a:xfrm>
              <a:off x="1442753" y="3023695"/>
              <a:ext cx="871183" cy="1054398"/>
            </a:xfrm>
            <a:custGeom>
              <a:rect b="b" l="l" r="r" t="t"/>
              <a:pathLst>
                <a:path extrusionOk="0" h="16229" w="13409">
                  <a:moveTo>
                    <a:pt x="12345" y="0"/>
                  </a:moveTo>
                  <a:cubicBezTo>
                    <a:pt x="11610" y="0"/>
                    <a:pt x="10370" y="785"/>
                    <a:pt x="8873" y="2085"/>
                  </a:cubicBezTo>
                  <a:cubicBezTo>
                    <a:pt x="5671" y="5020"/>
                    <a:pt x="2702" y="8256"/>
                    <a:pt x="0" y="11691"/>
                  </a:cubicBezTo>
                  <a:lnTo>
                    <a:pt x="0" y="16228"/>
                  </a:lnTo>
                  <a:lnTo>
                    <a:pt x="10674" y="16228"/>
                  </a:lnTo>
                  <a:cubicBezTo>
                    <a:pt x="8506" y="15728"/>
                    <a:pt x="5671" y="15194"/>
                    <a:pt x="5671" y="15194"/>
                  </a:cubicBezTo>
                  <a:cubicBezTo>
                    <a:pt x="8273" y="12158"/>
                    <a:pt x="10374" y="8756"/>
                    <a:pt x="11909" y="5053"/>
                  </a:cubicBezTo>
                  <a:cubicBezTo>
                    <a:pt x="13409" y="1457"/>
                    <a:pt x="13345" y="0"/>
                    <a:pt x="123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98"/>
            <p:cNvSpPr/>
            <p:nvPr/>
          </p:nvSpPr>
          <p:spPr>
            <a:xfrm>
              <a:off x="1751098" y="3343084"/>
              <a:ext cx="497865" cy="748844"/>
            </a:xfrm>
            <a:custGeom>
              <a:rect b="b" l="l" r="r" t="t"/>
              <a:pathLst>
                <a:path extrusionOk="0" h="11526" w="7663">
                  <a:moveTo>
                    <a:pt x="7542" y="1"/>
                  </a:moveTo>
                  <a:cubicBezTo>
                    <a:pt x="7526" y="1"/>
                    <a:pt x="7509" y="12"/>
                    <a:pt x="7496" y="37"/>
                  </a:cubicBezTo>
                  <a:cubicBezTo>
                    <a:pt x="6562" y="1538"/>
                    <a:pt x="5628" y="3073"/>
                    <a:pt x="4627" y="4574"/>
                  </a:cubicBezTo>
                  <a:cubicBezTo>
                    <a:pt x="3660" y="6075"/>
                    <a:pt x="2693" y="7509"/>
                    <a:pt x="1692" y="8977"/>
                  </a:cubicBezTo>
                  <a:cubicBezTo>
                    <a:pt x="1125" y="9811"/>
                    <a:pt x="591" y="10645"/>
                    <a:pt x="24" y="11479"/>
                  </a:cubicBezTo>
                  <a:cubicBezTo>
                    <a:pt x="1" y="11502"/>
                    <a:pt x="27" y="11526"/>
                    <a:pt x="44" y="11526"/>
                  </a:cubicBezTo>
                  <a:cubicBezTo>
                    <a:pt x="52" y="11526"/>
                    <a:pt x="57" y="11522"/>
                    <a:pt x="57" y="11512"/>
                  </a:cubicBezTo>
                  <a:cubicBezTo>
                    <a:pt x="625" y="10812"/>
                    <a:pt x="1192" y="10111"/>
                    <a:pt x="1692" y="9411"/>
                  </a:cubicBezTo>
                  <a:cubicBezTo>
                    <a:pt x="2226" y="8677"/>
                    <a:pt x="2726" y="7976"/>
                    <a:pt x="3193" y="7242"/>
                  </a:cubicBezTo>
                  <a:cubicBezTo>
                    <a:pt x="4194" y="5775"/>
                    <a:pt x="5161" y="4274"/>
                    <a:pt x="6062" y="2706"/>
                  </a:cubicBezTo>
                  <a:lnTo>
                    <a:pt x="6329" y="2272"/>
                  </a:lnTo>
                  <a:lnTo>
                    <a:pt x="6562" y="2072"/>
                  </a:lnTo>
                  <a:cubicBezTo>
                    <a:pt x="6696" y="1939"/>
                    <a:pt x="6829" y="1839"/>
                    <a:pt x="6929" y="1705"/>
                  </a:cubicBezTo>
                  <a:cubicBezTo>
                    <a:pt x="7196" y="1472"/>
                    <a:pt x="7429" y="1205"/>
                    <a:pt x="7630" y="938"/>
                  </a:cubicBezTo>
                  <a:cubicBezTo>
                    <a:pt x="7630" y="938"/>
                    <a:pt x="7663" y="905"/>
                    <a:pt x="7630" y="905"/>
                  </a:cubicBezTo>
                  <a:cubicBezTo>
                    <a:pt x="7329" y="1138"/>
                    <a:pt x="7062" y="1372"/>
                    <a:pt x="6796" y="1605"/>
                  </a:cubicBezTo>
                  <a:cubicBezTo>
                    <a:pt x="6729" y="1672"/>
                    <a:pt x="6662" y="1739"/>
                    <a:pt x="6595" y="1839"/>
                  </a:cubicBezTo>
                  <a:cubicBezTo>
                    <a:pt x="6929" y="1238"/>
                    <a:pt x="7263" y="671"/>
                    <a:pt x="7563" y="71"/>
                  </a:cubicBezTo>
                  <a:cubicBezTo>
                    <a:pt x="7583" y="29"/>
                    <a:pt x="7566" y="1"/>
                    <a:pt x="754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98"/>
            <p:cNvSpPr/>
            <p:nvPr/>
          </p:nvSpPr>
          <p:spPr>
            <a:xfrm>
              <a:off x="3486370" y="2025508"/>
              <a:ext cx="661070" cy="864946"/>
            </a:xfrm>
            <a:custGeom>
              <a:rect b="b" l="l" r="r" t="t"/>
              <a:pathLst>
                <a:path extrusionOk="0" h="13313" w="10175">
                  <a:moveTo>
                    <a:pt x="3940" y="0"/>
                  </a:moveTo>
                  <a:cubicBezTo>
                    <a:pt x="2533" y="0"/>
                    <a:pt x="1318" y="310"/>
                    <a:pt x="1035" y="903"/>
                  </a:cubicBezTo>
                  <a:cubicBezTo>
                    <a:pt x="668" y="1604"/>
                    <a:pt x="1268" y="2505"/>
                    <a:pt x="1268" y="2505"/>
                  </a:cubicBezTo>
                  <a:cubicBezTo>
                    <a:pt x="1268" y="2505"/>
                    <a:pt x="401" y="2805"/>
                    <a:pt x="301" y="3539"/>
                  </a:cubicBezTo>
                  <a:cubicBezTo>
                    <a:pt x="234" y="4139"/>
                    <a:pt x="535" y="4673"/>
                    <a:pt x="1035" y="5006"/>
                  </a:cubicBezTo>
                  <a:cubicBezTo>
                    <a:pt x="1035" y="5006"/>
                    <a:pt x="134" y="5407"/>
                    <a:pt x="68" y="5940"/>
                  </a:cubicBezTo>
                  <a:cubicBezTo>
                    <a:pt x="1" y="7008"/>
                    <a:pt x="1102" y="7608"/>
                    <a:pt x="1102" y="7608"/>
                  </a:cubicBezTo>
                  <a:cubicBezTo>
                    <a:pt x="568" y="7842"/>
                    <a:pt x="234" y="8375"/>
                    <a:pt x="301" y="8976"/>
                  </a:cubicBezTo>
                  <a:cubicBezTo>
                    <a:pt x="368" y="9576"/>
                    <a:pt x="868" y="10410"/>
                    <a:pt x="1402" y="11244"/>
                  </a:cubicBezTo>
                  <a:cubicBezTo>
                    <a:pt x="1869" y="11911"/>
                    <a:pt x="2269" y="12612"/>
                    <a:pt x="2603" y="13312"/>
                  </a:cubicBezTo>
                  <a:lnTo>
                    <a:pt x="3670" y="13179"/>
                  </a:lnTo>
                  <a:cubicBezTo>
                    <a:pt x="3703" y="13112"/>
                    <a:pt x="3703" y="12979"/>
                    <a:pt x="3703" y="12912"/>
                  </a:cubicBezTo>
                  <a:lnTo>
                    <a:pt x="3603" y="10644"/>
                  </a:lnTo>
                  <a:cubicBezTo>
                    <a:pt x="3686" y="10626"/>
                    <a:pt x="3776" y="10618"/>
                    <a:pt x="3872" y="10618"/>
                  </a:cubicBezTo>
                  <a:cubicBezTo>
                    <a:pt x="4972" y="10618"/>
                    <a:pt x="6840" y="11700"/>
                    <a:pt x="7990" y="11700"/>
                  </a:cubicBezTo>
                  <a:cubicBezTo>
                    <a:pt x="8427" y="11700"/>
                    <a:pt x="8760" y="11543"/>
                    <a:pt x="8907" y="11111"/>
                  </a:cubicBezTo>
                  <a:cubicBezTo>
                    <a:pt x="9274" y="10110"/>
                    <a:pt x="8007" y="9109"/>
                    <a:pt x="7906" y="9043"/>
                  </a:cubicBezTo>
                  <a:lnTo>
                    <a:pt x="7906" y="9043"/>
                  </a:lnTo>
                  <a:cubicBezTo>
                    <a:pt x="7952" y="9058"/>
                    <a:pt x="8361" y="9176"/>
                    <a:pt x="8807" y="9176"/>
                  </a:cubicBezTo>
                  <a:cubicBezTo>
                    <a:pt x="9344" y="9176"/>
                    <a:pt x="9935" y="9004"/>
                    <a:pt x="10008" y="8275"/>
                  </a:cubicBezTo>
                  <a:cubicBezTo>
                    <a:pt x="10175" y="6941"/>
                    <a:pt x="8173" y="6207"/>
                    <a:pt x="8073" y="6174"/>
                  </a:cubicBezTo>
                  <a:cubicBezTo>
                    <a:pt x="8115" y="6174"/>
                    <a:pt x="8323" y="6203"/>
                    <a:pt x="8592" y="6203"/>
                  </a:cubicBezTo>
                  <a:cubicBezTo>
                    <a:pt x="9189" y="6203"/>
                    <a:pt x="10085" y="6060"/>
                    <a:pt x="10108" y="5140"/>
                  </a:cubicBezTo>
                  <a:cubicBezTo>
                    <a:pt x="10108" y="3839"/>
                    <a:pt x="7907" y="3072"/>
                    <a:pt x="7906" y="3072"/>
                  </a:cubicBezTo>
                  <a:lnTo>
                    <a:pt x="7906" y="3072"/>
                  </a:lnTo>
                  <a:cubicBezTo>
                    <a:pt x="7907" y="3072"/>
                    <a:pt x="7966" y="3077"/>
                    <a:pt x="8059" y="3077"/>
                  </a:cubicBezTo>
                  <a:cubicBezTo>
                    <a:pt x="8442" y="3077"/>
                    <a:pt x="9390" y="2990"/>
                    <a:pt x="9041" y="2104"/>
                  </a:cubicBezTo>
                  <a:cubicBezTo>
                    <a:pt x="8504" y="673"/>
                    <a:pt x="6014" y="0"/>
                    <a:pt x="3940"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98"/>
            <p:cNvSpPr/>
            <p:nvPr/>
          </p:nvSpPr>
          <p:spPr>
            <a:xfrm>
              <a:off x="3492867" y="2734322"/>
              <a:ext cx="236296" cy="357335"/>
            </a:xfrm>
            <a:custGeom>
              <a:rect b="b" l="l" r="r" t="t"/>
              <a:pathLst>
                <a:path extrusionOk="0" h="5500" w="3637">
                  <a:moveTo>
                    <a:pt x="3403" y="1"/>
                  </a:moveTo>
                  <a:lnTo>
                    <a:pt x="1302" y="334"/>
                  </a:lnTo>
                  <a:cubicBezTo>
                    <a:pt x="1769" y="1735"/>
                    <a:pt x="1" y="3370"/>
                    <a:pt x="234" y="4737"/>
                  </a:cubicBezTo>
                  <a:cubicBezTo>
                    <a:pt x="331" y="5268"/>
                    <a:pt x="628" y="5500"/>
                    <a:pt x="1009" y="5500"/>
                  </a:cubicBezTo>
                  <a:cubicBezTo>
                    <a:pt x="1946" y="5500"/>
                    <a:pt x="3390" y="4095"/>
                    <a:pt x="3603" y="2269"/>
                  </a:cubicBezTo>
                  <a:cubicBezTo>
                    <a:pt x="3637" y="2202"/>
                    <a:pt x="3637" y="2035"/>
                    <a:pt x="3637" y="1935"/>
                  </a:cubicBezTo>
                  <a:lnTo>
                    <a:pt x="3403" y="1"/>
                  </a:ln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98"/>
            <p:cNvSpPr/>
            <p:nvPr/>
          </p:nvSpPr>
          <p:spPr>
            <a:xfrm>
              <a:off x="3577392" y="2167400"/>
              <a:ext cx="433545" cy="66399"/>
            </a:xfrm>
            <a:custGeom>
              <a:rect b="b" l="l" r="r" t="t"/>
              <a:pathLst>
                <a:path extrusionOk="0" h="1022" w="6673">
                  <a:moveTo>
                    <a:pt x="2258" y="1"/>
                  </a:moveTo>
                  <a:cubicBezTo>
                    <a:pt x="1507" y="1"/>
                    <a:pt x="752" y="75"/>
                    <a:pt x="1" y="220"/>
                  </a:cubicBezTo>
                  <a:cubicBezTo>
                    <a:pt x="1" y="254"/>
                    <a:pt x="1" y="254"/>
                    <a:pt x="1" y="254"/>
                  </a:cubicBezTo>
                  <a:cubicBezTo>
                    <a:pt x="225" y="247"/>
                    <a:pt x="450" y="244"/>
                    <a:pt x="674" y="244"/>
                  </a:cubicBezTo>
                  <a:cubicBezTo>
                    <a:pt x="2678" y="244"/>
                    <a:pt x="4652" y="511"/>
                    <a:pt x="6572" y="1021"/>
                  </a:cubicBezTo>
                  <a:cubicBezTo>
                    <a:pt x="6639" y="1021"/>
                    <a:pt x="6672" y="921"/>
                    <a:pt x="6606" y="888"/>
                  </a:cubicBezTo>
                  <a:cubicBezTo>
                    <a:pt x="5210" y="290"/>
                    <a:pt x="3742" y="1"/>
                    <a:pt x="22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98"/>
            <p:cNvSpPr/>
            <p:nvPr/>
          </p:nvSpPr>
          <p:spPr>
            <a:xfrm>
              <a:off x="3549260" y="2334112"/>
              <a:ext cx="471552" cy="95896"/>
            </a:xfrm>
            <a:custGeom>
              <a:rect b="b" l="l" r="r" t="t"/>
              <a:pathLst>
                <a:path extrusionOk="0" h="1476" w="7258">
                  <a:moveTo>
                    <a:pt x="2010" y="0"/>
                  </a:moveTo>
                  <a:cubicBezTo>
                    <a:pt x="1341" y="0"/>
                    <a:pt x="668" y="63"/>
                    <a:pt x="0" y="190"/>
                  </a:cubicBezTo>
                  <a:cubicBezTo>
                    <a:pt x="0" y="190"/>
                    <a:pt x="0" y="256"/>
                    <a:pt x="0" y="256"/>
                  </a:cubicBezTo>
                  <a:cubicBezTo>
                    <a:pt x="170" y="248"/>
                    <a:pt x="350" y="244"/>
                    <a:pt x="538" y="244"/>
                  </a:cubicBezTo>
                  <a:cubicBezTo>
                    <a:pt x="2666" y="244"/>
                    <a:pt x="5793" y="752"/>
                    <a:pt x="7172" y="1457"/>
                  </a:cubicBezTo>
                  <a:cubicBezTo>
                    <a:pt x="7192" y="1470"/>
                    <a:pt x="7206" y="1476"/>
                    <a:pt x="7216" y="1476"/>
                  </a:cubicBezTo>
                  <a:cubicBezTo>
                    <a:pt x="7258" y="1476"/>
                    <a:pt x="7226" y="1384"/>
                    <a:pt x="7172" y="1357"/>
                  </a:cubicBezTo>
                  <a:cubicBezTo>
                    <a:pt x="5591" y="457"/>
                    <a:pt x="3814" y="0"/>
                    <a:pt x="20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98"/>
            <p:cNvSpPr/>
            <p:nvPr/>
          </p:nvSpPr>
          <p:spPr>
            <a:xfrm>
              <a:off x="3562254" y="2505630"/>
              <a:ext cx="450437" cy="116686"/>
            </a:xfrm>
            <a:custGeom>
              <a:rect b="b" l="l" r="r" t="t"/>
              <a:pathLst>
                <a:path extrusionOk="0" h="1796" w="6933">
                  <a:moveTo>
                    <a:pt x="1406" y="0"/>
                  </a:moveTo>
                  <a:cubicBezTo>
                    <a:pt x="924" y="0"/>
                    <a:pt x="455" y="43"/>
                    <a:pt x="34" y="151"/>
                  </a:cubicBezTo>
                  <a:cubicBezTo>
                    <a:pt x="0" y="151"/>
                    <a:pt x="0" y="185"/>
                    <a:pt x="34" y="185"/>
                  </a:cubicBezTo>
                  <a:cubicBezTo>
                    <a:pt x="2435" y="252"/>
                    <a:pt x="4704" y="618"/>
                    <a:pt x="6839" y="1786"/>
                  </a:cubicBezTo>
                  <a:cubicBezTo>
                    <a:pt x="6851" y="1792"/>
                    <a:pt x="6863" y="1795"/>
                    <a:pt x="6873" y="1795"/>
                  </a:cubicBezTo>
                  <a:cubicBezTo>
                    <a:pt x="6916" y="1795"/>
                    <a:pt x="6932" y="1746"/>
                    <a:pt x="6905" y="1719"/>
                  </a:cubicBezTo>
                  <a:cubicBezTo>
                    <a:pt x="6038" y="985"/>
                    <a:pt x="5004" y="485"/>
                    <a:pt x="3903" y="285"/>
                  </a:cubicBezTo>
                  <a:cubicBezTo>
                    <a:pt x="3157" y="136"/>
                    <a:pt x="2260" y="0"/>
                    <a:pt x="140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98"/>
            <p:cNvSpPr/>
            <p:nvPr/>
          </p:nvSpPr>
          <p:spPr>
            <a:xfrm>
              <a:off x="3484226" y="2515441"/>
              <a:ext cx="249290" cy="588173"/>
            </a:xfrm>
            <a:custGeom>
              <a:rect b="b" l="l" r="r" t="t"/>
              <a:pathLst>
                <a:path extrusionOk="0" h="9053" w="3837">
                  <a:moveTo>
                    <a:pt x="1135" y="0"/>
                  </a:moveTo>
                  <a:cubicBezTo>
                    <a:pt x="701" y="201"/>
                    <a:pt x="367" y="601"/>
                    <a:pt x="167" y="1035"/>
                  </a:cubicBezTo>
                  <a:cubicBezTo>
                    <a:pt x="67" y="1535"/>
                    <a:pt x="134" y="2069"/>
                    <a:pt x="434" y="2502"/>
                  </a:cubicBezTo>
                  <a:cubicBezTo>
                    <a:pt x="601" y="2803"/>
                    <a:pt x="768" y="3103"/>
                    <a:pt x="934" y="3403"/>
                  </a:cubicBezTo>
                  <a:cubicBezTo>
                    <a:pt x="1135" y="3703"/>
                    <a:pt x="1235" y="4070"/>
                    <a:pt x="1235" y="4437"/>
                  </a:cubicBezTo>
                  <a:cubicBezTo>
                    <a:pt x="1101" y="5104"/>
                    <a:pt x="834" y="5771"/>
                    <a:pt x="467" y="6338"/>
                  </a:cubicBezTo>
                  <a:cubicBezTo>
                    <a:pt x="167" y="6839"/>
                    <a:pt x="0" y="7372"/>
                    <a:pt x="34" y="7973"/>
                  </a:cubicBezTo>
                  <a:cubicBezTo>
                    <a:pt x="101" y="8440"/>
                    <a:pt x="401" y="8874"/>
                    <a:pt x="868" y="9007"/>
                  </a:cubicBezTo>
                  <a:cubicBezTo>
                    <a:pt x="986" y="9038"/>
                    <a:pt x="1104" y="9053"/>
                    <a:pt x="1219" y="9053"/>
                  </a:cubicBezTo>
                  <a:cubicBezTo>
                    <a:pt x="2211" y="9053"/>
                    <a:pt x="3081" y="7979"/>
                    <a:pt x="3470" y="7172"/>
                  </a:cubicBezTo>
                  <a:cubicBezTo>
                    <a:pt x="3703" y="6572"/>
                    <a:pt x="3837" y="5905"/>
                    <a:pt x="3803" y="5238"/>
                  </a:cubicBezTo>
                  <a:cubicBezTo>
                    <a:pt x="3837" y="4871"/>
                    <a:pt x="3837" y="4537"/>
                    <a:pt x="3837" y="4204"/>
                  </a:cubicBezTo>
                  <a:cubicBezTo>
                    <a:pt x="3736" y="3803"/>
                    <a:pt x="3703" y="3436"/>
                    <a:pt x="3603" y="3003"/>
                  </a:cubicBezTo>
                  <a:cubicBezTo>
                    <a:pt x="3603" y="2992"/>
                    <a:pt x="3596" y="2988"/>
                    <a:pt x="3586" y="2988"/>
                  </a:cubicBezTo>
                  <a:cubicBezTo>
                    <a:pt x="3566" y="2988"/>
                    <a:pt x="3536" y="3003"/>
                    <a:pt x="3536" y="3003"/>
                  </a:cubicBezTo>
                  <a:cubicBezTo>
                    <a:pt x="3536" y="3603"/>
                    <a:pt x="3603" y="4137"/>
                    <a:pt x="3636" y="4737"/>
                  </a:cubicBezTo>
                  <a:cubicBezTo>
                    <a:pt x="3636" y="5304"/>
                    <a:pt x="3570" y="5905"/>
                    <a:pt x="3403" y="6472"/>
                  </a:cubicBezTo>
                  <a:cubicBezTo>
                    <a:pt x="3236" y="6939"/>
                    <a:pt x="2969" y="7406"/>
                    <a:pt x="2669" y="7806"/>
                  </a:cubicBezTo>
                  <a:cubicBezTo>
                    <a:pt x="2335" y="8273"/>
                    <a:pt x="1835" y="8573"/>
                    <a:pt x="1268" y="8673"/>
                  </a:cubicBezTo>
                  <a:cubicBezTo>
                    <a:pt x="734" y="8673"/>
                    <a:pt x="334" y="8206"/>
                    <a:pt x="401" y="7673"/>
                  </a:cubicBezTo>
                  <a:cubicBezTo>
                    <a:pt x="501" y="7139"/>
                    <a:pt x="701" y="6639"/>
                    <a:pt x="1001" y="6205"/>
                  </a:cubicBezTo>
                  <a:cubicBezTo>
                    <a:pt x="1301" y="5738"/>
                    <a:pt x="1502" y="5204"/>
                    <a:pt x="1635" y="4671"/>
                  </a:cubicBezTo>
                  <a:cubicBezTo>
                    <a:pt x="1702" y="4170"/>
                    <a:pt x="1602" y="3670"/>
                    <a:pt x="1335" y="3270"/>
                  </a:cubicBezTo>
                  <a:cubicBezTo>
                    <a:pt x="1201" y="2969"/>
                    <a:pt x="1035" y="2669"/>
                    <a:pt x="868" y="2369"/>
                  </a:cubicBezTo>
                  <a:cubicBezTo>
                    <a:pt x="734" y="2102"/>
                    <a:pt x="601" y="1835"/>
                    <a:pt x="534" y="1568"/>
                  </a:cubicBezTo>
                  <a:cubicBezTo>
                    <a:pt x="367" y="1001"/>
                    <a:pt x="634" y="367"/>
                    <a:pt x="1168" y="67"/>
                  </a:cubicBezTo>
                  <a:cubicBezTo>
                    <a:pt x="1201" y="67"/>
                    <a:pt x="1201" y="0"/>
                    <a:pt x="11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98"/>
            <p:cNvSpPr/>
            <p:nvPr/>
          </p:nvSpPr>
          <p:spPr>
            <a:xfrm>
              <a:off x="3646779" y="2705281"/>
              <a:ext cx="199458" cy="37748"/>
            </a:xfrm>
            <a:custGeom>
              <a:rect b="b" l="l" r="r" t="t"/>
              <a:pathLst>
                <a:path extrusionOk="0" h="581" w="3070">
                  <a:moveTo>
                    <a:pt x="1220" y="1"/>
                  </a:moveTo>
                  <a:cubicBezTo>
                    <a:pt x="1025" y="1"/>
                    <a:pt x="829" y="32"/>
                    <a:pt x="634" y="81"/>
                  </a:cubicBezTo>
                  <a:cubicBezTo>
                    <a:pt x="401" y="147"/>
                    <a:pt x="200" y="281"/>
                    <a:pt x="34" y="481"/>
                  </a:cubicBezTo>
                  <a:cubicBezTo>
                    <a:pt x="0" y="481"/>
                    <a:pt x="34" y="514"/>
                    <a:pt x="67" y="514"/>
                  </a:cubicBezTo>
                  <a:cubicBezTo>
                    <a:pt x="300" y="448"/>
                    <a:pt x="501" y="414"/>
                    <a:pt x="734" y="381"/>
                  </a:cubicBezTo>
                  <a:cubicBezTo>
                    <a:pt x="968" y="348"/>
                    <a:pt x="1234" y="314"/>
                    <a:pt x="1468" y="314"/>
                  </a:cubicBezTo>
                  <a:cubicBezTo>
                    <a:pt x="1735" y="314"/>
                    <a:pt x="2002" y="348"/>
                    <a:pt x="2235" y="414"/>
                  </a:cubicBezTo>
                  <a:cubicBezTo>
                    <a:pt x="2502" y="448"/>
                    <a:pt x="2769" y="548"/>
                    <a:pt x="3036" y="581"/>
                  </a:cubicBezTo>
                  <a:cubicBezTo>
                    <a:pt x="3069" y="581"/>
                    <a:pt x="3069" y="548"/>
                    <a:pt x="3036" y="514"/>
                  </a:cubicBezTo>
                  <a:cubicBezTo>
                    <a:pt x="2802" y="381"/>
                    <a:pt x="2535" y="247"/>
                    <a:pt x="2269" y="181"/>
                  </a:cubicBezTo>
                  <a:cubicBezTo>
                    <a:pt x="2002" y="81"/>
                    <a:pt x="1735" y="14"/>
                    <a:pt x="1435" y="14"/>
                  </a:cubicBezTo>
                  <a:cubicBezTo>
                    <a:pt x="1363" y="5"/>
                    <a:pt x="1292" y="1"/>
                    <a:pt x="12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98"/>
            <p:cNvSpPr/>
            <p:nvPr/>
          </p:nvSpPr>
          <p:spPr>
            <a:xfrm>
              <a:off x="3501573" y="2464765"/>
              <a:ext cx="58538" cy="57239"/>
            </a:xfrm>
            <a:custGeom>
              <a:rect b="b" l="l" r="r" t="t"/>
              <a:pathLst>
                <a:path extrusionOk="0" h="881" w="901">
                  <a:moveTo>
                    <a:pt x="41" y="0"/>
                  </a:moveTo>
                  <a:cubicBezTo>
                    <a:pt x="18" y="0"/>
                    <a:pt x="0" y="31"/>
                    <a:pt x="0" y="80"/>
                  </a:cubicBezTo>
                  <a:cubicBezTo>
                    <a:pt x="34" y="113"/>
                    <a:pt x="67" y="113"/>
                    <a:pt x="67" y="147"/>
                  </a:cubicBezTo>
                  <a:cubicBezTo>
                    <a:pt x="67" y="180"/>
                    <a:pt x="100" y="180"/>
                    <a:pt x="100" y="213"/>
                  </a:cubicBezTo>
                  <a:cubicBezTo>
                    <a:pt x="100" y="280"/>
                    <a:pt x="134" y="313"/>
                    <a:pt x="167" y="380"/>
                  </a:cubicBezTo>
                  <a:cubicBezTo>
                    <a:pt x="234" y="480"/>
                    <a:pt x="267" y="547"/>
                    <a:pt x="367" y="647"/>
                  </a:cubicBezTo>
                  <a:cubicBezTo>
                    <a:pt x="434" y="714"/>
                    <a:pt x="534" y="780"/>
                    <a:pt x="634" y="814"/>
                  </a:cubicBezTo>
                  <a:cubicBezTo>
                    <a:pt x="667" y="847"/>
                    <a:pt x="701" y="847"/>
                    <a:pt x="768" y="881"/>
                  </a:cubicBezTo>
                  <a:lnTo>
                    <a:pt x="901" y="881"/>
                  </a:lnTo>
                  <a:lnTo>
                    <a:pt x="901" y="847"/>
                  </a:lnTo>
                  <a:cubicBezTo>
                    <a:pt x="868" y="814"/>
                    <a:pt x="834" y="780"/>
                    <a:pt x="801" y="747"/>
                  </a:cubicBezTo>
                  <a:lnTo>
                    <a:pt x="701" y="680"/>
                  </a:lnTo>
                  <a:cubicBezTo>
                    <a:pt x="601" y="614"/>
                    <a:pt x="534" y="547"/>
                    <a:pt x="467" y="480"/>
                  </a:cubicBezTo>
                  <a:cubicBezTo>
                    <a:pt x="401" y="414"/>
                    <a:pt x="334" y="347"/>
                    <a:pt x="267" y="280"/>
                  </a:cubicBezTo>
                  <a:lnTo>
                    <a:pt x="167" y="147"/>
                  </a:lnTo>
                  <a:cubicBezTo>
                    <a:pt x="167" y="147"/>
                    <a:pt x="134" y="113"/>
                    <a:pt x="134" y="113"/>
                  </a:cubicBezTo>
                  <a:cubicBezTo>
                    <a:pt x="100" y="80"/>
                    <a:pt x="100" y="47"/>
                    <a:pt x="67" y="13"/>
                  </a:cubicBezTo>
                  <a:cubicBezTo>
                    <a:pt x="58" y="4"/>
                    <a:pt x="49" y="0"/>
                    <a:pt x="4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98"/>
            <p:cNvSpPr/>
            <p:nvPr/>
          </p:nvSpPr>
          <p:spPr>
            <a:xfrm>
              <a:off x="1457891" y="3785395"/>
              <a:ext cx="1016521" cy="682770"/>
            </a:xfrm>
            <a:custGeom>
              <a:rect b="b" l="l" r="r" t="t"/>
              <a:pathLst>
                <a:path extrusionOk="0" h="10509" w="15646">
                  <a:moveTo>
                    <a:pt x="8473" y="1"/>
                  </a:moveTo>
                  <a:cubicBezTo>
                    <a:pt x="7372" y="1"/>
                    <a:pt x="6839" y="1202"/>
                    <a:pt x="6839" y="1202"/>
                  </a:cubicBezTo>
                  <a:cubicBezTo>
                    <a:pt x="6595" y="683"/>
                    <a:pt x="6071" y="359"/>
                    <a:pt x="5498" y="359"/>
                  </a:cubicBezTo>
                  <a:cubicBezTo>
                    <a:pt x="5445" y="359"/>
                    <a:pt x="5391" y="362"/>
                    <a:pt x="5338" y="368"/>
                  </a:cubicBezTo>
                  <a:cubicBezTo>
                    <a:pt x="2702" y="735"/>
                    <a:pt x="1" y="4504"/>
                    <a:pt x="1" y="4504"/>
                  </a:cubicBezTo>
                  <a:lnTo>
                    <a:pt x="3737" y="4504"/>
                  </a:lnTo>
                  <a:cubicBezTo>
                    <a:pt x="4137" y="5972"/>
                    <a:pt x="2102" y="9141"/>
                    <a:pt x="3903" y="9608"/>
                  </a:cubicBezTo>
                  <a:cubicBezTo>
                    <a:pt x="3989" y="9629"/>
                    <a:pt x="4073" y="9639"/>
                    <a:pt x="4157" y="9639"/>
                  </a:cubicBezTo>
                  <a:cubicBezTo>
                    <a:pt x="5119" y="9639"/>
                    <a:pt x="5938" y="8340"/>
                    <a:pt x="5938" y="8340"/>
                  </a:cubicBezTo>
                  <a:lnTo>
                    <a:pt x="5938" y="8340"/>
                  </a:lnTo>
                  <a:cubicBezTo>
                    <a:pt x="5938" y="8340"/>
                    <a:pt x="5471" y="10442"/>
                    <a:pt x="6905" y="10508"/>
                  </a:cubicBezTo>
                  <a:cubicBezTo>
                    <a:pt x="6916" y="10509"/>
                    <a:pt x="6926" y="10509"/>
                    <a:pt x="6937" y="10509"/>
                  </a:cubicBezTo>
                  <a:cubicBezTo>
                    <a:pt x="8348" y="10509"/>
                    <a:pt x="8940" y="8274"/>
                    <a:pt x="8940" y="8273"/>
                  </a:cubicBezTo>
                  <a:lnTo>
                    <a:pt x="8940" y="8273"/>
                  </a:lnTo>
                  <a:cubicBezTo>
                    <a:pt x="8940" y="8274"/>
                    <a:pt x="8781" y="10312"/>
                    <a:pt x="10050" y="10312"/>
                  </a:cubicBezTo>
                  <a:cubicBezTo>
                    <a:pt x="10079" y="10312"/>
                    <a:pt x="10110" y="10310"/>
                    <a:pt x="10141" y="10308"/>
                  </a:cubicBezTo>
                  <a:cubicBezTo>
                    <a:pt x="11509" y="10208"/>
                    <a:pt x="12109" y="7873"/>
                    <a:pt x="12109" y="7873"/>
                  </a:cubicBezTo>
                  <a:cubicBezTo>
                    <a:pt x="12109" y="7873"/>
                    <a:pt x="12109" y="9081"/>
                    <a:pt x="12808" y="9081"/>
                  </a:cubicBezTo>
                  <a:cubicBezTo>
                    <a:pt x="12923" y="9081"/>
                    <a:pt x="13055" y="9049"/>
                    <a:pt x="13210" y="8974"/>
                  </a:cubicBezTo>
                  <a:cubicBezTo>
                    <a:pt x="15645" y="7840"/>
                    <a:pt x="15378" y="1202"/>
                    <a:pt x="13777" y="568"/>
                  </a:cubicBezTo>
                  <a:cubicBezTo>
                    <a:pt x="13642" y="515"/>
                    <a:pt x="13502" y="493"/>
                    <a:pt x="13364" y="493"/>
                  </a:cubicBezTo>
                  <a:cubicBezTo>
                    <a:pt x="12720" y="493"/>
                    <a:pt x="12109" y="968"/>
                    <a:pt x="12109" y="968"/>
                  </a:cubicBezTo>
                  <a:cubicBezTo>
                    <a:pt x="12109" y="968"/>
                    <a:pt x="11742" y="68"/>
                    <a:pt x="10975" y="1"/>
                  </a:cubicBezTo>
                  <a:cubicBezTo>
                    <a:pt x="10375" y="1"/>
                    <a:pt x="9808" y="334"/>
                    <a:pt x="9541" y="901"/>
                  </a:cubicBezTo>
                  <a:cubicBezTo>
                    <a:pt x="9541" y="901"/>
                    <a:pt x="9040" y="1"/>
                    <a:pt x="8473"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98"/>
            <p:cNvSpPr/>
            <p:nvPr/>
          </p:nvSpPr>
          <p:spPr>
            <a:xfrm>
              <a:off x="2365970" y="3817879"/>
              <a:ext cx="411845" cy="257996"/>
            </a:xfrm>
            <a:custGeom>
              <a:rect b="b" l="l" r="r" t="t"/>
              <a:pathLst>
                <a:path extrusionOk="0" h="3971" w="6339">
                  <a:moveTo>
                    <a:pt x="4335" y="1"/>
                  </a:moveTo>
                  <a:cubicBezTo>
                    <a:pt x="2958" y="1"/>
                    <a:pt x="1639" y="1821"/>
                    <a:pt x="240" y="1821"/>
                  </a:cubicBezTo>
                  <a:cubicBezTo>
                    <a:pt x="160" y="1821"/>
                    <a:pt x="80" y="1815"/>
                    <a:pt x="0" y="1802"/>
                  </a:cubicBezTo>
                  <a:lnTo>
                    <a:pt x="0" y="3971"/>
                  </a:lnTo>
                  <a:lnTo>
                    <a:pt x="2335" y="3971"/>
                  </a:lnTo>
                  <a:cubicBezTo>
                    <a:pt x="5070" y="3404"/>
                    <a:pt x="6338" y="35"/>
                    <a:pt x="4370" y="1"/>
                  </a:cubicBezTo>
                  <a:cubicBezTo>
                    <a:pt x="4358" y="1"/>
                    <a:pt x="4346" y="1"/>
                    <a:pt x="4335"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98"/>
            <p:cNvSpPr/>
            <p:nvPr/>
          </p:nvSpPr>
          <p:spPr>
            <a:xfrm>
              <a:off x="2235901" y="3856926"/>
              <a:ext cx="60747" cy="449527"/>
            </a:xfrm>
            <a:custGeom>
              <a:rect b="b" l="l" r="r" t="t"/>
              <a:pathLst>
                <a:path extrusionOk="0" h="6919" w="935">
                  <a:moveTo>
                    <a:pt x="234" y="1"/>
                  </a:moveTo>
                  <a:cubicBezTo>
                    <a:pt x="501" y="2269"/>
                    <a:pt x="401" y="4571"/>
                    <a:pt x="1" y="6839"/>
                  </a:cubicBezTo>
                  <a:cubicBezTo>
                    <a:pt x="1" y="6894"/>
                    <a:pt x="31" y="6919"/>
                    <a:pt x="64" y="6919"/>
                  </a:cubicBezTo>
                  <a:cubicBezTo>
                    <a:pt x="91" y="6919"/>
                    <a:pt x="119" y="6902"/>
                    <a:pt x="134" y="6872"/>
                  </a:cubicBezTo>
                  <a:cubicBezTo>
                    <a:pt x="868" y="4637"/>
                    <a:pt x="935" y="2236"/>
                    <a:pt x="2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98"/>
            <p:cNvSpPr/>
            <p:nvPr/>
          </p:nvSpPr>
          <p:spPr>
            <a:xfrm>
              <a:off x="2032416" y="3840164"/>
              <a:ext cx="93037" cy="493382"/>
            </a:xfrm>
            <a:custGeom>
              <a:rect b="b" l="l" r="r" t="t"/>
              <a:pathLst>
                <a:path extrusionOk="0" h="7594" w="1432">
                  <a:moveTo>
                    <a:pt x="714" y="0"/>
                  </a:moveTo>
                  <a:cubicBezTo>
                    <a:pt x="706" y="0"/>
                    <a:pt x="698" y="8"/>
                    <a:pt x="698" y="25"/>
                  </a:cubicBezTo>
                  <a:cubicBezTo>
                    <a:pt x="965" y="2160"/>
                    <a:pt x="698" y="5896"/>
                    <a:pt x="31" y="7530"/>
                  </a:cubicBezTo>
                  <a:cubicBezTo>
                    <a:pt x="0" y="7576"/>
                    <a:pt x="11" y="7594"/>
                    <a:pt x="35" y="7594"/>
                  </a:cubicBezTo>
                  <a:cubicBezTo>
                    <a:pt x="64" y="7594"/>
                    <a:pt x="112" y="7567"/>
                    <a:pt x="131" y="7530"/>
                  </a:cubicBezTo>
                  <a:cubicBezTo>
                    <a:pt x="1231" y="5162"/>
                    <a:pt x="1432" y="2527"/>
                    <a:pt x="731" y="25"/>
                  </a:cubicBezTo>
                  <a:cubicBezTo>
                    <a:pt x="731" y="8"/>
                    <a:pt x="723" y="0"/>
                    <a:pt x="71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98"/>
            <p:cNvSpPr/>
            <p:nvPr/>
          </p:nvSpPr>
          <p:spPr>
            <a:xfrm>
              <a:off x="1831271" y="3866152"/>
              <a:ext cx="103497" cy="475061"/>
            </a:xfrm>
            <a:custGeom>
              <a:rect b="b" l="l" r="r" t="t"/>
              <a:pathLst>
                <a:path extrusionOk="0" h="7312" w="1593">
                  <a:moveTo>
                    <a:pt x="1142" y="0"/>
                  </a:moveTo>
                  <a:cubicBezTo>
                    <a:pt x="1133" y="0"/>
                    <a:pt x="1125" y="9"/>
                    <a:pt x="1125" y="25"/>
                  </a:cubicBezTo>
                  <a:cubicBezTo>
                    <a:pt x="1292" y="2527"/>
                    <a:pt x="1058" y="4962"/>
                    <a:pt x="24" y="7264"/>
                  </a:cubicBezTo>
                  <a:cubicBezTo>
                    <a:pt x="1" y="7288"/>
                    <a:pt x="44" y="7311"/>
                    <a:pt x="71" y="7311"/>
                  </a:cubicBezTo>
                  <a:cubicBezTo>
                    <a:pt x="82" y="7311"/>
                    <a:pt x="91" y="7307"/>
                    <a:pt x="91" y="7297"/>
                  </a:cubicBezTo>
                  <a:cubicBezTo>
                    <a:pt x="792" y="6363"/>
                    <a:pt x="1225" y="5262"/>
                    <a:pt x="1359" y="4095"/>
                  </a:cubicBezTo>
                  <a:cubicBezTo>
                    <a:pt x="1525" y="2861"/>
                    <a:pt x="1592" y="1226"/>
                    <a:pt x="1158" y="25"/>
                  </a:cubicBezTo>
                  <a:cubicBezTo>
                    <a:pt x="1158" y="9"/>
                    <a:pt x="1150" y="0"/>
                    <a:pt x="114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98"/>
            <p:cNvSpPr/>
            <p:nvPr/>
          </p:nvSpPr>
          <p:spPr>
            <a:xfrm>
              <a:off x="1536569" y="3794945"/>
              <a:ext cx="375332" cy="182176"/>
            </a:xfrm>
            <a:custGeom>
              <a:rect b="b" l="l" r="r" t="t"/>
              <a:pathLst>
                <a:path extrusionOk="0" h="2804" w="5777">
                  <a:moveTo>
                    <a:pt x="4439" y="0"/>
                  </a:moveTo>
                  <a:cubicBezTo>
                    <a:pt x="3547" y="0"/>
                    <a:pt x="2150" y="701"/>
                    <a:pt x="24" y="2756"/>
                  </a:cubicBezTo>
                  <a:cubicBezTo>
                    <a:pt x="0" y="2779"/>
                    <a:pt x="10" y="2803"/>
                    <a:pt x="29" y="2803"/>
                  </a:cubicBezTo>
                  <a:cubicBezTo>
                    <a:pt x="38" y="2803"/>
                    <a:pt x="47" y="2799"/>
                    <a:pt x="57" y="2789"/>
                  </a:cubicBezTo>
                  <a:cubicBezTo>
                    <a:pt x="893" y="2076"/>
                    <a:pt x="2926" y="330"/>
                    <a:pt x="4391" y="330"/>
                  </a:cubicBezTo>
                  <a:cubicBezTo>
                    <a:pt x="4913" y="330"/>
                    <a:pt x="5363" y="552"/>
                    <a:pt x="5661" y="1121"/>
                  </a:cubicBezTo>
                  <a:cubicBezTo>
                    <a:pt x="5698" y="1158"/>
                    <a:pt x="5734" y="1185"/>
                    <a:pt x="5754" y="1185"/>
                  </a:cubicBezTo>
                  <a:cubicBezTo>
                    <a:pt x="5771" y="1185"/>
                    <a:pt x="5776" y="1167"/>
                    <a:pt x="5761" y="1121"/>
                  </a:cubicBezTo>
                  <a:cubicBezTo>
                    <a:pt x="5592" y="508"/>
                    <a:pt x="5198" y="0"/>
                    <a:pt x="44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98"/>
            <p:cNvSpPr/>
            <p:nvPr/>
          </p:nvSpPr>
          <p:spPr>
            <a:xfrm>
              <a:off x="1904361" y="3775844"/>
              <a:ext cx="179902" cy="98689"/>
            </a:xfrm>
            <a:custGeom>
              <a:rect b="b" l="l" r="r" t="t"/>
              <a:pathLst>
                <a:path extrusionOk="0" h="1519" w="2769">
                  <a:moveTo>
                    <a:pt x="1460" y="0"/>
                  </a:moveTo>
                  <a:cubicBezTo>
                    <a:pt x="1396" y="0"/>
                    <a:pt x="1332" y="5"/>
                    <a:pt x="1268" y="14"/>
                  </a:cubicBezTo>
                  <a:cubicBezTo>
                    <a:pt x="567" y="181"/>
                    <a:pt x="100" y="748"/>
                    <a:pt x="0" y="1449"/>
                  </a:cubicBezTo>
                  <a:cubicBezTo>
                    <a:pt x="0" y="1490"/>
                    <a:pt x="26" y="1518"/>
                    <a:pt x="53" y="1518"/>
                  </a:cubicBezTo>
                  <a:cubicBezTo>
                    <a:pt x="70" y="1518"/>
                    <a:pt x="87" y="1508"/>
                    <a:pt x="100" y="1482"/>
                  </a:cubicBezTo>
                  <a:cubicBezTo>
                    <a:pt x="234" y="1015"/>
                    <a:pt x="567" y="615"/>
                    <a:pt x="1001" y="348"/>
                  </a:cubicBezTo>
                  <a:cubicBezTo>
                    <a:pt x="1166" y="261"/>
                    <a:pt x="1324" y="223"/>
                    <a:pt x="1474" y="223"/>
                  </a:cubicBezTo>
                  <a:cubicBezTo>
                    <a:pt x="1960" y="223"/>
                    <a:pt x="2363" y="623"/>
                    <a:pt x="2669" y="1082"/>
                  </a:cubicBezTo>
                  <a:cubicBezTo>
                    <a:pt x="2678" y="1091"/>
                    <a:pt x="2689" y="1095"/>
                    <a:pt x="2701" y="1095"/>
                  </a:cubicBezTo>
                  <a:cubicBezTo>
                    <a:pt x="2733" y="1095"/>
                    <a:pt x="2769" y="1064"/>
                    <a:pt x="2769" y="1015"/>
                  </a:cubicBezTo>
                  <a:cubicBezTo>
                    <a:pt x="2618" y="412"/>
                    <a:pt x="2059" y="0"/>
                    <a:pt x="146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98"/>
            <p:cNvSpPr/>
            <p:nvPr/>
          </p:nvSpPr>
          <p:spPr>
            <a:xfrm>
              <a:off x="2075556" y="3776624"/>
              <a:ext cx="177108" cy="74780"/>
            </a:xfrm>
            <a:custGeom>
              <a:rect b="b" l="l" r="r" t="t"/>
              <a:pathLst>
                <a:path extrusionOk="0" h="1151" w="2726">
                  <a:moveTo>
                    <a:pt x="1457" y="0"/>
                  </a:moveTo>
                  <a:cubicBezTo>
                    <a:pt x="821" y="0"/>
                    <a:pt x="258" y="393"/>
                    <a:pt x="34" y="970"/>
                  </a:cubicBezTo>
                  <a:cubicBezTo>
                    <a:pt x="0" y="1070"/>
                    <a:pt x="100" y="1070"/>
                    <a:pt x="100" y="1070"/>
                  </a:cubicBezTo>
                  <a:cubicBezTo>
                    <a:pt x="485" y="685"/>
                    <a:pt x="844" y="247"/>
                    <a:pt x="1363" y="247"/>
                  </a:cubicBezTo>
                  <a:cubicBezTo>
                    <a:pt x="1429" y="247"/>
                    <a:pt x="1497" y="254"/>
                    <a:pt x="1568" y="269"/>
                  </a:cubicBezTo>
                  <a:cubicBezTo>
                    <a:pt x="2035" y="436"/>
                    <a:pt x="2402" y="736"/>
                    <a:pt x="2669" y="1137"/>
                  </a:cubicBezTo>
                  <a:cubicBezTo>
                    <a:pt x="2669" y="1146"/>
                    <a:pt x="2675" y="1150"/>
                    <a:pt x="2682" y="1150"/>
                  </a:cubicBezTo>
                  <a:cubicBezTo>
                    <a:pt x="2699" y="1150"/>
                    <a:pt x="2726" y="1127"/>
                    <a:pt x="2702" y="1103"/>
                  </a:cubicBezTo>
                  <a:cubicBezTo>
                    <a:pt x="2602" y="503"/>
                    <a:pt x="2135" y="36"/>
                    <a:pt x="1535" y="2"/>
                  </a:cubicBezTo>
                  <a:cubicBezTo>
                    <a:pt x="1509" y="1"/>
                    <a:pt x="1483" y="0"/>
                    <a:pt x="14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98"/>
            <p:cNvSpPr/>
            <p:nvPr/>
          </p:nvSpPr>
          <p:spPr>
            <a:xfrm>
              <a:off x="2251104" y="3807809"/>
              <a:ext cx="186399" cy="271899"/>
            </a:xfrm>
            <a:custGeom>
              <a:rect b="b" l="l" r="r" t="t"/>
              <a:pathLst>
                <a:path extrusionOk="0" h="4185" w="2869">
                  <a:moveTo>
                    <a:pt x="1061" y="1"/>
                  </a:moveTo>
                  <a:cubicBezTo>
                    <a:pt x="630" y="1"/>
                    <a:pt x="204" y="229"/>
                    <a:pt x="0" y="657"/>
                  </a:cubicBezTo>
                  <a:cubicBezTo>
                    <a:pt x="267" y="423"/>
                    <a:pt x="634" y="256"/>
                    <a:pt x="1001" y="256"/>
                  </a:cubicBezTo>
                  <a:cubicBezTo>
                    <a:pt x="2402" y="256"/>
                    <a:pt x="2502" y="2958"/>
                    <a:pt x="2769" y="4159"/>
                  </a:cubicBezTo>
                  <a:cubicBezTo>
                    <a:pt x="2786" y="4176"/>
                    <a:pt x="2802" y="4184"/>
                    <a:pt x="2815" y="4184"/>
                  </a:cubicBezTo>
                  <a:cubicBezTo>
                    <a:pt x="2827" y="4184"/>
                    <a:pt x="2836" y="4176"/>
                    <a:pt x="2836" y="4159"/>
                  </a:cubicBezTo>
                  <a:cubicBezTo>
                    <a:pt x="2869" y="3425"/>
                    <a:pt x="2736" y="1124"/>
                    <a:pt x="1868" y="323"/>
                  </a:cubicBezTo>
                  <a:lnTo>
                    <a:pt x="1835" y="290"/>
                  </a:lnTo>
                  <a:cubicBezTo>
                    <a:pt x="1614" y="94"/>
                    <a:pt x="1336" y="1"/>
                    <a:pt x="10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98"/>
            <p:cNvSpPr/>
            <p:nvPr/>
          </p:nvSpPr>
          <p:spPr>
            <a:xfrm>
              <a:off x="2877410" y="1492500"/>
              <a:ext cx="1148670" cy="834540"/>
            </a:xfrm>
            <a:custGeom>
              <a:rect b="b" l="l" r="r" t="t"/>
              <a:pathLst>
                <a:path extrusionOk="0" h="12845" w="17680">
                  <a:moveTo>
                    <a:pt x="8974" y="1"/>
                  </a:moveTo>
                  <a:cubicBezTo>
                    <a:pt x="4203" y="1"/>
                    <a:pt x="301" y="2903"/>
                    <a:pt x="301" y="6439"/>
                  </a:cubicBezTo>
                  <a:cubicBezTo>
                    <a:pt x="301" y="7440"/>
                    <a:pt x="601" y="8407"/>
                    <a:pt x="1168" y="9241"/>
                  </a:cubicBezTo>
                  <a:lnTo>
                    <a:pt x="0" y="11843"/>
                  </a:lnTo>
                  <a:lnTo>
                    <a:pt x="3003" y="11075"/>
                  </a:lnTo>
                  <a:cubicBezTo>
                    <a:pt x="4724" y="12245"/>
                    <a:pt x="6730" y="12845"/>
                    <a:pt x="8805" y="12845"/>
                  </a:cubicBezTo>
                  <a:cubicBezTo>
                    <a:pt x="8861" y="12845"/>
                    <a:pt x="8917" y="12844"/>
                    <a:pt x="8974" y="12843"/>
                  </a:cubicBezTo>
                  <a:cubicBezTo>
                    <a:pt x="13777" y="12843"/>
                    <a:pt x="17680" y="9975"/>
                    <a:pt x="17680" y="6439"/>
                  </a:cubicBezTo>
                  <a:cubicBezTo>
                    <a:pt x="17680" y="2903"/>
                    <a:pt x="13777" y="1"/>
                    <a:pt x="897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98"/>
            <p:cNvSpPr/>
            <p:nvPr/>
          </p:nvSpPr>
          <p:spPr>
            <a:xfrm>
              <a:off x="3664126" y="1852300"/>
              <a:ext cx="136567" cy="117011"/>
            </a:xfrm>
            <a:custGeom>
              <a:rect b="b" l="l" r="r" t="t"/>
              <a:pathLst>
                <a:path extrusionOk="0" h="1801" w="2102">
                  <a:moveTo>
                    <a:pt x="901" y="0"/>
                  </a:moveTo>
                  <a:cubicBezTo>
                    <a:pt x="400" y="0"/>
                    <a:pt x="0" y="400"/>
                    <a:pt x="0" y="901"/>
                  </a:cubicBezTo>
                  <a:cubicBezTo>
                    <a:pt x="0" y="1442"/>
                    <a:pt x="442" y="1800"/>
                    <a:pt x="904" y="1800"/>
                  </a:cubicBezTo>
                  <a:cubicBezTo>
                    <a:pt x="1125" y="1800"/>
                    <a:pt x="1351" y="1718"/>
                    <a:pt x="1535" y="1535"/>
                  </a:cubicBezTo>
                  <a:cubicBezTo>
                    <a:pt x="2102" y="968"/>
                    <a:pt x="1701" y="0"/>
                    <a:pt x="9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98"/>
            <p:cNvSpPr/>
            <p:nvPr/>
          </p:nvSpPr>
          <p:spPr>
            <a:xfrm>
              <a:off x="3401844" y="1852300"/>
              <a:ext cx="136632" cy="117011"/>
            </a:xfrm>
            <a:custGeom>
              <a:rect b="b" l="l" r="r" t="t"/>
              <a:pathLst>
                <a:path extrusionOk="0" h="1801" w="2103">
                  <a:moveTo>
                    <a:pt x="902" y="0"/>
                  </a:moveTo>
                  <a:cubicBezTo>
                    <a:pt x="401" y="0"/>
                    <a:pt x="1" y="400"/>
                    <a:pt x="1" y="901"/>
                  </a:cubicBezTo>
                  <a:cubicBezTo>
                    <a:pt x="1" y="1442"/>
                    <a:pt x="443" y="1800"/>
                    <a:pt x="905" y="1800"/>
                  </a:cubicBezTo>
                  <a:cubicBezTo>
                    <a:pt x="1126" y="1800"/>
                    <a:pt x="1352" y="1718"/>
                    <a:pt x="1535" y="1535"/>
                  </a:cubicBezTo>
                  <a:cubicBezTo>
                    <a:pt x="2102" y="968"/>
                    <a:pt x="1702" y="0"/>
                    <a:pt x="9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98"/>
            <p:cNvSpPr/>
            <p:nvPr/>
          </p:nvSpPr>
          <p:spPr>
            <a:xfrm>
              <a:off x="3141836" y="1852300"/>
              <a:ext cx="136567" cy="117011"/>
            </a:xfrm>
            <a:custGeom>
              <a:rect b="b" l="l" r="r" t="t"/>
              <a:pathLst>
                <a:path extrusionOk="0" h="1801" w="2102">
                  <a:moveTo>
                    <a:pt x="901" y="0"/>
                  </a:moveTo>
                  <a:cubicBezTo>
                    <a:pt x="400" y="0"/>
                    <a:pt x="0" y="400"/>
                    <a:pt x="0" y="901"/>
                  </a:cubicBezTo>
                  <a:cubicBezTo>
                    <a:pt x="0" y="1442"/>
                    <a:pt x="442" y="1800"/>
                    <a:pt x="904" y="1800"/>
                  </a:cubicBezTo>
                  <a:cubicBezTo>
                    <a:pt x="1125" y="1800"/>
                    <a:pt x="1351" y="1718"/>
                    <a:pt x="1534" y="1535"/>
                  </a:cubicBezTo>
                  <a:cubicBezTo>
                    <a:pt x="2102" y="968"/>
                    <a:pt x="1701" y="0"/>
                    <a:pt x="9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5" name="Google Shape;1245;p198"/>
          <p:cNvSpPr/>
          <p:nvPr/>
        </p:nvSpPr>
        <p:spPr>
          <a:xfrm>
            <a:off x="0" y="1172875"/>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98"/>
          <p:cNvSpPr/>
          <p:nvPr/>
        </p:nvSpPr>
        <p:spPr>
          <a:xfrm>
            <a:off x="8725500" y="252870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7" name="Google Shape;1247;p198"/>
          <p:cNvPicPr preferRelativeResize="0"/>
          <p:nvPr/>
        </p:nvPicPr>
        <p:blipFill>
          <a:blip r:embed="rId3">
            <a:alphaModFix/>
          </a:blip>
          <a:stretch>
            <a:fillRect/>
          </a:stretch>
        </p:blipFill>
        <p:spPr>
          <a:xfrm>
            <a:off x="626750" y="1646575"/>
            <a:ext cx="2969674" cy="2910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0" name="Shape 4840"/>
        <p:cNvGrpSpPr/>
        <p:nvPr/>
      </p:nvGrpSpPr>
      <p:grpSpPr>
        <a:xfrm>
          <a:off x="0" y="0"/>
          <a:ext cx="0" cy="0"/>
          <a:chOff x="0" y="0"/>
          <a:chExt cx="0" cy="0"/>
        </a:xfrm>
      </p:grpSpPr>
      <p:sp>
        <p:nvSpPr>
          <p:cNvPr id="4841" name="Google Shape;4841;p234"/>
          <p:cNvSpPr txBox="1"/>
          <p:nvPr>
            <p:ph type="title"/>
          </p:nvPr>
        </p:nvSpPr>
        <p:spPr>
          <a:xfrm>
            <a:off x="587075" y="267000"/>
            <a:ext cx="6081000" cy="11583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3400">
                <a:solidFill>
                  <a:srgbClr val="741B47"/>
                </a:solidFill>
                <a:latin typeface="Lobster"/>
                <a:ea typeface="Lobster"/>
                <a:cs typeface="Lobster"/>
                <a:sym typeface="Lobster"/>
              </a:rPr>
              <a:t>08. Non-Judgemental Listening</a:t>
            </a:r>
            <a:endParaRPr b="0" sz="3400">
              <a:solidFill>
                <a:srgbClr val="741B47"/>
              </a:solidFill>
              <a:latin typeface="Lobster"/>
              <a:ea typeface="Lobster"/>
              <a:cs typeface="Lobster"/>
              <a:sym typeface="Lobster"/>
            </a:endParaRPr>
          </a:p>
          <a:p>
            <a:pPr indent="0" lvl="0" marL="0" rtl="0" algn="r">
              <a:spcBef>
                <a:spcPts val="0"/>
              </a:spcBef>
              <a:spcAft>
                <a:spcPts val="0"/>
              </a:spcAft>
              <a:buNone/>
            </a:pPr>
            <a:r>
              <a:t/>
            </a:r>
            <a:endParaRPr/>
          </a:p>
        </p:txBody>
      </p:sp>
      <p:sp>
        <p:nvSpPr>
          <p:cNvPr id="4842" name="Google Shape;4842;p234"/>
          <p:cNvSpPr/>
          <p:nvPr/>
        </p:nvSpPr>
        <p:spPr>
          <a:xfrm>
            <a:off x="8725500" y="252870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234"/>
          <p:cNvSpPr/>
          <p:nvPr/>
        </p:nvSpPr>
        <p:spPr>
          <a:xfrm>
            <a:off x="0" y="0"/>
            <a:ext cx="418500" cy="261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234"/>
          <p:cNvSpPr txBox="1"/>
          <p:nvPr/>
        </p:nvSpPr>
        <p:spPr>
          <a:xfrm>
            <a:off x="983950" y="1006100"/>
            <a:ext cx="5684100" cy="11583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rgbClr val="990000"/>
              </a:buClr>
              <a:buSzPts val="1800"/>
              <a:buFont typeface="Georgia"/>
              <a:buChar char="●"/>
            </a:pPr>
            <a:r>
              <a:rPr i="1" lang="en" sz="1800">
                <a:solidFill>
                  <a:srgbClr val="990000"/>
                </a:solidFill>
                <a:latin typeface="Georgia"/>
                <a:ea typeface="Georgia"/>
                <a:cs typeface="Georgia"/>
                <a:sym typeface="Georgia"/>
              </a:rPr>
              <a:t>Trying to really understand the other person.</a:t>
            </a:r>
            <a:endParaRPr i="1" sz="1800">
              <a:solidFill>
                <a:srgbClr val="990000"/>
              </a:solidFill>
              <a:latin typeface="Georgia"/>
              <a:ea typeface="Georgia"/>
              <a:cs typeface="Georgia"/>
              <a:sym typeface="Georgia"/>
            </a:endParaRPr>
          </a:p>
          <a:p>
            <a:pPr indent="-342900" lvl="0" marL="457200" rtl="0" algn="just">
              <a:lnSpc>
                <a:spcPct val="115000"/>
              </a:lnSpc>
              <a:spcBef>
                <a:spcPts val="0"/>
              </a:spcBef>
              <a:spcAft>
                <a:spcPts val="0"/>
              </a:spcAft>
              <a:buClr>
                <a:srgbClr val="990000"/>
              </a:buClr>
              <a:buSzPts val="1800"/>
              <a:buFont typeface="Georgia"/>
              <a:buChar char="●"/>
            </a:pPr>
            <a:r>
              <a:rPr i="1" lang="en" sz="1800">
                <a:solidFill>
                  <a:srgbClr val="990000"/>
                </a:solidFill>
                <a:latin typeface="Georgia"/>
                <a:ea typeface="Georgia"/>
                <a:cs typeface="Georgia"/>
                <a:sym typeface="Georgia"/>
              </a:rPr>
              <a:t>Involves understanding exactly what the other person is saying.</a:t>
            </a:r>
            <a:endParaRPr i="1" sz="1800">
              <a:solidFill>
                <a:srgbClr val="990000"/>
              </a:solidFill>
              <a:latin typeface="Georgia"/>
              <a:ea typeface="Georgia"/>
              <a:cs typeface="Georgia"/>
              <a:sym typeface="Georgia"/>
            </a:endParaRPr>
          </a:p>
        </p:txBody>
      </p:sp>
      <p:sp>
        <p:nvSpPr>
          <p:cNvPr id="4845" name="Google Shape;4845;p234"/>
          <p:cNvSpPr/>
          <p:nvPr/>
        </p:nvSpPr>
        <p:spPr>
          <a:xfrm>
            <a:off x="0" y="778100"/>
            <a:ext cx="5911800" cy="10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6" name="Google Shape;4846;p234"/>
          <p:cNvPicPr preferRelativeResize="0"/>
          <p:nvPr/>
        </p:nvPicPr>
        <p:blipFill rotWithShape="1">
          <a:blip r:embed="rId3">
            <a:alphaModFix/>
          </a:blip>
          <a:srcRect b="34305" l="0" r="0" t="0"/>
          <a:stretch/>
        </p:blipFill>
        <p:spPr>
          <a:xfrm>
            <a:off x="161125" y="2714275"/>
            <a:ext cx="3457926" cy="1976300"/>
          </a:xfrm>
          <a:prstGeom prst="rect">
            <a:avLst/>
          </a:prstGeom>
          <a:noFill/>
          <a:ln>
            <a:noFill/>
          </a:ln>
        </p:spPr>
      </p:pic>
      <p:pic>
        <p:nvPicPr>
          <p:cNvPr id="4847" name="Google Shape;4847;p234"/>
          <p:cNvPicPr preferRelativeResize="0"/>
          <p:nvPr/>
        </p:nvPicPr>
        <p:blipFill>
          <a:blip r:embed="rId4">
            <a:alphaModFix/>
          </a:blip>
          <a:stretch>
            <a:fillRect/>
          </a:stretch>
        </p:blipFill>
        <p:spPr>
          <a:xfrm>
            <a:off x="3961775" y="2334775"/>
            <a:ext cx="4420975" cy="2735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1" name="Shape 4851"/>
        <p:cNvGrpSpPr/>
        <p:nvPr/>
      </p:nvGrpSpPr>
      <p:grpSpPr>
        <a:xfrm>
          <a:off x="0" y="0"/>
          <a:ext cx="0" cy="0"/>
          <a:chOff x="0" y="0"/>
          <a:chExt cx="0" cy="0"/>
        </a:xfrm>
      </p:grpSpPr>
      <p:sp>
        <p:nvSpPr>
          <p:cNvPr id="4852" name="Google Shape;4852;p235"/>
          <p:cNvSpPr txBox="1"/>
          <p:nvPr>
            <p:ph type="title"/>
          </p:nvPr>
        </p:nvSpPr>
        <p:spPr>
          <a:xfrm>
            <a:off x="3467975" y="1515025"/>
            <a:ext cx="5778600" cy="1719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51C75"/>
              </a:buClr>
              <a:buSzPts val="1800"/>
              <a:buFont typeface="Georgia"/>
              <a:buChar char="●"/>
            </a:pPr>
            <a:r>
              <a:rPr b="0" i="1" lang="en" sz="1800">
                <a:solidFill>
                  <a:srgbClr val="351C75"/>
                </a:solidFill>
                <a:highlight>
                  <a:srgbClr val="FFFFFF"/>
                </a:highlight>
                <a:latin typeface="Georgia"/>
                <a:ea typeface="Georgia"/>
                <a:cs typeface="Georgia"/>
                <a:sym typeface="Georgia"/>
              </a:rPr>
              <a:t>Objective listening is to go beyond empathy and measure meaning and feelings against some objective reality Sometimes you have to put your empathic responses aside and listen with objectivity and detachment.</a:t>
            </a:r>
            <a:endParaRPr b="0" i="1" sz="1800">
              <a:solidFill>
                <a:srgbClr val="351C75"/>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b="0" i="1" sz="1600">
              <a:solidFill>
                <a:srgbClr val="000000"/>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400"/>
          </a:p>
        </p:txBody>
      </p:sp>
      <p:sp>
        <p:nvSpPr>
          <p:cNvPr id="4853" name="Google Shape;4853;p235"/>
          <p:cNvSpPr txBox="1"/>
          <p:nvPr>
            <p:ph idx="2" type="subTitle"/>
          </p:nvPr>
        </p:nvSpPr>
        <p:spPr>
          <a:xfrm>
            <a:off x="-3812" y="484175"/>
            <a:ext cx="5865300" cy="1072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400">
                <a:solidFill>
                  <a:srgbClr val="741B47"/>
                </a:solidFill>
                <a:latin typeface="Lobster"/>
                <a:ea typeface="Lobster"/>
                <a:cs typeface="Lobster"/>
                <a:sym typeface="Lobster"/>
              </a:rPr>
              <a:t> 09. Objective Listening</a:t>
            </a:r>
            <a:endParaRPr sz="3400">
              <a:solidFill>
                <a:srgbClr val="741B47"/>
              </a:solidFill>
              <a:latin typeface="Lobster"/>
              <a:ea typeface="Lobster"/>
              <a:cs typeface="Lobster"/>
              <a:sym typeface="Lobster"/>
            </a:endParaRPr>
          </a:p>
          <a:p>
            <a:pPr indent="0" lvl="0" marL="0" rtl="0" algn="ctr">
              <a:spcBef>
                <a:spcPts val="0"/>
              </a:spcBef>
              <a:spcAft>
                <a:spcPts val="0"/>
              </a:spcAft>
              <a:buNone/>
            </a:pPr>
            <a:r>
              <a:t/>
            </a:r>
            <a:endParaRPr sz="3200"/>
          </a:p>
        </p:txBody>
      </p:sp>
      <p:sp>
        <p:nvSpPr>
          <p:cNvPr id="4854" name="Google Shape;4854;p235"/>
          <p:cNvSpPr/>
          <p:nvPr/>
        </p:nvSpPr>
        <p:spPr>
          <a:xfrm>
            <a:off x="0" y="1185725"/>
            <a:ext cx="3842100" cy="11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235"/>
          <p:cNvSpPr/>
          <p:nvPr/>
        </p:nvSpPr>
        <p:spPr>
          <a:xfrm rot="-5400000">
            <a:off x="6931475" y="-109815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235"/>
          <p:cNvSpPr/>
          <p:nvPr/>
        </p:nvSpPr>
        <p:spPr>
          <a:xfrm>
            <a:off x="2718750" y="1708538"/>
            <a:ext cx="567625" cy="647450"/>
          </a:xfrm>
          <a:custGeom>
            <a:rect b="b" l="l" r="r" t="t"/>
            <a:pathLst>
              <a:path extrusionOk="0" h="25898" w="22705">
                <a:moveTo>
                  <a:pt x="11319" y="0"/>
                </a:moveTo>
                <a:cubicBezTo>
                  <a:pt x="3510" y="0"/>
                  <a:pt x="0" y="7335"/>
                  <a:pt x="546" y="11976"/>
                </a:cubicBezTo>
                <a:cubicBezTo>
                  <a:pt x="1337" y="19089"/>
                  <a:pt x="5896" y="20396"/>
                  <a:pt x="6656" y="22280"/>
                </a:cubicBezTo>
                <a:cubicBezTo>
                  <a:pt x="7051" y="23466"/>
                  <a:pt x="7355" y="24682"/>
                  <a:pt x="7598" y="25898"/>
                </a:cubicBezTo>
                <a:lnTo>
                  <a:pt x="15015" y="25898"/>
                </a:lnTo>
                <a:cubicBezTo>
                  <a:pt x="15258" y="24682"/>
                  <a:pt x="15592" y="23466"/>
                  <a:pt x="15987" y="22280"/>
                </a:cubicBezTo>
                <a:cubicBezTo>
                  <a:pt x="16747" y="20396"/>
                  <a:pt x="21306" y="19119"/>
                  <a:pt x="22158" y="12037"/>
                </a:cubicBezTo>
                <a:cubicBezTo>
                  <a:pt x="22705" y="7356"/>
                  <a:pt x="19209" y="1"/>
                  <a:pt x="11367" y="1"/>
                </a:cubicBezTo>
                <a:cubicBezTo>
                  <a:pt x="11351" y="0"/>
                  <a:pt x="11335" y="0"/>
                  <a:pt x="11319"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235"/>
          <p:cNvSpPr/>
          <p:nvPr/>
        </p:nvSpPr>
        <p:spPr>
          <a:xfrm>
            <a:off x="2897300" y="2072538"/>
            <a:ext cx="63075" cy="296375"/>
          </a:xfrm>
          <a:custGeom>
            <a:rect b="b" l="l" r="r" t="t"/>
            <a:pathLst>
              <a:path extrusionOk="0" h="11855" w="2523">
                <a:moveTo>
                  <a:pt x="365" y="0"/>
                </a:moveTo>
                <a:lnTo>
                  <a:pt x="0" y="61"/>
                </a:lnTo>
                <a:lnTo>
                  <a:pt x="2158" y="11854"/>
                </a:lnTo>
                <a:lnTo>
                  <a:pt x="2523" y="11793"/>
                </a:lnTo>
                <a:lnTo>
                  <a:pt x="3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235"/>
          <p:cNvSpPr/>
          <p:nvPr/>
        </p:nvSpPr>
        <p:spPr>
          <a:xfrm>
            <a:off x="3042425" y="2073288"/>
            <a:ext cx="64625" cy="295625"/>
          </a:xfrm>
          <a:custGeom>
            <a:rect b="b" l="l" r="r" t="t"/>
            <a:pathLst>
              <a:path extrusionOk="0" h="11825" w="2585">
                <a:moveTo>
                  <a:pt x="2220" y="0"/>
                </a:moveTo>
                <a:lnTo>
                  <a:pt x="1" y="11763"/>
                </a:lnTo>
                <a:lnTo>
                  <a:pt x="365" y="11824"/>
                </a:lnTo>
                <a:lnTo>
                  <a:pt x="2584" y="61"/>
                </a:lnTo>
                <a:lnTo>
                  <a:pt x="2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235"/>
          <p:cNvSpPr/>
          <p:nvPr/>
        </p:nvSpPr>
        <p:spPr>
          <a:xfrm>
            <a:off x="2904125" y="2053538"/>
            <a:ext cx="199125" cy="118550"/>
          </a:xfrm>
          <a:custGeom>
            <a:rect b="b" l="l" r="r" t="t"/>
            <a:pathLst>
              <a:path extrusionOk="0" h="4742" w="7965">
                <a:moveTo>
                  <a:pt x="2220" y="213"/>
                </a:moveTo>
                <a:cubicBezTo>
                  <a:pt x="2402" y="213"/>
                  <a:pt x="2584" y="304"/>
                  <a:pt x="2675" y="486"/>
                </a:cubicBezTo>
                <a:cubicBezTo>
                  <a:pt x="2949" y="1003"/>
                  <a:pt x="2706" y="2128"/>
                  <a:pt x="2311" y="2827"/>
                </a:cubicBezTo>
                <a:lnTo>
                  <a:pt x="2220" y="2948"/>
                </a:lnTo>
                <a:cubicBezTo>
                  <a:pt x="1764" y="2006"/>
                  <a:pt x="1612" y="882"/>
                  <a:pt x="1855" y="426"/>
                </a:cubicBezTo>
                <a:cubicBezTo>
                  <a:pt x="1946" y="304"/>
                  <a:pt x="2068" y="213"/>
                  <a:pt x="2220" y="213"/>
                </a:cubicBezTo>
                <a:close/>
                <a:moveTo>
                  <a:pt x="5441" y="213"/>
                </a:moveTo>
                <a:cubicBezTo>
                  <a:pt x="5563" y="213"/>
                  <a:pt x="5685" y="304"/>
                  <a:pt x="5745" y="426"/>
                </a:cubicBezTo>
                <a:cubicBezTo>
                  <a:pt x="6049" y="912"/>
                  <a:pt x="5867" y="2189"/>
                  <a:pt x="5411" y="3161"/>
                </a:cubicBezTo>
                <a:cubicBezTo>
                  <a:pt x="5320" y="3070"/>
                  <a:pt x="5259" y="2979"/>
                  <a:pt x="5198" y="2888"/>
                </a:cubicBezTo>
                <a:cubicBezTo>
                  <a:pt x="4803" y="2158"/>
                  <a:pt x="4682" y="1034"/>
                  <a:pt x="5016" y="517"/>
                </a:cubicBezTo>
                <a:cubicBezTo>
                  <a:pt x="5077" y="334"/>
                  <a:pt x="5259" y="213"/>
                  <a:pt x="5441" y="213"/>
                </a:cubicBezTo>
                <a:close/>
                <a:moveTo>
                  <a:pt x="5472" y="0"/>
                </a:moveTo>
                <a:cubicBezTo>
                  <a:pt x="5198" y="31"/>
                  <a:pt x="4986" y="152"/>
                  <a:pt x="4864" y="395"/>
                </a:cubicBezTo>
                <a:cubicBezTo>
                  <a:pt x="4530" y="1003"/>
                  <a:pt x="4621" y="2189"/>
                  <a:pt x="5077" y="2979"/>
                </a:cubicBezTo>
                <a:cubicBezTo>
                  <a:pt x="5138" y="3100"/>
                  <a:pt x="5229" y="3252"/>
                  <a:pt x="5320" y="3344"/>
                </a:cubicBezTo>
                <a:cubicBezTo>
                  <a:pt x="5289" y="3404"/>
                  <a:pt x="5259" y="3465"/>
                  <a:pt x="5229" y="3526"/>
                </a:cubicBezTo>
                <a:cubicBezTo>
                  <a:pt x="4864" y="4164"/>
                  <a:pt x="4408" y="4529"/>
                  <a:pt x="3952" y="4529"/>
                </a:cubicBezTo>
                <a:cubicBezTo>
                  <a:pt x="3253" y="4529"/>
                  <a:pt x="2706" y="3769"/>
                  <a:pt x="2463" y="3313"/>
                </a:cubicBezTo>
                <a:cubicBezTo>
                  <a:pt x="2432" y="3283"/>
                  <a:pt x="2402" y="3222"/>
                  <a:pt x="2372" y="3161"/>
                </a:cubicBezTo>
                <a:cubicBezTo>
                  <a:pt x="2402" y="3070"/>
                  <a:pt x="2463" y="3009"/>
                  <a:pt x="2523" y="2918"/>
                </a:cubicBezTo>
                <a:cubicBezTo>
                  <a:pt x="2949" y="2158"/>
                  <a:pt x="3192" y="942"/>
                  <a:pt x="2858" y="365"/>
                </a:cubicBezTo>
                <a:cubicBezTo>
                  <a:pt x="2736" y="152"/>
                  <a:pt x="2493" y="31"/>
                  <a:pt x="2250" y="31"/>
                </a:cubicBezTo>
                <a:cubicBezTo>
                  <a:pt x="2037" y="31"/>
                  <a:pt x="1824" y="152"/>
                  <a:pt x="1733" y="334"/>
                </a:cubicBezTo>
                <a:cubicBezTo>
                  <a:pt x="1399" y="912"/>
                  <a:pt x="1642" y="2158"/>
                  <a:pt x="2128" y="3131"/>
                </a:cubicBezTo>
                <a:cubicBezTo>
                  <a:pt x="2007" y="3313"/>
                  <a:pt x="1794" y="3435"/>
                  <a:pt x="1581" y="3465"/>
                </a:cubicBezTo>
                <a:cubicBezTo>
                  <a:pt x="639" y="3465"/>
                  <a:pt x="213" y="1246"/>
                  <a:pt x="213" y="1216"/>
                </a:cubicBezTo>
                <a:lnTo>
                  <a:pt x="1" y="1277"/>
                </a:lnTo>
                <a:cubicBezTo>
                  <a:pt x="31" y="1368"/>
                  <a:pt x="457" y="3648"/>
                  <a:pt x="1581" y="3648"/>
                </a:cubicBezTo>
                <a:cubicBezTo>
                  <a:pt x="1824" y="3648"/>
                  <a:pt x="2068" y="3496"/>
                  <a:pt x="2220" y="3313"/>
                </a:cubicBezTo>
                <a:cubicBezTo>
                  <a:pt x="2220" y="3344"/>
                  <a:pt x="2250" y="3374"/>
                  <a:pt x="2280" y="3435"/>
                </a:cubicBezTo>
                <a:cubicBezTo>
                  <a:pt x="2767" y="4255"/>
                  <a:pt x="3344" y="4742"/>
                  <a:pt x="3922" y="4742"/>
                </a:cubicBezTo>
                <a:cubicBezTo>
                  <a:pt x="4590" y="4742"/>
                  <a:pt x="5077" y="4134"/>
                  <a:pt x="5411" y="3587"/>
                </a:cubicBezTo>
                <a:lnTo>
                  <a:pt x="5502" y="3465"/>
                </a:lnTo>
                <a:cubicBezTo>
                  <a:pt x="5715" y="3678"/>
                  <a:pt x="6019" y="3800"/>
                  <a:pt x="6323" y="3800"/>
                </a:cubicBezTo>
                <a:cubicBezTo>
                  <a:pt x="7265" y="3800"/>
                  <a:pt x="7934" y="1520"/>
                  <a:pt x="7964" y="1429"/>
                </a:cubicBezTo>
                <a:lnTo>
                  <a:pt x="7782" y="1368"/>
                </a:lnTo>
                <a:cubicBezTo>
                  <a:pt x="7600" y="2006"/>
                  <a:pt x="6992" y="3617"/>
                  <a:pt x="6323" y="3617"/>
                </a:cubicBezTo>
                <a:cubicBezTo>
                  <a:pt x="6019" y="3617"/>
                  <a:pt x="5745" y="3496"/>
                  <a:pt x="5563" y="3283"/>
                </a:cubicBezTo>
                <a:cubicBezTo>
                  <a:pt x="6080" y="2219"/>
                  <a:pt x="6262" y="882"/>
                  <a:pt x="5928" y="304"/>
                </a:cubicBezTo>
                <a:cubicBezTo>
                  <a:pt x="5837" y="122"/>
                  <a:pt x="5654" y="31"/>
                  <a:pt x="54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235"/>
          <p:cNvSpPr/>
          <p:nvPr/>
        </p:nvSpPr>
        <p:spPr>
          <a:xfrm>
            <a:off x="2887400" y="2348363"/>
            <a:ext cx="228775" cy="44850"/>
          </a:xfrm>
          <a:custGeom>
            <a:rect b="b" l="l" r="r" t="t"/>
            <a:pathLst>
              <a:path extrusionOk="0" h="1794" w="9151">
                <a:moveTo>
                  <a:pt x="1" y="1"/>
                </a:moveTo>
                <a:lnTo>
                  <a:pt x="1" y="1794"/>
                </a:lnTo>
                <a:lnTo>
                  <a:pt x="9120" y="1794"/>
                </a:lnTo>
                <a:lnTo>
                  <a:pt x="9150" y="31"/>
                </a:lnTo>
                <a:lnTo>
                  <a:pt x="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235"/>
          <p:cNvSpPr/>
          <p:nvPr/>
        </p:nvSpPr>
        <p:spPr>
          <a:xfrm>
            <a:off x="2887400" y="2400038"/>
            <a:ext cx="228000" cy="45625"/>
          </a:xfrm>
          <a:custGeom>
            <a:rect b="b" l="l" r="r" t="t"/>
            <a:pathLst>
              <a:path extrusionOk="0" h="1825" w="9120">
                <a:moveTo>
                  <a:pt x="1" y="0"/>
                </a:moveTo>
                <a:lnTo>
                  <a:pt x="1" y="1794"/>
                </a:lnTo>
                <a:lnTo>
                  <a:pt x="9120" y="1824"/>
                </a:lnTo>
                <a:lnTo>
                  <a:pt x="9120" y="31"/>
                </a:lnTo>
                <a:lnTo>
                  <a:pt x="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235"/>
          <p:cNvSpPr/>
          <p:nvPr/>
        </p:nvSpPr>
        <p:spPr>
          <a:xfrm>
            <a:off x="2887400" y="2451713"/>
            <a:ext cx="228000" cy="44850"/>
          </a:xfrm>
          <a:custGeom>
            <a:rect b="b" l="l" r="r" t="t"/>
            <a:pathLst>
              <a:path extrusionOk="0" h="1794" w="9120">
                <a:moveTo>
                  <a:pt x="1" y="0"/>
                </a:moveTo>
                <a:lnTo>
                  <a:pt x="1" y="1794"/>
                </a:lnTo>
                <a:lnTo>
                  <a:pt x="9120" y="1794"/>
                </a:lnTo>
                <a:lnTo>
                  <a:pt x="9120"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235"/>
          <p:cNvSpPr/>
          <p:nvPr/>
        </p:nvSpPr>
        <p:spPr>
          <a:xfrm>
            <a:off x="3004425" y="1562638"/>
            <a:ext cx="12950" cy="73725"/>
          </a:xfrm>
          <a:custGeom>
            <a:rect b="b" l="l" r="r" t="t"/>
            <a:pathLst>
              <a:path extrusionOk="0" h="2949" w="518">
                <a:moveTo>
                  <a:pt x="305" y="1"/>
                </a:moveTo>
                <a:lnTo>
                  <a:pt x="305" y="1"/>
                </a:lnTo>
                <a:cubicBezTo>
                  <a:pt x="31" y="973"/>
                  <a:pt x="1" y="1976"/>
                  <a:pt x="244" y="2949"/>
                </a:cubicBezTo>
                <a:cubicBezTo>
                  <a:pt x="518" y="1976"/>
                  <a:pt x="518" y="973"/>
                  <a:pt x="3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235"/>
          <p:cNvSpPr/>
          <p:nvPr/>
        </p:nvSpPr>
        <p:spPr>
          <a:xfrm>
            <a:off x="2804575" y="1613563"/>
            <a:ext cx="35750" cy="64600"/>
          </a:xfrm>
          <a:custGeom>
            <a:rect b="b" l="l" r="r" t="t"/>
            <a:pathLst>
              <a:path extrusionOk="0" h="2584" w="1430">
                <a:moveTo>
                  <a:pt x="1" y="0"/>
                </a:moveTo>
                <a:lnTo>
                  <a:pt x="1" y="0"/>
                </a:lnTo>
                <a:cubicBezTo>
                  <a:pt x="122" y="486"/>
                  <a:pt x="305" y="942"/>
                  <a:pt x="578" y="1398"/>
                </a:cubicBezTo>
                <a:cubicBezTo>
                  <a:pt x="791" y="1824"/>
                  <a:pt x="1095" y="2219"/>
                  <a:pt x="1429" y="2584"/>
                </a:cubicBezTo>
                <a:cubicBezTo>
                  <a:pt x="1308" y="2097"/>
                  <a:pt x="1125" y="1611"/>
                  <a:pt x="882" y="1186"/>
                </a:cubicBezTo>
                <a:cubicBezTo>
                  <a:pt x="639" y="760"/>
                  <a:pt x="335" y="334"/>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235"/>
          <p:cNvSpPr/>
          <p:nvPr/>
        </p:nvSpPr>
        <p:spPr>
          <a:xfrm>
            <a:off x="2650325" y="1760963"/>
            <a:ext cx="63850" cy="38025"/>
          </a:xfrm>
          <a:custGeom>
            <a:rect b="b" l="l" r="r" t="t"/>
            <a:pathLst>
              <a:path extrusionOk="0" h="1521" w="2554">
                <a:moveTo>
                  <a:pt x="0" y="1"/>
                </a:moveTo>
                <a:lnTo>
                  <a:pt x="0" y="1"/>
                </a:lnTo>
                <a:cubicBezTo>
                  <a:pt x="365" y="366"/>
                  <a:pt x="730" y="670"/>
                  <a:pt x="1186" y="913"/>
                </a:cubicBezTo>
                <a:cubicBezTo>
                  <a:pt x="1611" y="1186"/>
                  <a:pt x="2067" y="1369"/>
                  <a:pt x="2554" y="1521"/>
                </a:cubicBezTo>
                <a:cubicBezTo>
                  <a:pt x="1855" y="791"/>
                  <a:pt x="973" y="27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235"/>
          <p:cNvSpPr/>
          <p:nvPr/>
        </p:nvSpPr>
        <p:spPr>
          <a:xfrm>
            <a:off x="2591050" y="1961263"/>
            <a:ext cx="73725" cy="9475"/>
          </a:xfrm>
          <a:custGeom>
            <a:rect b="b" l="l" r="r" t="t"/>
            <a:pathLst>
              <a:path extrusionOk="0" h="379" w="2949">
                <a:moveTo>
                  <a:pt x="1332" y="0"/>
                </a:moveTo>
                <a:cubicBezTo>
                  <a:pt x="879" y="0"/>
                  <a:pt x="430" y="54"/>
                  <a:pt x="1" y="165"/>
                </a:cubicBezTo>
                <a:cubicBezTo>
                  <a:pt x="501" y="311"/>
                  <a:pt x="1028" y="379"/>
                  <a:pt x="1557" y="379"/>
                </a:cubicBezTo>
                <a:cubicBezTo>
                  <a:pt x="2024" y="379"/>
                  <a:pt x="2493" y="326"/>
                  <a:pt x="2949" y="226"/>
                </a:cubicBezTo>
                <a:cubicBezTo>
                  <a:pt x="2420" y="77"/>
                  <a:pt x="1873" y="0"/>
                  <a:pt x="133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235"/>
          <p:cNvSpPr/>
          <p:nvPr/>
        </p:nvSpPr>
        <p:spPr>
          <a:xfrm>
            <a:off x="2641200" y="2136363"/>
            <a:ext cx="64625" cy="36500"/>
          </a:xfrm>
          <a:custGeom>
            <a:rect b="b" l="l" r="r" t="t"/>
            <a:pathLst>
              <a:path extrusionOk="0" h="1460" w="2585">
                <a:moveTo>
                  <a:pt x="2584" y="0"/>
                </a:moveTo>
                <a:lnTo>
                  <a:pt x="2584" y="0"/>
                </a:lnTo>
                <a:cubicBezTo>
                  <a:pt x="2098" y="122"/>
                  <a:pt x="1642" y="304"/>
                  <a:pt x="1217" y="578"/>
                </a:cubicBezTo>
                <a:cubicBezTo>
                  <a:pt x="761" y="791"/>
                  <a:pt x="365" y="1094"/>
                  <a:pt x="1" y="1459"/>
                </a:cubicBezTo>
                <a:cubicBezTo>
                  <a:pt x="973" y="1186"/>
                  <a:pt x="1855" y="699"/>
                  <a:pt x="25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235"/>
          <p:cNvSpPr/>
          <p:nvPr/>
        </p:nvSpPr>
        <p:spPr>
          <a:xfrm>
            <a:off x="3290925" y="2150038"/>
            <a:ext cx="63850" cy="38025"/>
          </a:xfrm>
          <a:custGeom>
            <a:rect b="b" l="l" r="r" t="t"/>
            <a:pathLst>
              <a:path extrusionOk="0" h="1521" w="2554">
                <a:moveTo>
                  <a:pt x="0" y="0"/>
                </a:moveTo>
                <a:lnTo>
                  <a:pt x="0" y="0"/>
                </a:lnTo>
                <a:cubicBezTo>
                  <a:pt x="699" y="730"/>
                  <a:pt x="1581" y="1247"/>
                  <a:pt x="2553" y="1520"/>
                </a:cubicBezTo>
                <a:cubicBezTo>
                  <a:pt x="1854" y="821"/>
                  <a:pt x="973" y="304"/>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235"/>
          <p:cNvSpPr/>
          <p:nvPr/>
        </p:nvSpPr>
        <p:spPr>
          <a:xfrm>
            <a:off x="3340300" y="1978113"/>
            <a:ext cx="73750" cy="10100"/>
          </a:xfrm>
          <a:custGeom>
            <a:rect b="b" l="l" r="r" t="t"/>
            <a:pathLst>
              <a:path extrusionOk="0" h="404" w="2950">
                <a:moveTo>
                  <a:pt x="1227" y="0"/>
                </a:moveTo>
                <a:cubicBezTo>
                  <a:pt x="807" y="0"/>
                  <a:pt x="404" y="59"/>
                  <a:pt x="1" y="160"/>
                </a:cubicBezTo>
                <a:cubicBezTo>
                  <a:pt x="487" y="312"/>
                  <a:pt x="973" y="403"/>
                  <a:pt x="1490" y="403"/>
                </a:cubicBezTo>
                <a:cubicBezTo>
                  <a:pt x="1976" y="403"/>
                  <a:pt x="2463" y="342"/>
                  <a:pt x="2949" y="221"/>
                </a:cubicBezTo>
                <a:cubicBezTo>
                  <a:pt x="2493" y="69"/>
                  <a:pt x="1976" y="8"/>
                  <a:pt x="1490" y="8"/>
                </a:cubicBezTo>
                <a:cubicBezTo>
                  <a:pt x="1402" y="3"/>
                  <a:pt x="1314" y="0"/>
                  <a:pt x="12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235"/>
          <p:cNvSpPr/>
          <p:nvPr/>
        </p:nvSpPr>
        <p:spPr>
          <a:xfrm>
            <a:off x="3299275" y="1776938"/>
            <a:ext cx="64625" cy="35725"/>
          </a:xfrm>
          <a:custGeom>
            <a:rect b="b" l="l" r="r" t="t"/>
            <a:pathLst>
              <a:path extrusionOk="0" h="1429" w="2585">
                <a:moveTo>
                  <a:pt x="2584" y="0"/>
                </a:moveTo>
                <a:lnTo>
                  <a:pt x="2584" y="0"/>
                </a:lnTo>
                <a:cubicBezTo>
                  <a:pt x="2098" y="91"/>
                  <a:pt x="1611" y="304"/>
                  <a:pt x="1186" y="547"/>
                </a:cubicBezTo>
                <a:cubicBezTo>
                  <a:pt x="760" y="790"/>
                  <a:pt x="365" y="1064"/>
                  <a:pt x="0" y="1429"/>
                </a:cubicBezTo>
                <a:cubicBezTo>
                  <a:pt x="487" y="1307"/>
                  <a:pt x="943" y="1125"/>
                  <a:pt x="1368" y="851"/>
                </a:cubicBezTo>
                <a:cubicBezTo>
                  <a:pt x="1824" y="638"/>
                  <a:pt x="2219" y="334"/>
                  <a:pt x="25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235"/>
          <p:cNvSpPr/>
          <p:nvPr/>
        </p:nvSpPr>
        <p:spPr>
          <a:xfrm>
            <a:off x="3178450" y="1622663"/>
            <a:ext cx="38025" cy="63100"/>
          </a:xfrm>
          <a:custGeom>
            <a:rect b="b" l="l" r="r" t="t"/>
            <a:pathLst>
              <a:path extrusionOk="0" h="2524" w="1521">
                <a:moveTo>
                  <a:pt x="1520" y="1"/>
                </a:moveTo>
                <a:lnTo>
                  <a:pt x="1520" y="1"/>
                </a:lnTo>
                <a:cubicBezTo>
                  <a:pt x="1156" y="335"/>
                  <a:pt x="852" y="730"/>
                  <a:pt x="578" y="1156"/>
                </a:cubicBezTo>
                <a:cubicBezTo>
                  <a:pt x="335" y="1581"/>
                  <a:pt x="122" y="2037"/>
                  <a:pt x="0" y="2524"/>
                </a:cubicBezTo>
                <a:cubicBezTo>
                  <a:pt x="700" y="1825"/>
                  <a:pt x="1247" y="943"/>
                  <a:pt x="15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2" name="Google Shape;4872;p235"/>
          <p:cNvGrpSpPr/>
          <p:nvPr/>
        </p:nvGrpSpPr>
        <p:grpSpPr>
          <a:xfrm>
            <a:off x="619485" y="1958839"/>
            <a:ext cx="1497037" cy="3038389"/>
            <a:chOff x="2903900" y="1160025"/>
            <a:chExt cx="1785375" cy="3623600"/>
          </a:xfrm>
        </p:grpSpPr>
        <p:sp>
          <p:nvSpPr>
            <p:cNvPr id="4873" name="Google Shape;4873;p235"/>
            <p:cNvSpPr/>
            <p:nvPr/>
          </p:nvSpPr>
          <p:spPr>
            <a:xfrm>
              <a:off x="2903900" y="4115050"/>
              <a:ext cx="739725" cy="661625"/>
            </a:xfrm>
            <a:custGeom>
              <a:rect b="b" l="l" r="r" t="t"/>
              <a:pathLst>
                <a:path extrusionOk="0" h="26465" w="29589">
                  <a:moveTo>
                    <a:pt x="28355" y="1"/>
                  </a:moveTo>
                  <a:lnTo>
                    <a:pt x="10875" y="167"/>
                  </a:lnTo>
                  <a:lnTo>
                    <a:pt x="12610" y="13577"/>
                  </a:lnTo>
                  <a:lnTo>
                    <a:pt x="12610" y="14111"/>
                  </a:lnTo>
                  <a:lnTo>
                    <a:pt x="12710" y="16879"/>
                  </a:lnTo>
                  <a:lnTo>
                    <a:pt x="12710" y="17180"/>
                  </a:lnTo>
                  <a:cubicBezTo>
                    <a:pt x="12710" y="17180"/>
                    <a:pt x="2770" y="21750"/>
                    <a:pt x="1769" y="22584"/>
                  </a:cubicBezTo>
                  <a:cubicBezTo>
                    <a:pt x="735" y="23417"/>
                    <a:pt x="1" y="26053"/>
                    <a:pt x="935" y="26353"/>
                  </a:cubicBezTo>
                  <a:cubicBezTo>
                    <a:pt x="1164" y="26429"/>
                    <a:pt x="3016" y="26464"/>
                    <a:pt x="5671" y="26464"/>
                  </a:cubicBezTo>
                  <a:cubicBezTo>
                    <a:pt x="13475" y="26464"/>
                    <a:pt x="28208" y="26159"/>
                    <a:pt x="28955" y="25686"/>
                  </a:cubicBezTo>
                  <a:cubicBezTo>
                    <a:pt x="29322" y="25419"/>
                    <a:pt x="29489" y="21616"/>
                    <a:pt x="29555" y="17013"/>
                  </a:cubicBezTo>
                  <a:lnTo>
                    <a:pt x="29555" y="16879"/>
                  </a:lnTo>
                  <a:cubicBezTo>
                    <a:pt x="29555" y="15912"/>
                    <a:pt x="29589" y="14945"/>
                    <a:pt x="29589" y="13944"/>
                  </a:cubicBezTo>
                  <a:lnTo>
                    <a:pt x="29589" y="13544"/>
                  </a:lnTo>
                  <a:lnTo>
                    <a:pt x="28355" y="1"/>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235"/>
            <p:cNvSpPr/>
            <p:nvPr/>
          </p:nvSpPr>
          <p:spPr>
            <a:xfrm>
              <a:off x="2903900" y="4453625"/>
              <a:ext cx="739725" cy="323050"/>
            </a:xfrm>
            <a:custGeom>
              <a:rect b="b" l="l" r="r" t="t"/>
              <a:pathLst>
                <a:path extrusionOk="0" h="12922" w="29589">
                  <a:moveTo>
                    <a:pt x="29589" y="1"/>
                  </a:moveTo>
                  <a:lnTo>
                    <a:pt x="12577" y="34"/>
                  </a:lnTo>
                  <a:lnTo>
                    <a:pt x="12577" y="568"/>
                  </a:lnTo>
                  <a:lnTo>
                    <a:pt x="12677" y="3336"/>
                  </a:lnTo>
                  <a:lnTo>
                    <a:pt x="12677" y="3637"/>
                  </a:lnTo>
                  <a:cubicBezTo>
                    <a:pt x="12677" y="3637"/>
                    <a:pt x="2736" y="8207"/>
                    <a:pt x="1736" y="9041"/>
                  </a:cubicBezTo>
                  <a:cubicBezTo>
                    <a:pt x="735" y="9874"/>
                    <a:pt x="1" y="12510"/>
                    <a:pt x="935" y="12810"/>
                  </a:cubicBezTo>
                  <a:cubicBezTo>
                    <a:pt x="1164" y="12886"/>
                    <a:pt x="3016" y="12921"/>
                    <a:pt x="5671" y="12921"/>
                  </a:cubicBezTo>
                  <a:cubicBezTo>
                    <a:pt x="13475" y="12921"/>
                    <a:pt x="28208" y="12616"/>
                    <a:pt x="28955" y="12143"/>
                  </a:cubicBezTo>
                  <a:cubicBezTo>
                    <a:pt x="29322" y="11876"/>
                    <a:pt x="29489" y="8073"/>
                    <a:pt x="29555" y="3470"/>
                  </a:cubicBezTo>
                  <a:lnTo>
                    <a:pt x="29555" y="3336"/>
                  </a:lnTo>
                  <a:cubicBezTo>
                    <a:pt x="29555" y="2369"/>
                    <a:pt x="29589" y="1402"/>
                    <a:pt x="29589" y="401"/>
                  </a:cubicBezTo>
                  <a:lnTo>
                    <a:pt x="29589"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235"/>
            <p:cNvSpPr/>
            <p:nvPr/>
          </p:nvSpPr>
          <p:spPr>
            <a:xfrm>
              <a:off x="2903900" y="4537025"/>
              <a:ext cx="738900" cy="239675"/>
            </a:xfrm>
            <a:custGeom>
              <a:rect b="b" l="l" r="r" t="t"/>
              <a:pathLst>
                <a:path extrusionOk="0" h="9587" w="29556">
                  <a:moveTo>
                    <a:pt x="29555" y="0"/>
                  </a:moveTo>
                  <a:lnTo>
                    <a:pt x="12710" y="34"/>
                  </a:lnTo>
                  <a:lnTo>
                    <a:pt x="12710" y="301"/>
                  </a:lnTo>
                  <a:cubicBezTo>
                    <a:pt x="12710" y="301"/>
                    <a:pt x="2770" y="4904"/>
                    <a:pt x="1769" y="5738"/>
                  </a:cubicBezTo>
                  <a:cubicBezTo>
                    <a:pt x="768" y="6572"/>
                    <a:pt x="1" y="9174"/>
                    <a:pt x="935" y="9474"/>
                  </a:cubicBezTo>
                  <a:cubicBezTo>
                    <a:pt x="1156" y="9553"/>
                    <a:pt x="2851" y="9587"/>
                    <a:pt x="5309" y="9587"/>
                  </a:cubicBezTo>
                  <a:cubicBezTo>
                    <a:pt x="8055" y="9587"/>
                    <a:pt x="11752" y="9544"/>
                    <a:pt x="15412" y="9474"/>
                  </a:cubicBezTo>
                  <a:cubicBezTo>
                    <a:pt x="16813" y="9441"/>
                    <a:pt x="18214" y="9407"/>
                    <a:pt x="19515" y="9374"/>
                  </a:cubicBezTo>
                  <a:cubicBezTo>
                    <a:pt x="24485" y="9240"/>
                    <a:pt x="28555" y="9040"/>
                    <a:pt x="28955" y="8807"/>
                  </a:cubicBezTo>
                  <a:cubicBezTo>
                    <a:pt x="29322" y="8540"/>
                    <a:pt x="29489" y="4871"/>
                    <a:pt x="29555" y="334"/>
                  </a:cubicBezTo>
                  <a:lnTo>
                    <a:pt x="29555" y="134"/>
                  </a:lnTo>
                  <a:lnTo>
                    <a:pt x="29555"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235"/>
            <p:cNvSpPr/>
            <p:nvPr/>
          </p:nvSpPr>
          <p:spPr>
            <a:xfrm>
              <a:off x="2931425" y="4740850"/>
              <a:ext cx="667175" cy="10175"/>
            </a:xfrm>
            <a:custGeom>
              <a:rect b="b" l="l" r="r" t="t"/>
              <a:pathLst>
                <a:path extrusionOk="0" h="407" w="26687">
                  <a:moveTo>
                    <a:pt x="22014" y="1"/>
                  </a:moveTo>
                  <a:cubicBezTo>
                    <a:pt x="15023" y="1"/>
                    <a:pt x="3523" y="191"/>
                    <a:pt x="101" y="320"/>
                  </a:cubicBezTo>
                  <a:cubicBezTo>
                    <a:pt x="1" y="320"/>
                    <a:pt x="1" y="387"/>
                    <a:pt x="101" y="387"/>
                  </a:cubicBezTo>
                  <a:cubicBezTo>
                    <a:pt x="981" y="400"/>
                    <a:pt x="2397" y="407"/>
                    <a:pt x="4133" y="407"/>
                  </a:cubicBezTo>
                  <a:cubicBezTo>
                    <a:pt x="11078" y="407"/>
                    <a:pt x="23151" y="300"/>
                    <a:pt x="26620" y="87"/>
                  </a:cubicBezTo>
                  <a:cubicBezTo>
                    <a:pt x="26686" y="87"/>
                    <a:pt x="26686" y="53"/>
                    <a:pt x="26620" y="53"/>
                  </a:cubicBezTo>
                  <a:cubicBezTo>
                    <a:pt x="25653" y="16"/>
                    <a:pt x="24019" y="1"/>
                    <a:pt x="220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235"/>
            <p:cNvSpPr/>
            <p:nvPr/>
          </p:nvSpPr>
          <p:spPr>
            <a:xfrm>
              <a:off x="3171600" y="4535700"/>
              <a:ext cx="134125" cy="34100"/>
            </a:xfrm>
            <a:custGeom>
              <a:rect b="b" l="l" r="r" t="t"/>
              <a:pathLst>
                <a:path extrusionOk="0" h="1364" w="5365">
                  <a:moveTo>
                    <a:pt x="1608" y="1"/>
                  </a:moveTo>
                  <a:cubicBezTo>
                    <a:pt x="1105" y="1"/>
                    <a:pt x="606" y="54"/>
                    <a:pt x="134" y="154"/>
                  </a:cubicBezTo>
                  <a:cubicBezTo>
                    <a:pt x="1" y="187"/>
                    <a:pt x="34" y="354"/>
                    <a:pt x="134" y="354"/>
                  </a:cubicBezTo>
                  <a:cubicBezTo>
                    <a:pt x="1869" y="520"/>
                    <a:pt x="3603" y="854"/>
                    <a:pt x="5238" y="1354"/>
                  </a:cubicBezTo>
                  <a:cubicBezTo>
                    <a:pt x="5256" y="1360"/>
                    <a:pt x="5272" y="1363"/>
                    <a:pt x="5286" y="1363"/>
                  </a:cubicBezTo>
                  <a:cubicBezTo>
                    <a:pt x="5348" y="1363"/>
                    <a:pt x="5365" y="1309"/>
                    <a:pt x="5338" y="1254"/>
                  </a:cubicBezTo>
                  <a:cubicBezTo>
                    <a:pt x="4342" y="380"/>
                    <a:pt x="2957" y="1"/>
                    <a:pt x="16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235"/>
            <p:cNvSpPr/>
            <p:nvPr/>
          </p:nvSpPr>
          <p:spPr>
            <a:xfrm>
              <a:off x="3139925" y="4555250"/>
              <a:ext cx="134800" cy="33725"/>
            </a:xfrm>
            <a:custGeom>
              <a:rect b="b" l="l" r="r" t="t"/>
              <a:pathLst>
                <a:path extrusionOk="0" h="1349" w="5392">
                  <a:moveTo>
                    <a:pt x="1622" y="0"/>
                  </a:moveTo>
                  <a:cubicBezTo>
                    <a:pt x="1125" y="0"/>
                    <a:pt x="633" y="49"/>
                    <a:pt x="167" y="139"/>
                  </a:cubicBezTo>
                  <a:cubicBezTo>
                    <a:pt x="0" y="139"/>
                    <a:pt x="33" y="372"/>
                    <a:pt x="167" y="372"/>
                  </a:cubicBezTo>
                  <a:cubicBezTo>
                    <a:pt x="1901" y="506"/>
                    <a:pt x="3603" y="839"/>
                    <a:pt x="5270" y="1340"/>
                  </a:cubicBezTo>
                  <a:cubicBezTo>
                    <a:pt x="5283" y="1346"/>
                    <a:pt x="5295" y="1348"/>
                    <a:pt x="5306" y="1348"/>
                  </a:cubicBezTo>
                  <a:cubicBezTo>
                    <a:pt x="5357" y="1348"/>
                    <a:pt x="5392" y="1294"/>
                    <a:pt x="5337" y="1240"/>
                  </a:cubicBezTo>
                  <a:cubicBezTo>
                    <a:pt x="4361" y="361"/>
                    <a:pt x="2975" y="0"/>
                    <a:pt x="162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235"/>
            <p:cNvSpPr/>
            <p:nvPr/>
          </p:nvSpPr>
          <p:spPr>
            <a:xfrm>
              <a:off x="3109050" y="4574425"/>
              <a:ext cx="134825" cy="33725"/>
            </a:xfrm>
            <a:custGeom>
              <a:rect b="b" l="l" r="r" t="t"/>
              <a:pathLst>
                <a:path extrusionOk="0" h="1349" w="5393">
                  <a:moveTo>
                    <a:pt x="1609" y="1"/>
                  </a:moveTo>
                  <a:cubicBezTo>
                    <a:pt x="1113" y="1"/>
                    <a:pt x="625" y="49"/>
                    <a:pt x="168" y="139"/>
                  </a:cubicBezTo>
                  <a:cubicBezTo>
                    <a:pt x="1" y="139"/>
                    <a:pt x="34" y="372"/>
                    <a:pt x="168" y="372"/>
                  </a:cubicBezTo>
                  <a:cubicBezTo>
                    <a:pt x="1902" y="506"/>
                    <a:pt x="3603" y="839"/>
                    <a:pt x="5271" y="1340"/>
                  </a:cubicBezTo>
                  <a:cubicBezTo>
                    <a:pt x="5283" y="1346"/>
                    <a:pt x="5296" y="1349"/>
                    <a:pt x="5307" y="1349"/>
                  </a:cubicBezTo>
                  <a:cubicBezTo>
                    <a:pt x="5358" y="1349"/>
                    <a:pt x="5392" y="1294"/>
                    <a:pt x="5338" y="1240"/>
                  </a:cubicBezTo>
                  <a:cubicBezTo>
                    <a:pt x="4362" y="361"/>
                    <a:pt x="2958" y="1"/>
                    <a:pt x="16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235"/>
            <p:cNvSpPr/>
            <p:nvPr/>
          </p:nvSpPr>
          <p:spPr>
            <a:xfrm>
              <a:off x="3289175" y="4537025"/>
              <a:ext cx="353625" cy="236850"/>
            </a:xfrm>
            <a:custGeom>
              <a:rect b="b" l="l" r="r" t="t"/>
              <a:pathLst>
                <a:path extrusionOk="0" h="9474" w="14145">
                  <a:moveTo>
                    <a:pt x="14144" y="0"/>
                  </a:moveTo>
                  <a:cubicBezTo>
                    <a:pt x="11843" y="1602"/>
                    <a:pt x="3704" y="7005"/>
                    <a:pt x="1" y="9474"/>
                  </a:cubicBezTo>
                  <a:cubicBezTo>
                    <a:pt x="1402" y="9441"/>
                    <a:pt x="2803" y="9407"/>
                    <a:pt x="4104" y="9374"/>
                  </a:cubicBezTo>
                  <a:cubicBezTo>
                    <a:pt x="9074" y="9240"/>
                    <a:pt x="13144" y="9040"/>
                    <a:pt x="13544" y="8807"/>
                  </a:cubicBezTo>
                  <a:cubicBezTo>
                    <a:pt x="13911" y="8540"/>
                    <a:pt x="14078" y="4837"/>
                    <a:pt x="14144" y="334"/>
                  </a:cubicBezTo>
                  <a:lnTo>
                    <a:pt x="14144" y="134"/>
                  </a:lnTo>
                  <a:lnTo>
                    <a:pt x="14144"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235"/>
            <p:cNvSpPr/>
            <p:nvPr/>
          </p:nvSpPr>
          <p:spPr>
            <a:xfrm>
              <a:off x="3117400" y="2234550"/>
              <a:ext cx="758900" cy="2304175"/>
            </a:xfrm>
            <a:custGeom>
              <a:rect b="b" l="l" r="r" t="t"/>
              <a:pathLst>
                <a:path extrusionOk="0" h="92167" w="30356">
                  <a:moveTo>
                    <a:pt x="14411" y="0"/>
                  </a:moveTo>
                  <a:cubicBezTo>
                    <a:pt x="14411" y="0"/>
                    <a:pt x="12576" y="5871"/>
                    <a:pt x="10208" y="13543"/>
                  </a:cubicBezTo>
                  <a:cubicBezTo>
                    <a:pt x="6405" y="25985"/>
                    <a:pt x="1301" y="43164"/>
                    <a:pt x="801" y="47334"/>
                  </a:cubicBezTo>
                  <a:cubicBezTo>
                    <a:pt x="0" y="54039"/>
                    <a:pt x="3036" y="92166"/>
                    <a:pt x="3036" y="92166"/>
                  </a:cubicBezTo>
                  <a:lnTo>
                    <a:pt x="21849" y="92166"/>
                  </a:lnTo>
                  <a:cubicBezTo>
                    <a:pt x="21849" y="92166"/>
                    <a:pt x="18047" y="48235"/>
                    <a:pt x="18213" y="47467"/>
                  </a:cubicBezTo>
                  <a:cubicBezTo>
                    <a:pt x="18380" y="46500"/>
                    <a:pt x="19514" y="42064"/>
                    <a:pt x="20982" y="36259"/>
                  </a:cubicBezTo>
                  <a:cubicBezTo>
                    <a:pt x="21449" y="34425"/>
                    <a:pt x="21949" y="32490"/>
                    <a:pt x="22450" y="30455"/>
                  </a:cubicBezTo>
                  <a:cubicBezTo>
                    <a:pt x="23851" y="24985"/>
                    <a:pt x="25419" y="19014"/>
                    <a:pt x="26753" y="13810"/>
                  </a:cubicBezTo>
                  <a:cubicBezTo>
                    <a:pt x="28788" y="6038"/>
                    <a:pt x="30355" y="0"/>
                    <a:pt x="30355"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235"/>
            <p:cNvSpPr/>
            <p:nvPr/>
          </p:nvSpPr>
          <p:spPr>
            <a:xfrm>
              <a:off x="3212475" y="4455600"/>
              <a:ext cx="424475" cy="8600"/>
            </a:xfrm>
            <a:custGeom>
              <a:rect b="b" l="l" r="r" t="t"/>
              <a:pathLst>
                <a:path extrusionOk="0" h="344" w="16979">
                  <a:moveTo>
                    <a:pt x="10385" y="0"/>
                  </a:moveTo>
                  <a:cubicBezTo>
                    <a:pt x="7950" y="0"/>
                    <a:pt x="5632" y="22"/>
                    <a:pt x="4970" y="22"/>
                  </a:cubicBezTo>
                  <a:cubicBezTo>
                    <a:pt x="2102" y="55"/>
                    <a:pt x="2936" y="55"/>
                    <a:pt x="67" y="122"/>
                  </a:cubicBezTo>
                  <a:cubicBezTo>
                    <a:pt x="0" y="122"/>
                    <a:pt x="0" y="222"/>
                    <a:pt x="67" y="222"/>
                  </a:cubicBezTo>
                  <a:cubicBezTo>
                    <a:pt x="2936" y="289"/>
                    <a:pt x="2102" y="289"/>
                    <a:pt x="4970" y="322"/>
                  </a:cubicBezTo>
                  <a:cubicBezTo>
                    <a:pt x="5632" y="322"/>
                    <a:pt x="7950" y="343"/>
                    <a:pt x="10385" y="343"/>
                  </a:cubicBezTo>
                  <a:cubicBezTo>
                    <a:pt x="13226" y="343"/>
                    <a:pt x="16227" y="314"/>
                    <a:pt x="16946" y="189"/>
                  </a:cubicBezTo>
                  <a:cubicBezTo>
                    <a:pt x="16979" y="189"/>
                    <a:pt x="16979" y="155"/>
                    <a:pt x="16946" y="155"/>
                  </a:cubicBezTo>
                  <a:cubicBezTo>
                    <a:pt x="16227" y="29"/>
                    <a:pt x="13226" y="0"/>
                    <a:pt x="1038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235"/>
            <p:cNvSpPr/>
            <p:nvPr/>
          </p:nvSpPr>
          <p:spPr>
            <a:xfrm>
              <a:off x="3471825" y="2334475"/>
              <a:ext cx="323200" cy="2077375"/>
            </a:xfrm>
            <a:custGeom>
              <a:rect b="b" l="l" r="r" t="t"/>
              <a:pathLst>
                <a:path extrusionOk="0" h="83095" w="12928">
                  <a:moveTo>
                    <a:pt x="12876" y="0"/>
                  </a:moveTo>
                  <a:cubicBezTo>
                    <a:pt x="12848" y="0"/>
                    <a:pt x="12801" y="85"/>
                    <a:pt x="12743" y="273"/>
                  </a:cubicBezTo>
                  <a:cubicBezTo>
                    <a:pt x="12376" y="1641"/>
                    <a:pt x="11909" y="2941"/>
                    <a:pt x="11475" y="4276"/>
                  </a:cubicBezTo>
                  <a:cubicBezTo>
                    <a:pt x="11075" y="5643"/>
                    <a:pt x="10641" y="7011"/>
                    <a:pt x="10241" y="8379"/>
                  </a:cubicBezTo>
                  <a:cubicBezTo>
                    <a:pt x="9407" y="11081"/>
                    <a:pt x="8573" y="13783"/>
                    <a:pt x="7739" y="16518"/>
                  </a:cubicBezTo>
                  <a:cubicBezTo>
                    <a:pt x="6071" y="21922"/>
                    <a:pt x="4437" y="27359"/>
                    <a:pt x="2802" y="32763"/>
                  </a:cubicBezTo>
                  <a:cubicBezTo>
                    <a:pt x="2002" y="35431"/>
                    <a:pt x="1101" y="38100"/>
                    <a:pt x="467" y="40835"/>
                  </a:cubicBezTo>
                  <a:cubicBezTo>
                    <a:pt x="167" y="42103"/>
                    <a:pt x="0" y="43404"/>
                    <a:pt x="0" y="44738"/>
                  </a:cubicBezTo>
                  <a:cubicBezTo>
                    <a:pt x="0" y="46139"/>
                    <a:pt x="167" y="47573"/>
                    <a:pt x="300" y="48974"/>
                  </a:cubicBezTo>
                  <a:cubicBezTo>
                    <a:pt x="801" y="54612"/>
                    <a:pt x="1334" y="60249"/>
                    <a:pt x="1868" y="65920"/>
                  </a:cubicBezTo>
                  <a:cubicBezTo>
                    <a:pt x="2402" y="71591"/>
                    <a:pt x="2869" y="77261"/>
                    <a:pt x="3503" y="82932"/>
                  </a:cubicBezTo>
                  <a:cubicBezTo>
                    <a:pt x="3520" y="83036"/>
                    <a:pt x="3627" y="83095"/>
                    <a:pt x="3722" y="83095"/>
                  </a:cubicBezTo>
                  <a:cubicBezTo>
                    <a:pt x="3809" y="83095"/>
                    <a:pt x="3886" y="83044"/>
                    <a:pt x="3870" y="82932"/>
                  </a:cubicBezTo>
                  <a:cubicBezTo>
                    <a:pt x="3836" y="82198"/>
                    <a:pt x="3770" y="81464"/>
                    <a:pt x="3703" y="80730"/>
                  </a:cubicBezTo>
                  <a:cubicBezTo>
                    <a:pt x="3169" y="75026"/>
                    <a:pt x="2635" y="69289"/>
                    <a:pt x="2102" y="63552"/>
                  </a:cubicBezTo>
                  <a:lnTo>
                    <a:pt x="1301" y="54945"/>
                  </a:lnTo>
                  <a:cubicBezTo>
                    <a:pt x="1068" y="52077"/>
                    <a:pt x="734" y="49175"/>
                    <a:pt x="534" y="46306"/>
                  </a:cubicBezTo>
                  <a:cubicBezTo>
                    <a:pt x="434" y="44871"/>
                    <a:pt x="467" y="43437"/>
                    <a:pt x="701" y="42036"/>
                  </a:cubicBezTo>
                  <a:cubicBezTo>
                    <a:pt x="968" y="40668"/>
                    <a:pt x="1301" y="39334"/>
                    <a:pt x="1735" y="38033"/>
                  </a:cubicBezTo>
                  <a:cubicBezTo>
                    <a:pt x="2569" y="35265"/>
                    <a:pt x="3403" y="32496"/>
                    <a:pt x="4237" y="29761"/>
                  </a:cubicBezTo>
                  <a:cubicBezTo>
                    <a:pt x="5904" y="24257"/>
                    <a:pt x="7539" y="18753"/>
                    <a:pt x="9140" y="13249"/>
                  </a:cubicBezTo>
                  <a:cubicBezTo>
                    <a:pt x="9974" y="10480"/>
                    <a:pt x="10775" y="7712"/>
                    <a:pt x="11608" y="4943"/>
                  </a:cubicBezTo>
                  <a:cubicBezTo>
                    <a:pt x="12009" y="3542"/>
                    <a:pt x="12376" y="2141"/>
                    <a:pt x="12809" y="740"/>
                  </a:cubicBezTo>
                  <a:cubicBezTo>
                    <a:pt x="12917" y="286"/>
                    <a:pt x="12927" y="0"/>
                    <a:pt x="128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235"/>
            <p:cNvSpPr/>
            <p:nvPr/>
          </p:nvSpPr>
          <p:spPr>
            <a:xfrm>
              <a:off x="3522675" y="2234550"/>
              <a:ext cx="353625" cy="906500"/>
            </a:xfrm>
            <a:custGeom>
              <a:rect b="b" l="l" r="r" t="t"/>
              <a:pathLst>
                <a:path extrusionOk="0" h="36260" w="14145">
                  <a:moveTo>
                    <a:pt x="1" y="0"/>
                  </a:moveTo>
                  <a:cubicBezTo>
                    <a:pt x="1135" y="8540"/>
                    <a:pt x="3237" y="24584"/>
                    <a:pt x="4771" y="36259"/>
                  </a:cubicBezTo>
                  <a:cubicBezTo>
                    <a:pt x="8374" y="22149"/>
                    <a:pt x="14144" y="0"/>
                    <a:pt x="1414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235"/>
            <p:cNvSpPr/>
            <p:nvPr/>
          </p:nvSpPr>
          <p:spPr>
            <a:xfrm>
              <a:off x="3402600" y="4123400"/>
              <a:ext cx="742225" cy="660225"/>
            </a:xfrm>
            <a:custGeom>
              <a:rect b="b" l="l" r="r" t="t"/>
              <a:pathLst>
                <a:path extrusionOk="0" h="26409" w="29689">
                  <a:moveTo>
                    <a:pt x="29188" y="0"/>
                  </a:moveTo>
                  <a:lnTo>
                    <a:pt x="12143" y="134"/>
                  </a:lnTo>
                  <a:lnTo>
                    <a:pt x="12610" y="13543"/>
                  </a:lnTo>
                  <a:lnTo>
                    <a:pt x="12610" y="14077"/>
                  </a:lnTo>
                  <a:lnTo>
                    <a:pt x="12710" y="16846"/>
                  </a:lnTo>
                  <a:lnTo>
                    <a:pt x="12710" y="17146"/>
                  </a:lnTo>
                  <a:cubicBezTo>
                    <a:pt x="12710" y="17146"/>
                    <a:pt x="2736" y="21716"/>
                    <a:pt x="1735" y="22516"/>
                  </a:cubicBezTo>
                  <a:cubicBezTo>
                    <a:pt x="734" y="23317"/>
                    <a:pt x="1" y="25986"/>
                    <a:pt x="901" y="26286"/>
                  </a:cubicBezTo>
                  <a:cubicBezTo>
                    <a:pt x="1152" y="26369"/>
                    <a:pt x="3357" y="26409"/>
                    <a:pt x="6430" y="26409"/>
                  </a:cubicBezTo>
                  <a:cubicBezTo>
                    <a:pt x="14397" y="26409"/>
                    <a:pt x="28199" y="26143"/>
                    <a:pt x="28921" y="25685"/>
                  </a:cubicBezTo>
                  <a:cubicBezTo>
                    <a:pt x="29288" y="25452"/>
                    <a:pt x="29488" y="21649"/>
                    <a:pt x="29588" y="17046"/>
                  </a:cubicBezTo>
                  <a:lnTo>
                    <a:pt x="29588" y="16879"/>
                  </a:lnTo>
                  <a:cubicBezTo>
                    <a:pt x="29588" y="15945"/>
                    <a:pt x="29622" y="14978"/>
                    <a:pt x="29622" y="13977"/>
                  </a:cubicBezTo>
                  <a:lnTo>
                    <a:pt x="29622" y="13543"/>
                  </a:lnTo>
                  <a:cubicBezTo>
                    <a:pt x="29688" y="6905"/>
                    <a:pt x="29188" y="0"/>
                    <a:pt x="29188"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235"/>
            <p:cNvSpPr/>
            <p:nvPr/>
          </p:nvSpPr>
          <p:spPr>
            <a:xfrm>
              <a:off x="3402600" y="4461975"/>
              <a:ext cx="740550" cy="321650"/>
            </a:xfrm>
            <a:custGeom>
              <a:rect b="b" l="l" r="r" t="t"/>
              <a:pathLst>
                <a:path extrusionOk="0" h="12866" w="29622">
                  <a:moveTo>
                    <a:pt x="12610" y="0"/>
                  </a:moveTo>
                  <a:lnTo>
                    <a:pt x="12610" y="534"/>
                  </a:lnTo>
                  <a:lnTo>
                    <a:pt x="12710" y="3336"/>
                  </a:lnTo>
                  <a:lnTo>
                    <a:pt x="12710" y="3603"/>
                  </a:lnTo>
                  <a:cubicBezTo>
                    <a:pt x="12710" y="3603"/>
                    <a:pt x="2736" y="8206"/>
                    <a:pt x="1735" y="9007"/>
                  </a:cubicBezTo>
                  <a:cubicBezTo>
                    <a:pt x="734" y="9774"/>
                    <a:pt x="1" y="12443"/>
                    <a:pt x="901" y="12743"/>
                  </a:cubicBezTo>
                  <a:cubicBezTo>
                    <a:pt x="1152" y="12826"/>
                    <a:pt x="3357" y="12866"/>
                    <a:pt x="6430" y="12866"/>
                  </a:cubicBezTo>
                  <a:cubicBezTo>
                    <a:pt x="14397" y="12866"/>
                    <a:pt x="28199" y="12600"/>
                    <a:pt x="28921" y="12142"/>
                  </a:cubicBezTo>
                  <a:cubicBezTo>
                    <a:pt x="29288" y="11909"/>
                    <a:pt x="29488" y="8106"/>
                    <a:pt x="29588" y="3503"/>
                  </a:cubicBezTo>
                  <a:lnTo>
                    <a:pt x="29588" y="3336"/>
                  </a:lnTo>
                  <a:cubicBezTo>
                    <a:pt x="29588" y="2402"/>
                    <a:pt x="29622" y="1435"/>
                    <a:pt x="29622" y="434"/>
                  </a:cubicBezTo>
                  <a:lnTo>
                    <a:pt x="2962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235"/>
            <p:cNvSpPr/>
            <p:nvPr/>
          </p:nvSpPr>
          <p:spPr>
            <a:xfrm>
              <a:off x="3402600" y="4545375"/>
              <a:ext cx="739725" cy="238250"/>
            </a:xfrm>
            <a:custGeom>
              <a:rect b="b" l="l" r="r" t="t"/>
              <a:pathLst>
                <a:path extrusionOk="0" h="9530" w="29589">
                  <a:moveTo>
                    <a:pt x="12710" y="0"/>
                  </a:moveTo>
                  <a:lnTo>
                    <a:pt x="12710" y="267"/>
                  </a:lnTo>
                  <a:cubicBezTo>
                    <a:pt x="12710" y="267"/>
                    <a:pt x="2769" y="4870"/>
                    <a:pt x="1768" y="5637"/>
                  </a:cubicBezTo>
                  <a:cubicBezTo>
                    <a:pt x="734" y="6438"/>
                    <a:pt x="1" y="9107"/>
                    <a:pt x="901" y="9407"/>
                  </a:cubicBezTo>
                  <a:cubicBezTo>
                    <a:pt x="1152" y="9490"/>
                    <a:pt x="3357" y="9530"/>
                    <a:pt x="6430" y="9530"/>
                  </a:cubicBezTo>
                  <a:cubicBezTo>
                    <a:pt x="14397" y="9530"/>
                    <a:pt x="28199" y="9264"/>
                    <a:pt x="28921" y="8806"/>
                  </a:cubicBezTo>
                  <a:cubicBezTo>
                    <a:pt x="29288" y="8573"/>
                    <a:pt x="29488" y="4770"/>
                    <a:pt x="29588" y="167"/>
                  </a:cubicBezTo>
                  <a:lnTo>
                    <a:pt x="29588"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235"/>
            <p:cNvSpPr/>
            <p:nvPr/>
          </p:nvSpPr>
          <p:spPr>
            <a:xfrm>
              <a:off x="3430125" y="4749225"/>
              <a:ext cx="666325" cy="8475"/>
            </a:xfrm>
            <a:custGeom>
              <a:rect b="b" l="l" r="r" t="t"/>
              <a:pathLst>
                <a:path extrusionOk="0" h="339" w="26653">
                  <a:moveTo>
                    <a:pt x="19680" y="1"/>
                  </a:moveTo>
                  <a:cubicBezTo>
                    <a:pt x="12697" y="1"/>
                    <a:pt x="3166" y="126"/>
                    <a:pt x="100" y="219"/>
                  </a:cubicBezTo>
                  <a:cubicBezTo>
                    <a:pt x="0" y="219"/>
                    <a:pt x="0" y="285"/>
                    <a:pt x="100" y="285"/>
                  </a:cubicBezTo>
                  <a:cubicBezTo>
                    <a:pt x="1620" y="320"/>
                    <a:pt x="4730" y="339"/>
                    <a:pt x="8331" y="339"/>
                  </a:cubicBezTo>
                  <a:cubicBezTo>
                    <a:pt x="15162" y="339"/>
                    <a:pt x="23758" y="271"/>
                    <a:pt x="26619" y="119"/>
                  </a:cubicBezTo>
                  <a:cubicBezTo>
                    <a:pt x="26653" y="119"/>
                    <a:pt x="26653" y="85"/>
                    <a:pt x="26619" y="85"/>
                  </a:cubicBezTo>
                  <a:cubicBezTo>
                    <a:pt x="25292" y="24"/>
                    <a:pt x="22729" y="1"/>
                    <a:pt x="196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235"/>
            <p:cNvSpPr/>
            <p:nvPr/>
          </p:nvSpPr>
          <p:spPr>
            <a:xfrm>
              <a:off x="3671125" y="4542875"/>
              <a:ext cx="133300" cy="34425"/>
            </a:xfrm>
            <a:custGeom>
              <a:rect b="b" l="l" r="r" t="t"/>
              <a:pathLst>
                <a:path extrusionOk="0" h="1377" w="5332">
                  <a:moveTo>
                    <a:pt x="1509" y="1"/>
                  </a:moveTo>
                  <a:cubicBezTo>
                    <a:pt x="1026" y="1"/>
                    <a:pt x="550" y="47"/>
                    <a:pt x="101" y="133"/>
                  </a:cubicBezTo>
                  <a:cubicBezTo>
                    <a:pt x="1" y="167"/>
                    <a:pt x="1" y="334"/>
                    <a:pt x="134" y="367"/>
                  </a:cubicBezTo>
                  <a:cubicBezTo>
                    <a:pt x="1869" y="534"/>
                    <a:pt x="3570" y="867"/>
                    <a:pt x="5238" y="1368"/>
                  </a:cubicBezTo>
                  <a:cubicBezTo>
                    <a:pt x="5250" y="1374"/>
                    <a:pt x="5261" y="1376"/>
                    <a:pt x="5271" y="1376"/>
                  </a:cubicBezTo>
                  <a:cubicBezTo>
                    <a:pt x="5314" y="1376"/>
                    <a:pt x="5332" y="1322"/>
                    <a:pt x="5304" y="1268"/>
                  </a:cubicBezTo>
                  <a:cubicBezTo>
                    <a:pt x="4316" y="378"/>
                    <a:pt x="2888" y="1"/>
                    <a:pt x="15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235"/>
            <p:cNvSpPr/>
            <p:nvPr/>
          </p:nvSpPr>
          <p:spPr>
            <a:xfrm>
              <a:off x="3639425" y="4561925"/>
              <a:ext cx="134150" cy="34550"/>
            </a:xfrm>
            <a:custGeom>
              <a:rect b="b" l="l" r="r" t="t"/>
              <a:pathLst>
                <a:path extrusionOk="0" h="1382" w="5366">
                  <a:moveTo>
                    <a:pt x="1586" y="1"/>
                  </a:moveTo>
                  <a:cubicBezTo>
                    <a:pt x="1089" y="1"/>
                    <a:pt x="597" y="50"/>
                    <a:pt x="134" y="139"/>
                  </a:cubicBezTo>
                  <a:cubicBezTo>
                    <a:pt x="1" y="172"/>
                    <a:pt x="1" y="372"/>
                    <a:pt x="134" y="372"/>
                  </a:cubicBezTo>
                  <a:cubicBezTo>
                    <a:pt x="1869" y="539"/>
                    <a:pt x="3604" y="872"/>
                    <a:pt x="5238" y="1373"/>
                  </a:cubicBezTo>
                  <a:cubicBezTo>
                    <a:pt x="5256" y="1379"/>
                    <a:pt x="5273" y="1382"/>
                    <a:pt x="5286" y="1382"/>
                  </a:cubicBezTo>
                  <a:cubicBezTo>
                    <a:pt x="5348" y="1382"/>
                    <a:pt x="5365" y="1327"/>
                    <a:pt x="5338" y="1273"/>
                  </a:cubicBezTo>
                  <a:cubicBezTo>
                    <a:pt x="4360" y="368"/>
                    <a:pt x="2951" y="1"/>
                    <a:pt x="158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235"/>
            <p:cNvSpPr/>
            <p:nvPr/>
          </p:nvSpPr>
          <p:spPr>
            <a:xfrm>
              <a:off x="3608575" y="4581575"/>
              <a:ext cx="134300" cy="34700"/>
            </a:xfrm>
            <a:custGeom>
              <a:rect b="b" l="l" r="r" t="t"/>
              <a:pathLst>
                <a:path extrusionOk="0" h="1388" w="5372">
                  <a:moveTo>
                    <a:pt x="1608" y="0"/>
                  </a:moveTo>
                  <a:cubicBezTo>
                    <a:pt x="1105" y="0"/>
                    <a:pt x="606" y="53"/>
                    <a:pt x="134" y="153"/>
                  </a:cubicBezTo>
                  <a:cubicBezTo>
                    <a:pt x="1" y="153"/>
                    <a:pt x="1" y="353"/>
                    <a:pt x="134" y="353"/>
                  </a:cubicBezTo>
                  <a:cubicBezTo>
                    <a:pt x="1869" y="520"/>
                    <a:pt x="3570" y="854"/>
                    <a:pt x="5238" y="1387"/>
                  </a:cubicBezTo>
                  <a:cubicBezTo>
                    <a:pt x="5305" y="1387"/>
                    <a:pt x="5371" y="1321"/>
                    <a:pt x="5305" y="1254"/>
                  </a:cubicBezTo>
                  <a:cubicBezTo>
                    <a:pt x="4333" y="380"/>
                    <a:pt x="2955" y="0"/>
                    <a:pt x="16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235"/>
            <p:cNvSpPr/>
            <p:nvPr/>
          </p:nvSpPr>
          <p:spPr>
            <a:xfrm>
              <a:off x="3491000" y="2234550"/>
              <a:ext cx="688025" cy="2313350"/>
            </a:xfrm>
            <a:custGeom>
              <a:rect b="b" l="l" r="r" t="t"/>
              <a:pathLst>
                <a:path extrusionOk="0" h="92534" w="27521">
                  <a:moveTo>
                    <a:pt x="0" y="0"/>
                  </a:moveTo>
                  <a:cubicBezTo>
                    <a:pt x="0" y="0"/>
                    <a:pt x="367" y="7606"/>
                    <a:pt x="2102" y="13643"/>
                  </a:cubicBezTo>
                  <a:cubicBezTo>
                    <a:pt x="2235" y="14144"/>
                    <a:pt x="2402" y="14644"/>
                    <a:pt x="2569" y="15111"/>
                  </a:cubicBezTo>
                  <a:cubicBezTo>
                    <a:pt x="4137" y="15745"/>
                    <a:pt x="5671" y="16545"/>
                    <a:pt x="7139" y="17479"/>
                  </a:cubicBezTo>
                  <a:cubicBezTo>
                    <a:pt x="7139" y="17479"/>
                    <a:pt x="7339" y="23617"/>
                    <a:pt x="7506" y="30455"/>
                  </a:cubicBezTo>
                  <a:cubicBezTo>
                    <a:pt x="7706" y="38094"/>
                    <a:pt x="7939" y="46634"/>
                    <a:pt x="7873" y="48435"/>
                  </a:cubicBezTo>
                  <a:cubicBezTo>
                    <a:pt x="7706" y="55206"/>
                    <a:pt x="8707" y="92466"/>
                    <a:pt x="8707" y="92466"/>
                  </a:cubicBezTo>
                  <a:lnTo>
                    <a:pt x="27520" y="92533"/>
                  </a:lnTo>
                  <a:cubicBezTo>
                    <a:pt x="27520" y="92533"/>
                    <a:pt x="24118" y="50937"/>
                    <a:pt x="24151" y="48468"/>
                  </a:cubicBezTo>
                  <a:cubicBezTo>
                    <a:pt x="24184" y="44499"/>
                    <a:pt x="23217" y="26853"/>
                    <a:pt x="22483" y="14010"/>
                  </a:cubicBezTo>
                  <a:cubicBezTo>
                    <a:pt x="22049" y="6071"/>
                    <a:pt x="21649" y="0"/>
                    <a:pt x="21649"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235"/>
            <p:cNvSpPr/>
            <p:nvPr/>
          </p:nvSpPr>
          <p:spPr>
            <a:xfrm>
              <a:off x="3723675" y="4460075"/>
              <a:ext cx="424475" cy="8850"/>
            </a:xfrm>
            <a:custGeom>
              <a:rect b="b" l="l" r="r" t="t"/>
              <a:pathLst>
                <a:path extrusionOk="0" h="354" w="16979">
                  <a:moveTo>
                    <a:pt x="8883" y="1"/>
                  </a:moveTo>
                  <a:cubicBezTo>
                    <a:pt x="7059" y="1"/>
                    <a:pt x="5513" y="10"/>
                    <a:pt x="5004" y="10"/>
                  </a:cubicBezTo>
                  <a:cubicBezTo>
                    <a:pt x="2135" y="10"/>
                    <a:pt x="2935" y="43"/>
                    <a:pt x="67" y="76"/>
                  </a:cubicBezTo>
                  <a:cubicBezTo>
                    <a:pt x="0" y="76"/>
                    <a:pt x="0" y="176"/>
                    <a:pt x="67" y="176"/>
                  </a:cubicBezTo>
                  <a:cubicBezTo>
                    <a:pt x="2935" y="243"/>
                    <a:pt x="2135" y="276"/>
                    <a:pt x="5004" y="310"/>
                  </a:cubicBezTo>
                  <a:cubicBezTo>
                    <a:pt x="5804" y="310"/>
                    <a:pt x="9164" y="353"/>
                    <a:pt x="12140" y="353"/>
                  </a:cubicBezTo>
                  <a:cubicBezTo>
                    <a:pt x="14372" y="353"/>
                    <a:pt x="16388" y="329"/>
                    <a:pt x="16945" y="243"/>
                  </a:cubicBezTo>
                  <a:cubicBezTo>
                    <a:pt x="16979" y="243"/>
                    <a:pt x="16979" y="176"/>
                    <a:pt x="16945" y="176"/>
                  </a:cubicBezTo>
                  <a:cubicBezTo>
                    <a:pt x="16118" y="28"/>
                    <a:pt x="12075" y="1"/>
                    <a:pt x="88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235"/>
            <p:cNvSpPr/>
            <p:nvPr/>
          </p:nvSpPr>
          <p:spPr>
            <a:xfrm>
              <a:off x="3991000" y="2300700"/>
              <a:ext cx="122125" cy="2076025"/>
            </a:xfrm>
            <a:custGeom>
              <a:rect b="b" l="l" r="r" t="t"/>
              <a:pathLst>
                <a:path extrusionOk="0" h="83041" w="4885">
                  <a:moveTo>
                    <a:pt x="50" y="1"/>
                  </a:moveTo>
                  <a:cubicBezTo>
                    <a:pt x="21" y="1"/>
                    <a:pt x="1" y="9"/>
                    <a:pt x="15" y="23"/>
                  </a:cubicBezTo>
                  <a:cubicBezTo>
                    <a:pt x="181" y="5960"/>
                    <a:pt x="315" y="11898"/>
                    <a:pt x="548" y="17835"/>
                  </a:cubicBezTo>
                  <a:cubicBezTo>
                    <a:pt x="882" y="28310"/>
                    <a:pt x="1349" y="38817"/>
                    <a:pt x="2016" y="49291"/>
                  </a:cubicBezTo>
                  <a:cubicBezTo>
                    <a:pt x="2683" y="59766"/>
                    <a:pt x="3450" y="72608"/>
                    <a:pt x="4818" y="83015"/>
                  </a:cubicBezTo>
                  <a:cubicBezTo>
                    <a:pt x="4835" y="83032"/>
                    <a:pt x="4851" y="83041"/>
                    <a:pt x="4864" y="83041"/>
                  </a:cubicBezTo>
                  <a:cubicBezTo>
                    <a:pt x="4876" y="83041"/>
                    <a:pt x="4885" y="83032"/>
                    <a:pt x="4885" y="83015"/>
                  </a:cubicBezTo>
                  <a:cubicBezTo>
                    <a:pt x="4251" y="77178"/>
                    <a:pt x="3784" y="68939"/>
                    <a:pt x="3284" y="63068"/>
                  </a:cubicBezTo>
                  <a:cubicBezTo>
                    <a:pt x="2416" y="52560"/>
                    <a:pt x="1783" y="42019"/>
                    <a:pt x="1316" y="31512"/>
                  </a:cubicBezTo>
                  <a:cubicBezTo>
                    <a:pt x="849" y="21038"/>
                    <a:pt x="482" y="10564"/>
                    <a:pt x="148" y="56"/>
                  </a:cubicBezTo>
                  <a:cubicBezTo>
                    <a:pt x="148" y="17"/>
                    <a:pt x="91" y="1"/>
                    <a:pt x="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235"/>
            <p:cNvSpPr/>
            <p:nvPr/>
          </p:nvSpPr>
          <p:spPr>
            <a:xfrm>
              <a:off x="3530650" y="2601125"/>
              <a:ext cx="140375" cy="73100"/>
            </a:xfrm>
            <a:custGeom>
              <a:rect b="b" l="l" r="r" t="t"/>
              <a:pathLst>
                <a:path extrusionOk="0" h="2924" w="5615">
                  <a:moveTo>
                    <a:pt x="162" y="1"/>
                  </a:moveTo>
                  <a:cubicBezTo>
                    <a:pt x="59" y="1"/>
                    <a:pt x="1" y="157"/>
                    <a:pt x="116" y="214"/>
                  </a:cubicBezTo>
                  <a:cubicBezTo>
                    <a:pt x="1850" y="1182"/>
                    <a:pt x="3718" y="2049"/>
                    <a:pt x="5519" y="2916"/>
                  </a:cubicBezTo>
                  <a:cubicBezTo>
                    <a:pt x="5529" y="2921"/>
                    <a:pt x="5537" y="2923"/>
                    <a:pt x="5545" y="2923"/>
                  </a:cubicBezTo>
                  <a:cubicBezTo>
                    <a:pt x="5594" y="2923"/>
                    <a:pt x="5615" y="2845"/>
                    <a:pt x="5586" y="2816"/>
                  </a:cubicBezTo>
                  <a:cubicBezTo>
                    <a:pt x="3885" y="1716"/>
                    <a:pt x="2084" y="782"/>
                    <a:pt x="216" y="14"/>
                  </a:cubicBezTo>
                  <a:cubicBezTo>
                    <a:pt x="197" y="5"/>
                    <a:pt x="179" y="1"/>
                    <a:pt x="1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235"/>
            <p:cNvSpPr/>
            <p:nvPr/>
          </p:nvSpPr>
          <p:spPr>
            <a:xfrm>
              <a:off x="3531025" y="2438725"/>
              <a:ext cx="87600" cy="205925"/>
            </a:xfrm>
            <a:custGeom>
              <a:rect b="b" l="l" r="r" t="t"/>
              <a:pathLst>
                <a:path extrusionOk="0" h="8237" w="3504">
                  <a:moveTo>
                    <a:pt x="42" y="1"/>
                  </a:moveTo>
                  <a:cubicBezTo>
                    <a:pt x="23" y="1"/>
                    <a:pt x="1" y="20"/>
                    <a:pt x="1" y="39"/>
                  </a:cubicBezTo>
                  <a:cubicBezTo>
                    <a:pt x="134" y="806"/>
                    <a:pt x="167" y="1540"/>
                    <a:pt x="267" y="2307"/>
                  </a:cubicBezTo>
                  <a:cubicBezTo>
                    <a:pt x="301" y="2941"/>
                    <a:pt x="434" y="3575"/>
                    <a:pt x="568" y="4209"/>
                  </a:cubicBezTo>
                  <a:cubicBezTo>
                    <a:pt x="734" y="4809"/>
                    <a:pt x="1068" y="5309"/>
                    <a:pt x="1535" y="5710"/>
                  </a:cubicBezTo>
                  <a:cubicBezTo>
                    <a:pt x="1768" y="5910"/>
                    <a:pt x="2069" y="6110"/>
                    <a:pt x="2302" y="6310"/>
                  </a:cubicBezTo>
                  <a:cubicBezTo>
                    <a:pt x="2569" y="6477"/>
                    <a:pt x="2803" y="6677"/>
                    <a:pt x="3069" y="6844"/>
                  </a:cubicBezTo>
                  <a:cubicBezTo>
                    <a:pt x="3069" y="6911"/>
                    <a:pt x="3103" y="6977"/>
                    <a:pt x="3103" y="7044"/>
                  </a:cubicBezTo>
                  <a:cubicBezTo>
                    <a:pt x="3136" y="7244"/>
                    <a:pt x="3169" y="7444"/>
                    <a:pt x="3236" y="7644"/>
                  </a:cubicBezTo>
                  <a:cubicBezTo>
                    <a:pt x="3270" y="7811"/>
                    <a:pt x="3303" y="8011"/>
                    <a:pt x="3403" y="8212"/>
                  </a:cubicBezTo>
                  <a:cubicBezTo>
                    <a:pt x="3403" y="8228"/>
                    <a:pt x="3420" y="8237"/>
                    <a:pt x="3436" y="8237"/>
                  </a:cubicBezTo>
                  <a:cubicBezTo>
                    <a:pt x="3453" y="8237"/>
                    <a:pt x="3470" y="8228"/>
                    <a:pt x="3470" y="8212"/>
                  </a:cubicBezTo>
                  <a:cubicBezTo>
                    <a:pt x="3503" y="8011"/>
                    <a:pt x="3503" y="7811"/>
                    <a:pt x="3470" y="7611"/>
                  </a:cubicBezTo>
                  <a:cubicBezTo>
                    <a:pt x="3470" y="7411"/>
                    <a:pt x="3470" y="7211"/>
                    <a:pt x="3436" y="7011"/>
                  </a:cubicBezTo>
                  <a:cubicBezTo>
                    <a:pt x="3436" y="6844"/>
                    <a:pt x="3003" y="4175"/>
                    <a:pt x="2869" y="3642"/>
                  </a:cubicBezTo>
                  <a:cubicBezTo>
                    <a:pt x="2636" y="2541"/>
                    <a:pt x="2336" y="1473"/>
                    <a:pt x="2035" y="373"/>
                  </a:cubicBezTo>
                  <a:cubicBezTo>
                    <a:pt x="2035" y="356"/>
                    <a:pt x="2027" y="348"/>
                    <a:pt x="2014" y="348"/>
                  </a:cubicBezTo>
                  <a:cubicBezTo>
                    <a:pt x="2002" y="348"/>
                    <a:pt x="1985" y="356"/>
                    <a:pt x="1969" y="373"/>
                  </a:cubicBezTo>
                  <a:cubicBezTo>
                    <a:pt x="2202" y="1473"/>
                    <a:pt x="2369" y="2608"/>
                    <a:pt x="2536" y="3708"/>
                  </a:cubicBezTo>
                  <a:cubicBezTo>
                    <a:pt x="2636" y="4275"/>
                    <a:pt x="2702" y="4842"/>
                    <a:pt x="2803" y="5410"/>
                  </a:cubicBezTo>
                  <a:cubicBezTo>
                    <a:pt x="2836" y="5676"/>
                    <a:pt x="2903" y="5910"/>
                    <a:pt x="2936" y="6177"/>
                  </a:cubicBezTo>
                  <a:cubicBezTo>
                    <a:pt x="2969" y="6243"/>
                    <a:pt x="2969" y="6344"/>
                    <a:pt x="3003" y="6444"/>
                  </a:cubicBezTo>
                  <a:cubicBezTo>
                    <a:pt x="2836" y="6310"/>
                    <a:pt x="2702" y="6210"/>
                    <a:pt x="2536" y="6110"/>
                  </a:cubicBezTo>
                  <a:cubicBezTo>
                    <a:pt x="2302" y="5877"/>
                    <a:pt x="2035" y="5676"/>
                    <a:pt x="1768" y="5476"/>
                  </a:cubicBezTo>
                  <a:cubicBezTo>
                    <a:pt x="1335" y="5043"/>
                    <a:pt x="1035" y="4476"/>
                    <a:pt x="901" y="3908"/>
                  </a:cubicBezTo>
                  <a:cubicBezTo>
                    <a:pt x="734" y="3275"/>
                    <a:pt x="601" y="2674"/>
                    <a:pt x="468" y="2007"/>
                  </a:cubicBezTo>
                  <a:cubicBezTo>
                    <a:pt x="367" y="1340"/>
                    <a:pt x="201" y="706"/>
                    <a:pt x="67" y="39"/>
                  </a:cubicBezTo>
                  <a:cubicBezTo>
                    <a:pt x="67" y="11"/>
                    <a:pt x="55" y="1"/>
                    <a:pt x="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235"/>
            <p:cNvSpPr/>
            <p:nvPr/>
          </p:nvSpPr>
          <p:spPr>
            <a:xfrm>
              <a:off x="3135700" y="1659975"/>
              <a:ext cx="547775" cy="853100"/>
            </a:xfrm>
            <a:custGeom>
              <a:rect b="b" l="l" r="r" t="t"/>
              <a:pathLst>
                <a:path extrusionOk="0" h="34124" w="21911">
                  <a:moveTo>
                    <a:pt x="21114" y="1"/>
                  </a:moveTo>
                  <a:cubicBezTo>
                    <a:pt x="20380" y="1"/>
                    <a:pt x="19012" y="925"/>
                    <a:pt x="17014" y="2869"/>
                  </a:cubicBezTo>
                  <a:cubicBezTo>
                    <a:pt x="11310" y="8406"/>
                    <a:pt x="202" y="24084"/>
                    <a:pt x="69" y="30388"/>
                  </a:cubicBezTo>
                  <a:cubicBezTo>
                    <a:pt x="1" y="33139"/>
                    <a:pt x="1977" y="34123"/>
                    <a:pt x="4794" y="34123"/>
                  </a:cubicBezTo>
                  <a:cubicBezTo>
                    <a:pt x="6112" y="34123"/>
                    <a:pt x="7613" y="33908"/>
                    <a:pt x="9175" y="33557"/>
                  </a:cubicBezTo>
                  <a:cubicBezTo>
                    <a:pt x="10843" y="33157"/>
                    <a:pt x="18482" y="26853"/>
                    <a:pt x="18015" y="25352"/>
                  </a:cubicBezTo>
                  <a:cubicBezTo>
                    <a:pt x="17915" y="24985"/>
                    <a:pt x="13245" y="21882"/>
                    <a:pt x="13245" y="21649"/>
                  </a:cubicBezTo>
                  <a:cubicBezTo>
                    <a:pt x="13178" y="20648"/>
                    <a:pt x="20884" y="4970"/>
                    <a:pt x="21584" y="2035"/>
                  </a:cubicBezTo>
                  <a:cubicBezTo>
                    <a:pt x="21910" y="700"/>
                    <a:pt x="21752" y="1"/>
                    <a:pt x="21114"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235"/>
            <p:cNvSpPr/>
            <p:nvPr/>
          </p:nvSpPr>
          <p:spPr>
            <a:xfrm>
              <a:off x="3075700" y="1655925"/>
              <a:ext cx="617225" cy="867450"/>
            </a:xfrm>
            <a:custGeom>
              <a:rect b="b" l="l" r="r" t="t"/>
              <a:pathLst>
                <a:path extrusionOk="0" h="34698" w="24689">
                  <a:moveTo>
                    <a:pt x="23703" y="1"/>
                  </a:moveTo>
                  <a:cubicBezTo>
                    <a:pt x="22988" y="1"/>
                    <a:pt x="21752" y="681"/>
                    <a:pt x="19948" y="2130"/>
                  </a:cubicBezTo>
                  <a:cubicBezTo>
                    <a:pt x="15712" y="5499"/>
                    <a:pt x="1" y="27482"/>
                    <a:pt x="2336" y="32352"/>
                  </a:cubicBezTo>
                  <a:cubicBezTo>
                    <a:pt x="3243" y="34280"/>
                    <a:pt x="5489" y="34698"/>
                    <a:pt x="7265" y="34698"/>
                  </a:cubicBezTo>
                  <a:cubicBezTo>
                    <a:pt x="8624" y="34698"/>
                    <a:pt x="9707" y="34453"/>
                    <a:pt x="9707" y="34453"/>
                  </a:cubicBezTo>
                  <a:lnTo>
                    <a:pt x="18747" y="23145"/>
                  </a:lnTo>
                  <a:cubicBezTo>
                    <a:pt x="18747" y="23145"/>
                    <a:pt x="16045" y="22144"/>
                    <a:pt x="15979" y="21511"/>
                  </a:cubicBezTo>
                  <a:cubicBezTo>
                    <a:pt x="15912" y="20910"/>
                    <a:pt x="22450" y="7467"/>
                    <a:pt x="23884" y="3498"/>
                  </a:cubicBezTo>
                  <a:cubicBezTo>
                    <a:pt x="24689" y="1238"/>
                    <a:pt x="24668" y="1"/>
                    <a:pt x="23703"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235"/>
            <p:cNvSpPr/>
            <p:nvPr/>
          </p:nvSpPr>
          <p:spPr>
            <a:xfrm>
              <a:off x="3211800" y="2195950"/>
              <a:ext cx="264875" cy="159775"/>
            </a:xfrm>
            <a:custGeom>
              <a:rect b="b" l="l" r="r" t="t"/>
              <a:pathLst>
                <a:path extrusionOk="0" h="6391" w="10595">
                  <a:moveTo>
                    <a:pt x="10553" y="1"/>
                  </a:moveTo>
                  <a:cubicBezTo>
                    <a:pt x="10547" y="1"/>
                    <a:pt x="10541" y="3"/>
                    <a:pt x="10535" y="10"/>
                  </a:cubicBezTo>
                  <a:cubicBezTo>
                    <a:pt x="10134" y="110"/>
                    <a:pt x="9734" y="243"/>
                    <a:pt x="9367" y="410"/>
                  </a:cubicBezTo>
                  <a:cubicBezTo>
                    <a:pt x="9000" y="577"/>
                    <a:pt x="8633" y="744"/>
                    <a:pt x="8233" y="944"/>
                  </a:cubicBezTo>
                  <a:cubicBezTo>
                    <a:pt x="7499" y="1277"/>
                    <a:pt x="6765" y="1611"/>
                    <a:pt x="6065" y="2011"/>
                  </a:cubicBezTo>
                  <a:cubicBezTo>
                    <a:pt x="5364" y="2411"/>
                    <a:pt x="4664" y="2812"/>
                    <a:pt x="3963" y="3279"/>
                  </a:cubicBezTo>
                  <a:lnTo>
                    <a:pt x="3496" y="3579"/>
                  </a:lnTo>
                  <a:lnTo>
                    <a:pt x="3296" y="3646"/>
                  </a:lnTo>
                  <a:cubicBezTo>
                    <a:pt x="3029" y="3746"/>
                    <a:pt x="2762" y="3846"/>
                    <a:pt x="2496" y="3946"/>
                  </a:cubicBezTo>
                  <a:cubicBezTo>
                    <a:pt x="1995" y="4179"/>
                    <a:pt x="1495" y="4446"/>
                    <a:pt x="1028" y="4746"/>
                  </a:cubicBezTo>
                  <a:cubicBezTo>
                    <a:pt x="1001" y="4773"/>
                    <a:pt x="1018" y="4822"/>
                    <a:pt x="1043" y="4822"/>
                  </a:cubicBezTo>
                  <a:cubicBezTo>
                    <a:pt x="1048" y="4822"/>
                    <a:pt x="1055" y="4820"/>
                    <a:pt x="1061" y="4813"/>
                  </a:cubicBezTo>
                  <a:cubicBezTo>
                    <a:pt x="1562" y="4546"/>
                    <a:pt x="2062" y="4313"/>
                    <a:pt x="2596" y="4113"/>
                  </a:cubicBezTo>
                  <a:lnTo>
                    <a:pt x="2796" y="4013"/>
                  </a:lnTo>
                  <a:lnTo>
                    <a:pt x="2796" y="4013"/>
                  </a:lnTo>
                  <a:cubicBezTo>
                    <a:pt x="2529" y="4213"/>
                    <a:pt x="2262" y="4413"/>
                    <a:pt x="1995" y="4613"/>
                  </a:cubicBezTo>
                  <a:cubicBezTo>
                    <a:pt x="1295" y="5147"/>
                    <a:pt x="661" y="5714"/>
                    <a:pt x="27" y="6348"/>
                  </a:cubicBezTo>
                  <a:cubicBezTo>
                    <a:pt x="0" y="6348"/>
                    <a:pt x="16" y="6390"/>
                    <a:pt x="41" y="6390"/>
                  </a:cubicBezTo>
                  <a:cubicBezTo>
                    <a:pt x="47" y="6390"/>
                    <a:pt x="54" y="6388"/>
                    <a:pt x="60" y="6381"/>
                  </a:cubicBezTo>
                  <a:cubicBezTo>
                    <a:pt x="1195" y="5280"/>
                    <a:pt x="2596" y="4513"/>
                    <a:pt x="3963" y="3746"/>
                  </a:cubicBezTo>
                  <a:cubicBezTo>
                    <a:pt x="5298" y="2979"/>
                    <a:pt x="6699" y="2111"/>
                    <a:pt x="8133" y="1311"/>
                  </a:cubicBezTo>
                  <a:cubicBezTo>
                    <a:pt x="8533" y="1111"/>
                    <a:pt x="8933" y="877"/>
                    <a:pt x="9334" y="677"/>
                  </a:cubicBezTo>
                  <a:cubicBezTo>
                    <a:pt x="9767" y="510"/>
                    <a:pt x="10168" y="277"/>
                    <a:pt x="10568" y="76"/>
                  </a:cubicBezTo>
                  <a:cubicBezTo>
                    <a:pt x="10595" y="49"/>
                    <a:pt x="10578" y="1"/>
                    <a:pt x="1055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235"/>
            <p:cNvSpPr/>
            <p:nvPr/>
          </p:nvSpPr>
          <p:spPr>
            <a:xfrm>
              <a:off x="3378425" y="1611575"/>
              <a:ext cx="710525" cy="905725"/>
            </a:xfrm>
            <a:custGeom>
              <a:rect b="b" l="l" r="r" t="t"/>
              <a:pathLst>
                <a:path extrusionOk="0" h="36229" w="28421">
                  <a:moveTo>
                    <a:pt x="14479" y="1"/>
                  </a:moveTo>
                  <a:cubicBezTo>
                    <a:pt x="13062" y="1"/>
                    <a:pt x="11797" y="411"/>
                    <a:pt x="11442" y="802"/>
                  </a:cubicBezTo>
                  <a:cubicBezTo>
                    <a:pt x="8339" y="4304"/>
                    <a:pt x="0" y="33692"/>
                    <a:pt x="300" y="34126"/>
                  </a:cubicBezTo>
                  <a:cubicBezTo>
                    <a:pt x="530" y="34421"/>
                    <a:pt x="27130" y="36229"/>
                    <a:pt x="28125" y="36229"/>
                  </a:cubicBezTo>
                  <a:cubicBezTo>
                    <a:pt x="28143" y="36229"/>
                    <a:pt x="28152" y="36228"/>
                    <a:pt x="28154" y="36227"/>
                  </a:cubicBezTo>
                  <a:cubicBezTo>
                    <a:pt x="28420" y="35994"/>
                    <a:pt x="27253" y="29422"/>
                    <a:pt x="26186" y="22784"/>
                  </a:cubicBezTo>
                  <a:cubicBezTo>
                    <a:pt x="25518" y="18781"/>
                    <a:pt x="22450" y="5405"/>
                    <a:pt x="18046" y="1236"/>
                  </a:cubicBezTo>
                  <a:cubicBezTo>
                    <a:pt x="17080" y="316"/>
                    <a:pt x="15721" y="1"/>
                    <a:pt x="14479"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235"/>
            <p:cNvSpPr/>
            <p:nvPr/>
          </p:nvSpPr>
          <p:spPr>
            <a:xfrm>
              <a:off x="3385925" y="1786650"/>
              <a:ext cx="201825" cy="662850"/>
            </a:xfrm>
            <a:custGeom>
              <a:rect b="b" l="l" r="r" t="t"/>
              <a:pathLst>
                <a:path extrusionOk="0" h="26514" w="8073">
                  <a:moveTo>
                    <a:pt x="8028" y="0"/>
                  </a:moveTo>
                  <a:cubicBezTo>
                    <a:pt x="8016" y="0"/>
                    <a:pt x="8006" y="11"/>
                    <a:pt x="8006" y="37"/>
                  </a:cubicBezTo>
                  <a:cubicBezTo>
                    <a:pt x="7539" y="1171"/>
                    <a:pt x="7105" y="2305"/>
                    <a:pt x="6705" y="3439"/>
                  </a:cubicBezTo>
                  <a:cubicBezTo>
                    <a:pt x="6739" y="3306"/>
                    <a:pt x="6739" y="3139"/>
                    <a:pt x="6772" y="2972"/>
                  </a:cubicBezTo>
                  <a:cubicBezTo>
                    <a:pt x="6805" y="2505"/>
                    <a:pt x="6772" y="2071"/>
                    <a:pt x="6839" y="1638"/>
                  </a:cubicBezTo>
                  <a:cubicBezTo>
                    <a:pt x="6839" y="1621"/>
                    <a:pt x="6822" y="1613"/>
                    <a:pt x="6805" y="1613"/>
                  </a:cubicBezTo>
                  <a:cubicBezTo>
                    <a:pt x="6789" y="1613"/>
                    <a:pt x="6772" y="1621"/>
                    <a:pt x="6772" y="1638"/>
                  </a:cubicBezTo>
                  <a:cubicBezTo>
                    <a:pt x="6739" y="2105"/>
                    <a:pt x="6638" y="2538"/>
                    <a:pt x="6572" y="3005"/>
                  </a:cubicBezTo>
                  <a:cubicBezTo>
                    <a:pt x="6505" y="3439"/>
                    <a:pt x="6472" y="3773"/>
                    <a:pt x="6405" y="4206"/>
                  </a:cubicBezTo>
                  <a:lnTo>
                    <a:pt x="6372" y="4406"/>
                  </a:lnTo>
                  <a:cubicBezTo>
                    <a:pt x="5704" y="6308"/>
                    <a:pt x="5071" y="8243"/>
                    <a:pt x="4470" y="10177"/>
                  </a:cubicBezTo>
                  <a:cubicBezTo>
                    <a:pt x="3369" y="13613"/>
                    <a:pt x="2369" y="17082"/>
                    <a:pt x="1435" y="20585"/>
                  </a:cubicBezTo>
                  <a:cubicBezTo>
                    <a:pt x="901" y="22553"/>
                    <a:pt x="434" y="24521"/>
                    <a:pt x="0" y="26489"/>
                  </a:cubicBezTo>
                  <a:cubicBezTo>
                    <a:pt x="0" y="26506"/>
                    <a:pt x="17" y="26514"/>
                    <a:pt x="34" y="26514"/>
                  </a:cubicBezTo>
                  <a:cubicBezTo>
                    <a:pt x="50" y="26514"/>
                    <a:pt x="67" y="26506"/>
                    <a:pt x="67" y="26489"/>
                  </a:cubicBezTo>
                  <a:cubicBezTo>
                    <a:pt x="1101" y="23053"/>
                    <a:pt x="2069" y="19584"/>
                    <a:pt x="3103" y="16148"/>
                  </a:cubicBezTo>
                  <a:cubicBezTo>
                    <a:pt x="4037" y="12979"/>
                    <a:pt x="5004" y="9810"/>
                    <a:pt x="6005" y="6675"/>
                  </a:cubicBezTo>
                  <a:cubicBezTo>
                    <a:pt x="6038" y="6675"/>
                    <a:pt x="6071" y="6675"/>
                    <a:pt x="6071" y="6641"/>
                  </a:cubicBezTo>
                  <a:lnTo>
                    <a:pt x="6272" y="5807"/>
                  </a:lnTo>
                  <a:cubicBezTo>
                    <a:pt x="6872" y="3906"/>
                    <a:pt x="7506" y="2005"/>
                    <a:pt x="8073" y="70"/>
                  </a:cubicBezTo>
                  <a:cubicBezTo>
                    <a:pt x="8073" y="29"/>
                    <a:pt x="8047" y="0"/>
                    <a:pt x="802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235"/>
            <p:cNvSpPr/>
            <p:nvPr/>
          </p:nvSpPr>
          <p:spPr>
            <a:xfrm>
              <a:off x="3635350" y="1651275"/>
              <a:ext cx="192325" cy="120450"/>
            </a:xfrm>
            <a:custGeom>
              <a:rect b="b" l="l" r="r" t="t"/>
              <a:pathLst>
                <a:path extrusionOk="0" h="4818" w="7693">
                  <a:moveTo>
                    <a:pt x="7649" y="1"/>
                  </a:moveTo>
                  <a:cubicBezTo>
                    <a:pt x="7642" y="1"/>
                    <a:pt x="7636" y="5"/>
                    <a:pt x="7636" y="14"/>
                  </a:cubicBezTo>
                  <a:cubicBezTo>
                    <a:pt x="7102" y="715"/>
                    <a:pt x="6535" y="1415"/>
                    <a:pt x="5935" y="2049"/>
                  </a:cubicBezTo>
                  <a:cubicBezTo>
                    <a:pt x="5401" y="2650"/>
                    <a:pt x="4801" y="3183"/>
                    <a:pt x="4133" y="3617"/>
                  </a:cubicBezTo>
                  <a:cubicBezTo>
                    <a:pt x="3533" y="4151"/>
                    <a:pt x="2766" y="4451"/>
                    <a:pt x="1965" y="4551"/>
                  </a:cubicBezTo>
                  <a:cubicBezTo>
                    <a:pt x="1954" y="4551"/>
                    <a:pt x="1943" y="4551"/>
                    <a:pt x="1932" y="4551"/>
                  </a:cubicBezTo>
                  <a:cubicBezTo>
                    <a:pt x="1" y="4551"/>
                    <a:pt x="298" y="1675"/>
                    <a:pt x="464" y="448"/>
                  </a:cubicBezTo>
                  <a:lnTo>
                    <a:pt x="464" y="448"/>
                  </a:lnTo>
                  <a:cubicBezTo>
                    <a:pt x="197" y="1449"/>
                    <a:pt x="164" y="2516"/>
                    <a:pt x="364" y="3517"/>
                  </a:cubicBezTo>
                  <a:cubicBezTo>
                    <a:pt x="498" y="4284"/>
                    <a:pt x="1131" y="4818"/>
                    <a:pt x="1899" y="4818"/>
                  </a:cubicBezTo>
                  <a:cubicBezTo>
                    <a:pt x="2732" y="4785"/>
                    <a:pt x="3533" y="4484"/>
                    <a:pt x="4200" y="3951"/>
                  </a:cubicBezTo>
                  <a:cubicBezTo>
                    <a:pt x="4901" y="3484"/>
                    <a:pt x="5568" y="2883"/>
                    <a:pt x="6135" y="2216"/>
                  </a:cubicBezTo>
                  <a:cubicBezTo>
                    <a:pt x="6702" y="1549"/>
                    <a:pt x="7169" y="782"/>
                    <a:pt x="7669" y="48"/>
                  </a:cubicBezTo>
                  <a:cubicBezTo>
                    <a:pt x="7693" y="24"/>
                    <a:pt x="7666" y="1"/>
                    <a:pt x="76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235"/>
            <p:cNvSpPr/>
            <p:nvPr/>
          </p:nvSpPr>
          <p:spPr>
            <a:xfrm>
              <a:off x="3733800" y="1547900"/>
              <a:ext cx="887875" cy="415900"/>
            </a:xfrm>
            <a:custGeom>
              <a:rect b="b" l="l" r="r" t="t"/>
              <a:pathLst>
                <a:path extrusionOk="0" h="16636" w="35515">
                  <a:moveTo>
                    <a:pt x="26737" y="0"/>
                  </a:moveTo>
                  <a:cubicBezTo>
                    <a:pt x="25781" y="0"/>
                    <a:pt x="25110" y="95"/>
                    <a:pt x="25013" y="313"/>
                  </a:cubicBezTo>
                  <a:cubicBezTo>
                    <a:pt x="23854" y="2830"/>
                    <a:pt x="19344" y="7219"/>
                    <a:pt x="18820" y="7219"/>
                  </a:cubicBezTo>
                  <a:cubicBezTo>
                    <a:pt x="18816" y="7219"/>
                    <a:pt x="18812" y="7219"/>
                    <a:pt x="18809" y="7218"/>
                  </a:cubicBezTo>
                  <a:cubicBezTo>
                    <a:pt x="18175" y="7152"/>
                    <a:pt x="11237" y="5651"/>
                    <a:pt x="5766" y="4383"/>
                  </a:cubicBezTo>
                  <a:cubicBezTo>
                    <a:pt x="4799" y="4153"/>
                    <a:pt x="4034" y="4050"/>
                    <a:pt x="3444" y="4050"/>
                  </a:cubicBezTo>
                  <a:cubicBezTo>
                    <a:pt x="0" y="4050"/>
                    <a:pt x="2501" y="7552"/>
                    <a:pt x="5633" y="9887"/>
                  </a:cubicBezTo>
                  <a:cubicBezTo>
                    <a:pt x="11228" y="14063"/>
                    <a:pt x="17591" y="16636"/>
                    <a:pt x="21404" y="16636"/>
                  </a:cubicBezTo>
                  <a:cubicBezTo>
                    <a:pt x="22160" y="16636"/>
                    <a:pt x="22816" y="16535"/>
                    <a:pt x="23345" y="16325"/>
                  </a:cubicBezTo>
                  <a:cubicBezTo>
                    <a:pt x="25847" y="15324"/>
                    <a:pt x="33953" y="7919"/>
                    <a:pt x="35287" y="1915"/>
                  </a:cubicBezTo>
                  <a:cubicBezTo>
                    <a:pt x="35515" y="929"/>
                    <a:pt x="29728" y="0"/>
                    <a:pt x="26737"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235"/>
            <p:cNvSpPr/>
            <p:nvPr/>
          </p:nvSpPr>
          <p:spPr>
            <a:xfrm>
              <a:off x="4348275" y="1336275"/>
              <a:ext cx="326550" cy="378075"/>
            </a:xfrm>
            <a:custGeom>
              <a:rect b="b" l="l" r="r" t="t"/>
              <a:pathLst>
                <a:path extrusionOk="0" h="15123" w="13062">
                  <a:moveTo>
                    <a:pt x="4709" y="1"/>
                  </a:moveTo>
                  <a:cubicBezTo>
                    <a:pt x="4484" y="1"/>
                    <a:pt x="4291" y="55"/>
                    <a:pt x="4137" y="172"/>
                  </a:cubicBezTo>
                  <a:cubicBezTo>
                    <a:pt x="2336" y="1540"/>
                    <a:pt x="1" y="8645"/>
                    <a:pt x="101" y="9913"/>
                  </a:cubicBezTo>
                  <a:cubicBezTo>
                    <a:pt x="194" y="11121"/>
                    <a:pt x="6160" y="15123"/>
                    <a:pt x="7835" y="15123"/>
                  </a:cubicBezTo>
                  <a:cubicBezTo>
                    <a:pt x="7963" y="15123"/>
                    <a:pt x="8066" y="15099"/>
                    <a:pt x="8140" y="15050"/>
                  </a:cubicBezTo>
                  <a:cubicBezTo>
                    <a:pt x="9207" y="14349"/>
                    <a:pt x="12009" y="10380"/>
                    <a:pt x="12543" y="8245"/>
                  </a:cubicBezTo>
                  <a:cubicBezTo>
                    <a:pt x="13061" y="6201"/>
                    <a:pt x="7109" y="1"/>
                    <a:pt x="4709"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235"/>
            <p:cNvSpPr/>
            <p:nvPr/>
          </p:nvSpPr>
          <p:spPr>
            <a:xfrm>
              <a:off x="4253200" y="1291525"/>
              <a:ext cx="211850" cy="268525"/>
            </a:xfrm>
            <a:custGeom>
              <a:rect b="b" l="l" r="r" t="t"/>
              <a:pathLst>
                <a:path extrusionOk="0" h="10741" w="8474">
                  <a:moveTo>
                    <a:pt x="1512" y="0"/>
                  </a:moveTo>
                  <a:cubicBezTo>
                    <a:pt x="1332" y="0"/>
                    <a:pt x="1161" y="40"/>
                    <a:pt x="1002" y="128"/>
                  </a:cubicBezTo>
                  <a:cubicBezTo>
                    <a:pt x="1" y="695"/>
                    <a:pt x="1635" y="3397"/>
                    <a:pt x="2603" y="5331"/>
                  </a:cubicBezTo>
                  <a:cubicBezTo>
                    <a:pt x="3337" y="6932"/>
                    <a:pt x="3837" y="8667"/>
                    <a:pt x="4104" y="10435"/>
                  </a:cubicBezTo>
                  <a:cubicBezTo>
                    <a:pt x="4466" y="10640"/>
                    <a:pt x="4866" y="10740"/>
                    <a:pt x="5264" y="10740"/>
                  </a:cubicBezTo>
                  <a:cubicBezTo>
                    <a:pt x="5709" y="10740"/>
                    <a:pt x="6152" y="10615"/>
                    <a:pt x="6539" y="10368"/>
                  </a:cubicBezTo>
                  <a:cubicBezTo>
                    <a:pt x="8474" y="9067"/>
                    <a:pt x="7173" y="5798"/>
                    <a:pt x="7173" y="5798"/>
                  </a:cubicBezTo>
                  <a:cubicBezTo>
                    <a:pt x="7173" y="5798"/>
                    <a:pt x="3677" y="0"/>
                    <a:pt x="1512"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235"/>
            <p:cNvSpPr/>
            <p:nvPr/>
          </p:nvSpPr>
          <p:spPr>
            <a:xfrm>
              <a:off x="4376625" y="1160025"/>
              <a:ext cx="312650" cy="423525"/>
            </a:xfrm>
            <a:custGeom>
              <a:rect b="b" l="l" r="r" t="t"/>
              <a:pathLst>
                <a:path extrusionOk="0" h="16941" w="12506">
                  <a:moveTo>
                    <a:pt x="8939" y="1"/>
                  </a:moveTo>
                  <a:cubicBezTo>
                    <a:pt x="6752" y="1"/>
                    <a:pt x="1432" y="8494"/>
                    <a:pt x="501" y="8557"/>
                  </a:cubicBezTo>
                  <a:cubicBezTo>
                    <a:pt x="1" y="8590"/>
                    <a:pt x="301" y="9524"/>
                    <a:pt x="701" y="9891"/>
                  </a:cubicBezTo>
                  <a:cubicBezTo>
                    <a:pt x="996" y="10173"/>
                    <a:pt x="1261" y="10265"/>
                    <a:pt x="1481" y="10265"/>
                  </a:cubicBezTo>
                  <a:cubicBezTo>
                    <a:pt x="1884" y="10265"/>
                    <a:pt x="2135" y="9958"/>
                    <a:pt x="2136" y="9958"/>
                  </a:cubicBezTo>
                  <a:lnTo>
                    <a:pt x="2136" y="9958"/>
                  </a:lnTo>
                  <a:cubicBezTo>
                    <a:pt x="2135" y="9958"/>
                    <a:pt x="901" y="11859"/>
                    <a:pt x="1702" y="12860"/>
                  </a:cubicBezTo>
                  <a:cubicBezTo>
                    <a:pt x="1920" y="13141"/>
                    <a:pt x="2175" y="13245"/>
                    <a:pt x="2433" y="13245"/>
                  </a:cubicBezTo>
                  <a:cubicBezTo>
                    <a:pt x="3122" y="13245"/>
                    <a:pt x="3831" y="12508"/>
                    <a:pt x="3903" y="12459"/>
                  </a:cubicBezTo>
                  <a:lnTo>
                    <a:pt x="3903" y="12459"/>
                  </a:lnTo>
                  <a:cubicBezTo>
                    <a:pt x="3837" y="12559"/>
                    <a:pt x="2736" y="14327"/>
                    <a:pt x="3637" y="15261"/>
                  </a:cubicBezTo>
                  <a:cubicBezTo>
                    <a:pt x="3849" y="15481"/>
                    <a:pt x="4074" y="15566"/>
                    <a:pt x="4295" y="15566"/>
                  </a:cubicBezTo>
                  <a:cubicBezTo>
                    <a:pt x="5012" y="15566"/>
                    <a:pt x="5687" y="14671"/>
                    <a:pt x="5738" y="14594"/>
                  </a:cubicBezTo>
                  <a:lnTo>
                    <a:pt x="5738" y="14594"/>
                  </a:lnTo>
                  <a:cubicBezTo>
                    <a:pt x="5705" y="14728"/>
                    <a:pt x="5338" y="16229"/>
                    <a:pt x="6172" y="16796"/>
                  </a:cubicBezTo>
                  <a:cubicBezTo>
                    <a:pt x="6328" y="16895"/>
                    <a:pt x="6481" y="16940"/>
                    <a:pt x="6630" y="16940"/>
                  </a:cubicBezTo>
                  <a:cubicBezTo>
                    <a:pt x="7876" y="16940"/>
                    <a:pt x="8876" y="13793"/>
                    <a:pt x="10008" y="13227"/>
                  </a:cubicBezTo>
                  <a:cubicBezTo>
                    <a:pt x="10008" y="13227"/>
                    <a:pt x="11342" y="15261"/>
                    <a:pt x="11409" y="15328"/>
                  </a:cubicBezTo>
                  <a:cubicBezTo>
                    <a:pt x="11409" y="15328"/>
                    <a:pt x="11409" y="15328"/>
                    <a:pt x="11409" y="15328"/>
                  </a:cubicBezTo>
                  <a:cubicBezTo>
                    <a:pt x="11452" y="15328"/>
                    <a:pt x="12505" y="11651"/>
                    <a:pt x="11576" y="9991"/>
                  </a:cubicBezTo>
                  <a:cubicBezTo>
                    <a:pt x="11331" y="9584"/>
                    <a:pt x="10911" y="9353"/>
                    <a:pt x="10457" y="9353"/>
                  </a:cubicBezTo>
                  <a:cubicBezTo>
                    <a:pt x="10353" y="9353"/>
                    <a:pt x="10247" y="9366"/>
                    <a:pt x="10141" y="9390"/>
                  </a:cubicBezTo>
                  <a:cubicBezTo>
                    <a:pt x="10141" y="9390"/>
                    <a:pt x="10642" y="8256"/>
                    <a:pt x="9941" y="7489"/>
                  </a:cubicBezTo>
                  <a:cubicBezTo>
                    <a:pt x="9780" y="7328"/>
                    <a:pt x="9508" y="7282"/>
                    <a:pt x="9255" y="7282"/>
                  </a:cubicBezTo>
                  <a:cubicBezTo>
                    <a:pt x="8933" y="7282"/>
                    <a:pt x="8640" y="7356"/>
                    <a:pt x="8640" y="7356"/>
                  </a:cubicBezTo>
                  <a:cubicBezTo>
                    <a:pt x="8840" y="6789"/>
                    <a:pt x="8707" y="6188"/>
                    <a:pt x="8340" y="5755"/>
                  </a:cubicBezTo>
                  <a:cubicBezTo>
                    <a:pt x="8097" y="5527"/>
                    <a:pt x="7786" y="5465"/>
                    <a:pt x="7518" y="5465"/>
                  </a:cubicBezTo>
                  <a:cubicBezTo>
                    <a:pt x="7197" y="5465"/>
                    <a:pt x="6939" y="5554"/>
                    <a:pt x="6939" y="5554"/>
                  </a:cubicBezTo>
                  <a:cubicBezTo>
                    <a:pt x="6939" y="5554"/>
                    <a:pt x="10408" y="984"/>
                    <a:pt x="9374" y="151"/>
                  </a:cubicBezTo>
                  <a:cubicBezTo>
                    <a:pt x="9249" y="48"/>
                    <a:pt x="9103" y="1"/>
                    <a:pt x="8939"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235"/>
            <p:cNvSpPr/>
            <p:nvPr/>
          </p:nvSpPr>
          <p:spPr>
            <a:xfrm>
              <a:off x="4428400" y="1298875"/>
              <a:ext cx="118375" cy="119500"/>
            </a:xfrm>
            <a:custGeom>
              <a:rect b="b" l="l" r="r" t="t"/>
              <a:pathLst>
                <a:path extrusionOk="0" h="4780" w="4735">
                  <a:moveTo>
                    <a:pt x="4735" y="0"/>
                  </a:moveTo>
                  <a:cubicBezTo>
                    <a:pt x="2733" y="968"/>
                    <a:pt x="1099" y="2502"/>
                    <a:pt x="31" y="4437"/>
                  </a:cubicBezTo>
                  <a:cubicBezTo>
                    <a:pt x="1" y="4498"/>
                    <a:pt x="26" y="4779"/>
                    <a:pt x="56" y="4779"/>
                  </a:cubicBezTo>
                  <a:cubicBezTo>
                    <a:pt x="59" y="4779"/>
                    <a:pt x="62" y="4776"/>
                    <a:pt x="65" y="4770"/>
                  </a:cubicBezTo>
                  <a:cubicBezTo>
                    <a:pt x="1099" y="3103"/>
                    <a:pt x="2900" y="1335"/>
                    <a:pt x="4735" y="34"/>
                  </a:cubicBezTo>
                  <a:lnTo>
                    <a:pt x="473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235"/>
            <p:cNvSpPr/>
            <p:nvPr/>
          </p:nvSpPr>
          <p:spPr>
            <a:xfrm>
              <a:off x="4471100" y="1341400"/>
              <a:ext cx="122375" cy="132825"/>
            </a:xfrm>
            <a:custGeom>
              <a:rect b="b" l="l" r="r" t="t"/>
              <a:pathLst>
                <a:path extrusionOk="0" h="5313" w="4895">
                  <a:moveTo>
                    <a:pt x="4861" y="1"/>
                  </a:moveTo>
                  <a:cubicBezTo>
                    <a:pt x="2693" y="1101"/>
                    <a:pt x="958" y="2936"/>
                    <a:pt x="24" y="5171"/>
                  </a:cubicBezTo>
                  <a:cubicBezTo>
                    <a:pt x="1" y="5242"/>
                    <a:pt x="27" y="5312"/>
                    <a:pt x="57" y="5312"/>
                  </a:cubicBezTo>
                  <a:cubicBezTo>
                    <a:pt x="69" y="5312"/>
                    <a:pt x="81" y="5300"/>
                    <a:pt x="91" y="5271"/>
                  </a:cubicBezTo>
                  <a:cubicBezTo>
                    <a:pt x="792" y="3770"/>
                    <a:pt x="3227" y="1201"/>
                    <a:pt x="4895" y="34"/>
                  </a:cubicBezTo>
                  <a:cubicBezTo>
                    <a:pt x="4895" y="34"/>
                    <a:pt x="4895" y="1"/>
                    <a:pt x="48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235"/>
            <p:cNvSpPr/>
            <p:nvPr/>
          </p:nvSpPr>
          <p:spPr>
            <a:xfrm>
              <a:off x="4518675" y="1394550"/>
              <a:ext cx="110500" cy="135250"/>
            </a:xfrm>
            <a:custGeom>
              <a:rect b="b" l="l" r="r" t="t"/>
              <a:pathLst>
                <a:path extrusionOk="0" h="5410" w="4420">
                  <a:moveTo>
                    <a:pt x="4379" y="0"/>
                  </a:moveTo>
                  <a:cubicBezTo>
                    <a:pt x="4373" y="0"/>
                    <a:pt x="4366" y="3"/>
                    <a:pt x="4359" y="9"/>
                  </a:cubicBezTo>
                  <a:cubicBezTo>
                    <a:pt x="3258" y="476"/>
                    <a:pt x="2191" y="1544"/>
                    <a:pt x="1457" y="2445"/>
                  </a:cubicBezTo>
                  <a:cubicBezTo>
                    <a:pt x="723" y="3278"/>
                    <a:pt x="223" y="4279"/>
                    <a:pt x="23" y="5380"/>
                  </a:cubicBezTo>
                  <a:cubicBezTo>
                    <a:pt x="1" y="5380"/>
                    <a:pt x="8" y="5410"/>
                    <a:pt x="25" y="5410"/>
                  </a:cubicBezTo>
                  <a:cubicBezTo>
                    <a:pt x="34" y="5410"/>
                    <a:pt x="45" y="5402"/>
                    <a:pt x="56" y="5380"/>
                  </a:cubicBezTo>
                  <a:cubicBezTo>
                    <a:pt x="990" y="3178"/>
                    <a:pt x="2558" y="1511"/>
                    <a:pt x="4393" y="43"/>
                  </a:cubicBezTo>
                  <a:cubicBezTo>
                    <a:pt x="4419" y="43"/>
                    <a:pt x="4403" y="0"/>
                    <a:pt x="437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235"/>
            <p:cNvSpPr/>
            <p:nvPr/>
          </p:nvSpPr>
          <p:spPr>
            <a:xfrm>
              <a:off x="4393300" y="1408950"/>
              <a:ext cx="234375" cy="178075"/>
            </a:xfrm>
            <a:custGeom>
              <a:rect b="b" l="l" r="r" t="t"/>
              <a:pathLst>
                <a:path extrusionOk="0" h="7123" w="9375">
                  <a:moveTo>
                    <a:pt x="1435" y="1"/>
                  </a:moveTo>
                  <a:cubicBezTo>
                    <a:pt x="1202" y="367"/>
                    <a:pt x="1" y="2436"/>
                    <a:pt x="1002" y="3270"/>
                  </a:cubicBezTo>
                  <a:cubicBezTo>
                    <a:pt x="1226" y="3401"/>
                    <a:pt x="1459" y="3453"/>
                    <a:pt x="1684" y="3453"/>
                  </a:cubicBezTo>
                  <a:cubicBezTo>
                    <a:pt x="2005" y="3453"/>
                    <a:pt x="2312" y="3347"/>
                    <a:pt x="2563" y="3212"/>
                  </a:cubicBezTo>
                  <a:lnTo>
                    <a:pt x="2563" y="3212"/>
                  </a:lnTo>
                  <a:cubicBezTo>
                    <a:pt x="2478" y="3477"/>
                    <a:pt x="2423" y="3757"/>
                    <a:pt x="2403" y="4037"/>
                  </a:cubicBezTo>
                  <a:cubicBezTo>
                    <a:pt x="2302" y="4537"/>
                    <a:pt x="2436" y="5037"/>
                    <a:pt x="2769" y="5438"/>
                  </a:cubicBezTo>
                  <a:cubicBezTo>
                    <a:pt x="2936" y="5638"/>
                    <a:pt x="3170" y="5805"/>
                    <a:pt x="3437" y="5871"/>
                  </a:cubicBezTo>
                  <a:cubicBezTo>
                    <a:pt x="3500" y="5879"/>
                    <a:pt x="3564" y="5883"/>
                    <a:pt x="3630" y="5883"/>
                  </a:cubicBezTo>
                  <a:cubicBezTo>
                    <a:pt x="3842" y="5883"/>
                    <a:pt x="4059" y="5840"/>
                    <a:pt x="4237" y="5738"/>
                  </a:cubicBezTo>
                  <a:cubicBezTo>
                    <a:pt x="4441" y="5619"/>
                    <a:pt x="4636" y="5474"/>
                    <a:pt x="4814" y="5303"/>
                  </a:cubicBezTo>
                  <a:lnTo>
                    <a:pt x="4814" y="5303"/>
                  </a:lnTo>
                  <a:cubicBezTo>
                    <a:pt x="4808" y="5412"/>
                    <a:pt x="4804" y="5523"/>
                    <a:pt x="4804" y="5638"/>
                  </a:cubicBezTo>
                  <a:cubicBezTo>
                    <a:pt x="4771" y="6005"/>
                    <a:pt x="4904" y="6372"/>
                    <a:pt x="5104" y="6672"/>
                  </a:cubicBezTo>
                  <a:cubicBezTo>
                    <a:pt x="5300" y="6979"/>
                    <a:pt x="5611" y="7122"/>
                    <a:pt x="5942" y="7122"/>
                  </a:cubicBezTo>
                  <a:cubicBezTo>
                    <a:pt x="6007" y="7122"/>
                    <a:pt x="6073" y="7117"/>
                    <a:pt x="6139" y="7106"/>
                  </a:cubicBezTo>
                  <a:cubicBezTo>
                    <a:pt x="6472" y="7006"/>
                    <a:pt x="6806" y="6772"/>
                    <a:pt x="7039" y="6505"/>
                  </a:cubicBezTo>
                  <a:cubicBezTo>
                    <a:pt x="7473" y="5971"/>
                    <a:pt x="7840" y="5438"/>
                    <a:pt x="8207" y="4837"/>
                  </a:cubicBezTo>
                  <a:cubicBezTo>
                    <a:pt x="8373" y="4570"/>
                    <a:pt x="8540" y="4270"/>
                    <a:pt x="8707" y="4003"/>
                  </a:cubicBezTo>
                  <a:cubicBezTo>
                    <a:pt x="8874" y="3703"/>
                    <a:pt x="9107" y="3470"/>
                    <a:pt x="9374" y="3270"/>
                  </a:cubicBezTo>
                  <a:lnTo>
                    <a:pt x="9374" y="3270"/>
                  </a:lnTo>
                  <a:cubicBezTo>
                    <a:pt x="9074" y="3436"/>
                    <a:pt x="8840" y="3670"/>
                    <a:pt x="8640" y="3937"/>
                  </a:cubicBezTo>
                  <a:cubicBezTo>
                    <a:pt x="8440" y="4204"/>
                    <a:pt x="8240" y="4470"/>
                    <a:pt x="8040" y="4737"/>
                  </a:cubicBezTo>
                  <a:cubicBezTo>
                    <a:pt x="7673" y="5304"/>
                    <a:pt x="7273" y="5838"/>
                    <a:pt x="6839" y="6305"/>
                  </a:cubicBezTo>
                  <a:cubicBezTo>
                    <a:pt x="6639" y="6539"/>
                    <a:pt x="6372" y="6705"/>
                    <a:pt x="6072" y="6772"/>
                  </a:cubicBezTo>
                  <a:cubicBezTo>
                    <a:pt x="6038" y="6776"/>
                    <a:pt x="6005" y="6778"/>
                    <a:pt x="5972" y="6778"/>
                  </a:cubicBezTo>
                  <a:cubicBezTo>
                    <a:pt x="5740" y="6778"/>
                    <a:pt x="5517" y="6676"/>
                    <a:pt x="5371" y="6472"/>
                  </a:cubicBezTo>
                  <a:cubicBezTo>
                    <a:pt x="5238" y="6205"/>
                    <a:pt x="5138" y="5938"/>
                    <a:pt x="5171" y="5638"/>
                  </a:cubicBezTo>
                  <a:cubicBezTo>
                    <a:pt x="5171" y="5355"/>
                    <a:pt x="5201" y="5042"/>
                    <a:pt x="5260" y="4755"/>
                  </a:cubicBezTo>
                  <a:lnTo>
                    <a:pt x="5260" y="4755"/>
                  </a:lnTo>
                  <a:cubicBezTo>
                    <a:pt x="5264" y="4749"/>
                    <a:pt x="5268" y="4743"/>
                    <a:pt x="5271" y="4737"/>
                  </a:cubicBezTo>
                  <a:lnTo>
                    <a:pt x="5265" y="4735"/>
                  </a:lnTo>
                  <a:lnTo>
                    <a:pt x="5265" y="4735"/>
                  </a:lnTo>
                  <a:cubicBezTo>
                    <a:pt x="5267" y="4724"/>
                    <a:pt x="5269" y="4714"/>
                    <a:pt x="5271" y="4704"/>
                  </a:cubicBezTo>
                  <a:lnTo>
                    <a:pt x="5571" y="3603"/>
                  </a:lnTo>
                  <a:lnTo>
                    <a:pt x="4938" y="4537"/>
                  </a:lnTo>
                  <a:cubicBezTo>
                    <a:pt x="4704" y="4904"/>
                    <a:pt x="4404" y="5171"/>
                    <a:pt x="4070" y="5371"/>
                  </a:cubicBezTo>
                  <a:cubicBezTo>
                    <a:pt x="3937" y="5444"/>
                    <a:pt x="3800" y="5477"/>
                    <a:pt x="3668" y="5477"/>
                  </a:cubicBezTo>
                  <a:cubicBezTo>
                    <a:pt x="3435" y="5477"/>
                    <a:pt x="3219" y="5374"/>
                    <a:pt x="3070" y="5204"/>
                  </a:cubicBezTo>
                  <a:cubicBezTo>
                    <a:pt x="2803" y="4871"/>
                    <a:pt x="2703" y="4470"/>
                    <a:pt x="2769" y="4070"/>
                  </a:cubicBezTo>
                  <a:cubicBezTo>
                    <a:pt x="2803" y="3636"/>
                    <a:pt x="2903" y="3236"/>
                    <a:pt x="3070" y="2836"/>
                  </a:cubicBezTo>
                  <a:lnTo>
                    <a:pt x="3470" y="1935"/>
                  </a:lnTo>
                  <a:lnTo>
                    <a:pt x="2803" y="2636"/>
                  </a:lnTo>
                  <a:cubicBezTo>
                    <a:pt x="2616" y="2846"/>
                    <a:pt x="2150" y="3090"/>
                    <a:pt x="1715" y="3090"/>
                  </a:cubicBezTo>
                  <a:cubicBezTo>
                    <a:pt x="1530" y="3090"/>
                    <a:pt x="1351" y="3046"/>
                    <a:pt x="1202" y="2936"/>
                  </a:cubicBezTo>
                  <a:cubicBezTo>
                    <a:pt x="601" y="2436"/>
                    <a:pt x="1235" y="935"/>
                    <a:pt x="1635" y="101"/>
                  </a:cubicBezTo>
                  <a:cubicBezTo>
                    <a:pt x="1669" y="34"/>
                    <a:pt x="1402" y="67"/>
                    <a:pt x="14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235"/>
            <p:cNvSpPr/>
            <p:nvPr/>
          </p:nvSpPr>
          <p:spPr>
            <a:xfrm>
              <a:off x="3723950" y="1586575"/>
              <a:ext cx="849500" cy="393675"/>
            </a:xfrm>
            <a:custGeom>
              <a:rect b="b" l="l" r="r" t="t"/>
              <a:pathLst>
                <a:path extrusionOk="0" h="15747" w="33980">
                  <a:moveTo>
                    <a:pt x="23973" y="1"/>
                  </a:moveTo>
                  <a:cubicBezTo>
                    <a:pt x="23973" y="1"/>
                    <a:pt x="19570" y="5171"/>
                    <a:pt x="19269" y="5338"/>
                  </a:cubicBezTo>
                  <a:cubicBezTo>
                    <a:pt x="19261" y="5342"/>
                    <a:pt x="19241" y="5344"/>
                    <a:pt x="19212" y="5344"/>
                  </a:cubicBezTo>
                  <a:cubicBezTo>
                    <a:pt x="18359" y="5344"/>
                    <a:pt x="9059" y="3506"/>
                    <a:pt x="6027" y="2602"/>
                  </a:cubicBezTo>
                  <a:cubicBezTo>
                    <a:pt x="5458" y="2435"/>
                    <a:pt x="4881" y="2354"/>
                    <a:pt x="4335" y="2354"/>
                  </a:cubicBezTo>
                  <a:cubicBezTo>
                    <a:pt x="1843" y="2354"/>
                    <a:pt x="1" y="4036"/>
                    <a:pt x="2491" y="6772"/>
                  </a:cubicBezTo>
                  <a:cubicBezTo>
                    <a:pt x="5993" y="10605"/>
                    <a:pt x="16859" y="15747"/>
                    <a:pt x="21733" y="15747"/>
                  </a:cubicBezTo>
                  <a:cubicBezTo>
                    <a:pt x="21780" y="15747"/>
                    <a:pt x="21826" y="15746"/>
                    <a:pt x="21871" y="15745"/>
                  </a:cubicBezTo>
                  <a:cubicBezTo>
                    <a:pt x="26675" y="15645"/>
                    <a:pt x="33980" y="6205"/>
                    <a:pt x="33980" y="6205"/>
                  </a:cubicBezTo>
                  <a:lnTo>
                    <a:pt x="23973"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235"/>
            <p:cNvSpPr/>
            <p:nvPr/>
          </p:nvSpPr>
          <p:spPr>
            <a:xfrm>
              <a:off x="4294075" y="1644950"/>
              <a:ext cx="234100" cy="144650"/>
            </a:xfrm>
            <a:custGeom>
              <a:rect b="b" l="l" r="r" t="t"/>
              <a:pathLst>
                <a:path extrusionOk="0" h="5786" w="9364">
                  <a:moveTo>
                    <a:pt x="67" y="1"/>
                  </a:moveTo>
                  <a:cubicBezTo>
                    <a:pt x="67" y="1"/>
                    <a:pt x="0" y="34"/>
                    <a:pt x="34" y="34"/>
                  </a:cubicBezTo>
                  <a:cubicBezTo>
                    <a:pt x="1501" y="1135"/>
                    <a:pt x="3036" y="2069"/>
                    <a:pt x="4570" y="3036"/>
                  </a:cubicBezTo>
                  <a:cubicBezTo>
                    <a:pt x="5304" y="3503"/>
                    <a:pt x="6071" y="3970"/>
                    <a:pt x="6839" y="4437"/>
                  </a:cubicBezTo>
                  <a:lnTo>
                    <a:pt x="8039" y="5071"/>
                  </a:lnTo>
                  <a:cubicBezTo>
                    <a:pt x="8440" y="5338"/>
                    <a:pt x="8873" y="5571"/>
                    <a:pt x="9307" y="5771"/>
                  </a:cubicBezTo>
                  <a:cubicBezTo>
                    <a:pt x="9317" y="5781"/>
                    <a:pt x="9327" y="5785"/>
                    <a:pt x="9335" y="5785"/>
                  </a:cubicBezTo>
                  <a:cubicBezTo>
                    <a:pt x="9354" y="5785"/>
                    <a:pt x="9364" y="5762"/>
                    <a:pt x="9340" y="5738"/>
                  </a:cubicBezTo>
                  <a:cubicBezTo>
                    <a:pt x="9007" y="5471"/>
                    <a:pt x="8640" y="5204"/>
                    <a:pt x="8273" y="4971"/>
                  </a:cubicBezTo>
                  <a:lnTo>
                    <a:pt x="7105" y="4204"/>
                  </a:lnTo>
                  <a:cubicBezTo>
                    <a:pt x="6372" y="3670"/>
                    <a:pt x="5604" y="3236"/>
                    <a:pt x="4837" y="2769"/>
                  </a:cubicBezTo>
                  <a:cubicBezTo>
                    <a:pt x="3269" y="1802"/>
                    <a:pt x="1702" y="835"/>
                    <a:pt x="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235"/>
            <p:cNvSpPr/>
            <p:nvPr/>
          </p:nvSpPr>
          <p:spPr>
            <a:xfrm>
              <a:off x="3861250" y="1843425"/>
              <a:ext cx="95100" cy="31725"/>
            </a:xfrm>
            <a:custGeom>
              <a:rect b="b" l="l" r="r" t="t"/>
              <a:pathLst>
                <a:path extrusionOk="0" h="1269" w="3804">
                  <a:moveTo>
                    <a:pt x="34" y="1"/>
                  </a:moveTo>
                  <a:cubicBezTo>
                    <a:pt x="1" y="1"/>
                    <a:pt x="1" y="67"/>
                    <a:pt x="34" y="67"/>
                  </a:cubicBezTo>
                  <a:cubicBezTo>
                    <a:pt x="535" y="201"/>
                    <a:pt x="1002" y="401"/>
                    <a:pt x="1502" y="568"/>
                  </a:cubicBezTo>
                  <a:lnTo>
                    <a:pt x="1802" y="668"/>
                  </a:lnTo>
                  <a:lnTo>
                    <a:pt x="1535" y="668"/>
                  </a:lnTo>
                  <a:lnTo>
                    <a:pt x="701" y="634"/>
                  </a:lnTo>
                  <a:cubicBezTo>
                    <a:pt x="668" y="634"/>
                    <a:pt x="668" y="668"/>
                    <a:pt x="701" y="668"/>
                  </a:cubicBezTo>
                  <a:cubicBezTo>
                    <a:pt x="968" y="734"/>
                    <a:pt x="1269" y="801"/>
                    <a:pt x="1535" y="801"/>
                  </a:cubicBezTo>
                  <a:lnTo>
                    <a:pt x="2236" y="801"/>
                  </a:lnTo>
                  <a:cubicBezTo>
                    <a:pt x="2436" y="835"/>
                    <a:pt x="3570" y="1268"/>
                    <a:pt x="3804" y="1268"/>
                  </a:cubicBezTo>
                  <a:cubicBezTo>
                    <a:pt x="3804" y="1268"/>
                    <a:pt x="3804" y="1268"/>
                    <a:pt x="3804" y="1201"/>
                  </a:cubicBezTo>
                  <a:cubicBezTo>
                    <a:pt x="2636" y="534"/>
                    <a:pt x="1369" y="134"/>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235"/>
            <p:cNvSpPr/>
            <p:nvPr/>
          </p:nvSpPr>
          <p:spPr>
            <a:xfrm>
              <a:off x="3638600" y="1487150"/>
              <a:ext cx="165975" cy="244950"/>
            </a:xfrm>
            <a:custGeom>
              <a:rect b="b" l="l" r="r" t="t"/>
              <a:pathLst>
                <a:path extrusionOk="0" h="9798" w="6639">
                  <a:moveTo>
                    <a:pt x="5752" y="1"/>
                  </a:moveTo>
                  <a:cubicBezTo>
                    <a:pt x="5595" y="1"/>
                    <a:pt x="5138" y="275"/>
                    <a:pt x="5138" y="275"/>
                  </a:cubicBezTo>
                  <a:lnTo>
                    <a:pt x="3937" y="642"/>
                  </a:lnTo>
                  <a:lnTo>
                    <a:pt x="1" y="1876"/>
                  </a:lnTo>
                  <a:cubicBezTo>
                    <a:pt x="401" y="3044"/>
                    <a:pt x="668" y="4244"/>
                    <a:pt x="801" y="5445"/>
                  </a:cubicBezTo>
                  <a:cubicBezTo>
                    <a:pt x="801" y="5579"/>
                    <a:pt x="801" y="5712"/>
                    <a:pt x="801" y="5846"/>
                  </a:cubicBezTo>
                  <a:lnTo>
                    <a:pt x="801" y="5912"/>
                  </a:lnTo>
                  <a:cubicBezTo>
                    <a:pt x="701" y="6646"/>
                    <a:pt x="501" y="9548"/>
                    <a:pt x="1835" y="9782"/>
                  </a:cubicBezTo>
                  <a:cubicBezTo>
                    <a:pt x="1898" y="9792"/>
                    <a:pt x="1962" y="9797"/>
                    <a:pt x="2029" y="9797"/>
                  </a:cubicBezTo>
                  <a:cubicBezTo>
                    <a:pt x="3458" y="9797"/>
                    <a:pt x="5808" y="7468"/>
                    <a:pt x="6605" y="5779"/>
                  </a:cubicBezTo>
                  <a:cubicBezTo>
                    <a:pt x="6639" y="5645"/>
                    <a:pt x="6372" y="4411"/>
                    <a:pt x="6138" y="2910"/>
                  </a:cubicBezTo>
                  <a:cubicBezTo>
                    <a:pt x="5972" y="2010"/>
                    <a:pt x="5838" y="1009"/>
                    <a:pt x="5805" y="41"/>
                  </a:cubicBezTo>
                  <a:cubicBezTo>
                    <a:pt x="5805" y="13"/>
                    <a:pt x="5785" y="1"/>
                    <a:pt x="5752"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235"/>
            <p:cNvSpPr/>
            <p:nvPr/>
          </p:nvSpPr>
          <p:spPr>
            <a:xfrm>
              <a:off x="3638600" y="1499025"/>
              <a:ext cx="137625" cy="135725"/>
            </a:xfrm>
            <a:custGeom>
              <a:rect b="b" l="l" r="r" t="t"/>
              <a:pathLst>
                <a:path extrusionOk="0" h="5429" w="5505">
                  <a:moveTo>
                    <a:pt x="5505" y="0"/>
                  </a:moveTo>
                  <a:lnTo>
                    <a:pt x="3970" y="167"/>
                  </a:lnTo>
                  <a:lnTo>
                    <a:pt x="1" y="1434"/>
                  </a:lnTo>
                  <a:cubicBezTo>
                    <a:pt x="401" y="2569"/>
                    <a:pt x="668" y="3769"/>
                    <a:pt x="801" y="5004"/>
                  </a:cubicBezTo>
                  <a:cubicBezTo>
                    <a:pt x="801" y="5104"/>
                    <a:pt x="801" y="5237"/>
                    <a:pt x="801" y="5371"/>
                  </a:cubicBezTo>
                  <a:lnTo>
                    <a:pt x="801" y="5404"/>
                  </a:lnTo>
                  <a:cubicBezTo>
                    <a:pt x="901" y="5421"/>
                    <a:pt x="1001" y="5429"/>
                    <a:pt x="1101" y="5429"/>
                  </a:cubicBezTo>
                  <a:cubicBezTo>
                    <a:pt x="1201" y="5429"/>
                    <a:pt x="1302" y="5421"/>
                    <a:pt x="1402" y="5404"/>
                  </a:cubicBezTo>
                  <a:cubicBezTo>
                    <a:pt x="5338" y="5070"/>
                    <a:pt x="5505" y="0"/>
                    <a:pt x="55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235"/>
            <p:cNvSpPr/>
            <p:nvPr/>
          </p:nvSpPr>
          <p:spPr>
            <a:xfrm>
              <a:off x="3553550" y="1264675"/>
              <a:ext cx="68400" cy="167675"/>
            </a:xfrm>
            <a:custGeom>
              <a:rect b="b" l="l" r="r" t="t"/>
              <a:pathLst>
                <a:path extrusionOk="0" h="6707" w="2736">
                  <a:moveTo>
                    <a:pt x="2735" y="1"/>
                  </a:moveTo>
                  <a:cubicBezTo>
                    <a:pt x="2735" y="1"/>
                    <a:pt x="801" y="735"/>
                    <a:pt x="400" y="2636"/>
                  </a:cubicBezTo>
                  <a:cubicBezTo>
                    <a:pt x="0" y="4571"/>
                    <a:pt x="400" y="6605"/>
                    <a:pt x="567" y="6706"/>
                  </a:cubicBezTo>
                  <a:cubicBezTo>
                    <a:pt x="568" y="6706"/>
                    <a:pt x="570" y="6707"/>
                    <a:pt x="571" y="6707"/>
                  </a:cubicBezTo>
                  <a:cubicBezTo>
                    <a:pt x="763" y="6707"/>
                    <a:pt x="2735" y="1"/>
                    <a:pt x="27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235"/>
            <p:cNvSpPr/>
            <p:nvPr/>
          </p:nvSpPr>
          <p:spPr>
            <a:xfrm>
              <a:off x="3535200" y="1246575"/>
              <a:ext cx="292725" cy="358225"/>
            </a:xfrm>
            <a:custGeom>
              <a:rect b="b" l="l" r="r" t="t"/>
              <a:pathLst>
                <a:path extrusionOk="0" h="14329" w="11709">
                  <a:moveTo>
                    <a:pt x="6079" y="1"/>
                  </a:moveTo>
                  <a:cubicBezTo>
                    <a:pt x="5184" y="1"/>
                    <a:pt x="4306" y="230"/>
                    <a:pt x="3570" y="725"/>
                  </a:cubicBezTo>
                  <a:cubicBezTo>
                    <a:pt x="1868" y="1892"/>
                    <a:pt x="0" y="9664"/>
                    <a:pt x="1501" y="12233"/>
                  </a:cubicBezTo>
                  <a:cubicBezTo>
                    <a:pt x="2349" y="13676"/>
                    <a:pt x="3772" y="14329"/>
                    <a:pt x="5249" y="14329"/>
                  </a:cubicBezTo>
                  <a:cubicBezTo>
                    <a:pt x="6503" y="14329"/>
                    <a:pt x="7796" y="13858"/>
                    <a:pt x="8807" y="13000"/>
                  </a:cubicBezTo>
                  <a:cubicBezTo>
                    <a:pt x="10374" y="11699"/>
                    <a:pt x="11709" y="5695"/>
                    <a:pt x="11142" y="3593"/>
                  </a:cubicBezTo>
                  <a:cubicBezTo>
                    <a:pt x="10550" y="1369"/>
                    <a:pt x="8263" y="1"/>
                    <a:pt x="6079"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235"/>
            <p:cNvSpPr/>
            <p:nvPr/>
          </p:nvSpPr>
          <p:spPr>
            <a:xfrm>
              <a:off x="3759525" y="1569900"/>
              <a:ext cx="25" cy="25"/>
            </a:xfrm>
            <a:custGeom>
              <a:rect b="b" l="l" r="r" t="t"/>
              <a:pathLst>
                <a:path extrusionOk="0" fill="none" h="1" w="1">
                  <a:moveTo>
                    <a:pt x="0" y="0"/>
                  </a:moveTo>
                  <a:lnTo>
                    <a:pt x="0" y="0"/>
                  </a:lnTo>
                  <a:close/>
                </a:path>
              </a:pathLst>
            </a:custGeom>
            <a:no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235"/>
            <p:cNvSpPr/>
            <p:nvPr/>
          </p:nvSpPr>
          <p:spPr>
            <a:xfrm>
              <a:off x="3672800" y="1428975"/>
              <a:ext cx="10850" cy="28375"/>
            </a:xfrm>
            <a:custGeom>
              <a:rect b="b" l="l" r="r" t="t"/>
              <a:pathLst>
                <a:path extrusionOk="0" h="1135" w="434">
                  <a:moveTo>
                    <a:pt x="200" y="0"/>
                  </a:moveTo>
                  <a:lnTo>
                    <a:pt x="200" y="0"/>
                  </a:lnTo>
                  <a:cubicBezTo>
                    <a:pt x="34" y="367"/>
                    <a:pt x="0" y="1001"/>
                    <a:pt x="434" y="1134"/>
                  </a:cubicBezTo>
                  <a:cubicBezTo>
                    <a:pt x="100" y="901"/>
                    <a:pt x="134" y="434"/>
                    <a:pt x="234" y="33"/>
                  </a:cubicBezTo>
                  <a:cubicBezTo>
                    <a:pt x="234" y="0"/>
                    <a:pt x="200" y="0"/>
                    <a:pt x="2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235"/>
            <p:cNvSpPr/>
            <p:nvPr/>
          </p:nvSpPr>
          <p:spPr>
            <a:xfrm>
              <a:off x="3669850" y="1419725"/>
              <a:ext cx="35100" cy="33500"/>
            </a:xfrm>
            <a:custGeom>
              <a:rect b="b" l="l" r="r" t="t"/>
              <a:pathLst>
                <a:path extrusionOk="0" h="1340" w="1404">
                  <a:moveTo>
                    <a:pt x="744" y="1"/>
                  </a:moveTo>
                  <a:cubicBezTo>
                    <a:pt x="207" y="1"/>
                    <a:pt x="1" y="1240"/>
                    <a:pt x="619" y="1337"/>
                  </a:cubicBezTo>
                  <a:cubicBezTo>
                    <a:pt x="634" y="1339"/>
                    <a:pt x="648" y="1340"/>
                    <a:pt x="663" y="1340"/>
                  </a:cubicBezTo>
                  <a:cubicBezTo>
                    <a:pt x="1229" y="1340"/>
                    <a:pt x="1403" y="101"/>
                    <a:pt x="785" y="3"/>
                  </a:cubicBezTo>
                  <a:cubicBezTo>
                    <a:pt x="771" y="2"/>
                    <a:pt x="757" y="1"/>
                    <a:pt x="7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235"/>
            <p:cNvSpPr/>
            <p:nvPr/>
          </p:nvSpPr>
          <p:spPr>
            <a:xfrm>
              <a:off x="3603575" y="1417300"/>
              <a:ext cx="15875" cy="25025"/>
            </a:xfrm>
            <a:custGeom>
              <a:rect b="b" l="l" r="r" t="t"/>
              <a:pathLst>
                <a:path extrusionOk="0" h="1001" w="635">
                  <a:moveTo>
                    <a:pt x="634" y="0"/>
                  </a:moveTo>
                  <a:lnTo>
                    <a:pt x="634" y="0"/>
                  </a:lnTo>
                  <a:cubicBezTo>
                    <a:pt x="634" y="0"/>
                    <a:pt x="601" y="0"/>
                    <a:pt x="568" y="33"/>
                  </a:cubicBezTo>
                  <a:cubicBezTo>
                    <a:pt x="534" y="434"/>
                    <a:pt x="401" y="901"/>
                    <a:pt x="1" y="967"/>
                  </a:cubicBezTo>
                  <a:lnTo>
                    <a:pt x="1" y="1001"/>
                  </a:lnTo>
                  <a:cubicBezTo>
                    <a:pt x="434" y="1001"/>
                    <a:pt x="634" y="400"/>
                    <a:pt x="6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235"/>
            <p:cNvSpPr/>
            <p:nvPr/>
          </p:nvSpPr>
          <p:spPr>
            <a:xfrm>
              <a:off x="3589450" y="1405250"/>
              <a:ext cx="35150" cy="33150"/>
            </a:xfrm>
            <a:custGeom>
              <a:rect b="b" l="l" r="r" t="t"/>
              <a:pathLst>
                <a:path extrusionOk="0" h="1326" w="1406">
                  <a:moveTo>
                    <a:pt x="758" y="1"/>
                  </a:moveTo>
                  <a:cubicBezTo>
                    <a:pt x="204" y="1"/>
                    <a:pt x="0" y="1190"/>
                    <a:pt x="566" y="1316"/>
                  </a:cubicBezTo>
                  <a:cubicBezTo>
                    <a:pt x="594" y="1322"/>
                    <a:pt x="622" y="1325"/>
                    <a:pt x="649" y="1325"/>
                  </a:cubicBezTo>
                  <a:cubicBezTo>
                    <a:pt x="1190" y="1325"/>
                    <a:pt x="1406" y="110"/>
                    <a:pt x="866" y="15"/>
                  </a:cubicBezTo>
                  <a:cubicBezTo>
                    <a:pt x="829" y="5"/>
                    <a:pt x="793" y="1"/>
                    <a:pt x="7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235"/>
            <p:cNvSpPr/>
            <p:nvPr/>
          </p:nvSpPr>
          <p:spPr>
            <a:xfrm>
              <a:off x="3680300" y="1380975"/>
              <a:ext cx="36300" cy="26925"/>
            </a:xfrm>
            <a:custGeom>
              <a:rect b="b" l="l" r="r" t="t"/>
              <a:pathLst>
                <a:path extrusionOk="0" h="1077" w="1452">
                  <a:moveTo>
                    <a:pt x="455" y="1"/>
                  </a:moveTo>
                  <a:cubicBezTo>
                    <a:pt x="345" y="1"/>
                    <a:pt x="236" y="27"/>
                    <a:pt x="134" y="85"/>
                  </a:cubicBezTo>
                  <a:cubicBezTo>
                    <a:pt x="34" y="152"/>
                    <a:pt x="0" y="286"/>
                    <a:pt x="34" y="419"/>
                  </a:cubicBezTo>
                  <a:cubicBezTo>
                    <a:pt x="134" y="619"/>
                    <a:pt x="301" y="686"/>
                    <a:pt x="501" y="786"/>
                  </a:cubicBezTo>
                  <a:cubicBezTo>
                    <a:pt x="634" y="853"/>
                    <a:pt x="801" y="953"/>
                    <a:pt x="968" y="1053"/>
                  </a:cubicBezTo>
                  <a:cubicBezTo>
                    <a:pt x="1006" y="1069"/>
                    <a:pt x="1044" y="1076"/>
                    <a:pt x="1082" y="1076"/>
                  </a:cubicBezTo>
                  <a:cubicBezTo>
                    <a:pt x="1278" y="1076"/>
                    <a:pt x="1452" y="876"/>
                    <a:pt x="1368" y="653"/>
                  </a:cubicBezTo>
                  <a:cubicBezTo>
                    <a:pt x="1268" y="419"/>
                    <a:pt x="1101" y="219"/>
                    <a:pt x="868" y="119"/>
                  </a:cubicBezTo>
                  <a:cubicBezTo>
                    <a:pt x="737" y="44"/>
                    <a:pt x="595" y="1"/>
                    <a:pt x="4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235"/>
            <p:cNvSpPr/>
            <p:nvPr/>
          </p:nvSpPr>
          <p:spPr>
            <a:xfrm>
              <a:off x="3591075" y="1366250"/>
              <a:ext cx="40050" cy="20200"/>
            </a:xfrm>
            <a:custGeom>
              <a:rect b="b" l="l" r="r" t="t"/>
              <a:pathLst>
                <a:path extrusionOk="0" h="808" w="1602">
                  <a:moveTo>
                    <a:pt x="969" y="1"/>
                  </a:moveTo>
                  <a:cubicBezTo>
                    <a:pt x="936" y="1"/>
                    <a:pt x="902" y="3"/>
                    <a:pt x="868" y="7"/>
                  </a:cubicBezTo>
                  <a:cubicBezTo>
                    <a:pt x="601" y="7"/>
                    <a:pt x="367" y="141"/>
                    <a:pt x="200" y="308"/>
                  </a:cubicBezTo>
                  <a:cubicBezTo>
                    <a:pt x="0" y="508"/>
                    <a:pt x="134" y="808"/>
                    <a:pt x="401" y="808"/>
                  </a:cubicBezTo>
                  <a:cubicBezTo>
                    <a:pt x="601" y="808"/>
                    <a:pt x="767" y="775"/>
                    <a:pt x="968" y="775"/>
                  </a:cubicBezTo>
                  <a:cubicBezTo>
                    <a:pt x="1134" y="775"/>
                    <a:pt x="1335" y="708"/>
                    <a:pt x="1501" y="608"/>
                  </a:cubicBezTo>
                  <a:cubicBezTo>
                    <a:pt x="1601" y="508"/>
                    <a:pt x="1601" y="374"/>
                    <a:pt x="1535" y="241"/>
                  </a:cubicBezTo>
                  <a:cubicBezTo>
                    <a:pt x="1389" y="96"/>
                    <a:pt x="1194" y="1"/>
                    <a:pt x="9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235"/>
            <p:cNvSpPr/>
            <p:nvPr/>
          </p:nvSpPr>
          <p:spPr>
            <a:xfrm>
              <a:off x="3650275" y="1521525"/>
              <a:ext cx="21700" cy="7525"/>
            </a:xfrm>
            <a:custGeom>
              <a:rect b="b" l="l" r="r" t="t"/>
              <a:pathLst>
                <a:path extrusionOk="0" h="301" w="868">
                  <a:moveTo>
                    <a:pt x="1" y="1"/>
                  </a:moveTo>
                  <a:cubicBezTo>
                    <a:pt x="101" y="201"/>
                    <a:pt x="301" y="301"/>
                    <a:pt x="501" y="301"/>
                  </a:cubicBezTo>
                  <a:cubicBezTo>
                    <a:pt x="668" y="301"/>
                    <a:pt x="835" y="168"/>
                    <a:pt x="868" y="1"/>
                  </a:cubicBezTo>
                  <a:lnTo>
                    <a:pt x="835" y="1"/>
                  </a:lnTo>
                  <a:cubicBezTo>
                    <a:pt x="745" y="60"/>
                    <a:pt x="630" y="173"/>
                    <a:pt x="511" y="173"/>
                  </a:cubicBezTo>
                  <a:cubicBezTo>
                    <a:pt x="496" y="173"/>
                    <a:pt x="482" y="171"/>
                    <a:pt x="468" y="168"/>
                  </a:cubicBezTo>
                  <a:cubicBezTo>
                    <a:pt x="301" y="168"/>
                    <a:pt x="167" y="10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235"/>
            <p:cNvSpPr/>
            <p:nvPr/>
          </p:nvSpPr>
          <p:spPr>
            <a:xfrm>
              <a:off x="3606650" y="1371075"/>
              <a:ext cx="60325" cy="129625"/>
            </a:xfrm>
            <a:custGeom>
              <a:rect b="b" l="l" r="r" t="t"/>
              <a:pathLst>
                <a:path extrusionOk="0" h="5185" w="2413">
                  <a:moveTo>
                    <a:pt x="1274" y="1"/>
                  </a:moveTo>
                  <a:cubicBezTo>
                    <a:pt x="1265" y="1"/>
                    <a:pt x="1255" y="5"/>
                    <a:pt x="1245" y="14"/>
                  </a:cubicBezTo>
                  <a:cubicBezTo>
                    <a:pt x="712" y="1349"/>
                    <a:pt x="278" y="2716"/>
                    <a:pt x="11" y="4151"/>
                  </a:cubicBezTo>
                  <a:cubicBezTo>
                    <a:pt x="1" y="4203"/>
                    <a:pt x="56" y="4223"/>
                    <a:pt x="141" y="4223"/>
                  </a:cubicBezTo>
                  <a:cubicBezTo>
                    <a:pt x="327" y="4223"/>
                    <a:pt x="653" y="4130"/>
                    <a:pt x="745" y="4084"/>
                  </a:cubicBezTo>
                  <a:lnTo>
                    <a:pt x="745" y="4084"/>
                  </a:lnTo>
                  <a:cubicBezTo>
                    <a:pt x="745" y="4084"/>
                    <a:pt x="645" y="4584"/>
                    <a:pt x="578" y="4885"/>
                  </a:cubicBezTo>
                  <a:lnTo>
                    <a:pt x="578" y="4918"/>
                  </a:lnTo>
                  <a:cubicBezTo>
                    <a:pt x="578" y="4951"/>
                    <a:pt x="578" y="4951"/>
                    <a:pt x="578" y="4951"/>
                  </a:cubicBezTo>
                  <a:cubicBezTo>
                    <a:pt x="578" y="5018"/>
                    <a:pt x="611" y="5051"/>
                    <a:pt x="645" y="5085"/>
                  </a:cubicBezTo>
                  <a:lnTo>
                    <a:pt x="745" y="5085"/>
                  </a:lnTo>
                  <a:cubicBezTo>
                    <a:pt x="778" y="5118"/>
                    <a:pt x="812" y="5118"/>
                    <a:pt x="845" y="5118"/>
                  </a:cubicBezTo>
                  <a:cubicBezTo>
                    <a:pt x="1012" y="5151"/>
                    <a:pt x="1179" y="5185"/>
                    <a:pt x="1345" y="5185"/>
                  </a:cubicBezTo>
                  <a:cubicBezTo>
                    <a:pt x="1746" y="5185"/>
                    <a:pt x="2113" y="5018"/>
                    <a:pt x="2379" y="4718"/>
                  </a:cubicBezTo>
                  <a:cubicBezTo>
                    <a:pt x="2413" y="4684"/>
                    <a:pt x="2379" y="4651"/>
                    <a:pt x="2313" y="4651"/>
                  </a:cubicBezTo>
                  <a:cubicBezTo>
                    <a:pt x="1985" y="4838"/>
                    <a:pt x="1625" y="4943"/>
                    <a:pt x="1266" y="4943"/>
                  </a:cubicBezTo>
                  <a:cubicBezTo>
                    <a:pt x="1113" y="4943"/>
                    <a:pt x="961" y="4924"/>
                    <a:pt x="812" y="4885"/>
                  </a:cubicBezTo>
                  <a:cubicBezTo>
                    <a:pt x="812" y="4718"/>
                    <a:pt x="1078" y="3817"/>
                    <a:pt x="1045" y="3817"/>
                  </a:cubicBezTo>
                  <a:cubicBezTo>
                    <a:pt x="812" y="3817"/>
                    <a:pt x="578" y="3851"/>
                    <a:pt x="345" y="3917"/>
                  </a:cubicBezTo>
                  <a:cubicBezTo>
                    <a:pt x="611" y="2616"/>
                    <a:pt x="1078" y="1349"/>
                    <a:pt x="1312" y="48"/>
                  </a:cubicBezTo>
                  <a:cubicBezTo>
                    <a:pt x="1312" y="24"/>
                    <a:pt x="1295" y="1"/>
                    <a:pt x="12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235"/>
            <p:cNvSpPr/>
            <p:nvPr/>
          </p:nvSpPr>
          <p:spPr>
            <a:xfrm>
              <a:off x="3632775" y="1489000"/>
              <a:ext cx="35050" cy="25275"/>
            </a:xfrm>
            <a:custGeom>
              <a:rect b="b" l="l" r="r" t="t"/>
              <a:pathLst>
                <a:path extrusionOk="0" h="1011" w="1402">
                  <a:moveTo>
                    <a:pt x="1334" y="1"/>
                  </a:moveTo>
                  <a:cubicBezTo>
                    <a:pt x="1016" y="187"/>
                    <a:pt x="655" y="288"/>
                    <a:pt x="286" y="288"/>
                  </a:cubicBezTo>
                  <a:cubicBezTo>
                    <a:pt x="191" y="288"/>
                    <a:pt x="95" y="281"/>
                    <a:pt x="0" y="268"/>
                  </a:cubicBezTo>
                  <a:lnTo>
                    <a:pt x="0" y="268"/>
                  </a:lnTo>
                  <a:cubicBezTo>
                    <a:pt x="134" y="535"/>
                    <a:pt x="334" y="735"/>
                    <a:pt x="567" y="901"/>
                  </a:cubicBezTo>
                  <a:cubicBezTo>
                    <a:pt x="676" y="956"/>
                    <a:pt x="807" y="1010"/>
                    <a:pt x="943" y="1010"/>
                  </a:cubicBezTo>
                  <a:cubicBezTo>
                    <a:pt x="973" y="1010"/>
                    <a:pt x="1004" y="1008"/>
                    <a:pt x="1034" y="1002"/>
                  </a:cubicBezTo>
                  <a:cubicBezTo>
                    <a:pt x="1368" y="968"/>
                    <a:pt x="1401" y="668"/>
                    <a:pt x="1401" y="401"/>
                  </a:cubicBezTo>
                  <a:cubicBezTo>
                    <a:pt x="1401" y="268"/>
                    <a:pt x="1368" y="134"/>
                    <a:pt x="13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235"/>
            <p:cNvSpPr/>
            <p:nvPr/>
          </p:nvSpPr>
          <p:spPr>
            <a:xfrm>
              <a:off x="3646950" y="1498925"/>
              <a:ext cx="20875" cy="15350"/>
            </a:xfrm>
            <a:custGeom>
              <a:rect b="b" l="l" r="r" t="t"/>
              <a:pathLst>
                <a:path extrusionOk="0" h="614" w="835">
                  <a:moveTo>
                    <a:pt x="755" y="0"/>
                  </a:moveTo>
                  <a:cubicBezTo>
                    <a:pt x="420" y="0"/>
                    <a:pt x="124" y="195"/>
                    <a:pt x="0" y="504"/>
                  </a:cubicBezTo>
                  <a:cubicBezTo>
                    <a:pt x="109" y="559"/>
                    <a:pt x="240" y="613"/>
                    <a:pt x="376" y="613"/>
                  </a:cubicBezTo>
                  <a:cubicBezTo>
                    <a:pt x="406" y="613"/>
                    <a:pt x="437" y="611"/>
                    <a:pt x="467" y="605"/>
                  </a:cubicBezTo>
                  <a:cubicBezTo>
                    <a:pt x="801" y="571"/>
                    <a:pt x="834" y="271"/>
                    <a:pt x="834" y="4"/>
                  </a:cubicBezTo>
                  <a:cubicBezTo>
                    <a:pt x="807" y="2"/>
                    <a:pt x="781" y="0"/>
                    <a:pt x="755" y="0"/>
                  </a:cubicBezTo>
                  <a:close/>
                </a:path>
              </a:pathLst>
            </a:custGeom>
            <a:solidFill>
              <a:srgbClr val="FF9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235"/>
            <p:cNvSpPr/>
            <p:nvPr/>
          </p:nvSpPr>
          <p:spPr>
            <a:xfrm>
              <a:off x="3550300" y="1218475"/>
              <a:ext cx="293475" cy="239700"/>
            </a:xfrm>
            <a:custGeom>
              <a:rect b="b" l="l" r="r" t="t"/>
              <a:pathLst>
                <a:path extrusionOk="0" h="9588" w="11739">
                  <a:moveTo>
                    <a:pt x="5783" y="0"/>
                  </a:moveTo>
                  <a:cubicBezTo>
                    <a:pt x="2266" y="0"/>
                    <a:pt x="0" y="3461"/>
                    <a:pt x="97" y="3783"/>
                  </a:cubicBezTo>
                  <a:cubicBezTo>
                    <a:pt x="186" y="4117"/>
                    <a:pt x="842" y="4228"/>
                    <a:pt x="1677" y="4228"/>
                  </a:cubicBezTo>
                  <a:cubicBezTo>
                    <a:pt x="3347" y="4228"/>
                    <a:pt x="5734" y="3784"/>
                    <a:pt x="5734" y="3783"/>
                  </a:cubicBezTo>
                  <a:lnTo>
                    <a:pt x="5734" y="3783"/>
                  </a:lnTo>
                  <a:cubicBezTo>
                    <a:pt x="5734" y="3784"/>
                    <a:pt x="3599" y="4617"/>
                    <a:pt x="3766" y="4651"/>
                  </a:cubicBezTo>
                  <a:cubicBezTo>
                    <a:pt x="4352" y="4748"/>
                    <a:pt x="4938" y="4810"/>
                    <a:pt x="5537" y="4810"/>
                  </a:cubicBezTo>
                  <a:cubicBezTo>
                    <a:pt x="5757" y="4810"/>
                    <a:pt x="5978" y="4802"/>
                    <a:pt x="6201" y="4784"/>
                  </a:cubicBezTo>
                  <a:cubicBezTo>
                    <a:pt x="6968" y="4684"/>
                    <a:pt x="7769" y="4451"/>
                    <a:pt x="8469" y="4117"/>
                  </a:cubicBezTo>
                  <a:lnTo>
                    <a:pt x="8469" y="4117"/>
                  </a:lnTo>
                  <a:cubicBezTo>
                    <a:pt x="8469" y="4117"/>
                    <a:pt x="8336" y="9588"/>
                    <a:pt x="9570" y="9588"/>
                  </a:cubicBezTo>
                  <a:cubicBezTo>
                    <a:pt x="10871" y="9588"/>
                    <a:pt x="11605" y="6519"/>
                    <a:pt x="11672" y="5385"/>
                  </a:cubicBezTo>
                  <a:cubicBezTo>
                    <a:pt x="11738" y="4517"/>
                    <a:pt x="10438" y="3050"/>
                    <a:pt x="10438" y="3050"/>
                  </a:cubicBezTo>
                  <a:cubicBezTo>
                    <a:pt x="10438" y="3050"/>
                    <a:pt x="8903" y="214"/>
                    <a:pt x="6168" y="14"/>
                  </a:cubicBezTo>
                  <a:cubicBezTo>
                    <a:pt x="6038" y="5"/>
                    <a:pt x="5910" y="0"/>
                    <a:pt x="57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235"/>
            <p:cNvSpPr/>
            <p:nvPr/>
          </p:nvSpPr>
          <p:spPr>
            <a:xfrm>
              <a:off x="3765350" y="1422400"/>
              <a:ext cx="90925" cy="94875"/>
            </a:xfrm>
            <a:custGeom>
              <a:rect b="b" l="l" r="r" t="t"/>
              <a:pathLst>
                <a:path extrusionOk="0" h="3795" w="3637">
                  <a:moveTo>
                    <a:pt x="2454" y="0"/>
                  </a:moveTo>
                  <a:cubicBezTo>
                    <a:pt x="1592" y="0"/>
                    <a:pt x="468" y="1431"/>
                    <a:pt x="468" y="1431"/>
                  </a:cubicBezTo>
                  <a:lnTo>
                    <a:pt x="1" y="3065"/>
                  </a:lnTo>
                  <a:cubicBezTo>
                    <a:pt x="159" y="3513"/>
                    <a:pt x="587" y="3794"/>
                    <a:pt x="1040" y="3794"/>
                  </a:cubicBezTo>
                  <a:cubicBezTo>
                    <a:pt x="1160" y="3794"/>
                    <a:pt x="1283" y="3774"/>
                    <a:pt x="1402" y="3732"/>
                  </a:cubicBezTo>
                  <a:cubicBezTo>
                    <a:pt x="2469" y="3399"/>
                    <a:pt x="3637" y="630"/>
                    <a:pt x="2803" y="96"/>
                  </a:cubicBezTo>
                  <a:cubicBezTo>
                    <a:pt x="2694" y="30"/>
                    <a:pt x="2577" y="0"/>
                    <a:pt x="2454"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235"/>
            <p:cNvSpPr/>
            <p:nvPr/>
          </p:nvSpPr>
          <p:spPr>
            <a:xfrm>
              <a:off x="3779025" y="1444800"/>
              <a:ext cx="47225" cy="57650"/>
            </a:xfrm>
            <a:custGeom>
              <a:rect b="b" l="l" r="r" t="t"/>
              <a:pathLst>
                <a:path extrusionOk="0" h="2306" w="1889">
                  <a:moveTo>
                    <a:pt x="1889" y="1"/>
                  </a:moveTo>
                  <a:lnTo>
                    <a:pt x="1889" y="1"/>
                  </a:lnTo>
                  <a:cubicBezTo>
                    <a:pt x="888" y="34"/>
                    <a:pt x="88" y="1268"/>
                    <a:pt x="21" y="2236"/>
                  </a:cubicBezTo>
                  <a:cubicBezTo>
                    <a:pt x="0" y="2277"/>
                    <a:pt x="43" y="2306"/>
                    <a:pt x="87" y="2306"/>
                  </a:cubicBezTo>
                  <a:cubicBezTo>
                    <a:pt x="114" y="2306"/>
                    <a:pt x="142" y="2295"/>
                    <a:pt x="154" y="2269"/>
                  </a:cubicBezTo>
                  <a:cubicBezTo>
                    <a:pt x="254" y="2069"/>
                    <a:pt x="388" y="1902"/>
                    <a:pt x="521" y="1702"/>
                  </a:cubicBezTo>
                  <a:cubicBezTo>
                    <a:pt x="660" y="1564"/>
                    <a:pt x="829" y="1489"/>
                    <a:pt x="1009" y="1489"/>
                  </a:cubicBezTo>
                  <a:cubicBezTo>
                    <a:pt x="1090" y="1489"/>
                    <a:pt x="1173" y="1504"/>
                    <a:pt x="1255" y="1535"/>
                  </a:cubicBezTo>
                  <a:cubicBezTo>
                    <a:pt x="1289" y="1535"/>
                    <a:pt x="1289" y="1502"/>
                    <a:pt x="1289" y="1502"/>
                  </a:cubicBezTo>
                  <a:cubicBezTo>
                    <a:pt x="1174" y="1388"/>
                    <a:pt x="1030" y="1335"/>
                    <a:pt x="886" y="1335"/>
                  </a:cubicBezTo>
                  <a:cubicBezTo>
                    <a:pt x="694" y="1335"/>
                    <a:pt x="503" y="1430"/>
                    <a:pt x="388" y="1602"/>
                  </a:cubicBezTo>
                  <a:cubicBezTo>
                    <a:pt x="655" y="902"/>
                    <a:pt x="1188" y="301"/>
                    <a:pt x="18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235"/>
            <p:cNvSpPr/>
            <p:nvPr/>
          </p:nvSpPr>
          <p:spPr>
            <a:xfrm>
              <a:off x="3639425" y="1607425"/>
              <a:ext cx="191850" cy="202950"/>
            </a:xfrm>
            <a:custGeom>
              <a:rect b="b" l="l" r="r" t="t"/>
              <a:pathLst>
                <a:path extrusionOk="0" h="8118" w="7674">
                  <a:moveTo>
                    <a:pt x="6439" y="1"/>
                  </a:moveTo>
                  <a:lnTo>
                    <a:pt x="2169" y="4437"/>
                  </a:lnTo>
                  <a:lnTo>
                    <a:pt x="735" y="968"/>
                  </a:lnTo>
                  <a:lnTo>
                    <a:pt x="101" y="2002"/>
                  </a:lnTo>
                  <a:lnTo>
                    <a:pt x="1" y="7239"/>
                  </a:lnTo>
                  <a:lnTo>
                    <a:pt x="2036" y="5138"/>
                  </a:lnTo>
                  <a:lnTo>
                    <a:pt x="3503" y="8106"/>
                  </a:lnTo>
                  <a:cubicBezTo>
                    <a:pt x="3503" y="8114"/>
                    <a:pt x="3506" y="8118"/>
                    <a:pt x="3510" y="8118"/>
                  </a:cubicBezTo>
                  <a:cubicBezTo>
                    <a:pt x="3694" y="8118"/>
                    <a:pt x="7673" y="1402"/>
                    <a:pt x="7673" y="1402"/>
                  </a:cubicBezTo>
                  <a:lnTo>
                    <a:pt x="6439"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235"/>
            <p:cNvSpPr/>
            <p:nvPr/>
          </p:nvSpPr>
          <p:spPr>
            <a:xfrm>
              <a:off x="3635275" y="1650450"/>
              <a:ext cx="191825" cy="167150"/>
            </a:xfrm>
            <a:custGeom>
              <a:rect b="b" l="l" r="r" t="t"/>
              <a:pathLst>
                <a:path extrusionOk="0" h="6686" w="7673">
                  <a:moveTo>
                    <a:pt x="7619" y="0"/>
                  </a:moveTo>
                  <a:cubicBezTo>
                    <a:pt x="7611" y="0"/>
                    <a:pt x="7606" y="4"/>
                    <a:pt x="7606" y="14"/>
                  </a:cubicBezTo>
                  <a:cubicBezTo>
                    <a:pt x="6838" y="1082"/>
                    <a:pt x="4303" y="5151"/>
                    <a:pt x="3669" y="6285"/>
                  </a:cubicBezTo>
                  <a:cubicBezTo>
                    <a:pt x="3569" y="6085"/>
                    <a:pt x="2502" y="3917"/>
                    <a:pt x="2202" y="3417"/>
                  </a:cubicBezTo>
                  <a:cubicBezTo>
                    <a:pt x="2201" y="3416"/>
                    <a:pt x="2201" y="3416"/>
                    <a:pt x="2200" y="3416"/>
                  </a:cubicBezTo>
                  <a:cubicBezTo>
                    <a:pt x="2135" y="3416"/>
                    <a:pt x="366" y="5185"/>
                    <a:pt x="267" y="5251"/>
                  </a:cubicBezTo>
                  <a:cubicBezTo>
                    <a:pt x="267" y="4451"/>
                    <a:pt x="467" y="1182"/>
                    <a:pt x="267" y="348"/>
                  </a:cubicBezTo>
                  <a:cubicBezTo>
                    <a:pt x="267" y="319"/>
                    <a:pt x="255" y="309"/>
                    <a:pt x="241" y="309"/>
                  </a:cubicBezTo>
                  <a:cubicBezTo>
                    <a:pt x="223" y="309"/>
                    <a:pt x="200" y="328"/>
                    <a:pt x="200" y="348"/>
                  </a:cubicBezTo>
                  <a:cubicBezTo>
                    <a:pt x="134" y="1182"/>
                    <a:pt x="100" y="2082"/>
                    <a:pt x="67" y="2916"/>
                  </a:cubicBezTo>
                  <a:cubicBezTo>
                    <a:pt x="0" y="3884"/>
                    <a:pt x="0" y="4818"/>
                    <a:pt x="34" y="5785"/>
                  </a:cubicBezTo>
                  <a:cubicBezTo>
                    <a:pt x="34" y="5789"/>
                    <a:pt x="35" y="5791"/>
                    <a:pt x="39" y="5791"/>
                  </a:cubicBezTo>
                  <a:cubicBezTo>
                    <a:pt x="150" y="5791"/>
                    <a:pt x="1878" y="3904"/>
                    <a:pt x="2168" y="3517"/>
                  </a:cubicBezTo>
                  <a:cubicBezTo>
                    <a:pt x="2635" y="4617"/>
                    <a:pt x="3136" y="5651"/>
                    <a:pt x="3703" y="6686"/>
                  </a:cubicBezTo>
                  <a:cubicBezTo>
                    <a:pt x="3703" y="6686"/>
                    <a:pt x="3703" y="6686"/>
                    <a:pt x="3704" y="6686"/>
                  </a:cubicBezTo>
                  <a:cubicBezTo>
                    <a:pt x="3789" y="6686"/>
                    <a:pt x="7074" y="1211"/>
                    <a:pt x="7672" y="47"/>
                  </a:cubicBezTo>
                  <a:cubicBezTo>
                    <a:pt x="7672" y="24"/>
                    <a:pt x="7639" y="0"/>
                    <a:pt x="76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235"/>
            <p:cNvSpPr/>
            <p:nvPr/>
          </p:nvSpPr>
          <p:spPr>
            <a:xfrm>
              <a:off x="3496000" y="2370475"/>
              <a:ext cx="482025" cy="28375"/>
            </a:xfrm>
            <a:custGeom>
              <a:rect b="b" l="l" r="r" t="t"/>
              <a:pathLst>
                <a:path extrusionOk="0" h="1135" w="19281">
                  <a:moveTo>
                    <a:pt x="1" y="0"/>
                  </a:moveTo>
                  <a:lnTo>
                    <a:pt x="1" y="1135"/>
                  </a:lnTo>
                  <a:lnTo>
                    <a:pt x="19281" y="1135"/>
                  </a:lnTo>
                  <a:lnTo>
                    <a:pt x="1928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235"/>
            <p:cNvSpPr/>
            <p:nvPr/>
          </p:nvSpPr>
          <p:spPr>
            <a:xfrm>
              <a:off x="3496000" y="2370475"/>
              <a:ext cx="292725" cy="28375"/>
            </a:xfrm>
            <a:custGeom>
              <a:rect b="b" l="l" r="r" t="t"/>
              <a:pathLst>
                <a:path extrusionOk="0" h="1135" w="11709">
                  <a:moveTo>
                    <a:pt x="1" y="0"/>
                  </a:moveTo>
                  <a:lnTo>
                    <a:pt x="1" y="1135"/>
                  </a:lnTo>
                  <a:lnTo>
                    <a:pt x="11709" y="1135"/>
                  </a:lnTo>
                  <a:lnTo>
                    <a:pt x="1170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235"/>
            <p:cNvSpPr/>
            <p:nvPr/>
          </p:nvSpPr>
          <p:spPr>
            <a:xfrm>
              <a:off x="3040675" y="1982700"/>
              <a:ext cx="698025" cy="416975"/>
            </a:xfrm>
            <a:custGeom>
              <a:rect b="b" l="l" r="r" t="t"/>
              <a:pathLst>
                <a:path extrusionOk="0" h="16679" w="27921">
                  <a:moveTo>
                    <a:pt x="1" y="0"/>
                  </a:moveTo>
                  <a:lnTo>
                    <a:pt x="3503" y="16679"/>
                  </a:lnTo>
                  <a:lnTo>
                    <a:pt x="27920" y="16679"/>
                  </a:lnTo>
                  <a:lnTo>
                    <a:pt x="2441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235"/>
            <p:cNvSpPr/>
            <p:nvPr/>
          </p:nvSpPr>
          <p:spPr>
            <a:xfrm>
              <a:off x="3349225" y="2153650"/>
              <a:ext cx="80075" cy="75075"/>
            </a:xfrm>
            <a:custGeom>
              <a:rect b="b" l="l" r="r" t="t"/>
              <a:pathLst>
                <a:path extrusionOk="0" h="3003" w="3203">
                  <a:moveTo>
                    <a:pt x="1468" y="1"/>
                  </a:moveTo>
                  <a:cubicBezTo>
                    <a:pt x="634" y="1"/>
                    <a:pt x="1" y="701"/>
                    <a:pt x="134" y="1502"/>
                  </a:cubicBezTo>
                  <a:cubicBezTo>
                    <a:pt x="234" y="2336"/>
                    <a:pt x="935" y="2969"/>
                    <a:pt x="1769" y="3003"/>
                  </a:cubicBezTo>
                  <a:cubicBezTo>
                    <a:pt x="2569" y="3003"/>
                    <a:pt x="3203" y="2302"/>
                    <a:pt x="3103" y="1502"/>
                  </a:cubicBezTo>
                  <a:cubicBezTo>
                    <a:pt x="3003" y="668"/>
                    <a:pt x="2302" y="34"/>
                    <a:pt x="14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235"/>
            <p:cNvSpPr/>
            <p:nvPr/>
          </p:nvSpPr>
          <p:spPr>
            <a:xfrm>
              <a:off x="3250825" y="2232025"/>
              <a:ext cx="391150" cy="281075"/>
            </a:xfrm>
            <a:custGeom>
              <a:rect b="b" l="l" r="r" t="t"/>
              <a:pathLst>
                <a:path extrusionOk="0" h="11243" w="15646">
                  <a:moveTo>
                    <a:pt x="6370" y="1"/>
                  </a:moveTo>
                  <a:cubicBezTo>
                    <a:pt x="6359" y="1"/>
                    <a:pt x="6349" y="1"/>
                    <a:pt x="6338" y="1"/>
                  </a:cubicBezTo>
                  <a:cubicBezTo>
                    <a:pt x="4737" y="34"/>
                    <a:pt x="5271" y="2269"/>
                    <a:pt x="5271" y="2269"/>
                  </a:cubicBezTo>
                  <a:cubicBezTo>
                    <a:pt x="5271" y="2269"/>
                    <a:pt x="4432" y="898"/>
                    <a:pt x="3393" y="898"/>
                  </a:cubicBezTo>
                  <a:cubicBezTo>
                    <a:pt x="3298" y="898"/>
                    <a:pt x="3201" y="910"/>
                    <a:pt x="3103" y="935"/>
                  </a:cubicBezTo>
                  <a:cubicBezTo>
                    <a:pt x="1168" y="1402"/>
                    <a:pt x="3370" y="5138"/>
                    <a:pt x="2903" y="6673"/>
                  </a:cubicBezTo>
                  <a:lnTo>
                    <a:pt x="367" y="6673"/>
                  </a:lnTo>
                  <a:lnTo>
                    <a:pt x="1" y="7673"/>
                  </a:lnTo>
                  <a:cubicBezTo>
                    <a:pt x="1502" y="8507"/>
                    <a:pt x="3336" y="10442"/>
                    <a:pt x="4570" y="10675"/>
                  </a:cubicBezTo>
                  <a:cubicBezTo>
                    <a:pt x="4671" y="10697"/>
                    <a:pt x="4772" y="10707"/>
                    <a:pt x="4871" y="10707"/>
                  </a:cubicBezTo>
                  <a:cubicBezTo>
                    <a:pt x="5398" y="10707"/>
                    <a:pt x="5891" y="10419"/>
                    <a:pt x="6172" y="9942"/>
                  </a:cubicBezTo>
                  <a:cubicBezTo>
                    <a:pt x="6172" y="9942"/>
                    <a:pt x="6705" y="11242"/>
                    <a:pt x="7906" y="11242"/>
                  </a:cubicBezTo>
                  <a:cubicBezTo>
                    <a:pt x="8507" y="11242"/>
                    <a:pt x="9040" y="10308"/>
                    <a:pt x="9040" y="10308"/>
                  </a:cubicBezTo>
                  <a:cubicBezTo>
                    <a:pt x="9307" y="10876"/>
                    <a:pt x="9908" y="11242"/>
                    <a:pt x="10575" y="11242"/>
                  </a:cubicBezTo>
                  <a:cubicBezTo>
                    <a:pt x="11409" y="11209"/>
                    <a:pt x="11809" y="10242"/>
                    <a:pt x="11809" y="10242"/>
                  </a:cubicBezTo>
                  <a:cubicBezTo>
                    <a:pt x="11809" y="10242"/>
                    <a:pt x="12439" y="10759"/>
                    <a:pt x="13126" y="10759"/>
                  </a:cubicBezTo>
                  <a:cubicBezTo>
                    <a:pt x="13276" y="10759"/>
                    <a:pt x="13428" y="10735"/>
                    <a:pt x="13577" y="10675"/>
                  </a:cubicBezTo>
                  <a:cubicBezTo>
                    <a:pt x="15245" y="10042"/>
                    <a:pt x="15645" y="2903"/>
                    <a:pt x="13077" y="1669"/>
                  </a:cubicBezTo>
                  <a:cubicBezTo>
                    <a:pt x="12902" y="1582"/>
                    <a:pt x="12753" y="1545"/>
                    <a:pt x="12626" y="1545"/>
                  </a:cubicBezTo>
                  <a:cubicBezTo>
                    <a:pt x="11876" y="1545"/>
                    <a:pt x="11876" y="2836"/>
                    <a:pt x="11876" y="2836"/>
                  </a:cubicBezTo>
                  <a:cubicBezTo>
                    <a:pt x="11876" y="2836"/>
                    <a:pt x="11275" y="335"/>
                    <a:pt x="9808" y="201"/>
                  </a:cubicBezTo>
                  <a:cubicBezTo>
                    <a:pt x="9776" y="199"/>
                    <a:pt x="9744" y="198"/>
                    <a:pt x="9714" y="198"/>
                  </a:cubicBezTo>
                  <a:cubicBezTo>
                    <a:pt x="8313" y="198"/>
                    <a:pt x="8473" y="2403"/>
                    <a:pt x="8473" y="2403"/>
                  </a:cubicBezTo>
                  <a:cubicBezTo>
                    <a:pt x="8473" y="2403"/>
                    <a:pt x="7881" y="1"/>
                    <a:pt x="6370"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235"/>
            <p:cNvSpPr/>
            <p:nvPr/>
          </p:nvSpPr>
          <p:spPr>
            <a:xfrm>
              <a:off x="3167425" y="2398825"/>
              <a:ext cx="155975" cy="66550"/>
            </a:xfrm>
            <a:custGeom>
              <a:rect b="b" l="l" r="r" t="t"/>
              <a:pathLst>
                <a:path extrusionOk="0" h="2662" w="6239">
                  <a:moveTo>
                    <a:pt x="3603" y="1"/>
                  </a:moveTo>
                  <a:cubicBezTo>
                    <a:pt x="568" y="367"/>
                    <a:pt x="1" y="2402"/>
                    <a:pt x="1735" y="2636"/>
                  </a:cubicBezTo>
                  <a:cubicBezTo>
                    <a:pt x="1870" y="2653"/>
                    <a:pt x="1999" y="2661"/>
                    <a:pt x="2123" y="2661"/>
                  </a:cubicBezTo>
                  <a:cubicBezTo>
                    <a:pt x="3076" y="2661"/>
                    <a:pt x="3724" y="2199"/>
                    <a:pt x="4557" y="2199"/>
                  </a:cubicBezTo>
                  <a:cubicBezTo>
                    <a:pt x="4844" y="2199"/>
                    <a:pt x="5153" y="2254"/>
                    <a:pt x="5505" y="2402"/>
                  </a:cubicBezTo>
                  <a:lnTo>
                    <a:pt x="6239" y="1"/>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235"/>
            <p:cNvSpPr/>
            <p:nvPr/>
          </p:nvSpPr>
          <p:spPr>
            <a:xfrm>
              <a:off x="3543900" y="2299250"/>
              <a:ext cx="23850" cy="185500"/>
            </a:xfrm>
            <a:custGeom>
              <a:rect b="b" l="l" r="r" t="t"/>
              <a:pathLst>
                <a:path extrusionOk="0" h="7420" w="954">
                  <a:moveTo>
                    <a:pt x="71" y="1"/>
                  </a:moveTo>
                  <a:cubicBezTo>
                    <a:pt x="33" y="1"/>
                    <a:pt x="1" y="26"/>
                    <a:pt x="19" y="81"/>
                  </a:cubicBezTo>
                  <a:cubicBezTo>
                    <a:pt x="420" y="2516"/>
                    <a:pt x="486" y="4984"/>
                    <a:pt x="186" y="7419"/>
                  </a:cubicBezTo>
                  <a:lnTo>
                    <a:pt x="219" y="7419"/>
                  </a:lnTo>
                  <a:cubicBezTo>
                    <a:pt x="953" y="5018"/>
                    <a:pt x="920" y="2449"/>
                    <a:pt x="153" y="47"/>
                  </a:cubicBezTo>
                  <a:cubicBezTo>
                    <a:pt x="138" y="17"/>
                    <a:pt x="102" y="1"/>
                    <a:pt x="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235"/>
            <p:cNvSpPr/>
            <p:nvPr/>
          </p:nvSpPr>
          <p:spPr>
            <a:xfrm>
              <a:off x="3460600" y="2287175"/>
              <a:ext cx="37100" cy="203200"/>
            </a:xfrm>
            <a:custGeom>
              <a:rect b="b" l="l" r="r" t="t"/>
              <a:pathLst>
                <a:path extrusionOk="0" h="8128" w="1484">
                  <a:moveTo>
                    <a:pt x="48" y="0"/>
                  </a:moveTo>
                  <a:cubicBezTo>
                    <a:pt x="19" y="0"/>
                    <a:pt x="0" y="18"/>
                    <a:pt x="16" y="63"/>
                  </a:cubicBezTo>
                  <a:cubicBezTo>
                    <a:pt x="716" y="1831"/>
                    <a:pt x="983" y="5834"/>
                    <a:pt x="649" y="8102"/>
                  </a:cubicBezTo>
                  <a:cubicBezTo>
                    <a:pt x="649" y="8119"/>
                    <a:pt x="658" y="8127"/>
                    <a:pt x="670" y="8127"/>
                  </a:cubicBezTo>
                  <a:cubicBezTo>
                    <a:pt x="683" y="8127"/>
                    <a:pt x="699" y="8119"/>
                    <a:pt x="716" y="8102"/>
                  </a:cubicBezTo>
                  <a:cubicBezTo>
                    <a:pt x="1483" y="5434"/>
                    <a:pt x="1283" y="2599"/>
                    <a:pt x="149" y="63"/>
                  </a:cubicBezTo>
                  <a:cubicBezTo>
                    <a:pt x="131" y="27"/>
                    <a:pt x="82" y="0"/>
                    <a:pt x="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235"/>
            <p:cNvSpPr/>
            <p:nvPr/>
          </p:nvSpPr>
          <p:spPr>
            <a:xfrm>
              <a:off x="3377825" y="2283400"/>
              <a:ext cx="40650" cy="195300"/>
            </a:xfrm>
            <a:custGeom>
              <a:rect b="b" l="l" r="r" t="t"/>
              <a:pathLst>
                <a:path extrusionOk="0" h="7812" w="1626">
                  <a:moveTo>
                    <a:pt x="83" y="0"/>
                  </a:moveTo>
                  <a:cubicBezTo>
                    <a:pt x="44" y="0"/>
                    <a:pt x="1" y="24"/>
                    <a:pt x="24" y="48"/>
                  </a:cubicBezTo>
                  <a:cubicBezTo>
                    <a:pt x="1125" y="2549"/>
                    <a:pt x="1292" y="5118"/>
                    <a:pt x="1092" y="7786"/>
                  </a:cubicBezTo>
                  <a:cubicBezTo>
                    <a:pt x="1092" y="7803"/>
                    <a:pt x="1108" y="7811"/>
                    <a:pt x="1125" y="7811"/>
                  </a:cubicBezTo>
                  <a:cubicBezTo>
                    <a:pt x="1142" y="7811"/>
                    <a:pt x="1158" y="7803"/>
                    <a:pt x="1158" y="7786"/>
                  </a:cubicBezTo>
                  <a:cubicBezTo>
                    <a:pt x="1625" y="6519"/>
                    <a:pt x="1559" y="4784"/>
                    <a:pt x="1392" y="3450"/>
                  </a:cubicBezTo>
                  <a:cubicBezTo>
                    <a:pt x="1292" y="2216"/>
                    <a:pt x="825" y="1015"/>
                    <a:pt x="124" y="14"/>
                  </a:cubicBezTo>
                  <a:cubicBezTo>
                    <a:pt x="114" y="4"/>
                    <a:pt x="99" y="0"/>
                    <a:pt x="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6" name="Shape 4946"/>
        <p:cNvGrpSpPr/>
        <p:nvPr/>
      </p:nvGrpSpPr>
      <p:grpSpPr>
        <a:xfrm>
          <a:off x="0" y="0"/>
          <a:ext cx="0" cy="0"/>
          <a:chOff x="0" y="0"/>
          <a:chExt cx="0" cy="0"/>
        </a:xfrm>
      </p:grpSpPr>
      <p:sp>
        <p:nvSpPr>
          <p:cNvPr id="4947" name="Google Shape;4947;p236"/>
          <p:cNvSpPr txBox="1"/>
          <p:nvPr>
            <p:ph type="title"/>
          </p:nvPr>
        </p:nvSpPr>
        <p:spPr>
          <a:xfrm>
            <a:off x="1289850" y="1472825"/>
            <a:ext cx="4005900" cy="796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51C75"/>
              </a:buClr>
              <a:buSzPts val="1800"/>
              <a:buFont typeface="Georgia"/>
              <a:buChar char="●"/>
            </a:pPr>
            <a:r>
              <a:rPr b="0" i="1" lang="en" sz="1800">
                <a:solidFill>
                  <a:srgbClr val="351C75"/>
                </a:solidFill>
                <a:highlight>
                  <a:srgbClr val="FFFFFF"/>
                </a:highlight>
                <a:latin typeface="Georgia"/>
                <a:ea typeface="Georgia"/>
                <a:cs typeface="Georgia"/>
                <a:sym typeface="Georgia"/>
              </a:rPr>
              <a:t>Listening to literal and obvious meaning of words and sentences .</a:t>
            </a:r>
            <a:endParaRPr sz="1800"/>
          </a:p>
        </p:txBody>
      </p:sp>
      <p:sp>
        <p:nvSpPr>
          <p:cNvPr id="4948" name="Google Shape;4948;p236"/>
          <p:cNvSpPr txBox="1"/>
          <p:nvPr>
            <p:ph idx="2" type="subTitle"/>
          </p:nvPr>
        </p:nvSpPr>
        <p:spPr>
          <a:xfrm>
            <a:off x="-3800" y="484025"/>
            <a:ext cx="5865300" cy="6474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400">
                <a:solidFill>
                  <a:srgbClr val="741B47"/>
                </a:solidFill>
                <a:latin typeface="Lobster"/>
                <a:ea typeface="Lobster"/>
                <a:cs typeface="Lobster"/>
                <a:sym typeface="Lobster"/>
              </a:rPr>
              <a:t>  10. Surface Listening</a:t>
            </a:r>
            <a:endParaRPr sz="3200"/>
          </a:p>
        </p:txBody>
      </p:sp>
      <p:sp>
        <p:nvSpPr>
          <p:cNvPr id="4949" name="Google Shape;4949;p236"/>
          <p:cNvSpPr/>
          <p:nvPr/>
        </p:nvSpPr>
        <p:spPr>
          <a:xfrm>
            <a:off x="0" y="1109525"/>
            <a:ext cx="3842100" cy="11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236"/>
          <p:cNvSpPr/>
          <p:nvPr/>
        </p:nvSpPr>
        <p:spPr>
          <a:xfrm rot="-5400000">
            <a:off x="6931475" y="-109815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236"/>
          <p:cNvSpPr/>
          <p:nvPr/>
        </p:nvSpPr>
        <p:spPr>
          <a:xfrm>
            <a:off x="289525" y="1547200"/>
            <a:ext cx="567625" cy="647450"/>
          </a:xfrm>
          <a:custGeom>
            <a:rect b="b" l="l" r="r" t="t"/>
            <a:pathLst>
              <a:path extrusionOk="0" h="25898" w="22705">
                <a:moveTo>
                  <a:pt x="11319" y="0"/>
                </a:moveTo>
                <a:cubicBezTo>
                  <a:pt x="3510" y="0"/>
                  <a:pt x="0" y="7335"/>
                  <a:pt x="546" y="11976"/>
                </a:cubicBezTo>
                <a:cubicBezTo>
                  <a:pt x="1337" y="19089"/>
                  <a:pt x="5896" y="20396"/>
                  <a:pt x="6656" y="22280"/>
                </a:cubicBezTo>
                <a:cubicBezTo>
                  <a:pt x="7051" y="23466"/>
                  <a:pt x="7355" y="24682"/>
                  <a:pt x="7598" y="25898"/>
                </a:cubicBezTo>
                <a:lnTo>
                  <a:pt x="15015" y="25898"/>
                </a:lnTo>
                <a:cubicBezTo>
                  <a:pt x="15258" y="24682"/>
                  <a:pt x="15592" y="23466"/>
                  <a:pt x="15987" y="22280"/>
                </a:cubicBezTo>
                <a:cubicBezTo>
                  <a:pt x="16747" y="20396"/>
                  <a:pt x="21306" y="19119"/>
                  <a:pt x="22158" y="12037"/>
                </a:cubicBezTo>
                <a:cubicBezTo>
                  <a:pt x="22705" y="7356"/>
                  <a:pt x="19209" y="1"/>
                  <a:pt x="11367" y="1"/>
                </a:cubicBezTo>
                <a:cubicBezTo>
                  <a:pt x="11351" y="0"/>
                  <a:pt x="11335" y="0"/>
                  <a:pt x="11319"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236"/>
          <p:cNvSpPr/>
          <p:nvPr/>
        </p:nvSpPr>
        <p:spPr>
          <a:xfrm>
            <a:off x="468075" y="1911200"/>
            <a:ext cx="63075" cy="296375"/>
          </a:xfrm>
          <a:custGeom>
            <a:rect b="b" l="l" r="r" t="t"/>
            <a:pathLst>
              <a:path extrusionOk="0" h="11855" w="2523">
                <a:moveTo>
                  <a:pt x="365" y="0"/>
                </a:moveTo>
                <a:lnTo>
                  <a:pt x="0" y="61"/>
                </a:lnTo>
                <a:lnTo>
                  <a:pt x="2158" y="11854"/>
                </a:lnTo>
                <a:lnTo>
                  <a:pt x="2523" y="11793"/>
                </a:lnTo>
                <a:lnTo>
                  <a:pt x="3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236"/>
          <p:cNvSpPr/>
          <p:nvPr/>
        </p:nvSpPr>
        <p:spPr>
          <a:xfrm>
            <a:off x="613200" y="1911950"/>
            <a:ext cx="64625" cy="295625"/>
          </a:xfrm>
          <a:custGeom>
            <a:rect b="b" l="l" r="r" t="t"/>
            <a:pathLst>
              <a:path extrusionOk="0" h="11825" w="2585">
                <a:moveTo>
                  <a:pt x="2220" y="0"/>
                </a:moveTo>
                <a:lnTo>
                  <a:pt x="1" y="11763"/>
                </a:lnTo>
                <a:lnTo>
                  <a:pt x="365" y="11824"/>
                </a:lnTo>
                <a:lnTo>
                  <a:pt x="2584" y="61"/>
                </a:lnTo>
                <a:lnTo>
                  <a:pt x="2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236"/>
          <p:cNvSpPr/>
          <p:nvPr/>
        </p:nvSpPr>
        <p:spPr>
          <a:xfrm>
            <a:off x="474900" y="1892200"/>
            <a:ext cx="199125" cy="118550"/>
          </a:xfrm>
          <a:custGeom>
            <a:rect b="b" l="l" r="r" t="t"/>
            <a:pathLst>
              <a:path extrusionOk="0" h="4742" w="7965">
                <a:moveTo>
                  <a:pt x="2220" y="213"/>
                </a:moveTo>
                <a:cubicBezTo>
                  <a:pt x="2402" y="213"/>
                  <a:pt x="2584" y="304"/>
                  <a:pt x="2675" y="486"/>
                </a:cubicBezTo>
                <a:cubicBezTo>
                  <a:pt x="2949" y="1003"/>
                  <a:pt x="2706" y="2128"/>
                  <a:pt x="2311" y="2827"/>
                </a:cubicBezTo>
                <a:lnTo>
                  <a:pt x="2220" y="2948"/>
                </a:lnTo>
                <a:cubicBezTo>
                  <a:pt x="1764" y="2006"/>
                  <a:pt x="1612" y="882"/>
                  <a:pt x="1855" y="426"/>
                </a:cubicBezTo>
                <a:cubicBezTo>
                  <a:pt x="1946" y="304"/>
                  <a:pt x="2068" y="213"/>
                  <a:pt x="2220" y="213"/>
                </a:cubicBezTo>
                <a:close/>
                <a:moveTo>
                  <a:pt x="5441" y="213"/>
                </a:moveTo>
                <a:cubicBezTo>
                  <a:pt x="5563" y="213"/>
                  <a:pt x="5685" y="304"/>
                  <a:pt x="5745" y="426"/>
                </a:cubicBezTo>
                <a:cubicBezTo>
                  <a:pt x="6049" y="912"/>
                  <a:pt x="5867" y="2189"/>
                  <a:pt x="5411" y="3161"/>
                </a:cubicBezTo>
                <a:cubicBezTo>
                  <a:pt x="5320" y="3070"/>
                  <a:pt x="5259" y="2979"/>
                  <a:pt x="5198" y="2888"/>
                </a:cubicBezTo>
                <a:cubicBezTo>
                  <a:pt x="4803" y="2158"/>
                  <a:pt x="4682" y="1034"/>
                  <a:pt x="5016" y="517"/>
                </a:cubicBezTo>
                <a:cubicBezTo>
                  <a:pt x="5077" y="334"/>
                  <a:pt x="5259" y="213"/>
                  <a:pt x="5441" y="213"/>
                </a:cubicBezTo>
                <a:close/>
                <a:moveTo>
                  <a:pt x="5472" y="0"/>
                </a:moveTo>
                <a:cubicBezTo>
                  <a:pt x="5198" y="31"/>
                  <a:pt x="4986" y="152"/>
                  <a:pt x="4864" y="395"/>
                </a:cubicBezTo>
                <a:cubicBezTo>
                  <a:pt x="4530" y="1003"/>
                  <a:pt x="4621" y="2189"/>
                  <a:pt x="5077" y="2979"/>
                </a:cubicBezTo>
                <a:cubicBezTo>
                  <a:pt x="5138" y="3100"/>
                  <a:pt x="5229" y="3252"/>
                  <a:pt x="5320" y="3344"/>
                </a:cubicBezTo>
                <a:cubicBezTo>
                  <a:pt x="5289" y="3404"/>
                  <a:pt x="5259" y="3465"/>
                  <a:pt x="5229" y="3526"/>
                </a:cubicBezTo>
                <a:cubicBezTo>
                  <a:pt x="4864" y="4164"/>
                  <a:pt x="4408" y="4529"/>
                  <a:pt x="3952" y="4529"/>
                </a:cubicBezTo>
                <a:cubicBezTo>
                  <a:pt x="3253" y="4529"/>
                  <a:pt x="2706" y="3769"/>
                  <a:pt x="2463" y="3313"/>
                </a:cubicBezTo>
                <a:cubicBezTo>
                  <a:pt x="2432" y="3283"/>
                  <a:pt x="2402" y="3222"/>
                  <a:pt x="2372" y="3161"/>
                </a:cubicBezTo>
                <a:cubicBezTo>
                  <a:pt x="2402" y="3070"/>
                  <a:pt x="2463" y="3009"/>
                  <a:pt x="2523" y="2918"/>
                </a:cubicBezTo>
                <a:cubicBezTo>
                  <a:pt x="2949" y="2158"/>
                  <a:pt x="3192" y="942"/>
                  <a:pt x="2858" y="365"/>
                </a:cubicBezTo>
                <a:cubicBezTo>
                  <a:pt x="2736" y="152"/>
                  <a:pt x="2493" y="31"/>
                  <a:pt x="2250" y="31"/>
                </a:cubicBezTo>
                <a:cubicBezTo>
                  <a:pt x="2037" y="31"/>
                  <a:pt x="1824" y="152"/>
                  <a:pt x="1733" y="334"/>
                </a:cubicBezTo>
                <a:cubicBezTo>
                  <a:pt x="1399" y="912"/>
                  <a:pt x="1642" y="2158"/>
                  <a:pt x="2128" y="3131"/>
                </a:cubicBezTo>
                <a:cubicBezTo>
                  <a:pt x="2007" y="3313"/>
                  <a:pt x="1794" y="3435"/>
                  <a:pt x="1581" y="3465"/>
                </a:cubicBezTo>
                <a:cubicBezTo>
                  <a:pt x="639" y="3465"/>
                  <a:pt x="213" y="1246"/>
                  <a:pt x="213" y="1216"/>
                </a:cubicBezTo>
                <a:lnTo>
                  <a:pt x="1" y="1277"/>
                </a:lnTo>
                <a:cubicBezTo>
                  <a:pt x="31" y="1368"/>
                  <a:pt x="457" y="3648"/>
                  <a:pt x="1581" y="3648"/>
                </a:cubicBezTo>
                <a:cubicBezTo>
                  <a:pt x="1824" y="3648"/>
                  <a:pt x="2068" y="3496"/>
                  <a:pt x="2220" y="3313"/>
                </a:cubicBezTo>
                <a:cubicBezTo>
                  <a:pt x="2220" y="3344"/>
                  <a:pt x="2250" y="3374"/>
                  <a:pt x="2280" y="3435"/>
                </a:cubicBezTo>
                <a:cubicBezTo>
                  <a:pt x="2767" y="4255"/>
                  <a:pt x="3344" y="4742"/>
                  <a:pt x="3922" y="4742"/>
                </a:cubicBezTo>
                <a:cubicBezTo>
                  <a:pt x="4590" y="4742"/>
                  <a:pt x="5077" y="4134"/>
                  <a:pt x="5411" y="3587"/>
                </a:cubicBezTo>
                <a:lnTo>
                  <a:pt x="5502" y="3465"/>
                </a:lnTo>
                <a:cubicBezTo>
                  <a:pt x="5715" y="3678"/>
                  <a:pt x="6019" y="3800"/>
                  <a:pt x="6323" y="3800"/>
                </a:cubicBezTo>
                <a:cubicBezTo>
                  <a:pt x="7265" y="3800"/>
                  <a:pt x="7934" y="1520"/>
                  <a:pt x="7964" y="1429"/>
                </a:cubicBezTo>
                <a:lnTo>
                  <a:pt x="7782" y="1368"/>
                </a:lnTo>
                <a:cubicBezTo>
                  <a:pt x="7600" y="2006"/>
                  <a:pt x="6992" y="3617"/>
                  <a:pt x="6323" y="3617"/>
                </a:cubicBezTo>
                <a:cubicBezTo>
                  <a:pt x="6019" y="3617"/>
                  <a:pt x="5745" y="3496"/>
                  <a:pt x="5563" y="3283"/>
                </a:cubicBezTo>
                <a:cubicBezTo>
                  <a:pt x="6080" y="2219"/>
                  <a:pt x="6262" y="882"/>
                  <a:pt x="5928" y="304"/>
                </a:cubicBezTo>
                <a:cubicBezTo>
                  <a:pt x="5837" y="122"/>
                  <a:pt x="5654" y="31"/>
                  <a:pt x="54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236"/>
          <p:cNvSpPr/>
          <p:nvPr/>
        </p:nvSpPr>
        <p:spPr>
          <a:xfrm>
            <a:off x="458175" y="2187025"/>
            <a:ext cx="228775" cy="44850"/>
          </a:xfrm>
          <a:custGeom>
            <a:rect b="b" l="l" r="r" t="t"/>
            <a:pathLst>
              <a:path extrusionOk="0" h="1794" w="9151">
                <a:moveTo>
                  <a:pt x="1" y="1"/>
                </a:moveTo>
                <a:lnTo>
                  <a:pt x="1" y="1794"/>
                </a:lnTo>
                <a:lnTo>
                  <a:pt x="9120" y="1794"/>
                </a:lnTo>
                <a:lnTo>
                  <a:pt x="9150" y="31"/>
                </a:lnTo>
                <a:lnTo>
                  <a:pt x="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236"/>
          <p:cNvSpPr/>
          <p:nvPr/>
        </p:nvSpPr>
        <p:spPr>
          <a:xfrm>
            <a:off x="458175" y="2238700"/>
            <a:ext cx="228000" cy="45625"/>
          </a:xfrm>
          <a:custGeom>
            <a:rect b="b" l="l" r="r" t="t"/>
            <a:pathLst>
              <a:path extrusionOk="0" h="1825" w="9120">
                <a:moveTo>
                  <a:pt x="1" y="0"/>
                </a:moveTo>
                <a:lnTo>
                  <a:pt x="1" y="1794"/>
                </a:lnTo>
                <a:lnTo>
                  <a:pt x="9120" y="1824"/>
                </a:lnTo>
                <a:lnTo>
                  <a:pt x="9120" y="31"/>
                </a:lnTo>
                <a:lnTo>
                  <a:pt x="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236"/>
          <p:cNvSpPr/>
          <p:nvPr/>
        </p:nvSpPr>
        <p:spPr>
          <a:xfrm>
            <a:off x="458175" y="2290375"/>
            <a:ext cx="228000" cy="44850"/>
          </a:xfrm>
          <a:custGeom>
            <a:rect b="b" l="l" r="r" t="t"/>
            <a:pathLst>
              <a:path extrusionOk="0" h="1794" w="9120">
                <a:moveTo>
                  <a:pt x="1" y="0"/>
                </a:moveTo>
                <a:lnTo>
                  <a:pt x="1" y="1794"/>
                </a:lnTo>
                <a:lnTo>
                  <a:pt x="9120" y="1794"/>
                </a:lnTo>
                <a:lnTo>
                  <a:pt x="9120"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236"/>
          <p:cNvSpPr/>
          <p:nvPr/>
        </p:nvSpPr>
        <p:spPr>
          <a:xfrm>
            <a:off x="575200" y="1401300"/>
            <a:ext cx="12950" cy="73725"/>
          </a:xfrm>
          <a:custGeom>
            <a:rect b="b" l="l" r="r" t="t"/>
            <a:pathLst>
              <a:path extrusionOk="0" h="2949" w="518">
                <a:moveTo>
                  <a:pt x="305" y="1"/>
                </a:moveTo>
                <a:lnTo>
                  <a:pt x="305" y="1"/>
                </a:lnTo>
                <a:cubicBezTo>
                  <a:pt x="31" y="973"/>
                  <a:pt x="1" y="1976"/>
                  <a:pt x="244" y="2949"/>
                </a:cubicBezTo>
                <a:cubicBezTo>
                  <a:pt x="518" y="1976"/>
                  <a:pt x="518" y="973"/>
                  <a:pt x="3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236"/>
          <p:cNvSpPr/>
          <p:nvPr/>
        </p:nvSpPr>
        <p:spPr>
          <a:xfrm>
            <a:off x="375350" y="1452225"/>
            <a:ext cx="35750" cy="64600"/>
          </a:xfrm>
          <a:custGeom>
            <a:rect b="b" l="l" r="r" t="t"/>
            <a:pathLst>
              <a:path extrusionOk="0" h="2584" w="1430">
                <a:moveTo>
                  <a:pt x="1" y="0"/>
                </a:moveTo>
                <a:lnTo>
                  <a:pt x="1" y="0"/>
                </a:lnTo>
                <a:cubicBezTo>
                  <a:pt x="122" y="486"/>
                  <a:pt x="305" y="942"/>
                  <a:pt x="578" y="1398"/>
                </a:cubicBezTo>
                <a:cubicBezTo>
                  <a:pt x="791" y="1824"/>
                  <a:pt x="1095" y="2219"/>
                  <a:pt x="1429" y="2584"/>
                </a:cubicBezTo>
                <a:cubicBezTo>
                  <a:pt x="1308" y="2097"/>
                  <a:pt x="1125" y="1611"/>
                  <a:pt x="882" y="1186"/>
                </a:cubicBezTo>
                <a:cubicBezTo>
                  <a:pt x="639" y="760"/>
                  <a:pt x="335" y="334"/>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236"/>
          <p:cNvSpPr/>
          <p:nvPr/>
        </p:nvSpPr>
        <p:spPr>
          <a:xfrm>
            <a:off x="221100" y="1599625"/>
            <a:ext cx="63850" cy="38025"/>
          </a:xfrm>
          <a:custGeom>
            <a:rect b="b" l="l" r="r" t="t"/>
            <a:pathLst>
              <a:path extrusionOk="0" h="1521" w="2554">
                <a:moveTo>
                  <a:pt x="0" y="1"/>
                </a:moveTo>
                <a:lnTo>
                  <a:pt x="0" y="1"/>
                </a:lnTo>
                <a:cubicBezTo>
                  <a:pt x="365" y="366"/>
                  <a:pt x="730" y="670"/>
                  <a:pt x="1186" y="913"/>
                </a:cubicBezTo>
                <a:cubicBezTo>
                  <a:pt x="1611" y="1186"/>
                  <a:pt x="2067" y="1369"/>
                  <a:pt x="2554" y="1521"/>
                </a:cubicBezTo>
                <a:cubicBezTo>
                  <a:pt x="1855" y="791"/>
                  <a:pt x="973" y="27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236"/>
          <p:cNvSpPr/>
          <p:nvPr/>
        </p:nvSpPr>
        <p:spPr>
          <a:xfrm>
            <a:off x="161825" y="1799925"/>
            <a:ext cx="73725" cy="9475"/>
          </a:xfrm>
          <a:custGeom>
            <a:rect b="b" l="l" r="r" t="t"/>
            <a:pathLst>
              <a:path extrusionOk="0" h="379" w="2949">
                <a:moveTo>
                  <a:pt x="1332" y="0"/>
                </a:moveTo>
                <a:cubicBezTo>
                  <a:pt x="879" y="0"/>
                  <a:pt x="430" y="54"/>
                  <a:pt x="1" y="165"/>
                </a:cubicBezTo>
                <a:cubicBezTo>
                  <a:pt x="501" y="311"/>
                  <a:pt x="1028" y="379"/>
                  <a:pt x="1557" y="379"/>
                </a:cubicBezTo>
                <a:cubicBezTo>
                  <a:pt x="2024" y="379"/>
                  <a:pt x="2493" y="326"/>
                  <a:pt x="2949" y="226"/>
                </a:cubicBezTo>
                <a:cubicBezTo>
                  <a:pt x="2420" y="77"/>
                  <a:pt x="1873" y="0"/>
                  <a:pt x="133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236"/>
          <p:cNvSpPr/>
          <p:nvPr/>
        </p:nvSpPr>
        <p:spPr>
          <a:xfrm>
            <a:off x="211975" y="1975025"/>
            <a:ext cx="64625" cy="36500"/>
          </a:xfrm>
          <a:custGeom>
            <a:rect b="b" l="l" r="r" t="t"/>
            <a:pathLst>
              <a:path extrusionOk="0" h="1460" w="2585">
                <a:moveTo>
                  <a:pt x="2584" y="0"/>
                </a:moveTo>
                <a:lnTo>
                  <a:pt x="2584" y="0"/>
                </a:lnTo>
                <a:cubicBezTo>
                  <a:pt x="2098" y="122"/>
                  <a:pt x="1642" y="304"/>
                  <a:pt x="1217" y="578"/>
                </a:cubicBezTo>
                <a:cubicBezTo>
                  <a:pt x="761" y="791"/>
                  <a:pt x="365" y="1094"/>
                  <a:pt x="1" y="1459"/>
                </a:cubicBezTo>
                <a:cubicBezTo>
                  <a:pt x="973" y="1186"/>
                  <a:pt x="1855" y="699"/>
                  <a:pt x="25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236"/>
          <p:cNvSpPr/>
          <p:nvPr/>
        </p:nvSpPr>
        <p:spPr>
          <a:xfrm>
            <a:off x="861700" y="1988700"/>
            <a:ext cx="63850" cy="38025"/>
          </a:xfrm>
          <a:custGeom>
            <a:rect b="b" l="l" r="r" t="t"/>
            <a:pathLst>
              <a:path extrusionOk="0" h="1521" w="2554">
                <a:moveTo>
                  <a:pt x="0" y="0"/>
                </a:moveTo>
                <a:lnTo>
                  <a:pt x="0" y="0"/>
                </a:lnTo>
                <a:cubicBezTo>
                  <a:pt x="699" y="730"/>
                  <a:pt x="1581" y="1247"/>
                  <a:pt x="2553" y="1520"/>
                </a:cubicBezTo>
                <a:cubicBezTo>
                  <a:pt x="1854" y="821"/>
                  <a:pt x="973" y="304"/>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236"/>
          <p:cNvSpPr/>
          <p:nvPr/>
        </p:nvSpPr>
        <p:spPr>
          <a:xfrm>
            <a:off x="911075" y="1816775"/>
            <a:ext cx="73750" cy="10100"/>
          </a:xfrm>
          <a:custGeom>
            <a:rect b="b" l="l" r="r" t="t"/>
            <a:pathLst>
              <a:path extrusionOk="0" h="404" w="2950">
                <a:moveTo>
                  <a:pt x="1227" y="0"/>
                </a:moveTo>
                <a:cubicBezTo>
                  <a:pt x="807" y="0"/>
                  <a:pt x="404" y="59"/>
                  <a:pt x="1" y="160"/>
                </a:cubicBezTo>
                <a:cubicBezTo>
                  <a:pt x="487" y="312"/>
                  <a:pt x="973" y="403"/>
                  <a:pt x="1490" y="403"/>
                </a:cubicBezTo>
                <a:cubicBezTo>
                  <a:pt x="1976" y="403"/>
                  <a:pt x="2463" y="342"/>
                  <a:pt x="2949" y="221"/>
                </a:cubicBezTo>
                <a:cubicBezTo>
                  <a:pt x="2493" y="69"/>
                  <a:pt x="1976" y="8"/>
                  <a:pt x="1490" y="8"/>
                </a:cubicBezTo>
                <a:cubicBezTo>
                  <a:pt x="1402" y="3"/>
                  <a:pt x="1314" y="0"/>
                  <a:pt x="12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236"/>
          <p:cNvSpPr/>
          <p:nvPr/>
        </p:nvSpPr>
        <p:spPr>
          <a:xfrm>
            <a:off x="870050" y="1615600"/>
            <a:ext cx="64625" cy="35725"/>
          </a:xfrm>
          <a:custGeom>
            <a:rect b="b" l="l" r="r" t="t"/>
            <a:pathLst>
              <a:path extrusionOk="0" h="1429" w="2585">
                <a:moveTo>
                  <a:pt x="2584" y="0"/>
                </a:moveTo>
                <a:lnTo>
                  <a:pt x="2584" y="0"/>
                </a:lnTo>
                <a:cubicBezTo>
                  <a:pt x="2098" y="91"/>
                  <a:pt x="1611" y="304"/>
                  <a:pt x="1186" y="547"/>
                </a:cubicBezTo>
                <a:cubicBezTo>
                  <a:pt x="760" y="790"/>
                  <a:pt x="365" y="1064"/>
                  <a:pt x="0" y="1429"/>
                </a:cubicBezTo>
                <a:cubicBezTo>
                  <a:pt x="487" y="1307"/>
                  <a:pt x="943" y="1125"/>
                  <a:pt x="1368" y="851"/>
                </a:cubicBezTo>
                <a:cubicBezTo>
                  <a:pt x="1824" y="638"/>
                  <a:pt x="2219" y="334"/>
                  <a:pt x="25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236"/>
          <p:cNvSpPr/>
          <p:nvPr/>
        </p:nvSpPr>
        <p:spPr>
          <a:xfrm>
            <a:off x="749225" y="1461325"/>
            <a:ext cx="38025" cy="63100"/>
          </a:xfrm>
          <a:custGeom>
            <a:rect b="b" l="l" r="r" t="t"/>
            <a:pathLst>
              <a:path extrusionOk="0" h="2524" w="1521">
                <a:moveTo>
                  <a:pt x="1520" y="1"/>
                </a:moveTo>
                <a:lnTo>
                  <a:pt x="1520" y="1"/>
                </a:lnTo>
                <a:cubicBezTo>
                  <a:pt x="1156" y="335"/>
                  <a:pt x="852" y="730"/>
                  <a:pt x="578" y="1156"/>
                </a:cubicBezTo>
                <a:cubicBezTo>
                  <a:pt x="335" y="1581"/>
                  <a:pt x="122" y="2037"/>
                  <a:pt x="0" y="2524"/>
                </a:cubicBezTo>
                <a:cubicBezTo>
                  <a:pt x="700" y="1825"/>
                  <a:pt x="1247" y="943"/>
                  <a:pt x="15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236"/>
          <p:cNvSpPr/>
          <p:nvPr/>
        </p:nvSpPr>
        <p:spPr>
          <a:xfrm>
            <a:off x="5295875" y="3122850"/>
            <a:ext cx="3842100" cy="11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236"/>
          <p:cNvSpPr txBox="1"/>
          <p:nvPr/>
        </p:nvSpPr>
        <p:spPr>
          <a:xfrm>
            <a:off x="5524450" y="2385663"/>
            <a:ext cx="3732000" cy="79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400">
                <a:solidFill>
                  <a:srgbClr val="741B47"/>
                </a:solidFill>
                <a:latin typeface="Lobster"/>
                <a:ea typeface="Lobster"/>
                <a:cs typeface="Lobster"/>
                <a:sym typeface="Lobster"/>
              </a:rPr>
              <a:t>11. Deep Listening</a:t>
            </a:r>
            <a:endParaRPr/>
          </a:p>
        </p:txBody>
      </p:sp>
      <p:sp>
        <p:nvSpPr>
          <p:cNvPr id="4969" name="Google Shape;4969;p236"/>
          <p:cNvSpPr/>
          <p:nvPr/>
        </p:nvSpPr>
        <p:spPr>
          <a:xfrm>
            <a:off x="2968400" y="3731600"/>
            <a:ext cx="567625" cy="647450"/>
          </a:xfrm>
          <a:custGeom>
            <a:rect b="b" l="l" r="r" t="t"/>
            <a:pathLst>
              <a:path extrusionOk="0" h="25898" w="22705">
                <a:moveTo>
                  <a:pt x="11319" y="0"/>
                </a:moveTo>
                <a:cubicBezTo>
                  <a:pt x="3510" y="0"/>
                  <a:pt x="0" y="7335"/>
                  <a:pt x="546" y="11976"/>
                </a:cubicBezTo>
                <a:cubicBezTo>
                  <a:pt x="1337" y="19089"/>
                  <a:pt x="5896" y="20396"/>
                  <a:pt x="6656" y="22280"/>
                </a:cubicBezTo>
                <a:cubicBezTo>
                  <a:pt x="7051" y="23466"/>
                  <a:pt x="7355" y="24682"/>
                  <a:pt x="7598" y="25898"/>
                </a:cubicBezTo>
                <a:lnTo>
                  <a:pt x="15015" y="25898"/>
                </a:lnTo>
                <a:cubicBezTo>
                  <a:pt x="15258" y="24682"/>
                  <a:pt x="15592" y="23466"/>
                  <a:pt x="15987" y="22280"/>
                </a:cubicBezTo>
                <a:cubicBezTo>
                  <a:pt x="16747" y="20396"/>
                  <a:pt x="21306" y="19119"/>
                  <a:pt x="22158" y="12037"/>
                </a:cubicBezTo>
                <a:cubicBezTo>
                  <a:pt x="22705" y="7356"/>
                  <a:pt x="19209" y="1"/>
                  <a:pt x="11367" y="1"/>
                </a:cubicBezTo>
                <a:cubicBezTo>
                  <a:pt x="11351" y="0"/>
                  <a:pt x="11335" y="0"/>
                  <a:pt x="11319"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236"/>
          <p:cNvSpPr/>
          <p:nvPr/>
        </p:nvSpPr>
        <p:spPr>
          <a:xfrm>
            <a:off x="3146950" y="4095600"/>
            <a:ext cx="63075" cy="296375"/>
          </a:xfrm>
          <a:custGeom>
            <a:rect b="b" l="l" r="r" t="t"/>
            <a:pathLst>
              <a:path extrusionOk="0" h="11855" w="2523">
                <a:moveTo>
                  <a:pt x="365" y="0"/>
                </a:moveTo>
                <a:lnTo>
                  <a:pt x="0" y="61"/>
                </a:lnTo>
                <a:lnTo>
                  <a:pt x="2158" y="11854"/>
                </a:lnTo>
                <a:lnTo>
                  <a:pt x="2523" y="11793"/>
                </a:lnTo>
                <a:lnTo>
                  <a:pt x="3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236"/>
          <p:cNvSpPr/>
          <p:nvPr/>
        </p:nvSpPr>
        <p:spPr>
          <a:xfrm>
            <a:off x="3292075" y="4096350"/>
            <a:ext cx="64625" cy="295625"/>
          </a:xfrm>
          <a:custGeom>
            <a:rect b="b" l="l" r="r" t="t"/>
            <a:pathLst>
              <a:path extrusionOk="0" h="11825" w="2585">
                <a:moveTo>
                  <a:pt x="2220" y="0"/>
                </a:moveTo>
                <a:lnTo>
                  <a:pt x="1" y="11763"/>
                </a:lnTo>
                <a:lnTo>
                  <a:pt x="365" y="11824"/>
                </a:lnTo>
                <a:lnTo>
                  <a:pt x="2584" y="61"/>
                </a:lnTo>
                <a:lnTo>
                  <a:pt x="2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236"/>
          <p:cNvSpPr/>
          <p:nvPr/>
        </p:nvSpPr>
        <p:spPr>
          <a:xfrm>
            <a:off x="3153775" y="4076600"/>
            <a:ext cx="199125" cy="118550"/>
          </a:xfrm>
          <a:custGeom>
            <a:rect b="b" l="l" r="r" t="t"/>
            <a:pathLst>
              <a:path extrusionOk="0" h="4742" w="7965">
                <a:moveTo>
                  <a:pt x="2220" y="213"/>
                </a:moveTo>
                <a:cubicBezTo>
                  <a:pt x="2402" y="213"/>
                  <a:pt x="2584" y="304"/>
                  <a:pt x="2675" y="486"/>
                </a:cubicBezTo>
                <a:cubicBezTo>
                  <a:pt x="2949" y="1003"/>
                  <a:pt x="2706" y="2128"/>
                  <a:pt x="2311" y="2827"/>
                </a:cubicBezTo>
                <a:lnTo>
                  <a:pt x="2220" y="2948"/>
                </a:lnTo>
                <a:cubicBezTo>
                  <a:pt x="1764" y="2006"/>
                  <a:pt x="1612" y="882"/>
                  <a:pt x="1855" y="426"/>
                </a:cubicBezTo>
                <a:cubicBezTo>
                  <a:pt x="1946" y="304"/>
                  <a:pt x="2068" y="213"/>
                  <a:pt x="2220" y="213"/>
                </a:cubicBezTo>
                <a:close/>
                <a:moveTo>
                  <a:pt x="5441" y="213"/>
                </a:moveTo>
                <a:cubicBezTo>
                  <a:pt x="5563" y="213"/>
                  <a:pt x="5685" y="304"/>
                  <a:pt x="5745" y="426"/>
                </a:cubicBezTo>
                <a:cubicBezTo>
                  <a:pt x="6049" y="912"/>
                  <a:pt x="5867" y="2189"/>
                  <a:pt x="5411" y="3161"/>
                </a:cubicBezTo>
                <a:cubicBezTo>
                  <a:pt x="5320" y="3070"/>
                  <a:pt x="5259" y="2979"/>
                  <a:pt x="5198" y="2888"/>
                </a:cubicBezTo>
                <a:cubicBezTo>
                  <a:pt x="4803" y="2158"/>
                  <a:pt x="4682" y="1034"/>
                  <a:pt x="5016" y="517"/>
                </a:cubicBezTo>
                <a:cubicBezTo>
                  <a:pt x="5077" y="334"/>
                  <a:pt x="5259" y="213"/>
                  <a:pt x="5441" y="213"/>
                </a:cubicBezTo>
                <a:close/>
                <a:moveTo>
                  <a:pt x="5472" y="0"/>
                </a:moveTo>
                <a:cubicBezTo>
                  <a:pt x="5198" y="31"/>
                  <a:pt x="4986" y="152"/>
                  <a:pt x="4864" y="395"/>
                </a:cubicBezTo>
                <a:cubicBezTo>
                  <a:pt x="4530" y="1003"/>
                  <a:pt x="4621" y="2189"/>
                  <a:pt x="5077" y="2979"/>
                </a:cubicBezTo>
                <a:cubicBezTo>
                  <a:pt x="5138" y="3100"/>
                  <a:pt x="5229" y="3252"/>
                  <a:pt x="5320" y="3344"/>
                </a:cubicBezTo>
                <a:cubicBezTo>
                  <a:pt x="5289" y="3404"/>
                  <a:pt x="5259" y="3465"/>
                  <a:pt x="5229" y="3526"/>
                </a:cubicBezTo>
                <a:cubicBezTo>
                  <a:pt x="4864" y="4164"/>
                  <a:pt x="4408" y="4529"/>
                  <a:pt x="3952" y="4529"/>
                </a:cubicBezTo>
                <a:cubicBezTo>
                  <a:pt x="3253" y="4529"/>
                  <a:pt x="2706" y="3769"/>
                  <a:pt x="2463" y="3313"/>
                </a:cubicBezTo>
                <a:cubicBezTo>
                  <a:pt x="2432" y="3283"/>
                  <a:pt x="2402" y="3222"/>
                  <a:pt x="2372" y="3161"/>
                </a:cubicBezTo>
                <a:cubicBezTo>
                  <a:pt x="2402" y="3070"/>
                  <a:pt x="2463" y="3009"/>
                  <a:pt x="2523" y="2918"/>
                </a:cubicBezTo>
                <a:cubicBezTo>
                  <a:pt x="2949" y="2158"/>
                  <a:pt x="3192" y="942"/>
                  <a:pt x="2858" y="365"/>
                </a:cubicBezTo>
                <a:cubicBezTo>
                  <a:pt x="2736" y="152"/>
                  <a:pt x="2493" y="31"/>
                  <a:pt x="2250" y="31"/>
                </a:cubicBezTo>
                <a:cubicBezTo>
                  <a:pt x="2037" y="31"/>
                  <a:pt x="1824" y="152"/>
                  <a:pt x="1733" y="334"/>
                </a:cubicBezTo>
                <a:cubicBezTo>
                  <a:pt x="1399" y="912"/>
                  <a:pt x="1642" y="2158"/>
                  <a:pt x="2128" y="3131"/>
                </a:cubicBezTo>
                <a:cubicBezTo>
                  <a:pt x="2007" y="3313"/>
                  <a:pt x="1794" y="3435"/>
                  <a:pt x="1581" y="3465"/>
                </a:cubicBezTo>
                <a:cubicBezTo>
                  <a:pt x="639" y="3465"/>
                  <a:pt x="213" y="1246"/>
                  <a:pt x="213" y="1216"/>
                </a:cubicBezTo>
                <a:lnTo>
                  <a:pt x="1" y="1277"/>
                </a:lnTo>
                <a:cubicBezTo>
                  <a:pt x="31" y="1368"/>
                  <a:pt x="457" y="3648"/>
                  <a:pt x="1581" y="3648"/>
                </a:cubicBezTo>
                <a:cubicBezTo>
                  <a:pt x="1824" y="3648"/>
                  <a:pt x="2068" y="3496"/>
                  <a:pt x="2220" y="3313"/>
                </a:cubicBezTo>
                <a:cubicBezTo>
                  <a:pt x="2220" y="3344"/>
                  <a:pt x="2250" y="3374"/>
                  <a:pt x="2280" y="3435"/>
                </a:cubicBezTo>
                <a:cubicBezTo>
                  <a:pt x="2767" y="4255"/>
                  <a:pt x="3344" y="4742"/>
                  <a:pt x="3922" y="4742"/>
                </a:cubicBezTo>
                <a:cubicBezTo>
                  <a:pt x="4590" y="4742"/>
                  <a:pt x="5077" y="4134"/>
                  <a:pt x="5411" y="3587"/>
                </a:cubicBezTo>
                <a:lnTo>
                  <a:pt x="5502" y="3465"/>
                </a:lnTo>
                <a:cubicBezTo>
                  <a:pt x="5715" y="3678"/>
                  <a:pt x="6019" y="3800"/>
                  <a:pt x="6323" y="3800"/>
                </a:cubicBezTo>
                <a:cubicBezTo>
                  <a:pt x="7265" y="3800"/>
                  <a:pt x="7934" y="1520"/>
                  <a:pt x="7964" y="1429"/>
                </a:cubicBezTo>
                <a:lnTo>
                  <a:pt x="7782" y="1368"/>
                </a:lnTo>
                <a:cubicBezTo>
                  <a:pt x="7600" y="2006"/>
                  <a:pt x="6992" y="3617"/>
                  <a:pt x="6323" y="3617"/>
                </a:cubicBezTo>
                <a:cubicBezTo>
                  <a:pt x="6019" y="3617"/>
                  <a:pt x="5745" y="3496"/>
                  <a:pt x="5563" y="3283"/>
                </a:cubicBezTo>
                <a:cubicBezTo>
                  <a:pt x="6080" y="2219"/>
                  <a:pt x="6262" y="882"/>
                  <a:pt x="5928" y="304"/>
                </a:cubicBezTo>
                <a:cubicBezTo>
                  <a:pt x="5837" y="122"/>
                  <a:pt x="5654" y="31"/>
                  <a:pt x="54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236"/>
          <p:cNvSpPr/>
          <p:nvPr/>
        </p:nvSpPr>
        <p:spPr>
          <a:xfrm>
            <a:off x="3137050" y="4371425"/>
            <a:ext cx="228775" cy="44850"/>
          </a:xfrm>
          <a:custGeom>
            <a:rect b="b" l="l" r="r" t="t"/>
            <a:pathLst>
              <a:path extrusionOk="0" h="1794" w="9151">
                <a:moveTo>
                  <a:pt x="1" y="1"/>
                </a:moveTo>
                <a:lnTo>
                  <a:pt x="1" y="1794"/>
                </a:lnTo>
                <a:lnTo>
                  <a:pt x="9120" y="1794"/>
                </a:lnTo>
                <a:lnTo>
                  <a:pt x="9150" y="31"/>
                </a:lnTo>
                <a:lnTo>
                  <a:pt x="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236"/>
          <p:cNvSpPr/>
          <p:nvPr/>
        </p:nvSpPr>
        <p:spPr>
          <a:xfrm>
            <a:off x="3137050" y="4423100"/>
            <a:ext cx="228000" cy="45625"/>
          </a:xfrm>
          <a:custGeom>
            <a:rect b="b" l="l" r="r" t="t"/>
            <a:pathLst>
              <a:path extrusionOk="0" h="1825" w="9120">
                <a:moveTo>
                  <a:pt x="1" y="0"/>
                </a:moveTo>
                <a:lnTo>
                  <a:pt x="1" y="1794"/>
                </a:lnTo>
                <a:lnTo>
                  <a:pt x="9120" y="1824"/>
                </a:lnTo>
                <a:lnTo>
                  <a:pt x="9120" y="31"/>
                </a:lnTo>
                <a:lnTo>
                  <a:pt x="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236"/>
          <p:cNvSpPr/>
          <p:nvPr/>
        </p:nvSpPr>
        <p:spPr>
          <a:xfrm>
            <a:off x="3137050" y="4474775"/>
            <a:ext cx="228000" cy="44850"/>
          </a:xfrm>
          <a:custGeom>
            <a:rect b="b" l="l" r="r" t="t"/>
            <a:pathLst>
              <a:path extrusionOk="0" h="1794" w="9120">
                <a:moveTo>
                  <a:pt x="1" y="0"/>
                </a:moveTo>
                <a:lnTo>
                  <a:pt x="1" y="1794"/>
                </a:lnTo>
                <a:lnTo>
                  <a:pt x="9120" y="1794"/>
                </a:lnTo>
                <a:lnTo>
                  <a:pt x="9120"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236"/>
          <p:cNvSpPr/>
          <p:nvPr/>
        </p:nvSpPr>
        <p:spPr>
          <a:xfrm>
            <a:off x="3254075" y="3585700"/>
            <a:ext cx="12950" cy="73725"/>
          </a:xfrm>
          <a:custGeom>
            <a:rect b="b" l="l" r="r" t="t"/>
            <a:pathLst>
              <a:path extrusionOk="0" h="2949" w="518">
                <a:moveTo>
                  <a:pt x="305" y="1"/>
                </a:moveTo>
                <a:lnTo>
                  <a:pt x="305" y="1"/>
                </a:lnTo>
                <a:cubicBezTo>
                  <a:pt x="31" y="973"/>
                  <a:pt x="1" y="1976"/>
                  <a:pt x="244" y="2949"/>
                </a:cubicBezTo>
                <a:cubicBezTo>
                  <a:pt x="518" y="1976"/>
                  <a:pt x="518" y="973"/>
                  <a:pt x="3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236"/>
          <p:cNvSpPr/>
          <p:nvPr/>
        </p:nvSpPr>
        <p:spPr>
          <a:xfrm>
            <a:off x="3054225" y="3636625"/>
            <a:ext cx="35750" cy="64600"/>
          </a:xfrm>
          <a:custGeom>
            <a:rect b="b" l="l" r="r" t="t"/>
            <a:pathLst>
              <a:path extrusionOk="0" h="2584" w="1430">
                <a:moveTo>
                  <a:pt x="1" y="0"/>
                </a:moveTo>
                <a:lnTo>
                  <a:pt x="1" y="0"/>
                </a:lnTo>
                <a:cubicBezTo>
                  <a:pt x="122" y="486"/>
                  <a:pt x="305" y="942"/>
                  <a:pt x="578" y="1398"/>
                </a:cubicBezTo>
                <a:cubicBezTo>
                  <a:pt x="791" y="1824"/>
                  <a:pt x="1095" y="2219"/>
                  <a:pt x="1429" y="2584"/>
                </a:cubicBezTo>
                <a:cubicBezTo>
                  <a:pt x="1308" y="2097"/>
                  <a:pt x="1125" y="1611"/>
                  <a:pt x="882" y="1186"/>
                </a:cubicBezTo>
                <a:cubicBezTo>
                  <a:pt x="639" y="760"/>
                  <a:pt x="335" y="334"/>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236"/>
          <p:cNvSpPr/>
          <p:nvPr/>
        </p:nvSpPr>
        <p:spPr>
          <a:xfrm>
            <a:off x="2899975" y="3784025"/>
            <a:ext cx="63850" cy="38025"/>
          </a:xfrm>
          <a:custGeom>
            <a:rect b="b" l="l" r="r" t="t"/>
            <a:pathLst>
              <a:path extrusionOk="0" h="1521" w="2554">
                <a:moveTo>
                  <a:pt x="0" y="1"/>
                </a:moveTo>
                <a:lnTo>
                  <a:pt x="0" y="1"/>
                </a:lnTo>
                <a:cubicBezTo>
                  <a:pt x="365" y="366"/>
                  <a:pt x="730" y="670"/>
                  <a:pt x="1186" y="913"/>
                </a:cubicBezTo>
                <a:cubicBezTo>
                  <a:pt x="1611" y="1186"/>
                  <a:pt x="2067" y="1369"/>
                  <a:pt x="2554" y="1521"/>
                </a:cubicBezTo>
                <a:cubicBezTo>
                  <a:pt x="1855" y="791"/>
                  <a:pt x="973" y="27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236"/>
          <p:cNvSpPr/>
          <p:nvPr/>
        </p:nvSpPr>
        <p:spPr>
          <a:xfrm>
            <a:off x="2840700" y="3984325"/>
            <a:ext cx="73725" cy="9475"/>
          </a:xfrm>
          <a:custGeom>
            <a:rect b="b" l="l" r="r" t="t"/>
            <a:pathLst>
              <a:path extrusionOk="0" h="379" w="2949">
                <a:moveTo>
                  <a:pt x="1332" y="0"/>
                </a:moveTo>
                <a:cubicBezTo>
                  <a:pt x="879" y="0"/>
                  <a:pt x="430" y="54"/>
                  <a:pt x="1" y="165"/>
                </a:cubicBezTo>
                <a:cubicBezTo>
                  <a:pt x="501" y="311"/>
                  <a:pt x="1028" y="379"/>
                  <a:pt x="1557" y="379"/>
                </a:cubicBezTo>
                <a:cubicBezTo>
                  <a:pt x="2024" y="379"/>
                  <a:pt x="2493" y="326"/>
                  <a:pt x="2949" y="226"/>
                </a:cubicBezTo>
                <a:cubicBezTo>
                  <a:pt x="2420" y="77"/>
                  <a:pt x="1873" y="0"/>
                  <a:pt x="133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236"/>
          <p:cNvSpPr/>
          <p:nvPr/>
        </p:nvSpPr>
        <p:spPr>
          <a:xfrm>
            <a:off x="2890850" y="4159425"/>
            <a:ext cx="64625" cy="36500"/>
          </a:xfrm>
          <a:custGeom>
            <a:rect b="b" l="l" r="r" t="t"/>
            <a:pathLst>
              <a:path extrusionOk="0" h="1460" w="2585">
                <a:moveTo>
                  <a:pt x="2584" y="0"/>
                </a:moveTo>
                <a:lnTo>
                  <a:pt x="2584" y="0"/>
                </a:lnTo>
                <a:cubicBezTo>
                  <a:pt x="2098" y="122"/>
                  <a:pt x="1642" y="304"/>
                  <a:pt x="1217" y="578"/>
                </a:cubicBezTo>
                <a:cubicBezTo>
                  <a:pt x="761" y="791"/>
                  <a:pt x="365" y="1094"/>
                  <a:pt x="1" y="1459"/>
                </a:cubicBezTo>
                <a:cubicBezTo>
                  <a:pt x="973" y="1186"/>
                  <a:pt x="1855" y="699"/>
                  <a:pt x="25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236"/>
          <p:cNvSpPr/>
          <p:nvPr/>
        </p:nvSpPr>
        <p:spPr>
          <a:xfrm>
            <a:off x="3540575" y="4173100"/>
            <a:ext cx="63850" cy="38025"/>
          </a:xfrm>
          <a:custGeom>
            <a:rect b="b" l="l" r="r" t="t"/>
            <a:pathLst>
              <a:path extrusionOk="0" h="1521" w="2554">
                <a:moveTo>
                  <a:pt x="0" y="0"/>
                </a:moveTo>
                <a:lnTo>
                  <a:pt x="0" y="0"/>
                </a:lnTo>
                <a:cubicBezTo>
                  <a:pt x="699" y="730"/>
                  <a:pt x="1581" y="1247"/>
                  <a:pt x="2553" y="1520"/>
                </a:cubicBezTo>
                <a:cubicBezTo>
                  <a:pt x="1854" y="821"/>
                  <a:pt x="973" y="304"/>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236"/>
          <p:cNvSpPr/>
          <p:nvPr/>
        </p:nvSpPr>
        <p:spPr>
          <a:xfrm>
            <a:off x="3589950" y="4001175"/>
            <a:ext cx="73750" cy="10100"/>
          </a:xfrm>
          <a:custGeom>
            <a:rect b="b" l="l" r="r" t="t"/>
            <a:pathLst>
              <a:path extrusionOk="0" h="404" w="2950">
                <a:moveTo>
                  <a:pt x="1227" y="0"/>
                </a:moveTo>
                <a:cubicBezTo>
                  <a:pt x="807" y="0"/>
                  <a:pt x="404" y="59"/>
                  <a:pt x="1" y="160"/>
                </a:cubicBezTo>
                <a:cubicBezTo>
                  <a:pt x="487" y="312"/>
                  <a:pt x="973" y="403"/>
                  <a:pt x="1490" y="403"/>
                </a:cubicBezTo>
                <a:cubicBezTo>
                  <a:pt x="1976" y="403"/>
                  <a:pt x="2463" y="342"/>
                  <a:pt x="2949" y="221"/>
                </a:cubicBezTo>
                <a:cubicBezTo>
                  <a:pt x="2493" y="69"/>
                  <a:pt x="1976" y="8"/>
                  <a:pt x="1490" y="8"/>
                </a:cubicBezTo>
                <a:cubicBezTo>
                  <a:pt x="1402" y="3"/>
                  <a:pt x="1314" y="0"/>
                  <a:pt x="12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236"/>
          <p:cNvSpPr/>
          <p:nvPr/>
        </p:nvSpPr>
        <p:spPr>
          <a:xfrm>
            <a:off x="3548925" y="3800000"/>
            <a:ext cx="64625" cy="35725"/>
          </a:xfrm>
          <a:custGeom>
            <a:rect b="b" l="l" r="r" t="t"/>
            <a:pathLst>
              <a:path extrusionOk="0" h="1429" w="2585">
                <a:moveTo>
                  <a:pt x="2584" y="0"/>
                </a:moveTo>
                <a:lnTo>
                  <a:pt x="2584" y="0"/>
                </a:lnTo>
                <a:cubicBezTo>
                  <a:pt x="2098" y="91"/>
                  <a:pt x="1611" y="304"/>
                  <a:pt x="1186" y="547"/>
                </a:cubicBezTo>
                <a:cubicBezTo>
                  <a:pt x="760" y="790"/>
                  <a:pt x="365" y="1064"/>
                  <a:pt x="0" y="1429"/>
                </a:cubicBezTo>
                <a:cubicBezTo>
                  <a:pt x="487" y="1307"/>
                  <a:pt x="943" y="1125"/>
                  <a:pt x="1368" y="851"/>
                </a:cubicBezTo>
                <a:cubicBezTo>
                  <a:pt x="1824" y="638"/>
                  <a:pt x="2219" y="334"/>
                  <a:pt x="25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236"/>
          <p:cNvSpPr/>
          <p:nvPr/>
        </p:nvSpPr>
        <p:spPr>
          <a:xfrm>
            <a:off x="3428100" y="3645725"/>
            <a:ext cx="38025" cy="63100"/>
          </a:xfrm>
          <a:custGeom>
            <a:rect b="b" l="l" r="r" t="t"/>
            <a:pathLst>
              <a:path extrusionOk="0" h="2524" w="1521">
                <a:moveTo>
                  <a:pt x="1520" y="1"/>
                </a:moveTo>
                <a:lnTo>
                  <a:pt x="1520" y="1"/>
                </a:lnTo>
                <a:cubicBezTo>
                  <a:pt x="1156" y="335"/>
                  <a:pt x="852" y="730"/>
                  <a:pt x="578" y="1156"/>
                </a:cubicBezTo>
                <a:cubicBezTo>
                  <a:pt x="335" y="1581"/>
                  <a:pt x="122" y="2037"/>
                  <a:pt x="0" y="2524"/>
                </a:cubicBezTo>
                <a:cubicBezTo>
                  <a:pt x="700" y="1825"/>
                  <a:pt x="1247" y="943"/>
                  <a:pt x="15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236"/>
          <p:cNvSpPr txBox="1"/>
          <p:nvPr>
            <p:ph type="title"/>
          </p:nvPr>
        </p:nvSpPr>
        <p:spPr>
          <a:xfrm>
            <a:off x="3804250" y="3543500"/>
            <a:ext cx="5195400" cy="1401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51C75"/>
              </a:buClr>
              <a:buSzPts val="1800"/>
              <a:buFont typeface="Georgia"/>
              <a:buChar char="●"/>
            </a:pPr>
            <a:r>
              <a:rPr b="0" i="1" lang="en" sz="1800">
                <a:solidFill>
                  <a:srgbClr val="351C75"/>
                </a:solidFill>
                <a:highlight>
                  <a:srgbClr val="FFFFFF"/>
                </a:highlight>
                <a:latin typeface="Georgia"/>
                <a:ea typeface="Georgia"/>
                <a:cs typeface="Georgia"/>
                <a:sym typeface="Georgia"/>
              </a:rPr>
              <a:t>Listening to underlying message about the person feeling</a:t>
            </a:r>
            <a:r>
              <a:rPr b="0" i="1" lang="en" sz="1800">
                <a:solidFill>
                  <a:srgbClr val="351C75"/>
                </a:solidFill>
                <a:highlight>
                  <a:srgbClr val="FFFFFF"/>
                </a:highlight>
                <a:latin typeface="Georgia"/>
                <a:ea typeface="Georgia"/>
                <a:cs typeface="Georgia"/>
                <a:sym typeface="Georgia"/>
              </a:rPr>
              <a:t>s , it </a:t>
            </a:r>
            <a:r>
              <a:rPr b="0" i="1" lang="en" sz="1800">
                <a:solidFill>
                  <a:srgbClr val="351C75"/>
                </a:solidFill>
                <a:latin typeface="Georgia"/>
                <a:ea typeface="Georgia"/>
                <a:cs typeface="Georgia"/>
                <a:sym typeface="Georgia"/>
              </a:rPr>
              <a:t>involves listening, from a deep, receptive, and caring place in oneself </a:t>
            </a:r>
            <a:r>
              <a:rPr b="0" i="1" lang="en" sz="1800">
                <a:solidFill>
                  <a:srgbClr val="351C75"/>
                </a:solidFill>
                <a:highlight>
                  <a:schemeClr val="lt1"/>
                </a:highlight>
                <a:latin typeface="Georgia"/>
                <a:ea typeface="Georgia"/>
                <a:cs typeface="Georgia"/>
                <a:sym typeface="Georgia"/>
              </a:rPr>
              <a:t>.</a:t>
            </a:r>
            <a:endParaRPr b="0" i="1" sz="1800">
              <a:solidFill>
                <a:srgbClr val="351C75"/>
              </a:solidFill>
              <a:latin typeface="Georgia"/>
              <a:ea typeface="Georgia"/>
              <a:cs typeface="Georgia"/>
              <a:sym typeface="Georgia"/>
            </a:endParaRPr>
          </a:p>
        </p:txBody>
      </p:sp>
      <p:pic>
        <p:nvPicPr>
          <p:cNvPr id="4986" name="Google Shape;4986;p236"/>
          <p:cNvPicPr preferRelativeResize="0"/>
          <p:nvPr/>
        </p:nvPicPr>
        <p:blipFill rotWithShape="1">
          <a:blip r:embed="rId3">
            <a:alphaModFix/>
          </a:blip>
          <a:srcRect b="0" l="24013" r="12019" t="0"/>
          <a:stretch/>
        </p:blipFill>
        <p:spPr>
          <a:xfrm>
            <a:off x="674025" y="3397575"/>
            <a:ext cx="1864425" cy="1562100"/>
          </a:xfrm>
          <a:prstGeom prst="rect">
            <a:avLst/>
          </a:prstGeom>
          <a:noFill/>
          <a:ln>
            <a:noFill/>
          </a:ln>
        </p:spPr>
      </p:pic>
      <p:pic>
        <p:nvPicPr>
          <p:cNvPr id="4987" name="Google Shape;4987;p236"/>
          <p:cNvPicPr preferRelativeResize="0"/>
          <p:nvPr/>
        </p:nvPicPr>
        <p:blipFill>
          <a:blip r:embed="rId4">
            <a:alphaModFix/>
          </a:blip>
          <a:stretch>
            <a:fillRect/>
          </a:stretch>
        </p:blipFill>
        <p:spPr>
          <a:xfrm>
            <a:off x="5524450" y="457088"/>
            <a:ext cx="2939250" cy="1962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1" name="Shape 4991"/>
        <p:cNvGrpSpPr/>
        <p:nvPr/>
      </p:nvGrpSpPr>
      <p:grpSpPr>
        <a:xfrm>
          <a:off x="0" y="0"/>
          <a:ext cx="0" cy="0"/>
          <a:chOff x="0" y="0"/>
          <a:chExt cx="0" cy="0"/>
        </a:xfrm>
      </p:grpSpPr>
      <p:sp>
        <p:nvSpPr>
          <p:cNvPr id="4992" name="Google Shape;4992;p237"/>
          <p:cNvSpPr txBox="1"/>
          <p:nvPr>
            <p:ph type="title"/>
          </p:nvPr>
        </p:nvSpPr>
        <p:spPr>
          <a:xfrm>
            <a:off x="306800" y="527275"/>
            <a:ext cx="77868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Listening steps</a:t>
            </a:r>
            <a:endParaRPr sz="3500"/>
          </a:p>
        </p:txBody>
      </p:sp>
      <p:sp>
        <p:nvSpPr>
          <p:cNvPr id="4993" name="Google Shape;4993;p237"/>
          <p:cNvSpPr/>
          <p:nvPr/>
        </p:nvSpPr>
        <p:spPr>
          <a:xfrm>
            <a:off x="897174" y="1655356"/>
            <a:ext cx="5775107" cy="108143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237"/>
          <p:cNvSpPr txBox="1"/>
          <p:nvPr>
            <p:ph idx="4294967295" type="subTitle"/>
          </p:nvPr>
        </p:nvSpPr>
        <p:spPr>
          <a:xfrm>
            <a:off x="815000" y="3087850"/>
            <a:ext cx="1228500" cy="264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000">
                <a:latin typeface="Bebas Neue"/>
                <a:ea typeface="Bebas Neue"/>
                <a:cs typeface="Bebas Neue"/>
                <a:sym typeface="Bebas Neue"/>
              </a:rPr>
              <a:t>Receiving </a:t>
            </a:r>
            <a:endParaRPr sz="2000">
              <a:latin typeface="Bebas Neue"/>
              <a:ea typeface="Bebas Neue"/>
              <a:cs typeface="Bebas Neue"/>
              <a:sym typeface="Bebas Neue"/>
            </a:endParaRPr>
          </a:p>
        </p:txBody>
      </p:sp>
      <p:sp>
        <p:nvSpPr>
          <p:cNvPr id="4995" name="Google Shape;4995;p237"/>
          <p:cNvSpPr txBox="1"/>
          <p:nvPr>
            <p:ph idx="4294967295" type="subTitle"/>
          </p:nvPr>
        </p:nvSpPr>
        <p:spPr>
          <a:xfrm>
            <a:off x="2200275" y="3087850"/>
            <a:ext cx="1550100" cy="264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000">
                <a:latin typeface="Bebas Neue"/>
                <a:ea typeface="Bebas Neue"/>
                <a:cs typeface="Bebas Neue"/>
                <a:sym typeface="Bebas Neue"/>
              </a:rPr>
              <a:t>UnderstandinG </a:t>
            </a:r>
            <a:endParaRPr sz="2000">
              <a:latin typeface="Bebas Neue"/>
              <a:ea typeface="Bebas Neue"/>
              <a:cs typeface="Bebas Neue"/>
              <a:sym typeface="Bebas Neue"/>
            </a:endParaRPr>
          </a:p>
        </p:txBody>
      </p:sp>
      <p:sp>
        <p:nvSpPr>
          <p:cNvPr id="4996" name="Google Shape;4996;p237"/>
          <p:cNvSpPr txBox="1"/>
          <p:nvPr>
            <p:ph idx="4294967295" type="subTitle"/>
          </p:nvPr>
        </p:nvSpPr>
        <p:spPr>
          <a:xfrm>
            <a:off x="3907162" y="3087850"/>
            <a:ext cx="1550100" cy="264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000">
                <a:latin typeface="Bebas Neue"/>
                <a:ea typeface="Bebas Neue"/>
                <a:cs typeface="Bebas Neue"/>
                <a:sym typeface="Bebas Neue"/>
              </a:rPr>
              <a:t>Remembering </a:t>
            </a:r>
            <a:endParaRPr sz="2000">
              <a:latin typeface="Bebas Neue"/>
              <a:ea typeface="Bebas Neue"/>
              <a:cs typeface="Bebas Neue"/>
              <a:sym typeface="Bebas Neue"/>
            </a:endParaRPr>
          </a:p>
        </p:txBody>
      </p:sp>
      <p:sp>
        <p:nvSpPr>
          <p:cNvPr id="4997" name="Google Shape;4997;p237"/>
          <p:cNvSpPr txBox="1"/>
          <p:nvPr>
            <p:ph idx="4294967295" type="subTitle"/>
          </p:nvPr>
        </p:nvSpPr>
        <p:spPr>
          <a:xfrm>
            <a:off x="5618154" y="3087850"/>
            <a:ext cx="1228500" cy="264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000">
                <a:latin typeface="Bebas Neue"/>
                <a:ea typeface="Bebas Neue"/>
                <a:cs typeface="Bebas Neue"/>
                <a:sym typeface="Bebas Neue"/>
              </a:rPr>
              <a:t>evaluating</a:t>
            </a:r>
            <a:endParaRPr sz="2000">
              <a:latin typeface="Bebas Neue"/>
              <a:ea typeface="Bebas Neue"/>
              <a:cs typeface="Bebas Neue"/>
              <a:sym typeface="Bebas Neue"/>
            </a:endParaRPr>
          </a:p>
        </p:txBody>
      </p:sp>
      <p:sp>
        <p:nvSpPr>
          <p:cNvPr id="4998" name="Google Shape;4998;p237"/>
          <p:cNvSpPr/>
          <p:nvPr/>
        </p:nvSpPr>
        <p:spPr>
          <a:xfrm>
            <a:off x="0" y="1172875"/>
            <a:ext cx="31728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237"/>
          <p:cNvSpPr/>
          <p:nvPr/>
        </p:nvSpPr>
        <p:spPr>
          <a:xfrm>
            <a:off x="7273920" y="1725779"/>
            <a:ext cx="962292" cy="962174"/>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0" name="Google Shape;5000;p237"/>
          <p:cNvGrpSpPr/>
          <p:nvPr/>
        </p:nvGrpSpPr>
        <p:grpSpPr>
          <a:xfrm>
            <a:off x="1333415" y="1873260"/>
            <a:ext cx="379330" cy="645617"/>
            <a:chOff x="5777767" y="3804826"/>
            <a:chExt cx="258699" cy="362136"/>
          </a:xfrm>
        </p:grpSpPr>
        <p:sp>
          <p:nvSpPr>
            <p:cNvPr id="5001" name="Google Shape;5001;p237"/>
            <p:cNvSpPr/>
            <p:nvPr/>
          </p:nvSpPr>
          <p:spPr>
            <a:xfrm>
              <a:off x="5777767" y="3804826"/>
              <a:ext cx="258699" cy="362136"/>
            </a:xfrm>
            <a:custGeom>
              <a:rect b="b" l="l" r="r" t="t"/>
              <a:pathLst>
                <a:path extrusionOk="0" h="13822" w="9874">
                  <a:moveTo>
                    <a:pt x="5867" y="0"/>
                  </a:moveTo>
                  <a:cubicBezTo>
                    <a:pt x="5620" y="0"/>
                    <a:pt x="5369" y="28"/>
                    <a:pt x="5119" y="85"/>
                  </a:cubicBezTo>
                  <a:cubicBezTo>
                    <a:pt x="4669" y="200"/>
                    <a:pt x="4238" y="382"/>
                    <a:pt x="3835" y="622"/>
                  </a:cubicBezTo>
                  <a:cubicBezTo>
                    <a:pt x="3528" y="804"/>
                    <a:pt x="3260" y="1043"/>
                    <a:pt x="3039" y="1312"/>
                  </a:cubicBezTo>
                  <a:cubicBezTo>
                    <a:pt x="2685" y="1743"/>
                    <a:pt x="2196" y="2031"/>
                    <a:pt x="1659" y="2136"/>
                  </a:cubicBezTo>
                  <a:cubicBezTo>
                    <a:pt x="1448" y="2174"/>
                    <a:pt x="1266" y="2318"/>
                    <a:pt x="1180" y="2520"/>
                  </a:cubicBezTo>
                  <a:cubicBezTo>
                    <a:pt x="979" y="2980"/>
                    <a:pt x="739" y="3814"/>
                    <a:pt x="1266" y="4427"/>
                  </a:cubicBezTo>
                  <a:cubicBezTo>
                    <a:pt x="2033" y="5328"/>
                    <a:pt x="1" y="6833"/>
                    <a:pt x="1266" y="9095"/>
                  </a:cubicBezTo>
                  <a:cubicBezTo>
                    <a:pt x="1669" y="9804"/>
                    <a:pt x="1410" y="10677"/>
                    <a:pt x="1324" y="11434"/>
                  </a:cubicBezTo>
                  <a:cubicBezTo>
                    <a:pt x="1218" y="12162"/>
                    <a:pt x="1496" y="12891"/>
                    <a:pt x="2062" y="13361"/>
                  </a:cubicBezTo>
                  <a:cubicBezTo>
                    <a:pt x="2416" y="13659"/>
                    <a:pt x="2870" y="13821"/>
                    <a:pt x="3344" y="13821"/>
                  </a:cubicBezTo>
                  <a:cubicBezTo>
                    <a:pt x="3357" y="13821"/>
                    <a:pt x="3371" y="13821"/>
                    <a:pt x="3384" y="13821"/>
                  </a:cubicBezTo>
                  <a:cubicBezTo>
                    <a:pt x="4103" y="13802"/>
                    <a:pt x="4774" y="13437"/>
                    <a:pt x="5196" y="12853"/>
                  </a:cubicBezTo>
                  <a:lnTo>
                    <a:pt x="5963" y="11769"/>
                  </a:lnTo>
                  <a:lnTo>
                    <a:pt x="5944" y="11769"/>
                  </a:lnTo>
                  <a:lnTo>
                    <a:pt x="6509" y="11012"/>
                  </a:lnTo>
                  <a:lnTo>
                    <a:pt x="7497" y="9622"/>
                  </a:lnTo>
                  <a:cubicBezTo>
                    <a:pt x="9471" y="6574"/>
                    <a:pt x="9874" y="4053"/>
                    <a:pt x="8925" y="1973"/>
                  </a:cubicBezTo>
                  <a:cubicBezTo>
                    <a:pt x="8370" y="750"/>
                    <a:pt x="7160" y="0"/>
                    <a:pt x="5867" y="0"/>
                  </a:cubicBezTo>
                  <a:close/>
                </a:path>
              </a:pathLst>
            </a:custGeom>
            <a:solidFill>
              <a:srgbClr val="D6DC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237"/>
            <p:cNvSpPr/>
            <p:nvPr/>
          </p:nvSpPr>
          <p:spPr>
            <a:xfrm>
              <a:off x="5820211" y="3822852"/>
              <a:ext cx="216255" cy="344085"/>
            </a:xfrm>
            <a:custGeom>
              <a:rect b="b" l="l" r="r" t="t"/>
              <a:pathLst>
                <a:path extrusionOk="0" h="13133" w="8254">
                  <a:moveTo>
                    <a:pt x="6270" y="1"/>
                  </a:moveTo>
                  <a:cubicBezTo>
                    <a:pt x="6433" y="202"/>
                    <a:pt x="6567" y="432"/>
                    <a:pt x="6672" y="672"/>
                  </a:cubicBezTo>
                  <a:cubicBezTo>
                    <a:pt x="7612" y="2742"/>
                    <a:pt x="7199" y="5263"/>
                    <a:pt x="5234" y="8292"/>
                  </a:cubicBezTo>
                  <a:lnTo>
                    <a:pt x="4247" y="9682"/>
                  </a:lnTo>
                  <a:lnTo>
                    <a:pt x="3682" y="10449"/>
                  </a:lnTo>
                  <a:lnTo>
                    <a:pt x="3701" y="10449"/>
                  </a:lnTo>
                  <a:lnTo>
                    <a:pt x="2934" y="11513"/>
                  </a:lnTo>
                  <a:cubicBezTo>
                    <a:pt x="2512" y="12117"/>
                    <a:pt x="1822" y="12481"/>
                    <a:pt x="1074" y="12490"/>
                  </a:cubicBezTo>
                  <a:cubicBezTo>
                    <a:pt x="700" y="12490"/>
                    <a:pt x="317" y="12385"/>
                    <a:pt x="1" y="12184"/>
                  </a:cubicBezTo>
                  <a:lnTo>
                    <a:pt x="1" y="12184"/>
                  </a:lnTo>
                  <a:cubicBezTo>
                    <a:pt x="116" y="12366"/>
                    <a:pt x="260" y="12529"/>
                    <a:pt x="432" y="12673"/>
                  </a:cubicBezTo>
                  <a:cubicBezTo>
                    <a:pt x="796" y="12970"/>
                    <a:pt x="1247" y="13133"/>
                    <a:pt x="1717" y="13133"/>
                  </a:cubicBezTo>
                  <a:cubicBezTo>
                    <a:pt x="2455" y="13123"/>
                    <a:pt x="3145" y="12759"/>
                    <a:pt x="3576" y="12155"/>
                  </a:cubicBezTo>
                  <a:lnTo>
                    <a:pt x="4333" y="11091"/>
                  </a:lnTo>
                  <a:lnTo>
                    <a:pt x="4314" y="11091"/>
                  </a:lnTo>
                  <a:lnTo>
                    <a:pt x="4880" y="10324"/>
                  </a:lnTo>
                  <a:lnTo>
                    <a:pt x="5877" y="8944"/>
                  </a:lnTo>
                  <a:cubicBezTo>
                    <a:pt x="7842" y="5905"/>
                    <a:pt x="8254" y="3384"/>
                    <a:pt x="7314" y="1314"/>
                  </a:cubicBezTo>
                  <a:cubicBezTo>
                    <a:pt x="7084" y="796"/>
                    <a:pt x="6720" y="346"/>
                    <a:pt x="6270" y="1"/>
                  </a:cubicBezTo>
                  <a:close/>
                </a:path>
              </a:pathLst>
            </a:custGeom>
            <a:solidFill>
              <a:srgbClr val="CBD2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237"/>
            <p:cNvSpPr/>
            <p:nvPr/>
          </p:nvSpPr>
          <p:spPr>
            <a:xfrm>
              <a:off x="5841067" y="3853427"/>
              <a:ext cx="154973" cy="205775"/>
            </a:xfrm>
            <a:custGeom>
              <a:rect b="b" l="l" r="r" t="t"/>
              <a:pathLst>
                <a:path extrusionOk="0" h="7854" w="5915">
                  <a:moveTo>
                    <a:pt x="2982" y="0"/>
                  </a:moveTo>
                  <a:cubicBezTo>
                    <a:pt x="2860" y="0"/>
                    <a:pt x="2738" y="7"/>
                    <a:pt x="2617" y="22"/>
                  </a:cubicBezTo>
                  <a:cubicBezTo>
                    <a:pt x="2128" y="32"/>
                    <a:pt x="1965" y="224"/>
                    <a:pt x="1965" y="224"/>
                  </a:cubicBezTo>
                  <a:cubicBezTo>
                    <a:pt x="1515" y="463"/>
                    <a:pt x="1199" y="895"/>
                    <a:pt x="1103" y="1383"/>
                  </a:cubicBezTo>
                  <a:cubicBezTo>
                    <a:pt x="1064" y="1585"/>
                    <a:pt x="1045" y="1786"/>
                    <a:pt x="1036" y="1987"/>
                  </a:cubicBezTo>
                  <a:cubicBezTo>
                    <a:pt x="1026" y="2831"/>
                    <a:pt x="1429" y="3636"/>
                    <a:pt x="2119" y="4125"/>
                  </a:cubicBezTo>
                  <a:lnTo>
                    <a:pt x="2560" y="4432"/>
                  </a:lnTo>
                  <a:cubicBezTo>
                    <a:pt x="2646" y="4489"/>
                    <a:pt x="2713" y="4585"/>
                    <a:pt x="2732" y="4700"/>
                  </a:cubicBezTo>
                  <a:cubicBezTo>
                    <a:pt x="2771" y="4834"/>
                    <a:pt x="2742" y="4988"/>
                    <a:pt x="2656" y="5103"/>
                  </a:cubicBezTo>
                  <a:cubicBezTo>
                    <a:pt x="2566" y="5209"/>
                    <a:pt x="2441" y="5263"/>
                    <a:pt x="2314" y="5263"/>
                  </a:cubicBezTo>
                  <a:cubicBezTo>
                    <a:pt x="2223" y="5263"/>
                    <a:pt x="2132" y="5235"/>
                    <a:pt x="2052" y="5179"/>
                  </a:cubicBezTo>
                  <a:lnTo>
                    <a:pt x="882" y="4355"/>
                  </a:lnTo>
                  <a:cubicBezTo>
                    <a:pt x="852" y="4332"/>
                    <a:pt x="819" y="4322"/>
                    <a:pt x="786" y="4322"/>
                  </a:cubicBezTo>
                  <a:cubicBezTo>
                    <a:pt x="694" y="4322"/>
                    <a:pt x="609" y="4402"/>
                    <a:pt x="623" y="4508"/>
                  </a:cubicBezTo>
                  <a:cubicBezTo>
                    <a:pt x="729" y="5333"/>
                    <a:pt x="671" y="6061"/>
                    <a:pt x="413" y="6684"/>
                  </a:cubicBezTo>
                  <a:lnTo>
                    <a:pt x="115" y="7326"/>
                  </a:lnTo>
                  <a:cubicBezTo>
                    <a:pt x="0" y="7566"/>
                    <a:pt x="182" y="7844"/>
                    <a:pt x="451" y="7854"/>
                  </a:cubicBezTo>
                  <a:cubicBezTo>
                    <a:pt x="681" y="7834"/>
                    <a:pt x="901" y="7719"/>
                    <a:pt x="1036" y="7537"/>
                  </a:cubicBezTo>
                  <a:lnTo>
                    <a:pt x="1361" y="7048"/>
                  </a:lnTo>
                  <a:cubicBezTo>
                    <a:pt x="3911" y="6358"/>
                    <a:pt x="4390" y="4441"/>
                    <a:pt x="3633" y="1805"/>
                  </a:cubicBezTo>
                  <a:cubicBezTo>
                    <a:pt x="3585" y="1652"/>
                    <a:pt x="3643" y="1489"/>
                    <a:pt x="3777" y="1412"/>
                  </a:cubicBezTo>
                  <a:cubicBezTo>
                    <a:pt x="3832" y="1385"/>
                    <a:pt x="3891" y="1372"/>
                    <a:pt x="3950" y="1372"/>
                  </a:cubicBezTo>
                  <a:cubicBezTo>
                    <a:pt x="4036" y="1372"/>
                    <a:pt x="4121" y="1399"/>
                    <a:pt x="4189" y="1451"/>
                  </a:cubicBezTo>
                  <a:cubicBezTo>
                    <a:pt x="4208" y="1470"/>
                    <a:pt x="4228" y="1479"/>
                    <a:pt x="4247" y="1498"/>
                  </a:cubicBezTo>
                  <a:cubicBezTo>
                    <a:pt x="4946" y="2936"/>
                    <a:pt x="5071" y="4259"/>
                    <a:pt x="4429" y="5793"/>
                  </a:cubicBezTo>
                  <a:cubicBezTo>
                    <a:pt x="4390" y="5902"/>
                    <a:pt x="4476" y="5989"/>
                    <a:pt x="4566" y="5989"/>
                  </a:cubicBezTo>
                  <a:cubicBezTo>
                    <a:pt x="4611" y="5989"/>
                    <a:pt x="4656" y="5968"/>
                    <a:pt x="4688" y="5917"/>
                  </a:cubicBezTo>
                  <a:cubicBezTo>
                    <a:pt x="5608" y="4422"/>
                    <a:pt x="5915" y="2975"/>
                    <a:pt x="5454" y="1604"/>
                  </a:cubicBezTo>
                  <a:cubicBezTo>
                    <a:pt x="5253" y="1010"/>
                    <a:pt x="4803" y="521"/>
                    <a:pt x="4228" y="262"/>
                  </a:cubicBezTo>
                  <a:cubicBezTo>
                    <a:pt x="3832" y="90"/>
                    <a:pt x="3408" y="0"/>
                    <a:pt x="2982" y="0"/>
                  </a:cubicBezTo>
                  <a:close/>
                </a:path>
              </a:pathLst>
            </a:custGeom>
            <a:solidFill>
              <a:srgbClr val="B8C1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237"/>
          <p:cNvGrpSpPr/>
          <p:nvPr/>
        </p:nvGrpSpPr>
        <p:grpSpPr>
          <a:xfrm>
            <a:off x="2740867" y="1933806"/>
            <a:ext cx="578871" cy="524530"/>
            <a:chOff x="6204958" y="3355575"/>
            <a:chExt cx="358390" cy="362320"/>
          </a:xfrm>
        </p:grpSpPr>
        <p:sp>
          <p:nvSpPr>
            <p:cNvPr id="5005" name="Google Shape;5005;p237"/>
            <p:cNvSpPr/>
            <p:nvPr/>
          </p:nvSpPr>
          <p:spPr>
            <a:xfrm>
              <a:off x="6204958" y="3355706"/>
              <a:ext cx="358154" cy="362189"/>
            </a:xfrm>
            <a:custGeom>
              <a:rect b="b" l="l" r="r" t="t"/>
              <a:pathLst>
                <a:path extrusionOk="0" h="13824" w="13670">
                  <a:moveTo>
                    <a:pt x="6161" y="1"/>
                  </a:moveTo>
                  <a:cubicBezTo>
                    <a:pt x="6056" y="1"/>
                    <a:pt x="5947" y="14"/>
                    <a:pt x="5838" y="40"/>
                  </a:cubicBezTo>
                  <a:cubicBezTo>
                    <a:pt x="5551" y="98"/>
                    <a:pt x="5282" y="251"/>
                    <a:pt x="5090" y="481"/>
                  </a:cubicBezTo>
                  <a:cubicBezTo>
                    <a:pt x="4886" y="354"/>
                    <a:pt x="4654" y="291"/>
                    <a:pt x="4420" y="291"/>
                  </a:cubicBezTo>
                  <a:cubicBezTo>
                    <a:pt x="4248" y="291"/>
                    <a:pt x="4074" y="326"/>
                    <a:pt x="3911" y="395"/>
                  </a:cubicBezTo>
                  <a:cubicBezTo>
                    <a:pt x="3643" y="500"/>
                    <a:pt x="3413" y="692"/>
                    <a:pt x="3250" y="932"/>
                  </a:cubicBezTo>
                  <a:cubicBezTo>
                    <a:pt x="3170" y="908"/>
                    <a:pt x="3086" y="897"/>
                    <a:pt x="3000" y="897"/>
                  </a:cubicBezTo>
                  <a:cubicBezTo>
                    <a:pt x="2664" y="897"/>
                    <a:pt x="2300" y="1073"/>
                    <a:pt x="2033" y="1401"/>
                  </a:cubicBezTo>
                  <a:cubicBezTo>
                    <a:pt x="1860" y="1612"/>
                    <a:pt x="1755" y="1862"/>
                    <a:pt x="1726" y="2130"/>
                  </a:cubicBezTo>
                  <a:cubicBezTo>
                    <a:pt x="1275" y="2159"/>
                    <a:pt x="854" y="2552"/>
                    <a:pt x="729" y="3117"/>
                  </a:cubicBezTo>
                  <a:cubicBezTo>
                    <a:pt x="672" y="3376"/>
                    <a:pt x="691" y="3644"/>
                    <a:pt x="787" y="3894"/>
                  </a:cubicBezTo>
                  <a:cubicBezTo>
                    <a:pt x="269" y="4037"/>
                    <a:pt x="1" y="4670"/>
                    <a:pt x="173" y="5303"/>
                  </a:cubicBezTo>
                  <a:cubicBezTo>
                    <a:pt x="240" y="5523"/>
                    <a:pt x="355" y="5734"/>
                    <a:pt x="518" y="5897"/>
                  </a:cubicBezTo>
                  <a:cubicBezTo>
                    <a:pt x="461" y="6127"/>
                    <a:pt x="470" y="6367"/>
                    <a:pt x="537" y="6587"/>
                  </a:cubicBezTo>
                  <a:cubicBezTo>
                    <a:pt x="686" y="7140"/>
                    <a:pt x="1126" y="7508"/>
                    <a:pt x="1575" y="7508"/>
                  </a:cubicBezTo>
                  <a:cubicBezTo>
                    <a:pt x="1648" y="7508"/>
                    <a:pt x="1721" y="7499"/>
                    <a:pt x="1793" y="7479"/>
                  </a:cubicBezTo>
                  <a:cubicBezTo>
                    <a:pt x="1841" y="7469"/>
                    <a:pt x="1898" y="7450"/>
                    <a:pt x="1946" y="7421"/>
                  </a:cubicBezTo>
                  <a:cubicBezTo>
                    <a:pt x="2052" y="7686"/>
                    <a:pt x="2468" y="7902"/>
                    <a:pt x="2846" y="7902"/>
                  </a:cubicBezTo>
                  <a:cubicBezTo>
                    <a:pt x="2947" y="7902"/>
                    <a:pt x="3046" y="7887"/>
                    <a:pt x="3135" y="7852"/>
                  </a:cubicBezTo>
                  <a:cubicBezTo>
                    <a:pt x="3645" y="9016"/>
                    <a:pt x="4426" y="9609"/>
                    <a:pt x="5634" y="9609"/>
                  </a:cubicBezTo>
                  <a:cubicBezTo>
                    <a:pt x="5969" y="9609"/>
                    <a:pt x="6336" y="9564"/>
                    <a:pt x="6739" y="9472"/>
                  </a:cubicBezTo>
                  <a:cubicBezTo>
                    <a:pt x="6835" y="10000"/>
                    <a:pt x="7161" y="10623"/>
                    <a:pt x="8043" y="11131"/>
                  </a:cubicBezTo>
                  <a:cubicBezTo>
                    <a:pt x="9519" y="11984"/>
                    <a:pt x="10171" y="12645"/>
                    <a:pt x="10267" y="13306"/>
                  </a:cubicBezTo>
                  <a:cubicBezTo>
                    <a:pt x="10309" y="13607"/>
                    <a:pt x="10568" y="13823"/>
                    <a:pt x="10863" y="13823"/>
                  </a:cubicBezTo>
                  <a:cubicBezTo>
                    <a:pt x="10897" y="13823"/>
                    <a:pt x="10932" y="13820"/>
                    <a:pt x="10966" y="13814"/>
                  </a:cubicBezTo>
                  <a:cubicBezTo>
                    <a:pt x="11302" y="13757"/>
                    <a:pt x="11513" y="13421"/>
                    <a:pt x="11436" y="13096"/>
                  </a:cubicBezTo>
                  <a:lnTo>
                    <a:pt x="10861" y="10460"/>
                  </a:lnTo>
                  <a:lnTo>
                    <a:pt x="10746" y="8763"/>
                  </a:lnTo>
                  <a:lnTo>
                    <a:pt x="11704" y="8399"/>
                  </a:lnTo>
                  <a:cubicBezTo>
                    <a:pt x="11813" y="8450"/>
                    <a:pt x="11928" y="8474"/>
                    <a:pt x="12044" y="8474"/>
                  </a:cubicBezTo>
                  <a:cubicBezTo>
                    <a:pt x="12449" y="8474"/>
                    <a:pt x="12866" y="8178"/>
                    <a:pt x="13075" y="7709"/>
                  </a:cubicBezTo>
                  <a:cubicBezTo>
                    <a:pt x="13219" y="7411"/>
                    <a:pt x="13238" y="7066"/>
                    <a:pt x="13142" y="6750"/>
                  </a:cubicBezTo>
                  <a:cubicBezTo>
                    <a:pt x="13353" y="6558"/>
                    <a:pt x="13506" y="6300"/>
                    <a:pt x="13554" y="6022"/>
                  </a:cubicBezTo>
                  <a:cubicBezTo>
                    <a:pt x="13669" y="5485"/>
                    <a:pt x="13478" y="4986"/>
                    <a:pt x="13123" y="4756"/>
                  </a:cubicBezTo>
                  <a:cubicBezTo>
                    <a:pt x="13209" y="4382"/>
                    <a:pt x="13123" y="3980"/>
                    <a:pt x="12883" y="3673"/>
                  </a:cubicBezTo>
                  <a:cubicBezTo>
                    <a:pt x="12701" y="3424"/>
                    <a:pt x="12433" y="3242"/>
                    <a:pt x="12136" y="3165"/>
                  </a:cubicBezTo>
                  <a:cubicBezTo>
                    <a:pt x="12212" y="2849"/>
                    <a:pt x="12145" y="2513"/>
                    <a:pt x="11944" y="2245"/>
                  </a:cubicBezTo>
                  <a:cubicBezTo>
                    <a:pt x="11944" y="2245"/>
                    <a:pt x="11570" y="1814"/>
                    <a:pt x="11350" y="1766"/>
                  </a:cubicBezTo>
                  <a:cubicBezTo>
                    <a:pt x="11154" y="1717"/>
                    <a:pt x="10979" y="1654"/>
                    <a:pt x="10807" y="1654"/>
                  </a:cubicBezTo>
                  <a:cubicBezTo>
                    <a:pt x="10777" y="1654"/>
                    <a:pt x="10747" y="1656"/>
                    <a:pt x="10717" y="1660"/>
                  </a:cubicBezTo>
                  <a:cubicBezTo>
                    <a:pt x="10602" y="1286"/>
                    <a:pt x="10334" y="989"/>
                    <a:pt x="9979" y="836"/>
                  </a:cubicBezTo>
                  <a:cubicBezTo>
                    <a:pt x="9798" y="755"/>
                    <a:pt x="9601" y="714"/>
                    <a:pt x="9404" y="714"/>
                  </a:cubicBezTo>
                  <a:cubicBezTo>
                    <a:pt x="9298" y="714"/>
                    <a:pt x="9192" y="726"/>
                    <a:pt x="9088" y="750"/>
                  </a:cubicBezTo>
                  <a:cubicBezTo>
                    <a:pt x="8877" y="366"/>
                    <a:pt x="8474" y="127"/>
                    <a:pt x="8033" y="127"/>
                  </a:cubicBezTo>
                  <a:cubicBezTo>
                    <a:pt x="7998" y="124"/>
                    <a:pt x="7963" y="122"/>
                    <a:pt x="7929" y="122"/>
                  </a:cubicBezTo>
                  <a:cubicBezTo>
                    <a:pt x="7621" y="122"/>
                    <a:pt x="7325" y="235"/>
                    <a:pt x="7084" y="433"/>
                  </a:cubicBezTo>
                  <a:cubicBezTo>
                    <a:pt x="6896" y="170"/>
                    <a:pt x="6548" y="1"/>
                    <a:pt x="6161" y="1"/>
                  </a:cubicBezTo>
                  <a:close/>
                </a:path>
              </a:pathLst>
            </a:custGeom>
            <a:solidFill>
              <a:srgbClr val="C6CE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237"/>
            <p:cNvSpPr/>
            <p:nvPr/>
          </p:nvSpPr>
          <p:spPr>
            <a:xfrm>
              <a:off x="6253428" y="3355575"/>
              <a:ext cx="309920" cy="221442"/>
            </a:xfrm>
            <a:custGeom>
              <a:rect b="b" l="l" r="r" t="t"/>
              <a:pathLst>
                <a:path extrusionOk="0" h="8452" w="11829">
                  <a:moveTo>
                    <a:pt x="4312" y="0"/>
                  </a:moveTo>
                  <a:cubicBezTo>
                    <a:pt x="4209" y="0"/>
                    <a:pt x="4104" y="12"/>
                    <a:pt x="3998" y="36"/>
                  </a:cubicBezTo>
                  <a:cubicBezTo>
                    <a:pt x="3701" y="103"/>
                    <a:pt x="3442" y="256"/>
                    <a:pt x="3240" y="486"/>
                  </a:cubicBezTo>
                  <a:cubicBezTo>
                    <a:pt x="3035" y="359"/>
                    <a:pt x="2804" y="292"/>
                    <a:pt x="2572" y="292"/>
                  </a:cubicBezTo>
                  <a:cubicBezTo>
                    <a:pt x="2402" y="292"/>
                    <a:pt x="2232" y="327"/>
                    <a:pt x="2071" y="400"/>
                  </a:cubicBezTo>
                  <a:cubicBezTo>
                    <a:pt x="1793" y="505"/>
                    <a:pt x="1563" y="688"/>
                    <a:pt x="1410" y="937"/>
                  </a:cubicBezTo>
                  <a:cubicBezTo>
                    <a:pt x="1330" y="913"/>
                    <a:pt x="1245" y="902"/>
                    <a:pt x="1159" y="902"/>
                  </a:cubicBezTo>
                  <a:cubicBezTo>
                    <a:pt x="821" y="902"/>
                    <a:pt x="452" y="1078"/>
                    <a:pt x="192" y="1406"/>
                  </a:cubicBezTo>
                  <a:cubicBezTo>
                    <a:pt x="116" y="1493"/>
                    <a:pt x="58" y="1598"/>
                    <a:pt x="1" y="1704"/>
                  </a:cubicBezTo>
                  <a:cubicBezTo>
                    <a:pt x="68" y="1694"/>
                    <a:pt x="125" y="1675"/>
                    <a:pt x="183" y="1675"/>
                  </a:cubicBezTo>
                  <a:cubicBezTo>
                    <a:pt x="422" y="1636"/>
                    <a:pt x="643" y="1541"/>
                    <a:pt x="834" y="1387"/>
                  </a:cubicBezTo>
                  <a:cubicBezTo>
                    <a:pt x="1084" y="1169"/>
                    <a:pt x="1403" y="1052"/>
                    <a:pt x="1730" y="1052"/>
                  </a:cubicBezTo>
                  <a:cubicBezTo>
                    <a:pt x="1805" y="1052"/>
                    <a:pt x="1881" y="1058"/>
                    <a:pt x="1956" y="1071"/>
                  </a:cubicBezTo>
                  <a:cubicBezTo>
                    <a:pt x="2026" y="1083"/>
                    <a:pt x="2097" y="1089"/>
                    <a:pt x="2167" y="1089"/>
                  </a:cubicBezTo>
                  <a:cubicBezTo>
                    <a:pt x="2372" y="1089"/>
                    <a:pt x="2573" y="1037"/>
                    <a:pt x="2752" y="937"/>
                  </a:cubicBezTo>
                  <a:cubicBezTo>
                    <a:pt x="2876" y="870"/>
                    <a:pt x="3001" y="822"/>
                    <a:pt x="3145" y="793"/>
                  </a:cubicBezTo>
                  <a:cubicBezTo>
                    <a:pt x="3245" y="770"/>
                    <a:pt x="3348" y="758"/>
                    <a:pt x="3451" y="758"/>
                  </a:cubicBezTo>
                  <a:cubicBezTo>
                    <a:pt x="3642" y="758"/>
                    <a:pt x="3833" y="798"/>
                    <a:pt x="4007" y="879"/>
                  </a:cubicBezTo>
                  <a:cubicBezTo>
                    <a:pt x="4166" y="953"/>
                    <a:pt x="4334" y="990"/>
                    <a:pt x="4503" y="990"/>
                  </a:cubicBezTo>
                  <a:cubicBezTo>
                    <a:pt x="4620" y="990"/>
                    <a:pt x="4737" y="972"/>
                    <a:pt x="4851" y="937"/>
                  </a:cubicBezTo>
                  <a:cubicBezTo>
                    <a:pt x="4979" y="897"/>
                    <a:pt x="5113" y="877"/>
                    <a:pt x="5254" y="877"/>
                  </a:cubicBezTo>
                  <a:cubicBezTo>
                    <a:pt x="5282" y="877"/>
                    <a:pt x="5311" y="878"/>
                    <a:pt x="5340" y="879"/>
                  </a:cubicBezTo>
                  <a:cubicBezTo>
                    <a:pt x="5627" y="898"/>
                    <a:pt x="5915" y="1004"/>
                    <a:pt x="6145" y="1196"/>
                  </a:cubicBezTo>
                  <a:cubicBezTo>
                    <a:pt x="6336" y="1359"/>
                    <a:pt x="6567" y="1454"/>
                    <a:pt x="6825" y="1474"/>
                  </a:cubicBezTo>
                  <a:cubicBezTo>
                    <a:pt x="6979" y="1493"/>
                    <a:pt x="7132" y="1531"/>
                    <a:pt x="7285" y="1598"/>
                  </a:cubicBezTo>
                  <a:cubicBezTo>
                    <a:pt x="7496" y="1694"/>
                    <a:pt x="7688" y="1838"/>
                    <a:pt x="7822" y="2029"/>
                  </a:cubicBezTo>
                  <a:cubicBezTo>
                    <a:pt x="7985" y="2250"/>
                    <a:pt x="8225" y="2413"/>
                    <a:pt x="8493" y="2480"/>
                  </a:cubicBezTo>
                  <a:cubicBezTo>
                    <a:pt x="8541" y="2499"/>
                    <a:pt x="8599" y="2509"/>
                    <a:pt x="8647" y="2518"/>
                  </a:cubicBezTo>
                  <a:cubicBezTo>
                    <a:pt x="8886" y="2576"/>
                    <a:pt x="9241" y="3007"/>
                    <a:pt x="9241" y="3007"/>
                  </a:cubicBezTo>
                  <a:cubicBezTo>
                    <a:pt x="9337" y="3141"/>
                    <a:pt x="9413" y="3295"/>
                    <a:pt x="9452" y="3458"/>
                  </a:cubicBezTo>
                  <a:cubicBezTo>
                    <a:pt x="9509" y="3726"/>
                    <a:pt x="9663" y="3966"/>
                    <a:pt x="9883" y="4129"/>
                  </a:cubicBezTo>
                  <a:cubicBezTo>
                    <a:pt x="9998" y="4215"/>
                    <a:pt x="10094" y="4311"/>
                    <a:pt x="10180" y="4426"/>
                  </a:cubicBezTo>
                  <a:cubicBezTo>
                    <a:pt x="10343" y="4637"/>
                    <a:pt x="10439" y="4886"/>
                    <a:pt x="10458" y="5154"/>
                  </a:cubicBezTo>
                  <a:cubicBezTo>
                    <a:pt x="10477" y="5375"/>
                    <a:pt x="10554" y="5586"/>
                    <a:pt x="10679" y="5758"/>
                  </a:cubicBezTo>
                  <a:cubicBezTo>
                    <a:pt x="10870" y="6065"/>
                    <a:pt x="10937" y="6429"/>
                    <a:pt x="10851" y="6774"/>
                  </a:cubicBezTo>
                  <a:cubicBezTo>
                    <a:pt x="10813" y="6985"/>
                    <a:pt x="10717" y="7177"/>
                    <a:pt x="10592" y="7340"/>
                  </a:cubicBezTo>
                  <a:cubicBezTo>
                    <a:pt x="10506" y="7455"/>
                    <a:pt x="10468" y="7589"/>
                    <a:pt x="10487" y="7723"/>
                  </a:cubicBezTo>
                  <a:cubicBezTo>
                    <a:pt x="10516" y="7972"/>
                    <a:pt x="10477" y="8222"/>
                    <a:pt x="10382" y="8452"/>
                  </a:cubicBezTo>
                  <a:cubicBezTo>
                    <a:pt x="10765" y="8346"/>
                    <a:pt x="11072" y="8078"/>
                    <a:pt x="11225" y="7714"/>
                  </a:cubicBezTo>
                  <a:cubicBezTo>
                    <a:pt x="11369" y="7407"/>
                    <a:pt x="11388" y="7071"/>
                    <a:pt x="11292" y="6755"/>
                  </a:cubicBezTo>
                  <a:cubicBezTo>
                    <a:pt x="11503" y="6554"/>
                    <a:pt x="11647" y="6295"/>
                    <a:pt x="11704" y="6017"/>
                  </a:cubicBezTo>
                  <a:cubicBezTo>
                    <a:pt x="11829" y="5490"/>
                    <a:pt x="11637" y="4982"/>
                    <a:pt x="11283" y="4761"/>
                  </a:cubicBezTo>
                  <a:cubicBezTo>
                    <a:pt x="11369" y="4378"/>
                    <a:pt x="11283" y="3985"/>
                    <a:pt x="11043" y="3678"/>
                  </a:cubicBezTo>
                  <a:cubicBezTo>
                    <a:pt x="10861" y="3429"/>
                    <a:pt x="10592" y="3247"/>
                    <a:pt x="10295" y="3170"/>
                  </a:cubicBezTo>
                  <a:cubicBezTo>
                    <a:pt x="10372" y="2844"/>
                    <a:pt x="10305" y="2509"/>
                    <a:pt x="10104" y="2250"/>
                  </a:cubicBezTo>
                  <a:cubicBezTo>
                    <a:pt x="10104" y="2250"/>
                    <a:pt x="9739" y="1819"/>
                    <a:pt x="9500" y="1761"/>
                  </a:cubicBezTo>
                  <a:cubicBezTo>
                    <a:pt x="9286" y="1718"/>
                    <a:pt x="9110" y="1653"/>
                    <a:pt x="8932" y="1653"/>
                  </a:cubicBezTo>
                  <a:cubicBezTo>
                    <a:pt x="8910" y="1653"/>
                    <a:pt x="8889" y="1654"/>
                    <a:pt x="8867" y="1656"/>
                  </a:cubicBezTo>
                  <a:cubicBezTo>
                    <a:pt x="8762" y="1291"/>
                    <a:pt x="8493" y="985"/>
                    <a:pt x="8139" y="841"/>
                  </a:cubicBezTo>
                  <a:cubicBezTo>
                    <a:pt x="7957" y="760"/>
                    <a:pt x="7760" y="715"/>
                    <a:pt x="7562" y="715"/>
                  </a:cubicBezTo>
                  <a:cubicBezTo>
                    <a:pt x="7457" y="715"/>
                    <a:pt x="7351" y="728"/>
                    <a:pt x="7247" y="755"/>
                  </a:cubicBezTo>
                  <a:cubicBezTo>
                    <a:pt x="7084" y="410"/>
                    <a:pt x="6672" y="160"/>
                    <a:pt x="6193" y="122"/>
                  </a:cubicBezTo>
                  <a:cubicBezTo>
                    <a:pt x="6158" y="119"/>
                    <a:pt x="6123" y="118"/>
                    <a:pt x="6088" y="118"/>
                  </a:cubicBezTo>
                  <a:cubicBezTo>
                    <a:pt x="5779" y="118"/>
                    <a:pt x="5476" y="232"/>
                    <a:pt x="5244" y="438"/>
                  </a:cubicBezTo>
                  <a:cubicBezTo>
                    <a:pt x="5054" y="165"/>
                    <a:pt x="4702" y="0"/>
                    <a:pt x="4312" y="0"/>
                  </a:cubicBezTo>
                  <a:close/>
                </a:path>
              </a:pathLst>
            </a:custGeom>
            <a:solidFill>
              <a:srgbClr val="8999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237"/>
            <p:cNvSpPr/>
            <p:nvPr/>
          </p:nvSpPr>
          <p:spPr>
            <a:xfrm>
              <a:off x="6225814" y="3425057"/>
              <a:ext cx="3537" cy="6550"/>
            </a:xfrm>
            <a:custGeom>
              <a:rect b="b" l="l" r="r" t="t"/>
              <a:pathLst>
                <a:path extrusionOk="0" h="250" w="135">
                  <a:moveTo>
                    <a:pt x="134" y="1"/>
                  </a:moveTo>
                  <a:cubicBezTo>
                    <a:pt x="77" y="77"/>
                    <a:pt x="39" y="163"/>
                    <a:pt x="0" y="250"/>
                  </a:cubicBezTo>
                  <a:lnTo>
                    <a:pt x="86" y="250"/>
                  </a:lnTo>
                  <a:cubicBezTo>
                    <a:pt x="86" y="163"/>
                    <a:pt x="106" y="77"/>
                    <a:pt x="134" y="1"/>
                  </a:cubicBezTo>
                  <a:close/>
                </a:path>
              </a:pathLst>
            </a:custGeom>
            <a:solidFill>
              <a:srgbClr val="8999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237"/>
            <p:cNvSpPr/>
            <p:nvPr/>
          </p:nvSpPr>
          <p:spPr>
            <a:xfrm>
              <a:off x="6367451" y="3577751"/>
              <a:ext cx="139148" cy="140144"/>
            </a:xfrm>
            <a:custGeom>
              <a:rect b="b" l="l" r="r" t="t"/>
              <a:pathLst>
                <a:path extrusionOk="0" h="5349" w="5311">
                  <a:moveTo>
                    <a:pt x="585" y="0"/>
                  </a:moveTo>
                  <a:cubicBezTo>
                    <a:pt x="585" y="1"/>
                    <a:pt x="0" y="1601"/>
                    <a:pt x="1841" y="2656"/>
                  </a:cubicBezTo>
                  <a:cubicBezTo>
                    <a:pt x="3317" y="3509"/>
                    <a:pt x="3969" y="4170"/>
                    <a:pt x="4065" y="4831"/>
                  </a:cubicBezTo>
                  <a:cubicBezTo>
                    <a:pt x="4107" y="5132"/>
                    <a:pt x="4366" y="5348"/>
                    <a:pt x="4661" y="5348"/>
                  </a:cubicBezTo>
                  <a:cubicBezTo>
                    <a:pt x="4695" y="5348"/>
                    <a:pt x="4730" y="5345"/>
                    <a:pt x="4764" y="5339"/>
                  </a:cubicBezTo>
                  <a:cubicBezTo>
                    <a:pt x="5100" y="5282"/>
                    <a:pt x="5311" y="4946"/>
                    <a:pt x="5234" y="4621"/>
                  </a:cubicBezTo>
                  <a:lnTo>
                    <a:pt x="4659" y="1985"/>
                  </a:lnTo>
                  <a:lnTo>
                    <a:pt x="4132" y="662"/>
                  </a:lnTo>
                  <a:cubicBezTo>
                    <a:pt x="4132" y="662"/>
                    <a:pt x="3539" y="703"/>
                    <a:pt x="2889" y="703"/>
                  </a:cubicBezTo>
                  <a:cubicBezTo>
                    <a:pt x="2171" y="703"/>
                    <a:pt x="1382" y="653"/>
                    <a:pt x="1246" y="441"/>
                  </a:cubicBezTo>
                  <a:cubicBezTo>
                    <a:pt x="1103" y="211"/>
                    <a:pt x="863" y="48"/>
                    <a:pt x="585" y="0"/>
                  </a:cubicBezTo>
                  <a:close/>
                </a:path>
              </a:pathLst>
            </a:custGeom>
            <a:solidFill>
              <a:srgbClr val="E1E6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237"/>
            <p:cNvSpPr/>
            <p:nvPr/>
          </p:nvSpPr>
          <p:spPr>
            <a:xfrm>
              <a:off x="6460120" y="3595069"/>
              <a:ext cx="46479" cy="122328"/>
            </a:xfrm>
            <a:custGeom>
              <a:rect b="b" l="l" r="r" t="t"/>
              <a:pathLst>
                <a:path extrusionOk="0" h="4669" w="1774">
                  <a:moveTo>
                    <a:pt x="604" y="1"/>
                  </a:moveTo>
                  <a:cubicBezTo>
                    <a:pt x="604" y="1"/>
                    <a:pt x="345" y="20"/>
                    <a:pt x="0" y="30"/>
                  </a:cubicBezTo>
                  <a:lnTo>
                    <a:pt x="499" y="1295"/>
                  </a:lnTo>
                  <a:lnTo>
                    <a:pt x="1074" y="3931"/>
                  </a:lnTo>
                  <a:cubicBezTo>
                    <a:pt x="1131" y="4180"/>
                    <a:pt x="1016" y="4439"/>
                    <a:pt x="786" y="4573"/>
                  </a:cubicBezTo>
                  <a:cubicBezTo>
                    <a:pt x="882" y="4631"/>
                    <a:pt x="997" y="4669"/>
                    <a:pt x="1122" y="4669"/>
                  </a:cubicBezTo>
                  <a:cubicBezTo>
                    <a:pt x="1496" y="4669"/>
                    <a:pt x="1774" y="4324"/>
                    <a:pt x="1697" y="3960"/>
                  </a:cubicBezTo>
                  <a:lnTo>
                    <a:pt x="1122" y="1324"/>
                  </a:lnTo>
                  <a:lnTo>
                    <a:pt x="604" y="1"/>
                  </a:lnTo>
                  <a:close/>
                </a:path>
              </a:pathLst>
            </a:custGeom>
            <a:solidFill>
              <a:srgbClr val="D8DD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237"/>
            <p:cNvSpPr/>
            <p:nvPr/>
          </p:nvSpPr>
          <p:spPr>
            <a:xfrm>
              <a:off x="6419929" y="3572485"/>
              <a:ext cx="101997" cy="56513"/>
            </a:xfrm>
            <a:custGeom>
              <a:rect b="b" l="l" r="r" t="t"/>
              <a:pathLst>
                <a:path extrusionOk="0" h="2157" w="3893">
                  <a:moveTo>
                    <a:pt x="825" y="0"/>
                  </a:moveTo>
                  <a:cubicBezTo>
                    <a:pt x="346" y="0"/>
                    <a:pt x="1" y="451"/>
                    <a:pt x="116" y="911"/>
                  </a:cubicBezTo>
                  <a:lnTo>
                    <a:pt x="192" y="1313"/>
                  </a:lnTo>
                  <a:cubicBezTo>
                    <a:pt x="317" y="1812"/>
                    <a:pt x="767" y="2157"/>
                    <a:pt x="1285" y="2157"/>
                  </a:cubicBezTo>
                  <a:lnTo>
                    <a:pt x="2608" y="2157"/>
                  </a:lnTo>
                  <a:cubicBezTo>
                    <a:pt x="3116" y="2157"/>
                    <a:pt x="3566" y="1812"/>
                    <a:pt x="3701" y="1313"/>
                  </a:cubicBezTo>
                  <a:lnTo>
                    <a:pt x="3768" y="911"/>
                  </a:lnTo>
                  <a:cubicBezTo>
                    <a:pt x="3892" y="451"/>
                    <a:pt x="3538" y="0"/>
                    <a:pt x="3068"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237"/>
            <p:cNvSpPr/>
            <p:nvPr/>
          </p:nvSpPr>
          <p:spPr>
            <a:xfrm>
              <a:off x="6426453" y="3572485"/>
              <a:ext cx="95211" cy="56513"/>
            </a:xfrm>
            <a:custGeom>
              <a:rect b="b" l="l" r="r" t="t"/>
              <a:pathLst>
                <a:path extrusionOk="0" h="2157" w="3634">
                  <a:moveTo>
                    <a:pt x="2934" y="0"/>
                  </a:moveTo>
                  <a:lnTo>
                    <a:pt x="2934" y="0"/>
                  </a:lnTo>
                  <a:cubicBezTo>
                    <a:pt x="2944" y="96"/>
                    <a:pt x="2944" y="192"/>
                    <a:pt x="2915" y="288"/>
                  </a:cubicBezTo>
                  <a:lnTo>
                    <a:pt x="2838" y="690"/>
                  </a:lnTo>
                  <a:cubicBezTo>
                    <a:pt x="2714" y="1189"/>
                    <a:pt x="2263" y="1543"/>
                    <a:pt x="1745" y="1543"/>
                  </a:cubicBezTo>
                  <a:lnTo>
                    <a:pt x="432" y="1543"/>
                  </a:lnTo>
                  <a:cubicBezTo>
                    <a:pt x="279" y="1543"/>
                    <a:pt x="135" y="1515"/>
                    <a:pt x="1" y="1457"/>
                  </a:cubicBezTo>
                  <a:lnTo>
                    <a:pt x="1" y="1457"/>
                  </a:lnTo>
                  <a:cubicBezTo>
                    <a:pt x="173" y="1879"/>
                    <a:pt x="586" y="2157"/>
                    <a:pt x="1046" y="2157"/>
                  </a:cubicBezTo>
                  <a:lnTo>
                    <a:pt x="2359" y="2157"/>
                  </a:lnTo>
                  <a:cubicBezTo>
                    <a:pt x="2877" y="2157"/>
                    <a:pt x="3327" y="1802"/>
                    <a:pt x="3452" y="1304"/>
                  </a:cubicBezTo>
                  <a:lnTo>
                    <a:pt x="3528" y="901"/>
                  </a:lnTo>
                  <a:cubicBezTo>
                    <a:pt x="3634" y="479"/>
                    <a:pt x="3356" y="67"/>
                    <a:pt x="2934" y="0"/>
                  </a:cubicBezTo>
                  <a:close/>
                </a:path>
              </a:pathLst>
            </a:custGeom>
            <a:solidFill>
              <a:srgbClr val="526A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237"/>
            <p:cNvSpPr/>
            <p:nvPr/>
          </p:nvSpPr>
          <p:spPr>
            <a:xfrm>
              <a:off x="6381232" y="3407006"/>
              <a:ext cx="100503" cy="62277"/>
            </a:xfrm>
            <a:custGeom>
              <a:rect b="b" l="l" r="r" t="t"/>
              <a:pathLst>
                <a:path extrusionOk="0" h="2377" w="3836">
                  <a:moveTo>
                    <a:pt x="886" y="1"/>
                  </a:moveTo>
                  <a:cubicBezTo>
                    <a:pt x="656" y="1"/>
                    <a:pt x="423" y="50"/>
                    <a:pt x="203" y="153"/>
                  </a:cubicBezTo>
                  <a:cubicBezTo>
                    <a:pt x="0" y="262"/>
                    <a:pt x="102" y="543"/>
                    <a:pt x="293" y="543"/>
                  </a:cubicBezTo>
                  <a:cubicBezTo>
                    <a:pt x="319" y="543"/>
                    <a:pt x="347" y="538"/>
                    <a:pt x="375" y="527"/>
                  </a:cubicBezTo>
                  <a:cubicBezTo>
                    <a:pt x="539" y="452"/>
                    <a:pt x="710" y="416"/>
                    <a:pt x="879" y="416"/>
                  </a:cubicBezTo>
                  <a:cubicBezTo>
                    <a:pt x="1295" y="416"/>
                    <a:pt x="1694" y="631"/>
                    <a:pt x="1919" y="1006"/>
                  </a:cubicBezTo>
                  <a:cubicBezTo>
                    <a:pt x="1612" y="1351"/>
                    <a:pt x="1535" y="1840"/>
                    <a:pt x="1727" y="2252"/>
                  </a:cubicBezTo>
                  <a:cubicBezTo>
                    <a:pt x="1765" y="2329"/>
                    <a:pt x="1832" y="2377"/>
                    <a:pt x="1919" y="2377"/>
                  </a:cubicBezTo>
                  <a:cubicBezTo>
                    <a:pt x="1947" y="2377"/>
                    <a:pt x="1976" y="2367"/>
                    <a:pt x="2005" y="2357"/>
                  </a:cubicBezTo>
                  <a:cubicBezTo>
                    <a:pt x="2110" y="2309"/>
                    <a:pt x="2149" y="2185"/>
                    <a:pt x="2101" y="2079"/>
                  </a:cubicBezTo>
                  <a:cubicBezTo>
                    <a:pt x="1938" y="1715"/>
                    <a:pt x="2091" y="1293"/>
                    <a:pt x="2455" y="1121"/>
                  </a:cubicBezTo>
                  <a:cubicBezTo>
                    <a:pt x="2551" y="1077"/>
                    <a:pt x="2652" y="1056"/>
                    <a:pt x="2752" y="1056"/>
                  </a:cubicBezTo>
                  <a:cubicBezTo>
                    <a:pt x="3023" y="1056"/>
                    <a:pt x="3285" y="1210"/>
                    <a:pt x="3404" y="1476"/>
                  </a:cubicBezTo>
                  <a:cubicBezTo>
                    <a:pt x="3447" y="1547"/>
                    <a:pt x="3527" y="1586"/>
                    <a:pt x="3608" y="1586"/>
                  </a:cubicBezTo>
                  <a:cubicBezTo>
                    <a:pt x="3636" y="1586"/>
                    <a:pt x="3665" y="1581"/>
                    <a:pt x="3692" y="1571"/>
                  </a:cubicBezTo>
                  <a:cubicBezTo>
                    <a:pt x="3788" y="1514"/>
                    <a:pt x="3836" y="1389"/>
                    <a:pt x="3788" y="1293"/>
                  </a:cubicBezTo>
                  <a:cubicBezTo>
                    <a:pt x="3592" y="875"/>
                    <a:pt x="3183" y="634"/>
                    <a:pt x="2757" y="634"/>
                  </a:cubicBezTo>
                  <a:cubicBezTo>
                    <a:pt x="2598" y="634"/>
                    <a:pt x="2436" y="667"/>
                    <a:pt x="2283" y="737"/>
                  </a:cubicBezTo>
                  <a:cubicBezTo>
                    <a:pt x="2273" y="747"/>
                    <a:pt x="2264" y="747"/>
                    <a:pt x="2264" y="757"/>
                  </a:cubicBezTo>
                  <a:cubicBezTo>
                    <a:pt x="1954" y="272"/>
                    <a:pt x="1428" y="1"/>
                    <a:pt x="886" y="1"/>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237"/>
            <p:cNvSpPr/>
            <p:nvPr/>
          </p:nvSpPr>
          <p:spPr>
            <a:xfrm>
              <a:off x="6255865" y="3454873"/>
              <a:ext cx="84259" cy="48811"/>
            </a:xfrm>
            <a:custGeom>
              <a:rect b="b" l="l" r="r" t="t"/>
              <a:pathLst>
                <a:path extrusionOk="0" h="1863" w="3216">
                  <a:moveTo>
                    <a:pt x="2482" y="1"/>
                  </a:moveTo>
                  <a:cubicBezTo>
                    <a:pt x="2018" y="1"/>
                    <a:pt x="1574" y="257"/>
                    <a:pt x="1345" y="693"/>
                  </a:cubicBezTo>
                  <a:cubicBezTo>
                    <a:pt x="1192" y="647"/>
                    <a:pt x="1036" y="624"/>
                    <a:pt x="880" y="624"/>
                  </a:cubicBezTo>
                  <a:cubicBezTo>
                    <a:pt x="646" y="624"/>
                    <a:pt x="414" y="676"/>
                    <a:pt x="195" y="780"/>
                  </a:cubicBezTo>
                  <a:cubicBezTo>
                    <a:pt x="1" y="889"/>
                    <a:pt x="97" y="1170"/>
                    <a:pt x="293" y="1170"/>
                  </a:cubicBezTo>
                  <a:cubicBezTo>
                    <a:pt x="319" y="1170"/>
                    <a:pt x="347" y="1165"/>
                    <a:pt x="377" y="1153"/>
                  </a:cubicBezTo>
                  <a:cubicBezTo>
                    <a:pt x="537" y="1079"/>
                    <a:pt x="706" y="1043"/>
                    <a:pt x="873" y="1043"/>
                  </a:cubicBezTo>
                  <a:cubicBezTo>
                    <a:pt x="1326" y="1043"/>
                    <a:pt x="1765" y="1304"/>
                    <a:pt x="1968" y="1738"/>
                  </a:cubicBezTo>
                  <a:cubicBezTo>
                    <a:pt x="2007" y="1815"/>
                    <a:pt x="2083" y="1863"/>
                    <a:pt x="2160" y="1863"/>
                  </a:cubicBezTo>
                  <a:cubicBezTo>
                    <a:pt x="2189" y="1863"/>
                    <a:pt x="2218" y="1853"/>
                    <a:pt x="2246" y="1844"/>
                  </a:cubicBezTo>
                  <a:cubicBezTo>
                    <a:pt x="2352" y="1796"/>
                    <a:pt x="2400" y="1671"/>
                    <a:pt x="2352" y="1566"/>
                  </a:cubicBezTo>
                  <a:cubicBezTo>
                    <a:pt x="2218" y="1278"/>
                    <a:pt x="1997" y="1029"/>
                    <a:pt x="1719" y="866"/>
                  </a:cubicBezTo>
                  <a:cubicBezTo>
                    <a:pt x="1825" y="684"/>
                    <a:pt x="1988" y="540"/>
                    <a:pt x="2179" y="473"/>
                  </a:cubicBezTo>
                  <a:cubicBezTo>
                    <a:pt x="2276" y="433"/>
                    <a:pt x="2380" y="414"/>
                    <a:pt x="2483" y="414"/>
                  </a:cubicBezTo>
                  <a:cubicBezTo>
                    <a:pt x="2605" y="414"/>
                    <a:pt x="2727" y="440"/>
                    <a:pt x="2841" y="492"/>
                  </a:cubicBezTo>
                  <a:cubicBezTo>
                    <a:pt x="2869" y="503"/>
                    <a:pt x="2897" y="509"/>
                    <a:pt x="2923" y="509"/>
                  </a:cubicBezTo>
                  <a:cubicBezTo>
                    <a:pt x="3114" y="509"/>
                    <a:pt x="3216" y="228"/>
                    <a:pt x="3013" y="118"/>
                  </a:cubicBezTo>
                  <a:cubicBezTo>
                    <a:pt x="2840" y="38"/>
                    <a:pt x="2660" y="1"/>
                    <a:pt x="2482" y="1"/>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237"/>
            <p:cNvSpPr/>
            <p:nvPr/>
          </p:nvSpPr>
          <p:spPr>
            <a:xfrm>
              <a:off x="6422183" y="3506932"/>
              <a:ext cx="51273" cy="22637"/>
            </a:xfrm>
            <a:custGeom>
              <a:rect b="b" l="l" r="r" t="t"/>
              <a:pathLst>
                <a:path extrusionOk="0" h="864" w="1957">
                  <a:moveTo>
                    <a:pt x="847" y="1"/>
                  </a:moveTo>
                  <a:cubicBezTo>
                    <a:pt x="584" y="1"/>
                    <a:pt x="326" y="82"/>
                    <a:pt x="116" y="240"/>
                  </a:cubicBezTo>
                  <a:cubicBezTo>
                    <a:pt x="20" y="307"/>
                    <a:pt x="1" y="432"/>
                    <a:pt x="58" y="528"/>
                  </a:cubicBezTo>
                  <a:cubicBezTo>
                    <a:pt x="99" y="585"/>
                    <a:pt x="164" y="615"/>
                    <a:pt x="230" y="615"/>
                  </a:cubicBezTo>
                  <a:cubicBezTo>
                    <a:pt x="273" y="615"/>
                    <a:pt x="317" y="602"/>
                    <a:pt x="356" y="575"/>
                  </a:cubicBezTo>
                  <a:cubicBezTo>
                    <a:pt x="505" y="471"/>
                    <a:pt x="679" y="420"/>
                    <a:pt x="851" y="420"/>
                  </a:cubicBezTo>
                  <a:cubicBezTo>
                    <a:pt x="1119" y="420"/>
                    <a:pt x="1384" y="543"/>
                    <a:pt x="1554" y="777"/>
                  </a:cubicBezTo>
                  <a:cubicBezTo>
                    <a:pt x="1592" y="834"/>
                    <a:pt x="1650" y="863"/>
                    <a:pt x="1726" y="863"/>
                  </a:cubicBezTo>
                  <a:cubicBezTo>
                    <a:pt x="1765" y="863"/>
                    <a:pt x="1803" y="853"/>
                    <a:pt x="1841" y="825"/>
                  </a:cubicBezTo>
                  <a:cubicBezTo>
                    <a:pt x="1937" y="758"/>
                    <a:pt x="1956" y="623"/>
                    <a:pt x="1889" y="528"/>
                  </a:cubicBezTo>
                  <a:cubicBezTo>
                    <a:pt x="1698" y="259"/>
                    <a:pt x="1400" y="67"/>
                    <a:pt x="1065" y="20"/>
                  </a:cubicBezTo>
                  <a:cubicBezTo>
                    <a:pt x="992" y="7"/>
                    <a:pt x="920" y="1"/>
                    <a:pt x="847" y="1"/>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237"/>
            <p:cNvSpPr/>
            <p:nvPr/>
          </p:nvSpPr>
          <p:spPr>
            <a:xfrm>
              <a:off x="6358621" y="3569236"/>
              <a:ext cx="52793" cy="23292"/>
            </a:xfrm>
            <a:custGeom>
              <a:rect b="b" l="l" r="r" t="t"/>
              <a:pathLst>
                <a:path extrusionOk="0" h="889" w="2015">
                  <a:moveTo>
                    <a:pt x="1151" y="0"/>
                  </a:moveTo>
                  <a:cubicBezTo>
                    <a:pt x="1078" y="0"/>
                    <a:pt x="1005" y="6"/>
                    <a:pt x="932" y="19"/>
                  </a:cubicBezTo>
                  <a:cubicBezTo>
                    <a:pt x="596" y="86"/>
                    <a:pt x="309" y="278"/>
                    <a:pt x="117" y="555"/>
                  </a:cubicBezTo>
                  <a:cubicBezTo>
                    <a:pt x="1" y="720"/>
                    <a:pt x="143" y="888"/>
                    <a:pt x="293" y="888"/>
                  </a:cubicBezTo>
                  <a:cubicBezTo>
                    <a:pt x="353" y="888"/>
                    <a:pt x="415" y="861"/>
                    <a:pt x="462" y="795"/>
                  </a:cubicBezTo>
                  <a:cubicBezTo>
                    <a:pt x="587" y="603"/>
                    <a:pt x="788" y="479"/>
                    <a:pt x="1018" y="440"/>
                  </a:cubicBezTo>
                  <a:cubicBezTo>
                    <a:pt x="1074" y="428"/>
                    <a:pt x="1130" y="422"/>
                    <a:pt x="1186" y="422"/>
                  </a:cubicBezTo>
                  <a:cubicBezTo>
                    <a:pt x="1352" y="422"/>
                    <a:pt x="1517" y="474"/>
                    <a:pt x="1660" y="575"/>
                  </a:cubicBezTo>
                  <a:cubicBezTo>
                    <a:pt x="1696" y="600"/>
                    <a:pt x="1735" y="611"/>
                    <a:pt x="1774" y="611"/>
                  </a:cubicBezTo>
                  <a:cubicBezTo>
                    <a:pt x="1840" y="611"/>
                    <a:pt x="1905" y="577"/>
                    <a:pt x="1948" y="517"/>
                  </a:cubicBezTo>
                  <a:cubicBezTo>
                    <a:pt x="2015" y="421"/>
                    <a:pt x="1986" y="297"/>
                    <a:pt x="1900" y="230"/>
                  </a:cubicBezTo>
                  <a:cubicBezTo>
                    <a:pt x="1675" y="80"/>
                    <a:pt x="1415" y="0"/>
                    <a:pt x="1151" y="0"/>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237"/>
            <p:cNvSpPr/>
            <p:nvPr/>
          </p:nvSpPr>
          <p:spPr>
            <a:xfrm>
              <a:off x="6345076" y="3480470"/>
              <a:ext cx="45509" cy="34532"/>
            </a:xfrm>
            <a:custGeom>
              <a:rect b="b" l="l" r="r" t="t"/>
              <a:pathLst>
                <a:path extrusionOk="0" h="1318" w="1737">
                  <a:moveTo>
                    <a:pt x="1509" y="1"/>
                  </a:moveTo>
                  <a:cubicBezTo>
                    <a:pt x="1409" y="1"/>
                    <a:pt x="1322" y="73"/>
                    <a:pt x="1305" y="176"/>
                  </a:cubicBezTo>
                  <a:cubicBezTo>
                    <a:pt x="1236" y="599"/>
                    <a:pt x="872" y="897"/>
                    <a:pt x="458" y="897"/>
                  </a:cubicBezTo>
                  <a:cubicBezTo>
                    <a:pt x="412" y="897"/>
                    <a:pt x="365" y="893"/>
                    <a:pt x="318" y="886"/>
                  </a:cubicBezTo>
                  <a:cubicBezTo>
                    <a:pt x="308" y="885"/>
                    <a:pt x="299" y="884"/>
                    <a:pt x="290" y="884"/>
                  </a:cubicBezTo>
                  <a:cubicBezTo>
                    <a:pt x="54" y="884"/>
                    <a:pt x="1" y="1242"/>
                    <a:pt x="250" y="1298"/>
                  </a:cubicBezTo>
                  <a:cubicBezTo>
                    <a:pt x="318" y="1308"/>
                    <a:pt x="394" y="1317"/>
                    <a:pt x="461" y="1317"/>
                  </a:cubicBezTo>
                  <a:cubicBezTo>
                    <a:pt x="1084" y="1308"/>
                    <a:pt x="1621" y="857"/>
                    <a:pt x="1717" y="244"/>
                  </a:cubicBezTo>
                  <a:cubicBezTo>
                    <a:pt x="1736" y="129"/>
                    <a:pt x="1659" y="23"/>
                    <a:pt x="1544" y="4"/>
                  </a:cubicBezTo>
                  <a:cubicBezTo>
                    <a:pt x="1533" y="2"/>
                    <a:pt x="1521" y="1"/>
                    <a:pt x="1509" y="1"/>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237"/>
            <p:cNvSpPr/>
            <p:nvPr/>
          </p:nvSpPr>
          <p:spPr>
            <a:xfrm>
              <a:off x="6278030" y="3534285"/>
              <a:ext cx="15353" cy="32933"/>
            </a:xfrm>
            <a:custGeom>
              <a:rect b="b" l="l" r="r" t="t"/>
              <a:pathLst>
                <a:path extrusionOk="0" h="1257" w="586">
                  <a:moveTo>
                    <a:pt x="300" y="1"/>
                  </a:moveTo>
                  <a:cubicBezTo>
                    <a:pt x="218" y="1"/>
                    <a:pt x="136" y="47"/>
                    <a:pt x="106" y="155"/>
                  </a:cubicBezTo>
                  <a:cubicBezTo>
                    <a:pt x="1" y="471"/>
                    <a:pt x="126" y="998"/>
                    <a:pt x="154" y="1094"/>
                  </a:cubicBezTo>
                  <a:cubicBezTo>
                    <a:pt x="173" y="1190"/>
                    <a:pt x="260" y="1257"/>
                    <a:pt x="356" y="1257"/>
                  </a:cubicBezTo>
                  <a:cubicBezTo>
                    <a:pt x="375" y="1257"/>
                    <a:pt x="384" y="1257"/>
                    <a:pt x="404" y="1247"/>
                  </a:cubicBezTo>
                  <a:cubicBezTo>
                    <a:pt x="519" y="1219"/>
                    <a:pt x="586" y="1103"/>
                    <a:pt x="557" y="998"/>
                  </a:cubicBezTo>
                  <a:cubicBezTo>
                    <a:pt x="499" y="787"/>
                    <a:pt x="451" y="433"/>
                    <a:pt x="499" y="279"/>
                  </a:cubicBezTo>
                  <a:cubicBezTo>
                    <a:pt x="564" y="115"/>
                    <a:pt x="431" y="1"/>
                    <a:pt x="300" y="1"/>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237"/>
            <p:cNvSpPr/>
            <p:nvPr/>
          </p:nvSpPr>
          <p:spPr>
            <a:xfrm>
              <a:off x="6325767" y="3362911"/>
              <a:ext cx="20672" cy="25519"/>
            </a:xfrm>
            <a:custGeom>
              <a:rect b="b" l="l" r="r" t="t"/>
              <a:pathLst>
                <a:path extrusionOk="0" h="974" w="789">
                  <a:moveTo>
                    <a:pt x="485" y="1"/>
                  </a:moveTo>
                  <a:cubicBezTo>
                    <a:pt x="438" y="1"/>
                    <a:pt x="389" y="19"/>
                    <a:pt x="345" y="62"/>
                  </a:cubicBezTo>
                  <a:cubicBezTo>
                    <a:pt x="307" y="101"/>
                    <a:pt x="0" y="408"/>
                    <a:pt x="0" y="772"/>
                  </a:cubicBezTo>
                  <a:cubicBezTo>
                    <a:pt x="0" y="887"/>
                    <a:pt x="96" y="973"/>
                    <a:pt x="211" y="973"/>
                  </a:cubicBezTo>
                  <a:cubicBezTo>
                    <a:pt x="216" y="974"/>
                    <a:pt x="222" y="974"/>
                    <a:pt x="227" y="974"/>
                  </a:cubicBezTo>
                  <a:cubicBezTo>
                    <a:pt x="335" y="974"/>
                    <a:pt x="421" y="881"/>
                    <a:pt x="412" y="772"/>
                  </a:cubicBezTo>
                  <a:cubicBezTo>
                    <a:pt x="412" y="618"/>
                    <a:pt x="575" y="417"/>
                    <a:pt x="633" y="360"/>
                  </a:cubicBezTo>
                  <a:cubicBezTo>
                    <a:pt x="788" y="212"/>
                    <a:pt x="646" y="1"/>
                    <a:pt x="485" y="1"/>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237"/>
            <p:cNvSpPr/>
            <p:nvPr/>
          </p:nvSpPr>
          <p:spPr>
            <a:xfrm>
              <a:off x="6305042" y="3381146"/>
              <a:ext cx="50880" cy="19205"/>
            </a:xfrm>
            <a:custGeom>
              <a:rect b="b" l="l" r="r" t="t"/>
              <a:pathLst>
                <a:path extrusionOk="0" h="733" w="1942">
                  <a:moveTo>
                    <a:pt x="1025" y="0"/>
                  </a:moveTo>
                  <a:cubicBezTo>
                    <a:pt x="896" y="0"/>
                    <a:pt x="778" y="24"/>
                    <a:pt x="676" y="57"/>
                  </a:cubicBezTo>
                  <a:cubicBezTo>
                    <a:pt x="484" y="124"/>
                    <a:pt x="302" y="229"/>
                    <a:pt x="149" y="373"/>
                  </a:cubicBezTo>
                  <a:cubicBezTo>
                    <a:pt x="1" y="521"/>
                    <a:pt x="139" y="732"/>
                    <a:pt x="302" y="732"/>
                  </a:cubicBezTo>
                  <a:cubicBezTo>
                    <a:pt x="350" y="732"/>
                    <a:pt x="400" y="714"/>
                    <a:pt x="446" y="670"/>
                  </a:cubicBezTo>
                  <a:cubicBezTo>
                    <a:pt x="459" y="651"/>
                    <a:pt x="699" y="421"/>
                    <a:pt x="1018" y="421"/>
                  </a:cubicBezTo>
                  <a:cubicBezTo>
                    <a:pt x="1184" y="421"/>
                    <a:pt x="1371" y="483"/>
                    <a:pt x="1558" y="670"/>
                  </a:cubicBezTo>
                  <a:cubicBezTo>
                    <a:pt x="1606" y="699"/>
                    <a:pt x="1654" y="728"/>
                    <a:pt x="1711" y="728"/>
                  </a:cubicBezTo>
                  <a:cubicBezTo>
                    <a:pt x="1759" y="728"/>
                    <a:pt x="1817" y="699"/>
                    <a:pt x="1855" y="660"/>
                  </a:cubicBezTo>
                  <a:cubicBezTo>
                    <a:pt x="1941" y="584"/>
                    <a:pt x="1941" y="450"/>
                    <a:pt x="1855" y="373"/>
                  </a:cubicBezTo>
                  <a:cubicBezTo>
                    <a:pt x="1565" y="89"/>
                    <a:pt x="1274" y="0"/>
                    <a:pt x="1025" y="0"/>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237"/>
            <p:cNvSpPr/>
            <p:nvPr/>
          </p:nvSpPr>
          <p:spPr>
            <a:xfrm>
              <a:off x="6526275" y="3501037"/>
              <a:ext cx="29056" cy="37309"/>
            </a:xfrm>
            <a:custGeom>
              <a:rect b="b" l="l" r="r" t="t"/>
              <a:pathLst>
                <a:path extrusionOk="0" h="1424" w="1109">
                  <a:moveTo>
                    <a:pt x="313" y="0"/>
                  </a:moveTo>
                  <a:cubicBezTo>
                    <a:pt x="141" y="0"/>
                    <a:pt x="1" y="236"/>
                    <a:pt x="188" y="379"/>
                  </a:cubicBezTo>
                  <a:cubicBezTo>
                    <a:pt x="447" y="590"/>
                    <a:pt x="629" y="896"/>
                    <a:pt x="686" y="1232"/>
                  </a:cubicBezTo>
                  <a:cubicBezTo>
                    <a:pt x="696" y="1337"/>
                    <a:pt x="792" y="1424"/>
                    <a:pt x="897" y="1424"/>
                  </a:cubicBezTo>
                  <a:cubicBezTo>
                    <a:pt x="907" y="1424"/>
                    <a:pt x="907" y="1424"/>
                    <a:pt x="916" y="1414"/>
                  </a:cubicBezTo>
                  <a:cubicBezTo>
                    <a:pt x="1032" y="1404"/>
                    <a:pt x="1108" y="1309"/>
                    <a:pt x="1108" y="1193"/>
                  </a:cubicBezTo>
                  <a:cubicBezTo>
                    <a:pt x="1032" y="753"/>
                    <a:pt x="801" y="350"/>
                    <a:pt x="456" y="62"/>
                  </a:cubicBezTo>
                  <a:cubicBezTo>
                    <a:pt x="410" y="19"/>
                    <a:pt x="360" y="0"/>
                    <a:pt x="313" y="0"/>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237"/>
          <p:cNvGrpSpPr/>
          <p:nvPr/>
        </p:nvGrpSpPr>
        <p:grpSpPr>
          <a:xfrm>
            <a:off x="4259025" y="1944599"/>
            <a:ext cx="591487" cy="524530"/>
            <a:chOff x="6204958" y="3355575"/>
            <a:chExt cx="358390" cy="362320"/>
          </a:xfrm>
        </p:grpSpPr>
        <p:sp>
          <p:nvSpPr>
            <p:cNvPr id="5022" name="Google Shape;5022;p237"/>
            <p:cNvSpPr/>
            <p:nvPr/>
          </p:nvSpPr>
          <p:spPr>
            <a:xfrm>
              <a:off x="6204958" y="3355706"/>
              <a:ext cx="358154" cy="362189"/>
            </a:xfrm>
            <a:custGeom>
              <a:rect b="b" l="l" r="r" t="t"/>
              <a:pathLst>
                <a:path extrusionOk="0" h="13824" w="13670">
                  <a:moveTo>
                    <a:pt x="6161" y="1"/>
                  </a:moveTo>
                  <a:cubicBezTo>
                    <a:pt x="6056" y="1"/>
                    <a:pt x="5947" y="14"/>
                    <a:pt x="5838" y="40"/>
                  </a:cubicBezTo>
                  <a:cubicBezTo>
                    <a:pt x="5551" y="98"/>
                    <a:pt x="5282" y="251"/>
                    <a:pt x="5090" y="481"/>
                  </a:cubicBezTo>
                  <a:cubicBezTo>
                    <a:pt x="4886" y="354"/>
                    <a:pt x="4654" y="291"/>
                    <a:pt x="4420" y="291"/>
                  </a:cubicBezTo>
                  <a:cubicBezTo>
                    <a:pt x="4248" y="291"/>
                    <a:pt x="4074" y="326"/>
                    <a:pt x="3911" y="395"/>
                  </a:cubicBezTo>
                  <a:cubicBezTo>
                    <a:pt x="3643" y="500"/>
                    <a:pt x="3413" y="692"/>
                    <a:pt x="3250" y="932"/>
                  </a:cubicBezTo>
                  <a:cubicBezTo>
                    <a:pt x="3170" y="908"/>
                    <a:pt x="3086" y="897"/>
                    <a:pt x="3000" y="897"/>
                  </a:cubicBezTo>
                  <a:cubicBezTo>
                    <a:pt x="2664" y="897"/>
                    <a:pt x="2300" y="1073"/>
                    <a:pt x="2033" y="1401"/>
                  </a:cubicBezTo>
                  <a:cubicBezTo>
                    <a:pt x="1860" y="1612"/>
                    <a:pt x="1755" y="1862"/>
                    <a:pt x="1726" y="2130"/>
                  </a:cubicBezTo>
                  <a:cubicBezTo>
                    <a:pt x="1275" y="2159"/>
                    <a:pt x="854" y="2552"/>
                    <a:pt x="729" y="3117"/>
                  </a:cubicBezTo>
                  <a:cubicBezTo>
                    <a:pt x="672" y="3376"/>
                    <a:pt x="691" y="3644"/>
                    <a:pt x="787" y="3894"/>
                  </a:cubicBezTo>
                  <a:cubicBezTo>
                    <a:pt x="269" y="4037"/>
                    <a:pt x="1" y="4670"/>
                    <a:pt x="173" y="5303"/>
                  </a:cubicBezTo>
                  <a:cubicBezTo>
                    <a:pt x="240" y="5523"/>
                    <a:pt x="355" y="5734"/>
                    <a:pt x="518" y="5897"/>
                  </a:cubicBezTo>
                  <a:cubicBezTo>
                    <a:pt x="461" y="6127"/>
                    <a:pt x="470" y="6367"/>
                    <a:pt x="537" y="6587"/>
                  </a:cubicBezTo>
                  <a:cubicBezTo>
                    <a:pt x="686" y="7140"/>
                    <a:pt x="1126" y="7508"/>
                    <a:pt x="1575" y="7508"/>
                  </a:cubicBezTo>
                  <a:cubicBezTo>
                    <a:pt x="1648" y="7508"/>
                    <a:pt x="1721" y="7499"/>
                    <a:pt x="1793" y="7479"/>
                  </a:cubicBezTo>
                  <a:cubicBezTo>
                    <a:pt x="1841" y="7469"/>
                    <a:pt x="1898" y="7450"/>
                    <a:pt x="1946" y="7421"/>
                  </a:cubicBezTo>
                  <a:cubicBezTo>
                    <a:pt x="2052" y="7686"/>
                    <a:pt x="2468" y="7902"/>
                    <a:pt x="2846" y="7902"/>
                  </a:cubicBezTo>
                  <a:cubicBezTo>
                    <a:pt x="2947" y="7902"/>
                    <a:pt x="3046" y="7887"/>
                    <a:pt x="3135" y="7852"/>
                  </a:cubicBezTo>
                  <a:cubicBezTo>
                    <a:pt x="3645" y="9016"/>
                    <a:pt x="4426" y="9609"/>
                    <a:pt x="5634" y="9609"/>
                  </a:cubicBezTo>
                  <a:cubicBezTo>
                    <a:pt x="5969" y="9609"/>
                    <a:pt x="6336" y="9564"/>
                    <a:pt x="6739" y="9472"/>
                  </a:cubicBezTo>
                  <a:cubicBezTo>
                    <a:pt x="6835" y="10000"/>
                    <a:pt x="7161" y="10623"/>
                    <a:pt x="8043" y="11131"/>
                  </a:cubicBezTo>
                  <a:cubicBezTo>
                    <a:pt x="9519" y="11984"/>
                    <a:pt x="10171" y="12645"/>
                    <a:pt x="10267" y="13306"/>
                  </a:cubicBezTo>
                  <a:cubicBezTo>
                    <a:pt x="10309" y="13607"/>
                    <a:pt x="10568" y="13823"/>
                    <a:pt x="10863" y="13823"/>
                  </a:cubicBezTo>
                  <a:cubicBezTo>
                    <a:pt x="10897" y="13823"/>
                    <a:pt x="10932" y="13820"/>
                    <a:pt x="10966" y="13814"/>
                  </a:cubicBezTo>
                  <a:cubicBezTo>
                    <a:pt x="11302" y="13757"/>
                    <a:pt x="11513" y="13421"/>
                    <a:pt x="11436" y="13096"/>
                  </a:cubicBezTo>
                  <a:lnTo>
                    <a:pt x="10861" y="10460"/>
                  </a:lnTo>
                  <a:lnTo>
                    <a:pt x="10746" y="8763"/>
                  </a:lnTo>
                  <a:lnTo>
                    <a:pt x="11704" y="8399"/>
                  </a:lnTo>
                  <a:cubicBezTo>
                    <a:pt x="11813" y="8450"/>
                    <a:pt x="11928" y="8474"/>
                    <a:pt x="12044" y="8474"/>
                  </a:cubicBezTo>
                  <a:cubicBezTo>
                    <a:pt x="12449" y="8474"/>
                    <a:pt x="12866" y="8178"/>
                    <a:pt x="13075" y="7709"/>
                  </a:cubicBezTo>
                  <a:cubicBezTo>
                    <a:pt x="13219" y="7411"/>
                    <a:pt x="13238" y="7066"/>
                    <a:pt x="13142" y="6750"/>
                  </a:cubicBezTo>
                  <a:cubicBezTo>
                    <a:pt x="13353" y="6558"/>
                    <a:pt x="13506" y="6300"/>
                    <a:pt x="13554" y="6022"/>
                  </a:cubicBezTo>
                  <a:cubicBezTo>
                    <a:pt x="13669" y="5485"/>
                    <a:pt x="13478" y="4986"/>
                    <a:pt x="13123" y="4756"/>
                  </a:cubicBezTo>
                  <a:cubicBezTo>
                    <a:pt x="13209" y="4382"/>
                    <a:pt x="13123" y="3980"/>
                    <a:pt x="12883" y="3673"/>
                  </a:cubicBezTo>
                  <a:cubicBezTo>
                    <a:pt x="12701" y="3424"/>
                    <a:pt x="12433" y="3242"/>
                    <a:pt x="12136" y="3165"/>
                  </a:cubicBezTo>
                  <a:cubicBezTo>
                    <a:pt x="12212" y="2849"/>
                    <a:pt x="12145" y="2513"/>
                    <a:pt x="11944" y="2245"/>
                  </a:cubicBezTo>
                  <a:cubicBezTo>
                    <a:pt x="11944" y="2245"/>
                    <a:pt x="11570" y="1814"/>
                    <a:pt x="11350" y="1766"/>
                  </a:cubicBezTo>
                  <a:cubicBezTo>
                    <a:pt x="11154" y="1717"/>
                    <a:pt x="10979" y="1654"/>
                    <a:pt x="10807" y="1654"/>
                  </a:cubicBezTo>
                  <a:cubicBezTo>
                    <a:pt x="10777" y="1654"/>
                    <a:pt x="10747" y="1656"/>
                    <a:pt x="10717" y="1660"/>
                  </a:cubicBezTo>
                  <a:cubicBezTo>
                    <a:pt x="10602" y="1286"/>
                    <a:pt x="10334" y="989"/>
                    <a:pt x="9979" y="836"/>
                  </a:cubicBezTo>
                  <a:cubicBezTo>
                    <a:pt x="9798" y="755"/>
                    <a:pt x="9601" y="714"/>
                    <a:pt x="9404" y="714"/>
                  </a:cubicBezTo>
                  <a:cubicBezTo>
                    <a:pt x="9298" y="714"/>
                    <a:pt x="9192" y="726"/>
                    <a:pt x="9088" y="750"/>
                  </a:cubicBezTo>
                  <a:cubicBezTo>
                    <a:pt x="8877" y="366"/>
                    <a:pt x="8474" y="127"/>
                    <a:pt x="8033" y="127"/>
                  </a:cubicBezTo>
                  <a:cubicBezTo>
                    <a:pt x="7998" y="124"/>
                    <a:pt x="7963" y="122"/>
                    <a:pt x="7929" y="122"/>
                  </a:cubicBezTo>
                  <a:cubicBezTo>
                    <a:pt x="7621" y="122"/>
                    <a:pt x="7325" y="235"/>
                    <a:pt x="7084" y="433"/>
                  </a:cubicBezTo>
                  <a:cubicBezTo>
                    <a:pt x="6896" y="170"/>
                    <a:pt x="6548" y="1"/>
                    <a:pt x="6161" y="1"/>
                  </a:cubicBezTo>
                  <a:close/>
                </a:path>
              </a:pathLst>
            </a:custGeom>
            <a:solidFill>
              <a:srgbClr val="C6CE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237"/>
            <p:cNvSpPr/>
            <p:nvPr/>
          </p:nvSpPr>
          <p:spPr>
            <a:xfrm>
              <a:off x="6253428" y="3355575"/>
              <a:ext cx="309920" cy="221442"/>
            </a:xfrm>
            <a:custGeom>
              <a:rect b="b" l="l" r="r" t="t"/>
              <a:pathLst>
                <a:path extrusionOk="0" h="8452" w="11829">
                  <a:moveTo>
                    <a:pt x="4312" y="0"/>
                  </a:moveTo>
                  <a:cubicBezTo>
                    <a:pt x="4209" y="0"/>
                    <a:pt x="4104" y="12"/>
                    <a:pt x="3998" y="36"/>
                  </a:cubicBezTo>
                  <a:cubicBezTo>
                    <a:pt x="3701" y="103"/>
                    <a:pt x="3442" y="256"/>
                    <a:pt x="3240" y="486"/>
                  </a:cubicBezTo>
                  <a:cubicBezTo>
                    <a:pt x="3035" y="359"/>
                    <a:pt x="2804" y="292"/>
                    <a:pt x="2572" y="292"/>
                  </a:cubicBezTo>
                  <a:cubicBezTo>
                    <a:pt x="2402" y="292"/>
                    <a:pt x="2232" y="327"/>
                    <a:pt x="2071" y="400"/>
                  </a:cubicBezTo>
                  <a:cubicBezTo>
                    <a:pt x="1793" y="505"/>
                    <a:pt x="1563" y="688"/>
                    <a:pt x="1410" y="937"/>
                  </a:cubicBezTo>
                  <a:cubicBezTo>
                    <a:pt x="1330" y="913"/>
                    <a:pt x="1245" y="902"/>
                    <a:pt x="1159" y="902"/>
                  </a:cubicBezTo>
                  <a:cubicBezTo>
                    <a:pt x="821" y="902"/>
                    <a:pt x="452" y="1078"/>
                    <a:pt x="192" y="1406"/>
                  </a:cubicBezTo>
                  <a:cubicBezTo>
                    <a:pt x="116" y="1493"/>
                    <a:pt x="58" y="1598"/>
                    <a:pt x="1" y="1704"/>
                  </a:cubicBezTo>
                  <a:cubicBezTo>
                    <a:pt x="68" y="1694"/>
                    <a:pt x="125" y="1675"/>
                    <a:pt x="183" y="1675"/>
                  </a:cubicBezTo>
                  <a:cubicBezTo>
                    <a:pt x="422" y="1636"/>
                    <a:pt x="643" y="1541"/>
                    <a:pt x="834" y="1387"/>
                  </a:cubicBezTo>
                  <a:cubicBezTo>
                    <a:pt x="1084" y="1169"/>
                    <a:pt x="1403" y="1052"/>
                    <a:pt x="1730" y="1052"/>
                  </a:cubicBezTo>
                  <a:cubicBezTo>
                    <a:pt x="1805" y="1052"/>
                    <a:pt x="1881" y="1058"/>
                    <a:pt x="1956" y="1071"/>
                  </a:cubicBezTo>
                  <a:cubicBezTo>
                    <a:pt x="2026" y="1083"/>
                    <a:pt x="2097" y="1089"/>
                    <a:pt x="2167" y="1089"/>
                  </a:cubicBezTo>
                  <a:cubicBezTo>
                    <a:pt x="2372" y="1089"/>
                    <a:pt x="2573" y="1037"/>
                    <a:pt x="2752" y="937"/>
                  </a:cubicBezTo>
                  <a:cubicBezTo>
                    <a:pt x="2876" y="870"/>
                    <a:pt x="3001" y="822"/>
                    <a:pt x="3145" y="793"/>
                  </a:cubicBezTo>
                  <a:cubicBezTo>
                    <a:pt x="3245" y="770"/>
                    <a:pt x="3348" y="758"/>
                    <a:pt x="3451" y="758"/>
                  </a:cubicBezTo>
                  <a:cubicBezTo>
                    <a:pt x="3642" y="758"/>
                    <a:pt x="3833" y="798"/>
                    <a:pt x="4007" y="879"/>
                  </a:cubicBezTo>
                  <a:cubicBezTo>
                    <a:pt x="4166" y="953"/>
                    <a:pt x="4334" y="990"/>
                    <a:pt x="4503" y="990"/>
                  </a:cubicBezTo>
                  <a:cubicBezTo>
                    <a:pt x="4620" y="990"/>
                    <a:pt x="4737" y="972"/>
                    <a:pt x="4851" y="937"/>
                  </a:cubicBezTo>
                  <a:cubicBezTo>
                    <a:pt x="4979" y="897"/>
                    <a:pt x="5113" y="877"/>
                    <a:pt x="5254" y="877"/>
                  </a:cubicBezTo>
                  <a:cubicBezTo>
                    <a:pt x="5282" y="877"/>
                    <a:pt x="5311" y="878"/>
                    <a:pt x="5340" y="879"/>
                  </a:cubicBezTo>
                  <a:cubicBezTo>
                    <a:pt x="5627" y="898"/>
                    <a:pt x="5915" y="1004"/>
                    <a:pt x="6145" y="1196"/>
                  </a:cubicBezTo>
                  <a:cubicBezTo>
                    <a:pt x="6336" y="1359"/>
                    <a:pt x="6567" y="1454"/>
                    <a:pt x="6825" y="1474"/>
                  </a:cubicBezTo>
                  <a:cubicBezTo>
                    <a:pt x="6979" y="1493"/>
                    <a:pt x="7132" y="1531"/>
                    <a:pt x="7285" y="1598"/>
                  </a:cubicBezTo>
                  <a:cubicBezTo>
                    <a:pt x="7496" y="1694"/>
                    <a:pt x="7688" y="1838"/>
                    <a:pt x="7822" y="2029"/>
                  </a:cubicBezTo>
                  <a:cubicBezTo>
                    <a:pt x="7985" y="2250"/>
                    <a:pt x="8225" y="2413"/>
                    <a:pt x="8493" y="2480"/>
                  </a:cubicBezTo>
                  <a:cubicBezTo>
                    <a:pt x="8541" y="2499"/>
                    <a:pt x="8599" y="2509"/>
                    <a:pt x="8647" y="2518"/>
                  </a:cubicBezTo>
                  <a:cubicBezTo>
                    <a:pt x="8886" y="2576"/>
                    <a:pt x="9241" y="3007"/>
                    <a:pt x="9241" y="3007"/>
                  </a:cubicBezTo>
                  <a:cubicBezTo>
                    <a:pt x="9337" y="3141"/>
                    <a:pt x="9413" y="3295"/>
                    <a:pt x="9452" y="3458"/>
                  </a:cubicBezTo>
                  <a:cubicBezTo>
                    <a:pt x="9509" y="3726"/>
                    <a:pt x="9663" y="3966"/>
                    <a:pt x="9883" y="4129"/>
                  </a:cubicBezTo>
                  <a:cubicBezTo>
                    <a:pt x="9998" y="4215"/>
                    <a:pt x="10094" y="4311"/>
                    <a:pt x="10180" y="4426"/>
                  </a:cubicBezTo>
                  <a:cubicBezTo>
                    <a:pt x="10343" y="4637"/>
                    <a:pt x="10439" y="4886"/>
                    <a:pt x="10458" y="5154"/>
                  </a:cubicBezTo>
                  <a:cubicBezTo>
                    <a:pt x="10477" y="5375"/>
                    <a:pt x="10554" y="5586"/>
                    <a:pt x="10679" y="5758"/>
                  </a:cubicBezTo>
                  <a:cubicBezTo>
                    <a:pt x="10870" y="6065"/>
                    <a:pt x="10937" y="6429"/>
                    <a:pt x="10851" y="6774"/>
                  </a:cubicBezTo>
                  <a:cubicBezTo>
                    <a:pt x="10813" y="6985"/>
                    <a:pt x="10717" y="7177"/>
                    <a:pt x="10592" y="7340"/>
                  </a:cubicBezTo>
                  <a:cubicBezTo>
                    <a:pt x="10506" y="7455"/>
                    <a:pt x="10468" y="7589"/>
                    <a:pt x="10487" y="7723"/>
                  </a:cubicBezTo>
                  <a:cubicBezTo>
                    <a:pt x="10516" y="7972"/>
                    <a:pt x="10477" y="8222"/>
                    <a:pt x="10382" y="8452"/>
                  </a:cubicBezTo>
                  <a:cubicBezTo>
                    <a:pt x="10765" y="8346"/>
                    <a:pt x="11072" y="8078"/>
                    <a:pt x="11225" y="7714"/>
                  </a:cubicBezTo>
                  <a:cubicBezTo>
                    <a:pt x="11369" y="7407"/>
                    <a:pt x="11388" y="7071"/>
                    <a:pt x="11292" y="6755"/>
                  </a:cubicBezTo>
                  <a:cubicBezTo>
                    <a:pt x="11503" y="6554"/>
                    <a:pt x="11647" y="6295"/>
                    <a:pt x="11704" y="6017"/>
                  </a:cubicBezTo>
                  <a:cubicBezTo>
                    <a:pt x="11829" y="5490"/>
                    <a:pt x="11637" y="4982"/>
                    <a:pt x="11283" y="4761"/>
                  </a:cubicBezTo>
                  <a:cubicBezTo>
                    <a:pt x="11369" y="4378"/>
                    <a:pt x="11283" y="3985"/>
                    <a:pt x="11043" y="3678"/>
                  </a:cubicBezTo>
                  <a:cubicBezTo>
                    <a:pt x="10861" y="3429"/>
                    <a:pt x="10592" y="3247"/>
                    <a:pt x="10295" y="3170"/>
                  </a:cubicBezTo>
                  <a:cubicBezTo>
                    <a:pt x="10372" y="2844"/>
                    <a:pt x="10305" y="2509"/>
                    <a:pt x="10104" y="2250"/>
                  </a:cubicBezTo>
                  <a:cubicBezTo>
                    <a:pt x="10104" y="2250"/>
                    <a:pt x="9739" y="1819"/>
                    <a:pt x="9500" y="1761"/>
                  </a:cubicBezTo>
                  <a:cubicBezTo>
                    <a:pt x="9286" y="1718"/>
                    <a:pt x="9110" y="1653"/>
                    <a:pt x="8932" y="1653"/>
                  </a:cubicBezTo>
                  <a:cubicBezTo>
                    <a:pt x="8910" y="1653"/>
                    <a:pt x="8889" y="1654"/>
                    <a:pt x="8867" y="1656"/>
                  </a:cubicBezTo>
                  <a:cubicBezTo>
                    <a:pt x="8762" y="1291"/>
                    <a:pt x="8493" y="985"/>
                    <a:pt x="8139" y="841"/>
                  </a:cubicBezTo>
                  <a:cubicBezTo>
                    <a:pt x="7957" y="760"/>
                    <a:pt x="7760" y="715"/>
                    <a:pt x="7562" y="715"/>
                  </a:cubicBezTo>
                  <a:cubicBezTo>
                    <a:pt x="7457" y="715"/>
                    <a:pt x="7351" y="728"/>
                    <a:pt x="7247" y="755"/>
                  </a:cubicBezTo>
                  <a:cubicBezTo>
                    <a:pt x="7084" y="410"/>
                    <a:pt x="6672" y="160"/>
                    <a:pt x="6193" y="122"/>
                  </a:cubicBezTo>
                  <a:cubicBezTo>
                    <a:pt x="6158" y="119"/>
                    <a:pt x="6123" y="118"/>
                    <a:pt x="6088" y="118"/>
                  </a:cubicBezTo>
                  <a:cubicBezTo>
                    <a:pt x="5779" y="118"/>
                    <a:pt x="5476" y="232"/>
                    <a:pt x="5244" y="438"/>
                  </a:cubicBezTo>
                  <a:cubicBezTo>
                    <a:pt x="5054" y="165"/>
                    <a:pt x="4702" y="0"/>
                    <a:pt x="4312" y="0"/>
                  </a:cubicBezTo>
                  <a:close/>
                </a:path>
              </a:pathLst>
            </a:custGeom>
            <a:solidFill>
              <a:srgbClr val="8999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237"/>
            <p:cNvSpPr/>
            <p:nvPr/>
          </p:nvSpPr>
          <p:spPr>
            <a:xfrm>
              <a:off x="6225814" y="3425057"/>
              <a:ext cx="3537" cy="6550"/>
            </a:xfrm>
            <a:custGeom>
              <a:rect b="b" l="l" r="r" t="t"/>
              <a:pathLst>
                <a:path extrusionOk="0" h="250" w="135">
                  <a:moveTo>
                    <a:pt x="134" y="1"/>
                  </a:moveTo>
                  <a:cubicBezTo>
                    <a:pt x="77" y="77"/>
                    <a:pt x="39" y="163"/>
                    <a:pt x="0" y="250"/>
                  </a:cubicBezTo>
                  <a:lnTo>
                    <a:pt x="86" y="250"/>
                  </a:lnTo>
                  <a:cubicBezTo>
                    <a:pt x="86" y="163"/>
                    <a:pt x="106" y="77"/>
                    <a:pt x="134" y="1"/>
                  </a:cubicBezTo>
                  <a:close/>
                </a:path>
              </a:pathLst>
            </a:custGeom>
            <a:solidFill>
              <a:srgbClr val="8999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237"/>
            <p:cNvSpPr/>
            <p:nvPr/>
          </p:nvSpPr>
          <p:spPr>
            <a:xfrm>
              <a:off x="6367451" y="3577751"/>
              <a:ext cx="139148" cy="140144"/>
            </a:xfrm>
            <a:custGeom>
              <a:rect b="b" l="l" r="r" t="t"/>
              <a:pathLst>
                <a:path extrusionOk="0" h="5349" w="5311">
                  <a:moveTo>
                    <a:pt x="585" y="0"/>
                  </a:moveTo>
                  <a:cubicBezTo>
                    <a:pt x="585" y="1"/>
                    <a:pt x="0" y="1601"/>
                    <a:pt x="1841" y="2656"/>
                  </a:cubicBezTo>
                  <a:cubicBezTo>
                    <a:pt x="3317" y="3509"/>
                    <a:pt x="3969" y="4170"/>
                    <a:pt x="4065" y="4831"/>
                  </a:cubicBezTo>
                  <a:cubicBezTo>
                    <a:pt x="4107" y="5132"/>
                    <a:pt x="4366" y="5348"/>
                    <a:pt x="4661" y="5348"/>
                  </a:cubicBezTo>
                  <a:cubicBezTo>
                    <a:pt x="4695" y="5348"/>
                    <a:pt x="4730" y="5345"/>
                    <a:pt x="4764" y="5339"/>
                  </a:cubicBezTo>
                  <a:cubicBezTo>
                    <a:pt x="5100" y="5282"/>
                    <a:pt x="5311" y="4946"/>
                    <a:pt x="5234" y="4621"/>
                  </a:cubicBezTo>
                  <a:lnTo>
                    <a:pt x="4659" y="1985"/>
                  </a:lnTo>
                  <a:lnTo>
                    <a:pt x="4132" y="662"/>
                  </a:lnTo>
                  <a:cubicBezTo>
                    <a:pt x="4132" y="662"/>
                    <a:pt x="3539" y="703"/>
                    <a:pt x="2889" y="703"/>
                  </a:cubicBezTo>
                  <a:cubicBezTo>
                    <a:pt x="2171" y="703"/>
                    <a:pt x="1382" y="653"/>
                    <a:pt x="1246" y="441"/>
                  </a:cubicBezTo>
                  <a:cubicBezTo>
                    <a:pt x="1103" y="211"/>
                    <a:pt x="863" y="48"/>
                    <a:pt x="585" y="0"/>
                  </a:cubicBezTo>
                  <a:close/>
                </a:path>
              </a:pathLst>
            </a:custGeom>
            <a:solidFill>
              <a:srgbClr val="E1E6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237"/>
            <p:cNvSpPr/>
            <p:nvPr/>
          </p:nvSpPr>
          <p:spPr>
            <a:xfrm>
              <a:off x="6460120" y="3595069"/>
              <a:ext cx="46479" cy="122328"/>
            </a:xfrm>
            <a:custGeom>
              <a:rect b="b" l="l" r="r" t="t"/>
              <a:pathLst>
                <a:path extrusionOk="0" h="4669" w="1774">
                  <a:moveTo>
                    <a:pt x="604" y="1"/>
                  </a:moveTo>
                  <a:cubicBezTo>
                    <a:pt x="604" y="1"/>
                    <a:pt x="345" y="20"/>
                    <a:pt x="0" y="30"/>
                  </a:cubicBezTo>
                  <a:lnTo>
                    <a:pt x="499" y="1295"/>
                  </a:lnTo>
                  <a:lnTo>
                    <a:pt x="1074" y="3931"/>
                  </a:lnTo>
                  <a:cubicBezTo>
                    <a:pt x="1131" y="4180"/>
                    <a:pt x="1016" y="4439"/>
                    <a:pt x="786" y="4573"/>
                  </a:cubicBezTo>
                  <a:cubicBezTo>
                    <a:pt x="882" y="4631"/>
                    <a:pt x="997" y="4669"/>
                    <a:pt x="1122" y="4669"/>
                  </a:cubicBezTo>
                  <a:cubicBezTo>
                    <a:pt x="1496" y="4669"/>
                    <a:pt x="1774" y="4324"/>
                    <a:pt x="1697" y="3960"/>
                  </a:cubicBezTo>
                  <a:lnTo>
                    <a:pt x="1122" y="1324"/>
                  </a:lnTo>
                  <a:lnTo>
                    <a:pt x="604" y="1"/>
                  </a:lnTo>
                  <a:close/>
                </a:path>
              </a:pathLst>
            </a:custGeom>
            <a:solidFill>
              <a:srgbClr val="D8DD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237"/>
            <p:cNvSpPr/>
            <p:nvPr/>
          </p:nvSpPr>
          <p:spPr>
            <a:xfrm>
              <a:off x="6419929" y="3572485"/>
              <a:ext cx="101997" cy="56513"/>
            </a:xfrm>
            <a:custGeom>
              <a:rect b="b" l="l" r="r" t="t"/>
              <a:pathLst>
                <a:path extrusionOk="0" h="2157" w="3893">
                  <a:moveTo>
                    <a:pt x="825" y="0"/>
                  </a:moveTo>
                  <a:cubicBezTo>
                    <a:pt x="346" y="0"/>
                    <a:pt x="1" y="451"/>
                    <a:pt x="116" y="911"/>
                  </a:cubicBezTo>
                  <a:lnTo>
                    <a:pt x="192" y="1313"/>
                  </a:lnTo>
                  <a:cubicBezTo>
                    <a:pt x="317" y="1812"/>
                    <a:pt x="767" y="2157"/>
                    <a:pt x="1285" y="2157"/>
                  </a:cubicBezTo>
                  <a:lnTo>
                    <a:pt x="2608" y="2157"/>
                  </a:lnTo>
                  <a:cubicBezTo>
                    <a:pt x="3116" y="2157"/>
                    <a:pt x="3566" y="1812"/>
                    <a:pt x="3701" y="1313"/>
                  </a:cubicBezTo>
                  <a:lnTo>
                    <a:pt x="3768" y="911"/>
                  </a:lnTo>
                  <a:cubicBezTo>
                    <a:pt x="3892" y="451"/>
                    <a:pt x="3538" y="0"/>
                    <a:pt x="3068"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237"/>
            <p:cNvSpPr/>
            <p:nvPr/>
          </p:nvSpPr>
          <p:spPr>
            <a:xfrm>
              <a:off x="6426453" y="3572485"/>
              <a:ext cx="95211" cy="56513"/>
            </a:xfrm>
            <a:custGeom>
              <a:rect b="b" l="l" r="r" t="t"/>
              <a:pathLst>
                <a:path extrusionOk="0" h="2157" w="3634">
                  <a:moveTo>
                    <a:pt x="2934" y="0"/>
                  </a:moveTo>
                  <a:lnTo>
                    <a:pt x="2934" y="0"/>
                  </a:lnTo>
                  <a:cubicBezTo>
                    <a:pt x="2944" y="96"/>
                    <a:pt x="2944" y="192"/>
                    <a:pt x="2915" y="288"/>
                  </a:cubicBezTo>
                  <a:lnTo>
                    <a:pt x="2838" y="690"/>
                  </a:lnTo>
                  <a:cubicBezTo>
                    <a:pt x="2714" y="1189"/>
                    <a:pt x="2263" y="1543"/>
                    <a:pt x="1745" y="1543"/>
                  </a:cubicBezTo>
                  <a:lnTo>
                    <a:pt x="432" y="1543"/>
                  </a:lnTo>
                  <a:cubicBezTo>
                    <a:pt x="279" y="1543"/>
                    <a:pt x="135" y="1515"/>
                    <a:pt x="1" y="1457"/>
                  </a:cubicBezTo>
                  <a:lnTo>
                    <a:pt x="1" y="1457"/>
                  </a:lnTo>
                  <a:cubicBezTo>
                    <a:pt x="173" y="1879"/>
                    <a:pt x="586" y="2157"/>
                    <a:pt x="1046" y="2157"/>
                  </a:cubicBezTo>
                  <a:lnTo>
                    <a:pt x="2359" y="2157"/>
                  </a:lnTo>
                  <a:cubicBezTo>
                    <a:pt x="2877" y="2157"/>
                    <a:pt x="3327" y="1802"/>
                    <a:pt x="3452" y="1304"/>
                  </a:cubicBezTo>
                  <a:lnTo>
                    <a:pt x="3528" y="901"/>
                  </a:lnTo>
                  <a:cubicBezTo>
                    <a:pt x="3634" y="479"/>
                    <a:pt x="3356" y="67"/>
                    <a:pt x="2934" y="0"/>
                  </a:cubicBezTo>
                  <a:close/>
                </a:path>
              </a:pathLst>
            </a:custGeom>
            <a:solidFill>
              <a:srgbClr val="526A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237"/>
            <p:cNvSpPr/>
            <p:nvPr/>
          </p:nvSpPr>
          <p:spPr>
            <a:xfrm>
              <a:off x="6381232" y="3407006"/>
              <a:ext cx="100503" cy="62277"/>
            </a:xfrm>
            <a:custGeom>
              <a:rect b="b" l="l" r="r" t="t"/>
              <a:pathLst>
                <a:path extrusionOk="0" h="2377" w="3836">
                  <a:moveTo>
                    <a:pt x="886" y="1"/>
                  </a:moveTo>
                  <a:cubicBezTo>
                    <a:pt x="656" y="1"/>
                    <a:pt x="423" y="50"/>
                    <a:pt x="203" y="153"/>
                  </a:cubicBezTo>
                  <a:cubicBezTo>
                    <a:pt x="0" y="262"/>
                    <a:pt x="102" y="543"/>
                    <a:pt x="293" y="543"/>
                  </a:cubicBezTo>
                  <a:cubicBezTo>
                    <a:pt x="319" y="543"/>
                    <a:pt x="347" y="538"/>
                    <a:pt x="375" y="527"/>
                  </a:cubicBezTo>
                  <a:cubicBezTo>
                    <a:pt x="539" y="452"/>
                    <a:pt x="710" y="416"/>
                    <a:pt x="879" y="416"/>
                  </a:cubicBezTo>
                  <a:cubicBezTo>
                    <a:pt x="1295" y="416"/>
                    <a:pt x="1694" y="631"/>
                    <a:pt x="1919" y="1006"/>
                  </a:cubicBezTo>
                  <a:cubicBezTo>
                    <a:pt x="1612" y="1351"/>
                    <a:pt x="1535" y="1840"/>
                    <a:pt x="1727" y="2252"/>
                  </a:cubicBezTo>
                  <a:cubicBezTo>
                    <a:pt x="1765" y="2329"/>
                    <a:pt x="1832" y="2377"/>
                    <a:pt x="1919" y="2377"/>
                  </a:cubicBezTo>
                  <a:cubicBezTo>
                    <a:pt x="1947" y="2377"/>
                    <a:pt x="1976" y="2367"/>
                    <a:pt x="2005" y="2357"/>
                  </a:cubicBezTo>
                  <a:cubicBezTo>
                    <a:pt x="2110" y="2309"/>
                    <a:pt x="2149" y="2185"/>
                    <a:pt x="2101" y="2079"/>
                  </a:cubicBezTo>
                  <a:cubicBezTo>
                    <a:pt x="1938" y="1715"/>
                    <a:pt x="2091" y="1293"/>
                    <a:pt x="2455" y="1121"/>
                  </a:cubicBezTo>
                  <a:cubicBezTo>
                    <a:pt x="2551" y="1077"/>
                    <a:pt x="2652" y="1056"/>
                    <a:pt x="2752" y="1056"/>
                  </a:cubicBezTo>
                  <a:cubicBezTo>
                    <a:pt x="3023" y="1056"/>
                    <a:pt x="3285" y="1210"/>
                    <a:pt x="3404" y="1476"/>
                  </a:cubicBezTo>
                  <a:cubicBezTo>
                    <a:pt x="3447" y="1547"/>
                    <a:pt x="3527" y="1586"/>
                    <a:pt x="3608" y="1586"/>
                  </a:cubicBezTo>
                  <a:cubicBezTo>
                    <a:pt x="3636" y="1586"/>
                    <a:pt x="3665" y="1581"/>
                    <a:pt x="3692" y="1571"/>
                  </a:cubicBezTo>
                  <a:cubicBezTo>
                    <a:pt x="3788" y="1514"/>
                    <a:pt x="3836" y="1389"/>
                    <a:pt x="3788" y="1293"/>
                  </a:cubicBezTo>
                  <a:cubicBezTo>
                    <a:pt x="3592" y="875"/>
                    <a:pt x="3183" y="634"/>
                    <a:pt x="2757" y="634"/>
                  </a:cubicBezTo>
                  <a:cubicBezTo>
                    <a:pt x="2598" y="634"/>
                    <a:pt x="2436" y="667"/>
                    <a:pt x="2283" y="737"/>
                  </a:cubicBezTo>
                  <a:cubicBezTo>
                    <a:pt x="2273" y="747"/>
                    <a:pt x="2264" y="747"/>
                    <a:pt x="2264" y="757"/>
                  </a:cubicBezTo>
                  <a:cubicBezTo>
                    <a:pt x="1954" y="272"/>
                    <a:pt x="1428" y="1"/>
                    <a:pt x="886" y="1"/>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237"/>
            <p:cNvSpPr/>
            <p:nvPr/>
          </p:nvSpPr>
          <p:spPr>
            <a:xfrm>
              <a:off x="6255865" y="3454873"/>
              <a:ext cx="84259" cy="48811"/>
            </a:xfrm>
            <a:custGeom>
              <a:rect b="b" l="l" r="r" t="t"/>
              <a:pathLst>
                <a:path extrusionOk="0" h="1863" w="3216">
                  <a:moveTo>
                    <a:pt x="2482" y="1"/>
                  </a:moveTo>
                  <a:cubicBezTo>
                    <a:pt x="2018" y="1"/>
                    <a:pt x="1574" y="257"/>
                    <a:pt x="1345" y="693"/>
                  </a:cubicBezTo>
                  <a:cubicBezTo>
                    <a:pt x="1192" y="647"/>
                    <a:pt x="1036" y="624"/>
                    <a:pt x="880" y="624"/>
                  </a:cubicBezTo>
                  <a:cubicBezTo>
                    <a:pt x="646" y="624"/>
                    <a:pt x="414" y="676"/>
                    <a:pt x="195" y="780"/>
                  </a:cubicBezTo>
                  <a:cubicBezTo>
                    <a:pt x="1" y="889"/>
                    <a:pt x="97" y="1170"/>
                    <a:pt x="293" y="1170"/>
                  </a:cubicBezTo>
                  <a:cubicBezTo>
                    <a:pt x="319" y="1170"/>
                    <a:pt x="347" y="1165"/>
                    <a:pt x="377" y="1153"/>
                  </a:cubicBezTo>
                  <a:cubicBezTo>
                    <a:pt x="537" y="1079"/>
                    <a:pt x="706" y="1043"/>
                    <a:pt x="873" y="1043"/>
                  </a:cubicBezTo>
                  <a:cubicBezTo>
                    <a:pt x="1326" y="1043"/>
                    <a:pt x="1765" y="1304"/>
                    <a:pt x="1968" y="1738"/>
                  </a:cubicBezTo>
                  <a:cubicBezTo>
                    <a:pt x="2007" y="1815"/>
                    <a:pt x="2083" y="1863"/>
                    <a:pt x="2160" y="1863"/>
                  </a:cubicBezTo>
                  <a:cubicBezTo>
                    <a:pt x="2189" y="1863"/>
                    <a:pt x="2218" y="1853"/>
                    <a:pt x="2246" y="1844"/>
                  </a:cubicBezTo>
                  <a:cubicBezTo>
                    <a:pt x="2352" y="1796"/>
                    <a:pt x="2400" y="1671"/>
                    <a:pt x="2352" y="1566"/>
                  </a:cubicBezTo>
                  <a:cubicBezTo>
                    <a:pt x="2218" y="1278"/>
                    <a:pt x="1997" y="1029"/>
                    <a:pt x="1719" y="866"/>
                  </a:cubicBezTo>
                  <a:cubicBezTo>
                    <a:pt x="1825" y="684"/>
                    <a:pt x="1988" y="540"/>
                    <a:pt x="2179" y="473"/>
                  </a:cubicBezTo>
                  <a:cubicBezTo>
                    <a:pt x="2276" y="433"/>
                    <a:pt x="2380" y="414"/>
                    <a:pt x="2483" y="414"/>
                  </a:cubicBezTo>
                  <a:cubicBezTo>
                    <a:pt x="2605" y="414"/>
                    <a:pt x="2727" y="440"/>
                    <a:pt x="2841" y="492"/>
                  </a:cubicBezTo>
                  <a:cubicBezTo>
                    <a:pt x="2869" y="503"/>
                    <a:pt x="2897" y="509"/>
                    <a:pt x="2923" y="509"/>
                  </a:cubicBezTo>
                  <a:cubicBezTo>
                    <a:pt x="3114" y="509"/>
                    <a:pt x="3216" y="228"/>
                    <a:pt x="3013" y="118"/>
                  </a:cubicBezTo>
                  <a:cubicBezTo>
                    <a:pt x="2840" y="38"/>
                    <a:pt x="2660" y="1"/>
                    <a:pt x="2482" y="1"/>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237"/>
            <p:cNvSpPr/>
            <p:nvPr/>
          </p:nvSpPr>
          <p:spPr>
            <a:xfrm>
              <a:off x="6422183" y="3506932"/>
              <a:ext cx="51273" cy="22637"/>
            </a:xfrm>
            <a:custGeom>
              <a:rect b="b" l="l" r="r" t="t"/>
              <a:pathLst>
                <a:path extrusionOk="0" h="864" w="1957">
                  <a:moveTo>
                    <a:pt x="847" y="1"/>
                  </a:moveTo>
                  <a:cubicBezTo>
                    <a:pt x="584" y="1"/>
                    <a:pt x="326" y="82"/>
                    <a:pt x="116" y="240"/>
                  </a:cubicBezTo>
                  <a:cubicBezTo>
                    <a:pt x="20" y="307"/>
                    <a:pt x="1" y="432"/>
                    <a:pt x="58" y="528"/>
                  </a:cubicBezTo>
                  <a:cubicBezTo>
                    <a:pt x="99" y="585"/>
                    <a:pt x="164" y="615"/>
                    <a:pt x="230" y="615"/>
                  </a:cubicBezTo>
                  <a:cubicBezTo>
                    <a:pt x="273" y="615"/>
                    <a:pt x="317" y="602"/>
                    <a:pt x="356" y="575"/>
                  </a:cubicBezTo>
                  <a:cubicBezTo>
                    <a:pt x="505" y="471"/>
                    <a:pt x="679" y="420"/>
                    <a:pt x="851" y="420"/>
                  </a:cubicBezTo>
                  <a:cubicBezTo>
                    <a:pt x="1119" y="420"/>
                    <a:pt x="1384" y="543"/>
                    <a:pt x="1554" y="777"/>
                  </a:cubicBezTo>
                  <a:cubicBezTo>
                    <a:pt x="1592" y="834"/>
                    <a:pt x="1650" y="863"/>
                    <a:pt x="1726" y="863"/>
                  </a:cubicBezTo>
                  <a:cubicBezTo>
                    <a:pt x="1765" y="863"/>
                    <a:pt x="1803" y="853"/>
                    <a:pt x="1841" y="825"/>
                  </a:cubicBezTo>
                  <a:cubicBezTo>
                    <a:pt x="1937" y="758"/>
                    <a:pt x="1956" y="623"/>
                    <a:pt x="1889" y="528"/>
                  </a:cubicBezTo>
                  <a:cubicBezTo>
                    <a:pt x="1698" y="259"/>
                    <a:pt x="1400" y="67"/>
                    <a:pt x="1065" y="20"/>
                  </a:cubicBezTo>
                  <a:cubicBezTo>
                    <a:pt x="992" y="7"/>
                    <a:pt x="920" y="1"/>
                    <a:pt x="847" y="1"/>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237"/>
            <p:cNvSpPr/>
            <p:nvPr/>
          </p:nvSpPr>
          <p:spPr>
            <a:xfrm>
              <a:off x="6358621" y="3569236"/>
              <a:ext cx="52793" cy="23292"/>
            </a:xfrm>
            <a:custGeom>
              <a:rect b="b" l="l" r="r" t="t"/>
              <a:pathLst>
                <a:path extrusionOk="0" h="889" w="2015">
                  <a:moveTo>
                    <a:pt x="1151" y="0"/>
                  </a:moveTo>
                  <a:cubicBezTo>
                    <a:pt x="1078" y="0"/>
                    <a:pt x="1005" y="6"/>
                    <a:pt x="932" y="19"/>
                  </a:cubicBezTo>
                  <a:cubicBezTo>
                    <a:pt x="596" y="86"/>
                    <a:pt x="309" y="278"/>
                    <a:pt x="117" y="555"/>
                  </a:cubicBezTo>
                  <a:cubicBezTo>
                    <a:pt x="1" y="720"/>
                    <a:pt x="143" y="888"/>
                    <a:pt x="293" y="888"/>
                  </a:cubicBezTo>
                  <a:cubicBezTo>
                    <a:pt x="353" y="888"/>
                    <a:pt x="415" y="861"/>
                    <a:pt x="462" y="795"/>
                  </a:cubicBezTo>
                  <a:cubicBezTo>
                    <a:pt x="587" y="603"/>
                    <a:pt x="788" y="479"/>
                    <a:pt x="1018" y="440"/>
                  </a:cubicBezTo>
                  <a:cubicBezTo>
                    <a:pt x="1074" y="428"/>
                    <a:pt x="1130" y="422"/>
                    <a:pt x="1186" y="422"/>
                  </a:cubicBezTo>
                  <a:cubicBezTo>
                    <a:pt x="1352" y="422"/>
                    <a:pt x="1517" y="474"/>
                    <a:pt x="1660" y="575"/>
                  </a:cubicBezTo>
                  <a:cubicBezTo>
                    <a:pt x="1696" y="600"/>
                    <a:pt x="1735" y="611"/>
                    <a:pt x="1774" y="611"/>
                  </a:cubicBezTo>
                  <a:cubicBezTo>
                    <a:pt x="1840" y="611"/>
                    <a:pt x="1905" y="577"/>
                    <a:pt x="1948" y="517"/>
                  </a:cubicBezTo>
                  <a:cubicBezTo>
                    <a:pt x="2015" y="421"/>
                    <a:pt x="1986" y="297"/>
                    <a:pt x="1900" y="230"/>
                  </a:cubicBezTo>
                  <a:cubicBezTo>
                    <a:pt x="1675" y="80"/>
                    <a:pt x="1415" y="0"/>
                    <a:pt x="1151" y="0"/>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237"/>
            <p:cNvSpPr/>
            <p:nvPr/>
          </p:nvSpPr>
          <p:spPr>
            <a:xfrm>
              <a:off x="6345076" y="3480470"/>
              <a:ext cx="45509" cy="34532"/>
            </a:xfrm>
            <a:custGeom>
              <a:rect b="b" l="l" r="r" t="t"/>
              <a:pathLst>
                <a:path extrusionOk="0" h="1318" w="1737">
                  <a:moveTo>
                    <a:pt x="1509" y="1"/>
                  </a:moveTo>
                  <a:cubicBezTo>
                    <a:pt x="1409" y="1"/>
                    <a:pt x="1322" y="73"/>
                    <a:pt x="1305" y="176"/>
                  </a:cubicBezTo>
                  <a:cubicBezTo>
                    <a:pt x="1236" y="599"/>
                    <a:pt x="872" y="897"/>
                    <a:pt x="458" y="897"/>
                  </a:cubicBezTo>
                  <a:cubicBezTo>
                    <a:pt x="412" y="897"/>
                    <a:pt x="365" y="893"/>
                    <a:pt x="318" y="886"/>
                  </a:cubicBezTo>
                  <a:cubicBezTo>
                    <a:pt x="308" y="885"/>
                    <a:pt x="299" y="884"/>
                    <a:pt x="290" y="884"/>
                  </a:cubicBezTo>
                  <a:cubicBezTo>
                    <a:pt x="54" y="884"/>
                    <a:pt x="1" y="1242"/>
                    <a:pt x="250" y="1298"/>
                  </a:cubicBezTo>
                  <a:cubicBezTo>
                    <a:pt x="318" y="1308"/>
                    <a:pt x="394" y="1317"/>
                    <a:pt x="461" y="1317"/>
                  </a:cubicBezTo>
                  <a:cubicBezTo>
                    <a:pt x="1084" y="1308"/>
                    <a:pt x="1621" y="857"/>
                    <a:pt x="1717" y="244"/>
                  </a:cubicBezTo>
                  <a:cubicBezTo>
                    <a:pt x="1736" y="129"/>
                    <a:pt x="1659" y="23"/>
                    <a:pt x="1544" y="4"/>
                  </a:cubicBezTo>
                  <a:cubicBezTo>
                    <a:pt x="1533" y="2"/>
                    <a:pt x="1521" y="1"/>
                    <a:pt x="1509" y="1"/>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237"/>
            <p:cNvSpPr/>
            <p:nvPr/>
          </p:nvSpPr>
          <p:spPr>
            <a:xfrm>
              <a:off x="6278030" y="3534285"/>
              <a:ext cx="15353" cy="32933"/>
            </a:xfrm>
            <a:custGeom>
              <a:rect b="b" l="l" r="r" t="t"/>
              <a:pathLst>
                <a:path extrusionOk="0" h="1257" w="586">
                  <a:moveTo>
                    <a:pt x="300" y="1"/>
                  </a:moveTo>
                  <a:cubicBezTo>
                    <a:pt x="218" y="1"/>
                    <a:pt x="136" y="47"/>
                    <a:pt x="106" y="155"/>
                  </a:cubicBezTo>
                  <a:cubicBezTo>
                    <a:pt x="1" y="471"/>
                    <a:pt x="126" y="998"/>
                    <a:pt x="154" y="1094"/>
                  </a:cubicBezTo>
                  <a:cubicBezTo>
                    <a:pt x="173" y="1190"/>
                    <a:pt x="260" y="1257"/>
                    <a:pt x="356" y="1257"/>
                  </a:cubicBezTo>
                  <a:cubicBezTo>
                    <a:pt x="375" y="1257"/>
                    <a:pt x="384" y="1257"/>
                    <a:pt x="404" y="1247"/>
                  </a:cubicBezTo>
                  <a:cubicBezTo>
                    <a:pt x="519" y="1219"/>
                    <a:pt x="586" y="1103"/>
                    <a:pt x="557" y="998"/>
                  </a:cubicBezTo>
                  <a:cubicBezTo>
                    <a:pt x="499" y="787"/>
                    <a:pt x="451" y="433"/>
                    <a:pt x="499" y="279"/>
                  </a:cubicBezTo>
                  <a:cubicBezTo>
                    <a:pt x="564" y="115"/>
                    <a:pt x="431" y="1"/>
                    <a:pt x="300" y="1"/>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237"/>
            <p:cNvSpPr/>
            <p:nvPr/>
          </p:nvSpPr>
          <p:spPr>
            <a:xfrm>
              <a:off x="6325767" y="3362911"/>
              <a:ext cx="20672" cy="25519"/>
            </a:xfrm>
            <a:custGeom>
              <a:rect b="b" l="l" r="r" t="t"/>
              <a:pathLst>
                <a:path extrusionOk="0" h="974" w="789">
                  <a:moveTo>
                    <a:pt x="485" y="1"/>
                  </a:moveTo>
                  <a:cubicBezTo>
                    <a:pt x="438" y="1"/>
                    <a:pt x="389" y="19"/>
                    <a:pt x="345" y="62"/>
                  </a:cubicBezTo>
                  <a:cubicBezTo>
                    <a:pt x="307" y="101"/>
                    <a:pt x="0" y="408"/>
                    <a:pt x="0" y="772"/>
                  </a:cubicBezTo>
                  <a:cubicBezTo>
                    <a:pt x="0" y="887"/>
                    <a:pt x="96" y="973"/>
                    <a:pt x="211" y="973"/>
                  </a:cubicBezTo>
                  <a:cubicBezTo>
                    <a:pt x="216" y="974"/>
                    <a:pt x="222" y="974"/>
                    <a:pt x="227" y="974"/>
                  </a:cubicBezTo>
                  <a:cubicBezTo>
                    <a:pt x="335" y="974"/>
                    <a:pt x="421" y="881"/>
                    <a:pt x="412" y="772"/>
                  </a:cubicBezTo>
                  <a:cubicBezTo>
                    <a:pt x="412" y="618"/>
                    <a:pt x="575" y="417"/>
                    <a:pt x="633" y="360"/>
                  </a:cubicBezTo>
                  <a:cubicBezTo>
                    <a:pt x="788" y="212"/>
                    <a:pt x="646" y="1"/>
                    <a:pt x="485" y="1"/>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237"/>
            <p:cNvSpPr/>
            <p:nvPr/>
          </p:nvSpPr>
          <p:spPr>
            <a:xfrm>
              <a:off x="6305042" y="3381146"/>
              <a:ext cx="50880" cy="19205"/>
            </a:xfrm>
            <a:custGeom>
              <a:rect b="b" l="l" r="r" t="t"/>
              <a:pathLst>
                <a:path extrusionOk="0" h="733" w="1942">
                  <a:moveTo>
                    <a:pt x="1025" y="0"/>
                  </a:moveTo>
                  <a:cubicBezTo>
                    <a:pt x="896" y="0"/>
                    <a:pt x="778" y="24"/>
                    <a:pt x="676" y="57"/>
                  </a:cubicBezTo>
                  <a:cubicBezTo>
                    <a:pt x="484" y="124"/>
                    <a:pt x="302" y="229"/>
                    <a:pt x="149" y="373"/>
                  </a:cubicBezTo>
                  <a:cubicBezTo>
                    <a:pt x="1" y="521"/>
                    <a:pt x="139" y="732"/>
                    <a:pt x="302" y="732"/>
                  </a:cubicBezTo>
                  <a:cubicBezTo>
                    <a:pt x="350" y="732"/>
                    <a:pt x="400" y="714"/>
                    <a:pt x="446" y="670"/>
                  </a:cubicBezTo>
                  <a:cubicBezTo>
                    <a:pt x="459" y="651"/>
                    <a:pt x="699" y="421"/>
                    <a:pt x="1018" y="421"/>
                  </a:cubicBezTo>
                  <a:cubicBezTo>
                    <a:pt x="1184" y="421"/>
                    <a:pt x="1371" y="483"/>
                    <a:pt x="1558" y="670"/>
                  </a:cubicBezTo>
                  <a:cubicBezTo>
                    <a:pt x="1606" y="699"/>
                    <a:pt x="1654" y="728"/>
                    <a:pt x="1711" y="728"/>
                  </a:cubicBezTo>
                  <a:cubicBezTo>
                    <a:pt x="1759" y="728"/>
                    <a:pt x="1817" y="699"/>
                    <a:pt x="1855" y="660"/>
                  </a:cubicBezTo>
                  <a:cubicBezTo>
                    <a:pt x="1941" y="584"/>
                    <a:pt x="1941" y="450"/>
                    <a:pt x="1855" y="373"/>
                  </a:cubicBezTo>
                  <a:cubicBezTo>
                    <a:pt x="1565" y="89"/>
                    <a:pt x="1274" y="0"/>
                    <a:pt x="1025" y="0"/>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237"/>
            <p:cNvSpPr/>
            <p:nvPr/>
          </p:nvSpPr>
          <p:spPr>
            <a:xfrm>
              <a:off x="6526275" y="3501037"/>
              <a:ext cx="29056" cy="37309"/>
            </a:xfrm>
            <a:custGeom>
              <a:rect b="b" l="l" r="r" t="t"/>
              <a:pathLst>
                <a:path extrusionOk="0" h="1424" w="1109">
                  <a:moveTo>
                    <a:pt x="313" y="0"/>
                  </a:moveTo>
                  <a:cubicBezTo>
                    <a:pt x="141" y="0"/>
                    <a:pt x="1" y="236"/>
                    <a:pt x="188" y="379"/>
                  </a:cubicBezTo>
                  <a:cubicBezTo>
                    <a:pt x="447" y="590"/>
                    <a:pt x="629" y="896"/>
                    <a:pt x="686" y="1232"/>
                  </a:cubicBezTo>
                  <a:cubicBezTo>
                    <a:pt x="696" y="1337"/>
                    <a:pt x="792" y="1424"/>
                    <a:pt x="897" y="1424"/>
                  </a:cubicBezTo>
                  <a:cubicBezTo>
                    <a:pt x="907" y="1424"/>
                    <a:pt x="907" y="1424"/>
                    <a:pt x="916" y="1414"/>
                  </a:cubicBezTo>
                  <a:cubicBezTo>
                    <a:pt x="1032" y="1404"/>
                    <a:pt x="1108" y="1309"/>
                    <a:pt x="1108" y="1193"/>
                  </a:cubicBezTo>
                  <a:cubicBezTo>
                    <a:pt x="1032" y="753"/>
                    <a:pt x="801" y="350"/>
                    <a:pt x="456" y="62"/>
                  </a:cubicBezTo>
                  <a:cubicBezTo>
                    <a:pt x="410" y="19"/>
                    <a:pt x="360" y="0"/>
                    <a:pt x="313" y="0"/>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237"/>
          <p:cNvGrpSpPr/>
          <p:nvPr/>
        </p:nvGrpSpPr>
        <p:grpSpPr>
          <a:xfrm>
            <a:off x="5859225" y="1944599"/>
            <a:ext cx="591487" cy="524530"/>
            <a:chOff x="6204958" y="3355575"/>
            <a:chExt cx="358390" cy="362320"/>
          </a:xfrm>
        </p:grpSpPr>
        <p:sp>
          <p:nvSpPr>
            <p:cNvPr id="5039" name="Google Shape;5039;p237"/>
            <p:cNvSpPr/>
            <p:nvPr/>
          </p:nvSpPr>
          <p:spPr>
            <a:xfrm>
              <a:off x="6204958" y="3355706"/>
              <a:ext cx="358154" cy="362189"/>
            </a:xfrm>
            <a:custGeom>
              <a:rect b="b" l="l" r="r" t="t"/>
              <a:pathLst>
                <a:path extrusionOk="0" h="13824" w="13670">
                  <a:moveTo>
                    <a:pt x="6161" y="1"/>
                  </a:moveTo>
                  <a:cubicBezTo>
                    <a:pt x="6056" y="1"/>
                    <a:pt x="5947" y="14"/>
                    <a:pt x="5838" y="40"/>
                  </a:cubicBezTo>
                  <a:cubicBezTo>
                    <a:pt x="5551" y="98"/>
                    <a:pt x="5282" y="251"/>
                    <a:pt x="5090" y="481"/>
                  </a:cubicBezTo>
                  <a:cubicBezTo>
                    <a:pt x="4886" y="354"/>
                    <a:pt x="4654" y="291"/>
                    <a:pt x="4420" y="291"/>
                  </a:cubicBezTo>
                  <a:cubicBezTo>
                    <a:pt x="4248" y="291"/>
                    <a:pt x="4074" y="326"/>
                    <a:pt x="3911" y="395"/>
                  </a:cubicBezTo>
                  <a:cubicBezTo>
                    <a:pt x="3643" y="500"/>
                    <a:pt x="3413" y="692"/>
                    <a:pt x="3250" y="932"/>
                  </a:cubicBezTo>
                  <a:cubicBezTo>
                    <a:pt x="3170" y="908"/>
                    <a:pt x="3086" y="897"/>
                    <a:pt x="3000" y="897"/>
                  </a:cubicBezTo>
                  <a:cubicBezTo>
                    <a:pt x="2664" y="897"/>
                    <a:pt x="2300" y="1073"/>
                    <a:pt x="2033" y="1401"/>
                  </a:cubicBezTo>
                  <a:cubicBezTo>
                    <a:pt x="1860" y="1612"/>
                    <a:pt x="1755" y="1862"/>
                    <a:pt x="1726" y="2130"/>
                  </a:cubicBezTo>
                  <a:cubicBezTo>
                    <a:pt x="1275" y="2159"/>
                    <a:pt x="854" y="2552"/>
                    <a:pt x="729" y="3117"/>
                  </a:cubicBezTo>
                  <a:cubicBezTo>
                    <a:pt x="672" y="3376"/>
                    <a:pt x="691" y="3644"/>
                    <a:pt x="787" y="3894"/>
                  </a:cubicBezTo>
                  <a:cubicBezTo>
                    <a:pt x="269" y="4037"/>
                    <a:pt x="1" y="4670"/>
                    <a:pt x="173" y="5303"/>
                  </a:cubicBezTo>
                  <a:cubicBezTo>
                    <a:pt x="240" y="5523"/>
                    <a:pt x="355" y="5734"/>
                    <a:pt x="518" y="5897"/>
                  </a:cubicBezTo>
                  <a:cubicBezTo>
                    <a:pt x="461" y="6127"/>
                    <a:pt x="470" y="6367"/>
                    <a:pt x="537" y="6587"/>
                  </a:cubicBezTo>
                  <a:cubicBezTo>
                    <a:pt x="686" y="7140"/>
                    <a:pt x="1126" y="7508"/>
                    <a:pt x="1575" y="7508"/>
                  </a:cubicBezTo>
                  <a:cubicBezTo>
                    <a:pt x="1648" y="7508"/>
                    <a:pt x="1721" y="7499"/>
                    <a:pt x="1793" y="7479"/>
                  </a:cubicBezTo>
                  <a:cubicBezTo>
                    <a:pt x="1841" y="7469"/>
                    <a:pt x="1898" y="7450"/>
                    <a:pt x="1946" y="7421"/>
                  </a:cubicBezTo>
                  <a:cubicBezTo>
                    <a:pt x="2052" y="7686"/>
                    <a:pt x="2468" y="7902"/>
                    <a:pt x="2846" y="7902"/>
                  </a:cubicBezTo>
                  <a:cubicBezTo>
                    <a:pt x="2947" y="7902"/>
                    <a:pt x="3046" y="7887"/>
                    <a:pt x="3135" y="7852"/>
                  </a:cubicBezTo>
                  <a:cubicBezTo>
                    <a:pt x="3645" y="9016"/>
                    <a:pt x="4426" y="9609"/>
                    <a:pt x="5634" y="9609"/>
                  </a:cubicBezTo>
                  <a:cubicBezTo>
                    <a:pt x="5969" y="9609"/>
                    <a:pt x="6336" y="9564"/>
                    <a:pt x="6739" y="9472"/>
                  </a:cubicBezTo>
                  <a:cubicBezTo>
                    <a:pt x="6835" y="10000"/>
                    <a:pt x="7161" y="10623"/>
                    <a:pt x="8043" y="11131"/>
                  </a:cubicBezTo>
                  <a:cubicBezTo>
                    <a:pt x="9519" y="11984"/>
                    <a:pt x="10171" y="12645"/>
                    <a:pt x="10267" y="13306"/>
                  </a:cubicBezTo>
                  <a:cubicBezTo>
                    <a:pt x="10309" y="13607"/>
                    <a:pt x="10568" y="13823"/>
                    <a:pt x="10863" y="13823"/>
                  </a:cubicBezTo>
                  <a:cubicBezTo>
                    <a:pt x="10897" y="13823"/>
                    <a:pt x="10932" y="13820"/>
                    <a:pt x="10966" y="13814"/>
                  </a:cubicBezTo>
                  <a:cubicBezTo>
                    <a:pt x="11302" y="13757"/>
                    <a:pt x="11513" y="13421"/>
                    <a:pt x="11436" y="13096"/>
                  </a:cubicBezTo>
                  <a:lnTo>
                    <a:pt x="10861" y="10460"/>
                  </a:lnTo>
                  <a:lnTo>
                    <a:pt x="10746" y="8763"/>
                  </a:lnTo>
                  <a:lnTo>
                    <a:pt x="11704" y="8399"/>
                  </a:lnTo>
                  <a:cubicBezTo>
                    <a:pt x="11813" y="8450"/>
                    <a:pt x="11928" y="8474"/>
                    <a:pt x="12044" y="8474"/>
                  </a:cubicBezTo>
                  <a:cubicBezTo>
                    <a:pt x="12449" y="8474"/>
                    <a:pt x="12866" y="8178"/>
                    <a:pt x="13075" y="7709"/>
                  </a:cubicBezTo>
                  <a:cubicBezTo>
                    <a:pt x="13219" y="7411"/>
                    <a:pt x="13238" y="7066"/>
                    <a:pt x="13142" y="6750"/>
                  </a:cubicBezTo>
                  <a:cubicBezTo>
                    <a:pt x="13353" y="6558"/>
                    <a:pt x="13506" y="6300"/>
                    <a:pt x="13554" y="6022"/>
                  </a:cubicBezTo>
                  <a:cubicBezTo>
                    <a:pt x="13669" y="5485"/>
                    <a:pt x="13478" y="4986"/>
                    <a:pt x="13123" y="4756"/>
                  </a:cubicBezTo>
                  <a:cubicBezTo>
                    <a:pt x="13209" y="4382"/>
                    <a:pt x="13123" y="3980"/>
                    <a:pt x="12883" y="3673"/>
                  </a:cubicBezTo>
                  <a:cubicBezTo>
                    <a:pt x="12701" y="3424"/>
                    <a:pt x="12433" y="3242"/>
                    <a:pt x="12136" y="3165"/>
                  </a:cubicBezTo>
                  <a:cubicBezTo>
                    <a:pt x="12212" y="2849"/>
                    <a:pt x="12145" y="2513"/>
                    <a:pt x="11944" y="2245"/>
                  </a:cubicBezTo>
                  <a:cubicBezTo>
                    <a:pt x="11944" y="2245"/>
                    <a:pt x="11570" y="1814"/>
                    <a:pt x="11350" y="1766"/>
                  </a:cubicBezTo>
                  <a:cubicBezTo>
                    <a:pt x="11154" y="1717"/>
                    <a:pt x="10979" y="1654"/>
                    <a:pt x="10807" y="1654"/>
                  </a:cubicBezTo>
                  <a:cubicBezTo>
                    <a:pt x="10777" y="1654"/>
                    <a:pt x="10747" y="1656"/>
                    <a:pt x="10717" y="1660"/>
                  </a:cubicBezTo>
                  <a:cubicBezTo>
                    <a:pt x="10602" y="1286"/>
                    <a:pt x="10334" y="989"/>
                    <a:pt x="9979" y="836"/>
                  </a:cubicBezTo>
                  <a:cubicBezTo>
                    <a:pt x="9798" y="755"/>
                    <a:pt x="9601" y="714"/>
                    <a:pt x="9404" y="714"/>
                  </a:cubicBezTo>
                  <a:cubicBezTo>
                    <a:pt x="9298" y="714"/>
                    <a:pt x="9192" y="726"/>
                    <a:pt x="9088" y="750"/>
                  </a:cubicBezTo>
                  <a:cubicBezTo>
                    <a:pt x="8877" y="366"/>
                    <a:pt x="8474" y="127"/>
                    <a:pt x="8033" y="127"/>
                  </a:cubicBezTo>
                  <a:cubicBezTo>
                    <a:pt x="7998" y="124"/>
                    <a:pt x="7963" y="122"/>
                    <a:pt x="7929" y="122"/>
                  </a:cubicBezTo>
                  <a:cubicBezTo>
                    <a:pt x="7621" y="122"/>
                    <a:pt x="7325" y="235"/>
                    <a:pt x="7084" y="433"/>
                  </a:cubicBezTo>
                  <a:cubicBezTo>
                    <a:pt x="6896" y="170"/>
                    <a:pt x="6548" y="1"/>
                    <a:pt x="6161" y="1"/>
                  </a:cubicBezTo>
                  <a:close/>
                </a:path>
              </a:pathLst>
            </a:custGeom>
            <a:solidFill>
              <a:srgbClr val="C6CE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237"/>
            <p:cNvSpPr/>
            <p:nvPr/>
          </p:nvSpPr>
          <p:spPr>
            <a:xfrm>
              <a:off x="6253428" y="3355575"/>
              <a:ext cx="309920" cy="221442"/>
            </a:xfrm>
            <a:custGeom>
              <a:rect b="b" l="l" r="r" t="t"/>
              <a:pathLst>
                <a:path extrusionOk="0" h="8452" w="11829">
                  <a:moveTo>
                    <a:pt x="4312" y="0"/>
                  </a:moveTo>
                  <a:cubicBezTo>
                    <a:pt x="4209" y="0"/>
                    <a:pt x="4104" y="12"/>
                    <a:pt x="3998" y="36"/>
                  </a:cubicBezTo>
                  <a:cubicBezTo>
                    <a:pt x="3701" y="103"/>
                    <a:pt x="3442" y="256"/>
                    <a:pt x="3240" y="486"/>
                  </a:cubicBezTo>
                  <a:cubicBezTo>
                    <a:pt x="3035" y="359"/>
                    <a:pt x="2804" y="292"/>
                    <a:pt x="2572" y="292"/>
                  </a:cubicBezTo>
                  <a:cubicBezTo>
                    <a:pt x="2402" y="292"/>
                    <a:pt x="2232" y="327"/>
                    <a:pt x="2071" y="400"/>
                  </a:cubicBezTo>
                  <a:cubicBezTo>
                    <a:pt x="1793" y="505"/>
                    <a:pt x="1563" y="688"/>
                    <a:pt x="1410" y="937"/>
                  </a:cubicBezTo>
                  <a:cubicBezTo>
                    <a:pt x="1330" y="913"/>
                    <a:pt x="1245" y="902"/>
                    <a:pt x="1159" y="902"/>
                  </a:cubicBezTo>
                  <a:cubicBezTo>
                    <a:pt x="821" y="902"/>
                    <a:pt x="452" y="1078"/>
                    <a:pt x="192" y="1406"/>
                  </a:cubicBezTo>
                  <a:cubicBezTo>
                    <a:pt x="116" y="1493"/>
                    <a:pt x="58" y="1598"/>
                    <a:pt x="1" y="1704"/>
                  </a:cubicBezTo>
                  <a:cubicBezTo>
                    <a:pt x="68" y="1694"/>
                    <a:pt x="125" y="1675"/>
                    <a:pt x="183" y="1675"/>
                  </a:cubicBezTo>
                  <a:cubicBezTo>
                    <a:pt x="422" y="1636"/>
                    <a:pt x="643" y="1541"/>
                    <a:pt x="834" y="1387"/>
                  </a:cubicBezTo>
                  <a:cubicBezTo>
                    <a:pt x="1084" y="1169"/>
                    <a:pt x="1403" y="1052"/>
                    <a:pt x="1730" y="1052"/>
                  </a:cubicBezTo>
                  <a:cubicBezTo>
                    <a:pt x="1805" y="1052"/>
                    <a:pt x="1881" y="1058"/>
                    <a:pt x="1956" y="1071"/>
                  </a:cubicBezTo>
                  <a:cubicBezTo>
                    <a:pt x="2026" y="1083"/>
                    <a:pt x="2097" y="1089"/>
                    <a:pt x="2167" y="1089"/>
                  </a:cubicBezTo>
                  <a:cubicBezTo>
                    <a:pt x="2372" y="1089"/>
                    <a:pt x="2573" y="1037"/>
                    <a:pt x="2752" y="937"/>
                  </a:cubicBezTo>
                  <a:cubicBezTo>
                    <a:pt x="2876" y="870"/>
                    <a:pt x="3001" y="822"/>
                    <a:pt x="3145" y="793"/>
                  </a:cubicBezTo>
                  <a:cubicBezTo>
                    <a:pt x="3245" y="770"/>
                    <a:pt x="3348" y="758"/>
                    <a:pt x="3451" y="758"/>
                  </a:cubicBezTo>
                  <a:cubicBezTo>
                    <a:pt x="3642" y="758"/>
                    <a:pt x="3833" y="798"/>
                    <a:pt x="4007" y="879"/>
                  </a:cubicBezTo>
                  <a:cubicBezTo>
                    <a:pt x="4166" y="953"/>
                    <a:pt x="4334" y="990"/>
                    <a:pt x="4503" y="990"/>
                  </a:cubicBezTo>
                  <a:cubicBezTo>
                    <a:pt x="4620" y="990"/>
                    <a:pt x="4737" y="972"/>
                    <a:pt x="4851" y="937"/>
                  </a:cubicBezTo>
                  <a:cubicBezTo>
                    <a:pt x="4979" y="897"/>
                    <a:pt x="5113" y="877"/>
                    <a:pt x="5254" y="877"/>
                  </a:cubicBezTo>
                  <a:cubicBezTo>
                    <a:pt x="5282" y="877"/>
                    <a:pt x="5311" y="878"/>
                    <a:pt x="5340" y="879"/>
                  </a:cubicBezTo>
                  <a:cubicBezTo>
                    <a:pt x="5627" y="898"/>
                    <a:pt x="5915" y="1004"/>
                    <a:pt x="6145" y="1196"/>
                  </a:cubicBezTo>
                  <a:cubicBezTo>
                    <a:pt x="6336" y="1359"/>
                    <a:pt x="6567" y="1454"/>
                    <a:pt x="6825" y="1474"/>
                  </a:cubicBezTo>
                  <a:cubicBezTo>
                    <a:pt x="6979" y="1493"/>
                    <a:pt x="7132" y="1531"/>
                    <a:pt x="7285" y="1598"/>
                  </a:cubicBezTo>
                  <a:cubicBezTo>
                    <a:pt x="7496" y="1694"/>
                    <a:pt x="7688" y="1838"/>
                    <a:pt x="7822" y="2029"/>
                  </a:cubicBezTo>
                  <a:cubicBezTo>
                    <a:pt x="7985" y="2250"/>
                    <a:pt x="8225" y="2413"/>
                    <a:pt x="8493" y="2480"/>
                  </a:cubicBezTo>
                  <a:cubicBezTo>
                    <a:pt x="8541" y="2499"/>
                    <a:pt x="8599" y="2509"/>
                    <a:pt x="8647" y="2518"/>
                  </a:cubicBezTo>
                  <a:cubicBezTo>
                    <a:pt x="8886" y="2576"/>
                    <a:pt x="9241" y="3007"/>
                    <a:pt x="9241" y="3007"/>
                  </a:cubicBezTo>
                  <a:cubicBezTo>
                    <a:pt x="9337" y="3141"/>
                    <a:pt x="9413" y="3295"/>
                    <a:pt x="9452" y="3458"/>
                  </a:cubicBezTo>
                  <a:cubicBezTo>
                    <a:pt x="9509" y="3726"/>
                    <a:pt x="9663" y="3966"/>
                    <a:pt x="9883" y="4129"/>
                  </a:cubicBezTo>
                  <a:cubicBezTo>
                    <a:pt x="9998" y="4215"/>
                    <a:pt x="10094" y="4311"/>
                    <a:pt x="10180" y="4426"/>
                  </a:cubicBezTo>
                  <a:cubicBezTo>
                    <a:pt x="10343" y="4637"/>
                    <a:pt x="10439" y="4886"/>
                    <a:pt x="10458" y="5154"/>
                  </a:cubicBezTo>
                  <a:cubicBezTo>
                    <a:pt x="10477" y="5375"/>
                    <a:pt x="10554" y="5586"/>
                    <a:pt x="10679" y="5758"/>
                  </a:cubicBezTo>
                  <a:cubicBezTo>
                    <a:pt x="10870" y="6065"/>
                    <a:pt x="10937" y="6429"/>
                    <a:pt x="10851" y="6774"/>
                  </a:cubicBezTo>
                  <a:cubicBezTo>
                    <a:pt x="10813" y="6985"/>
                    <a:pt x="10717" y="7177"/>
                    <a:pt x="10592" y="7340"/>
                  </a:cubicBezTo>
                  <a:cubicBezTo>
                    <a:pt x="10506" y="7455"/>
                    <a:pt x="10468" y="7589"/>
                    <a:pt x="10487" y="7723"/>
                  </a:cubicBezTo>
                  <a:cubicBezTo>
                    <a:pt x="10516" y="7972"/>
                    <a:pt x="10477" y="8222"/>
                    <a:pt x="10382" y="8452"/>
                  </a:cubicBezTo>
                  <a:cubicBezTo>
                    <a:pt x="10765" y="8346"/>
                    <a:pt x="11072" y="8078"/>
                    <a:pt x="11225" y="7714"/>
                  </a:cubicBezTo>
                  <a:cubicBezTo>
                    <a:pt x="11369" y="7407"/>
                    <a:pt x="11388" y="7071"/>
                    <a:pt x="11292" y="6755"/>
                  </a:cubicBezTo>
                  <a:cubicBezTo>
                    <a:pt x="11503" y="6554"/>
                    <a:pt x="11647" y="6295"/>
                    <a:pt x="11704" y="6017"/>
                  </a:cubicBezTo>
                  <a:cubicBezTo>
                    <a:pt x="11829" y="5490"/>
                    <a:pt x="11637" y="4982"/>
                    <a:pt x="11283" y="4761"/>
                  </a:cubicBezTo>
                  <a:cubicBezTo>
                    <a:pt x="11369" y="4378"/>
                    <a:pt x="11283" y="3985"/>
                    <a:pt x="11043" y="3678"/>
                  </a:cubicBezTo>
                  <a:cubicBezTo>
                    <a:pt x="10861" y="3429"/>
                    <a:pt x="10592" y="3247"/>
                    <a:pt x="10295" y="3170"/>
                  </a:cubicBezTo>
                  <a:cubicBezTo>
                    <a:pt x="10372" y="2844"/>
                    <a:pt x="10305" y="2509"/>
                    <a:pt x="10104" y="2250"/>
                  </a:cubicBezTo>
                  <a:cubicBezTo>
                    <a:pt x="10104" y="2250"/>
                    <a:pt x="9739" y="1819"/>
                    <a:pt x="9500" y="1761"/>
                  </a:cubicBezTo>
                  <a:cubicBezTo>
                    <a:pt x="9286" y="1718"/>
                    <a:pt x="9110" y="1653"/>
                    <a:pt x="8932" y="1653"/>
                  </a:cubicBezTo>
                  <a:cubicBezTo>
                    <a:pt x="8910" y="1653"/>
                    <a:pt x="8889" y="1654"/>
                    <a:pt x="8867" y="1656"/>
                  </a:cubicBezTo>
                  <a:cubicBezTo>
                    <a:pt x="8762" y="1291"/>
                    <a:pt x="8493" y="985"/>
                    <a:pt x="8139" y="841"/>
                  </a:cubicBezTo>
                  <a:cubicBezTo>
                    <a:pt x="7957" y="760"/>
                    <a:pt x="7760" y="715"/>
                    <a:pt x="7562" y="715"/>
                  </a:cubicBezTo>
                  <a:cubicBezTo>
                    <a:pt x="7457" y="715"/>
                    <a:pt x="7351" y="728"/>
                    <a:pt x="7247" y="755"/>
                  </a:cubicBezTo>
                  <a:cubicBezTo>
                    <a:pt x="7084" y="410"/>
                    <a:pt x="6672" y="160"/>
                    <a:pt x="6193" y="122"/>
                  </a:cubicBezTo>
                  <a:cubicBezTo>
                    <a:pt x="6158" y="119"/>
                    <a:pt x="6123" y="118"/>
                    <a:pt x="6088" y="118"/>
                  </a:cubicBezTo>
                  <a:cubicBezTo>
                    <a:pt x="5779" y="118"/>
                    <a:pt x="5476" y="232"/>
                    <a:pt x="5244" y="438"/>
                  </a:cubicBezTo>
                  <a:cubicBezTo>
                    <a:pt x="5054" y="165"/>
                    <a:pt x="4702" y="0"/>
                    <a:pt x="4312" y="0"/>
                  </a:cubicBezTo>
                  <a:close/>
                </a:path>
              </a:pathLst>
            </a:custGeom>
            <a:solidFill>
              <a:srgbClr val="8999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237"/>
            <p:cNvSpPr/>
            <p:nvPr/>
          </p:nvSpPr>
          <p:spPr>
            <a:xfrm>
              <a:off x="6225814" y="3425057"/>
              <a:ext cx="3537" cy="6550"/>
            </a:xfrm>
            <a:custGeom>
              <a:rect b="b" l="l" r="r" t="t"/>
              <a:pathLst>
                <a:path extrusionOk="0" h="250" w="135">
                  <a:moveTo>
                    <a:pt x="134" y="1"/>
                  </a:moveTo>
                  <a:cubicBezTo>
                    <a:pt x="77" y="77"/>
                    <a:pt x="39" y="163"/>
                    <a:pt x="0" y="250"/>
                  </a:cubicBezTo>
                  <a:lnTo>
                    <a:pt x="86" y="250"/>
                  </a:lnTo>
                  <a:cubicBezTo>
                    <a:pt x="86" y="163"/>
                    <a:pt x="106" y="77"/>
                    <a:pt x="134" y="1"/>
                  </a:cubicBezTo>
                  <a:close/>
                </a:path>
              </a:pathLst>
            </a:custGeom>
            <a:solidFill>
              <a:srgbClr val="8999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237"/>
            <p:cNvSpPr/>
            <p:nvPr/>
          </p:nvSpPr>
          <p:spPr>
            <a:xfrm>
              <a:off x="6367451" y="3577751"/>
              <a:ext cx="139148" cy="140144"/>
            </a:xfrm>
            <a:custGeom>
              <a:rect b="b" l="l" r="r" t="t"/>
              <a:pathLst>
                <a:path extrusionOk="0" h="5349" w="5311">
                  <a:moveTo>
                    <a:pt x="585" y="0"/>
                  </a:moveTo>
                  <a:cubicBezTo>
                    <a:pt x="585" y="1"/>
                    <a:pt x="0" y="1601"/>
                    <a:pt x="1841" y="2656"/>
                  </a:cubicBezTo>
                  <a:cubicBezTo>
                    <a:pt x="3317" y="3509"/>
                    <a:pt x="3969" y="4170"/>
                    <a:pt x="4065" y="4831"/>
                  </a:cubicBezTo>
                  <a:cubicBezTo>
                    <a:pt x="4107" y="5132"/>
                    <a:pt x="4366" y="5348"/>
                    <a:pt x="4661" y="5348"/>
                  </a:cubicBezTo>
                  <a:cubicBezTo>
                    <a:pt x="4695" y="5348"/>
                    <a:pt x="4730" y="5345"/>
                    <a:pt x="4764" y="5339"/>
                  </a:cubicBezTo>
                  <a:cubicBezTo>
                    <a:pt x="5100" y="5282"/>
                    <a:pt x="5311" y="4946"/>
                    <a:pt x="5234" y="4621"/>
                  </a:cubicBezTo>
                  <a:lnTo>
                    <a:pt x="4659" y="1985"/>
                  </a:lnTo>
                  <a:lnTo>
                    <a:pt x="4132" y="662"/>
                  </a:lnTo>
                  <a:cubicBezTo>
                    <a:pt x="4132" y="662"/>
                    <a:pt x="3539" y="703"/>
                    <a:pt x="2889" y="703"/>
                  </a:cubicBezTo>
                  <a:cubicBezTo>
                    <a:pt x="2171" y="703"/>
                    <a:pt x="1382" y="653"/>
                    <a:pt x="1246" y="441"/>
                  </a:cubicBezTo>
                  <a:cubicBezTo>
                    <a:pt x="1103" y="211"/>
                    <a:pt x="863" y="48"/>
                    <a:pt x="585" y="0"/>
                  </a:cubicBezTo>
                  <a:close/>
                </a:path>
              </a:pathLst>
            </a:custGeom>
            <a:solidFill>
              <a:srgbClr val="E1E6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237"/>
            <p:cNvSpPr/>
            <p:nvPr/>
          </p:nvSpPr>
          <p:spPr>
            <a:xfrm>
              <a:off x="6460120" y="3595069"/>
              <a:ext cx="46479" cy="122328"/>
            </a:xfrm>
            <a:custGeom>
              <a:rect b="b" l="l" r="r" t="t"/>
              <a:pathLst>
                <a:path extrusionOk="0" h="4669" w="1774">
                  <a:moveTo>
                    <a:pt x="604" y="1"/>
                  </a:moveTo>
                  <a:cubicBezTo>
                    <a:pt x="604" y="1"/>
                    <a:pt x="345" y="20"/>
                    <a:pt x="0" y="30"/>
                  </a:cubicBezTo>
                  <a:lnTo>
                    <a:pt x="499" y="1295"/>
                  </a:lnTo>
                  <a:lnTo>
                    <a:pt x="1074" y="3931"/>
                  </a:lnTo>
                  <a:cubicBezTo>
                    <a:pt x="1131" y="4180"/>
                    <a:pt x="1016" y="4439"/>
                    <a:pt x="786" y="4573"/>
                  </a:cubicBezTo>
                  <a:cubicBezTo>
                    <a:pt x="882" y="4631"/>
                    <a:pt x="997" y="4669"/>
                    <a:pt x="1122" y="4669"/>
                  </a:cubicBezTo>
                  <a:cubicBezTo>
                    <a:pt x="1496" y="4669"/>
                    <a:pt x="1774" y="4324"/>
                    <a:pt x="1697" y="3960"/>
                  </a:cubicBezTo>
                  <a:lnTo>
                    <a:pt x="1122" y="1324"/>
                  </a:lnTo>
                  <a:lnTo>
                    <a:pt x="604" y="1"/>
                  </a:lnTo>
                  <a:close/>
                </a:path>
              </a:pathLst>
            </a:custGeom>
            <a:solidFill>
              <a:srgbClr val="D8DD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237"/>
            <p:cNvSpPr/>
            <p:nvPr/>
          </p:nvSpPr>
          <p:spPr>
            <a:xfrm>
              <a:off x="6419929" y="3572485"/>
              <a:ext cx="101997" cy="56513"/>
            </a:xfrm>
            <a:custGeom>
              <a:rect b="b" l="l" r="r" t="t"/>
              <a:pathLst>
                <a:path extrusionOk="0" h="2157" w="3893">
                  <a:moveTo>
                    <a:pt x="825" y="0"/>
                  </a:moveTo>
                  <a:cubicBezTo>
                    <a:pt x="346" y="0"/>
                    <a:pt x="1" y="451"/>
                    <a:pt x="116" y="911"/>
                  </a:cubicBezTo>
                  <a:lnTo>
                    <a:pt x="192" y="1313"/>
                  </a:lnTo>
                  <a:cubicBezTo>
                    <a:pt x="317" y="1812"/>
                    <a:pt x="767" y="2157"/>
                    <a:pt x="1285" y="2157"/>
                  </a:cubicBezTo>
                  <a:lnTo>
                    <a:pt x="2608" y="2157"/>
                  </a:lnTo>
                  <a:cubicBezTo>
                    <a:pt x="3116" y="2157"/>
                    <a:pt x="3566" y="1812"/>
                    <a:pt x="3701" y="1313"/>
                  </a:cubicBezTo>
                  <a:lnTo>
                    <a:pt x="3768" y="911"/>
                  </a:lnTo>
                  <a:cubicBezTo>
                    <a:pt x="3892" y="451"/>
                    <a:pt x="3538" y="0"/>
                    <a:pt x="3068"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237"/>
            <p:cNvSpPr/>
            <p:nvPr/>
          </p:nvSpPr>
          <p:spPr>
            <a:xfrm>
              <a:off x="6426453" y="3572485"/>
              <a:ext cx="95211" cy="56513"/>
            </a:xfrm>
            <a:custGeom>
              <a:rect b="b" l="l" r="r" t="t"/>
              <a:pathLst>
                <a:path extrusionOk="0" h="2157" w="3634">
                  <a:moveTo>
                    <a:pt x="2934" y="0"/>
                  </a:moveTo>
                  <a:lnTo>
                    <a:pt x="2934" y="0"/>
                  </a:lnTo>
                  <a:cubicBezTo>
                    <a:pt x="2944" y="96"/>
                    <a:pt x="2944" y="192"/>
                    <a:pt x="2915" y="288"/>
                  </a:cubicBezTo>
                  <a:lnTo>
                    <a:pt x="2838" y="690"/>
                  </a:lnTo>
                  <a:cubicBezTo>
                    <a:pt x="2714" y="1189"/>
                    <a:pt x="2263" y="1543"/>
                    <a:pt x="1745" y="1543"/>
                  </a:cubicBezTo>
                  <a:lnTo>
                    <a:pt x="432" y="1543"/>
                  </a:lnTo>
                  <a:cubicBezTo>
                    <a:pt x="279" y="1543"/>
                    <a:pt x="135" y="1515"/>
                    <a:pt x="1" y="1457"/>
                  </a:cubicBezTo>
                  <a:lnTo>
                    <a:pt x="1" y="1457"/>
                  </a:lnTo>
                  <a:cubicBezTo>
                    <a:pt x="173" y="1879"/>
                    <a:pt x="586" y="2157"/>
                    <a:pt x="1046" y="2157"/>
                  </a:cubicBezTo>
                  <a:lnTo>
                    <a:pt x="2359" y="2157"/>
                  </a:lnTo>
                  <a:cubicBezTo>
                    <a:pt x="2877" y="2157"/>
                    <a:pt x="3327" y="1802"/>
                    <a:pt x="3452" y="1304"/>
                  </a:cubicBezTo>
                  <a:lnTo>
                    <a:pt x="3528" y="901"/>
                  </a:lnTo>
                  <a:cubicBezTo>
                    <a:pt x="3634" y="479"/>
                    <a:pt x="3356" y="67"/>
                    <a:pt x="2934" y="0"/>
                  </a:cubicBezTo>
                  <a:close/>
                </a:path>
              </a:pathLst>
            </a:custGeom>
            <a:solidFill>
              <a:srgbClr val="526A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237"/>
            <p:cNvSpPr/>
            <p:nvPr/>
          </p:nvSpPr>
          <p:spPr>
            <a:xfrm>
              <a:off x="6381232" y="3407006"/>
              <a:ext cx="100503" cy="62277"/>
            </a:xfrm>
            <a:custGeom>
              <a:rect b="b" l="l" r="r" t="t"/>
              <a:pathLst>
                <a:path extrusionOk="0" h="2377" w="3836">
                  <a:moveTo>
                    <a:pt x="886" y="1"/>
                  </a:moveTo>
                  <a:cubicBezTo>
                    <a:pt x="656" y="1"/>
                    <a:pt x="423" y="50"/>
                    <a:pt x="203" y="153"/>
                  </a:cubicBezTo>
                  <a:cubicBezTo>
                    <a:pt x="0" y="262"/>
                    <a:pt x="102" y="543"/>
                    <a:pt x="293" y="543"/>
                  </a:cubicBezTo>
                  <a:cubicBezTo>
                    <a:pt x="319" y="543"/>
                    <a:pt x="347" y="538"/>
                    <a:pt x="375" y="527"/>
                  </a:cubicBezTo>
                  <a:cubicBezTo>
                    <a:pt x="539" y="452"/>
                    <a:pt x="710" y="416"/>
                    <a:pt x="879" y="416"/>
                  </a:cubicBezTo>
                  <a:cubicBezTo>
                    <a:pt x="1295" y="416"/>
                    <a:pt x="1694" y="631"/>
                    <a:pt x="1919" y="1006"/>
                  </a:cubicBezTo>
                  <a:cubicBezTo>
                    <a:pt x="1612" y="1351"/>
                    <a:pt x="1535" y="1840"/>
                    <a:pt x="1727" y="2252"/>
                  </a:cubicBezTo>
                  <a:cubicBezTo>
                    <a:pt x="1765" y="2329"/>
                    <a:pt x="1832" y="2377"/>
                    <a:pt x="1919" y="2377"/>
                  </a:cubicBezTo>
                  <a:cubicBezTo>
                    <a:pt x="1947" y="2377"/>
                    <a:pt x="1976" y="2367"/>
                    <a:pt x="2005" y="2357"/>
                  </a:cubicBezTo>
                  <a:cubicBezTo>
                    <a:pt x="2110" y="2309"/>
                    <a:pt x="2149" y="2185"/>
                    <a:pt x="2101" y="2079"/>
                  </a:cubicBezTo>
                  <a:cubicBezTo>
                    <a:pt x="1938" y="1715"/>
                    <a:pt x="2091" y="1293"/>
                    <a:pt x="2455" y="1121"/>
                  </a:cubicBezTo>
                  <a:cubicBezTo>
                    <a:pt x="2551" y="1077"/>
                    <a:pt x="2652" y="1056"/>
                    <a:pt x="2752" y="1056"/>
                  </a:cubicBezTo>
                  <a:cubicBezTo>
                    <a:pt x="3023" y="1056"/>
                    <a:pt x="3285" y="1210"/>
                    <a:pt x="3404" y="1476"/>
                  </a:cubicBezTo>
                  <a:cubicBezTo>
                    <a:pt x="3447" y="1547"/>
                    <a:pt x="3527" y="1586"/>
                    <a:pt x="3608" y="1586"/>
                  </a:cubicBezTo>
                  <a:cubicBezTo>
                    <a:pt x="3636" y="1586"/>
                    <a:pt x="3665" y="1581"/>
                    <a:pt x="3692" y="1571"/>
                  </a:cubicBezTo>
                  <a:cubicBezTo>
                    <a:pt x="3788" y="1514"/>
                    <a:pt x="3836" y="1389"/>
                    <a:pt x="3788" y="1293"/>
                  </a:cubicBezTo>
                  <a:cubicBezTo>
                    <a:pt x="3592" y="875"/>
                    <a:pt x="3183" y="634"/>
                    <a:pt x="2757" y="634"/>
                  </a:cubicBezTo>
                  <a:cubicBezTo>
                    <a:pt x="2598" y="634"/>
                    <a:pt x="2436" y="667"/>
                    <a:pt x="2283" y="737"/>
                  </a:cubicBezTo>
                  <a:cubicBezTo>
                    <a:pt x="2273" y="747"/>
                    <a:pt x="2264" y="747"/>
                    <a:pt x="2264" y="757"/>
                  </a:cubicBezTo>
                  <a:cubicBezTo>
                    <a:pt x="1954" y="272"/>
                    <a:pt x="1428" y="1"/>
                    <a:pt x="886" y="1"/>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237"/>
            <p:cNvSpPr/>
            <p:nvPr/>
          </p:nvSpPr>
          <p:spPr>
            <a:xfrm>
              <a:off x="6255865" y="3454873"/>
              <a:ext cx="84259" cy="48811"/>
            </a:xfrm>
            <a:custGeom>
              <a:rect b="b" l="l" r="r" t="t"/>
              <a:pathLst>
                <a:path extrusionOk="0" h="1863" w="3216">
                  <a:moveTo>
                    <a:pt x="2482" y="1"/>
                  </a:moveTo>
                  <a:cubicBezTo>
                    <a:pt x="2018" y="1"/>
                    <a:pt x="1574" y="257"/>
                    <a:pt x="1345" y="693"/>
                  </a:cubicBezTo>
                  <a:cubicBezTo>
                    <a:pt x="1192" y="647"/>
                    <a:pt x="1036" y="624"/>
                    <a:pt x="880" y="624"/>
                  </a:cubicBezTo>
                  <a:cubicBezTo>
                    <a:pt x="646" y="624"/>
                    <a:pt x="414" y="676"/>
                    <a:pt x="195" y="780"/>
                  </a:cubicBezTo>
                  <a:cubicBezTo>
                    <a:pt x="1" y="889"/>
                    <a:pt x="97" y="1170"/>
                    <a:pt x="293" y="1170"/>
                  </a:cubicBezTo>
                  <a:cubicBezTo>
                    <a:pt x="319" y="1170"/>
                    <a:pt x="347" y="1165"/>
                    <a:pt x="377" y="1153"/>
                  </a:cubicBezTo>
                  <a:cubicBezTo>
                    <a:pt x="537" y="1079"/>
                    <a:pt x="706" y="1043"/>
                    <a:pt x="873" y="1043"/>
                  </a:cubicBezTo>
                  <a:cubicBezTo>
                    <a:pt x="1326" y="1043"/>
                    <a:pt x="1765" y="1304"/>
                    <a:pt x="1968" y="1738"/>
                  </a:cubicBezTo>
                  <a:cubicBezTo>
                    <a:pt x="2007" y="1815"/>
                    <a:pt x="2083" y="1863"/>
                    <a:pt x="2160" y="1863"/>
                  </a:cubicBezTo>
                  <a:cubicBezTo>
                    <a:pt x="2189" y="1863"/>
                    <a:pt x="2218" y="1853"/>
                    <a:pt x="2246" y="1844"/>
                  </a:cubicBezTo>
                  <a:cubicBezTo>
                    <a:pt x="2352" y="1796"/>
                    <a:pt x="2400" y="1671"/>
                    <a:pt x="2352" y="1566"/>
                  </a:cubicBezTo>
                  <a:cubicBezTo>
                    <a:pt x="2218" y="1278"/>
                    <a:pt x="1997" y="1029"/>
                    <a:pt x="1719" y="866"/>
                  </a:cubicBezTo>
                  <a:cubicBezTo>
                    <a:pt x="1825" y="684"/>
                    <a:pt x="1988" y="540"/>
                    <a:pt x="2179" y="473"/>
                  </a:cubicBezTo>
                  <a:cubicBezTo>
                    <a:pt x="2276" y="433"/>
                    <a:pt x="2380" y="414"/>
                    <a:pt x="2483" y="414"/>
                  </a:cubicBezTo>
                  <a:cubicBezTo>
                    <a:pt x="2605" y="414"/>
                    <a:pt x="2727" y="440"/>
                    <a:pt x="2841" y="492"/>
                  </a:cubicBezTo>
                  <a:cubicBezTo>
                    <a:pt x="2869" y="503"/>
                    <a:pt x="2897" y="509"/>
                    <a:pt x="2923" y="509"/>
                  </a:cubicBezTo>
                  <a:cubicBezTo>
                    <a:pt x="3114" y="509"/>
                    <a:pt x="3216" y="228"/>
                    <a:pt x="3013" y="118"/>
                  </a:cubicBezTo>
                  <a:cubicBezTo>
                    <a:pt x="2840" y="38"/>
                    <a:pt x="2660" y="1"/>
                    <a:pt x="2482" y="1"/>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237"/>
            <p:cNvSpPr/>
            <p:nvPr/>
          </p:nvSpPr>
          <p:spPr>
            <a:xfrm>
              <a:off x="6422183" y="3506932"/>
              <a:ext cx="51273" cy="22637"/>
            </a:xfrm>
            <a:custGeom>
              <a:rect b="b" l="l" r="r" t="t"/>
              <a:pathLst>
                <a:path extrusionOk="0" h="864" w="1957">
                  <a:moveTo>
                    <a:pt x="847" y="1"/>
                  </a:moveTo>
                  <a:cubicBezTo>
                    <a:pt x="584" y="1"/>
                    <a:pt x="326" y="82"/>
                    <a:pt x="116" y="240"/>
                  </a:cubicBezTo>
                  <a:cubicBezTo>
                    <a:pt x="20" y="307"/>
                    <a:pt x="1" y="432"/>
                    <a:pt x="58" y="528"/>
                  </a:cubicBezTo>
                  <a:cubicBezTo>
                    <a:pt x="99" y="585"/>
                    <a:pt x="164" y="615"/>
                    <a:pt x="230" y="615"/>
                  </a:cubicBezTo>
                  <a:cubicBezTo>
                    <a:pt x="273" y="615"/>
                    <a:pt x="317" y="602"/>
                    <a:pt x="356" y="575"/>
                  </a:cubicBezTo>
                  <a:cubicBezTo>
                    <a:pt x="505" y="471"/>
                    <a:pt x="679" y="420"/>
                    <a:pt x="851" y="420"/>
                  </a:cubicBezTo>
                  <a:cubicBezTo>
                    <a:pt x="1119" y="420"/>
                    <a:pt x="1384" y="543"/>
                    <a:pt x="1554" y="777"/>
                  </a:cubicBezTo>
                  <a:cubicBezTo>
                    <a:pt x="1592" y="834"/>
                    <a:pt x="1650" y="863"/>
                    <a:pt x="1726" y="863"/>
                  </a:cubicBezTo>
                  <a:cubicBezTo>
                    <a:pt x="1765" y="863"/>
                    <a:pt x="1803" y="853"/>
                    <a:pt x="1841" y="825"/>
                  </a:cubicBezTo>
                  <a:cubicBezTo>
                    <a:pt x="1937" y="758"/>
                    <a:pt x="1956" y="623"/>
                    <a:pt x="1889" y="528"/>
                  </a:cubicBezTo>
                  <a:cubicBezTo>
                    <a:pt x="1698" y="259"/>
                    <a:pt x="1400" y="67"/>
                    <a:pt x="1065" y="20"/>
                  </a:cubicBezTo>
                  <a:cubicBezTo>
                    <a:pt x="992" y="7"/>
                    <a:pt x="920" y="1"/>
                    <a:pt x="847" y="1"/>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237"/>
            <p:cNvSpPr/>
            <p:nvPr/>
          </p:nvSpPr>
          <p:spPr>
            <a:xfrm>
              <a:off x="6358621" y="3569236"/>
              <a:ext cx="52793" cy="23292"/>
            </a:xfrm>
            <a:custGeom>
              <a:rect b="b" l="l" r="r" t="t"/>
              <a:pathLst>
                <a:path extrusionOk="0" h="889" w="2015">
                  <a:moveTo>
                    <a:pt x="1151" y="0"/>
                  </a:moveTo>
                  <a:cubicBezTo>
                    <a:pt x="1078" y="0"/>
                    <a:pt x="1005" y="6"/>
                    <a:pt x="932" y="19"/>
                  </a:cubicBezTo>
                  <a:cubicBezTo>
                    <a:pt x="596" y="86"/>
                    <a:pt x="309" y="278"/>
                    <a:pt x="117" y="555"/>
                  </a:cubicBezTo>
                  <a:cubicBezTo>
                    <a:pt x="1" y="720"/>
                    <a:pt x="143" y="888"/>
                    <a:pt x="293" y="888"/>
                  </a:cubicBezTo>
                  <a:cubicBezTo>
                    <a:pt x="353" y="888"/>
                    <a:pt x="415" y="861"/>
                    <a:pt x="462" y="795"/>
                  </a:cubicBezTo>
                  <a:cubicBezTo>
                    <a:pt x="587" y="603"/>
                    <a:pt x="788" y="479"/>
                    <a:pt x="1018" y="440"/>
                  </a:cubicBezTo>
                  <a:cubicBezTo>
                    <a:pt x="1074" y="428"/>
                    <a:pt x="1130" y="422"/>
                    <a:pt x="1186" y="422"/>
                  </a:cubicBezTo>
                  <a:cubicBezTo>
                    <a:pt x="1352" y="422"/>
                    <a:pt x="1517" y="474"/>
                    <a:pt x="1660" y="575"/>
                  </a:cubicBezTo>
                  <a:cubicBezTo>
                    <a:pt x="1696" y="600"/>
                    <a:pt x="1735" y="611"/>
                    <a:pt x="1774" y="611"/>
                  </a:cubicBezTo>
                  <a:cubicBezTo>
                    <a:pt x="1840" y="611"/>
                    <a:pt x="1905" y="577"/>
                    <a:pt x="1948" y="517"/>
                  </a:cubicBezTo>
                  <a:cubicBezTo>
                    <a:pt x="2015" y="421"/>
                    <a:pt x="1986" y="297"/>
                    <a:pt x="1900" y="230"/>
                  </a:cubicBezTo>
                  <a:cubicBezTo>
                    <a:pt x="1675" y="80"/>
                    <a:pt x="1415" y="0"/>
                    <a:pt x="1151" y="0"/>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237"/>
            <p:cNvSpPr/>
            <p:nvPr/>
          </p:nvSpPr>
          <p:spPr>
            <a:xfrm>
              <a:off x="6345076" y="3480470"/>
              <a:ext cx="45509" cy="34532"/>
            </a:xfrm>
            <a:custGeom>
              <a:rect b="b" l="l" r="r" t="t"/>
              <a:pathLst>
                <a:path extrusionOk="0" h="1318" w="1737">
                  <a:moveTo>
                    <a:pt x="1509" y="1"/>
                  </a:moveTo>
                  <a:cubicBezTo>
                    <a:pt x="1409" y="1"/>
                    <a:pt x="1322" y="73"/>
                    <a:pt x="1305" y="176"/>
                  </a:cubicBezTo>
                  <a:cubicBezTo>
                    <a:pt x="1236" y="599"/>
                    <a:pt x="872" y="897"/>
                    <a:pt x="458" y="897"/>
                  </a:cubicBezTo>
                  <a:cubicBezTo>
                    <a:pt x="412" y="897"/>
                    <a:pt x="365" y="893"/>
                    <a:pt x="318" y="886"/>
                  </a:cubicBezTo>
                  <a:cubicBezTo>
                    <a:pt x="308" y="885"/>
                    <a:pt x="299" y="884"/>
                    <a:pt x="290" y="884"/>
                  </a:cubicBezTo>
                  <a:cubicBezTo>
                    <a:pt x="54" y="884"/>
                    <a:pt x="1" y="1242"/>
                    <a:pt x="250" y="1298"/>
                  </a:cubicBezTo>
                  <a:cubicBezTo>
                    <a:pt x="318" y="1308"/>
                    <a:pt x="394" y="1317"/>
                    <a:pt x="461" y="1317"/>
                  </a:cubicBezTo>
                  <a:cubicBezTo>
                    <a:pt x="1084" y="1308"/>
                    <a:pt x="1621" y="857"/>
                    <a:pt x="1717" y="244"/>
                  </a:cubicBezTo>
                  <a:cubicBezTo>
                    <a:pt x="1736" y="129"/>
                    <a:pt x="1659" y="23"/>
                    <a:pt x="1544" y="4"/>
                  </a:cubicBezTo>
                  <a:cubicBezTo>
                    <a:pt x="1533" y="2"/>
                    <a:pt x="1521" y="1"/>
                    <a:pt x="1509" y="1"/>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237"/>
            <p:cNvSpPr/>
            <p:nvPr/>
          </p:nvSpPr>
          <p:spPr>
            <a:xfrm>
              <a:off x="6278030" y="3534285"/>
              <a:ext cx="15353" cy="32933"/>
            </a:xfrm>
            <a:custGeom>
              <a:rect b="b" l="l" r="r" t="t"/>
              <a:pathLst>
                <a:path extrusionOk="0" h="1257" w="586">
                  <a:moveTo>
                    <a:pt x="300" y="1"/>
                  </a:moveTo>
                  <a:cubicBezTo>
                    <a:pt x="218" y="1"/>
                    <a:pt x="136" y="47"/>
                    <a:pt x="106" y="155"/>
                  </a:cubicBezTo>
                  <a:cubicBezTo>
                    <a:pt x="1" y="471"/>
                    <a:pt x="126" y="998"/>
                    <a:pt x="154" y="1094"/>
                  </a:cubicBezTo>
                  <a:cubicBezTo>
                    <a:pt x="173" y="1190"/>
                    <a:pt x="260" y="1257"/>
                    <a:pt x="356" y="1257"/>
                  </a:cubicBezTo>
                  <a:cubicBezTo>
                    <a:pt x="375" y="1257"/>
                    <a:pt x="384" y="1257"/>
                    <a:pt x="404" y="1247"/>
                  </a:cubicBezTo>
                  <a:cubicBezTo>
                    <a:pt x="519" y="1219"/>
                    <a:pt x="586" y="1103"/>
                    <a:pt x="557" y="998"/>
                  </a:cubicBezTo>
                  <a:cubicBezTo>
                    <a:pt x="499" y="787"/>
                    <a:pt x="451" y="433"/>
                    <a:pt x="499" y="279"/>
                  </a:cubicBezTo>
                  <a:cubicBezTo>
                    <a:pt x="564" y="115"/>
                    <a:pt x="431" y="1"/>
                    <a:pt x="300" y="1"/>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237"/>
            <p:cNvSpPr/>
            <p:nvPr/>
          </p:nvSpPr>
          <p:spPr>
            <a:xfrm>
              <a:off x="6325767" y="3362911"/>
              <a:ext cx="20672" cy="25519"/>
            </a:xfrm>
            <a:custGeom>
              <a:rect b="b" l="l" r="r" t="t"/>
              <a:pathLst>
                <a:path extrusionOk="0" h="974" w="789">
                  <a:moveTo>
                    <a:pt x="485" y="1"/>
                  </a:moveTo>
                  <a:cubicBezTo>
                    <a:pt x="438" y="1"/>
                    <a:pt x="389" y="19"/>
                    <a:pt x="345" y="62"/>
                  </a:cubicBezTo>
                  <a:cubicBezTo>
                    <a:pt x="307" y="101"/>
                    <a:pt x="0" y="408"/>
                    <a:pt x="0" y="772"/>
                  </a:cubicBezTo>
                  <a:cubicBezTo>
                    <a:pt x="0" y="887"/>
                    <a:pt x="96" y="973"/>
                    <a:pt x="211" y="973"/>
                  </a:cubicBezTo>
                  <a:cubicBezTo>
                    <a:pt x="216" y="974"/>
                    <a:pt x="222" y="974"/>
                    <a:pt x="227" y="974"/>
                  </a:cubicBezTo>
                  <a:cubicBezTo>
                    <a:pt x="335" y="974"/>
                    <a:pt x="421" y="881"/>
                    <a:pt x="412" y="772"/>
                  </a:cubicBezTo>
                  <a:cubicBezTo>
                    <a:pt x="412" y="618"/>
                    <a:pt x="575" y="417"/>
                    <a:pt x="633" y="360"/>
                  </a:cubicBezTo>
                  <a:cubicBezTo>
                    <a:pt x="788" y="212"/>
                    <a:pt x="646" y="1"/>
                    <a:pt x="485" y="1"/>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237"/>
            <p:cNvSpPr/>
            <p:nvPr/>
          </p:nvSpPr>
          <p:spPr>
            <a:xfrm>
              <a:off x="6305042" y="3381146"/>
              <a:ext cx="50880" cy="19205"/>
            </a:xfrm>
            <a:custGeom>
              <a:rect b="b" l="l" r="r" t="t"/>
              <a:pathLst>
                <a:path extrusionOk="0" h="733" w="1942">
                  <a:moveTo>
                    <a:pt x="1025" y="0"/>
                  </a:moveTo>
                  <a:cubicBezTo>
                    <a:pt x="896" y="0"/>
                    <a:pt x="778" y="24"/>
                    <a:pt x="676" y="57"/>
                  </a:cubicBezTo>
                  <a:cubicBezTo>
                    <a:pt x="484" y="124"/>
                    <a:pt x="302" y="229"/>
                    <a:pt x="149" y="373"/>
                  </a:cubicBezTo>
                  <a:cubicBezTo>
                    <a:pt x="1" y="521"/>
                    <a:pt x="139" y="732"/>
                    <a:pt x="302" y="732"/>
                  </a:cubicBezTo>
                  <a:cubicBezTo>
                    <a:pt x="350" y="732"/>
                    <a:pt x="400" y="714"/>
                    <a:pt x="446" y="670"/>
                  </a:cubicBezTo>
                  <a:cubicBezTo>
                    <a:pt x="459" y="651"/>
                    <a:pt x="699" y="421"/>
                    <a:pt x="1018" y="421"/>
                  </a:cubicBezTo>
                  <a:cubicBezTo>
                    <a:pt x="1184" y="421"/>
                    <a:pt x="1371" y="483"/>
                    <a:pt x="1558" y="670"/>
                  </a:cubicBezTo>
                  <a:cubicBezTo>
                    <a:pt x="1606" y="699"/>
                    <a:pt x="1654" y="728"/>
                    <a:pt x="1711" y="728"/>
                  </a:cubicBezTo>
                  <a:cubicBezTo>
                    <a:pt x="1759" y="728"/>
                    <a:pt x="1817" y="699"/>
                    <a:pt x="1855" y="660"/>
                  </a:cubicBezTo>
                  <a:cubicBezTo>
                    <a:pt x="1941" y="584"/>
                    <a:pt x="1941" y="450"/>
                    <a:pt x="1855" y="373"/>
                  </a:cubicBezTo>
                  <a:cubicBezTo>
                    <a:pt x="1565" y="89"/>
                    <a:pt x="1274" y="0"/>
                    <a:pt x="1025" y="0"/>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237"/>
            <p:cNvSpPr/>
            <p:nvPr/>
          </p:nvSpPr>
          <p:spPr>
            <a:xfrm>
              <a:off x="6526275" y="3501037"/>
              <a:ext cx="29056" cy="37309"/>
            </a:xfrm>
            <a:custGeom>
              <a:rect b="b" l="l" r="r" t="t"/>
              <a:pathLst>
                <a:path extrusionOk="0" h="1424" w="1109">
                  <a:moveTo>
                    <a:pt x="313" y="0"/>
                  </a:moveTo>
                  <a:cubicBezTo>
                    <a:pt x="141" y="0"/>
                    <a:pt x="1" y="236"/>
                    <a:pt x="188" y="379"/>
                  </a:cubicBezTo>
                  <a:cubicBezTo>
                    <a:pt x="447" y="590"/>
                    <a:pt x="629" y="896"/>
                    <a:pt x="686" y="1232"/>
                  </a:cubicBezTo>
                  <a:cubicBezTo>
                    <a:pt x="696" y="1337"/>
                    <a:pt x="792" y="1424"/>
                    <a:pt x="897" y="1424"/>
                  </a:cubicBezTo>
                  <a:cubicBezTo>
                    <a:pt x="907" y="1424"/>
                    <a:pt x="907" y="1424"/>
                    <a:pt x="916" y="1414"/>
                  </a:cubicBezTo>
                  <a:cubicBezTo>
                    <a:pt x="1032" y="1404"/>
                    <a:pt x="1108" y="1309"/>
                    <a:pt x="1108" y="1193"/>
                  </a:cubicBezTo>
                  <a:cubicBezTo>
                    <a:pt x="1032" y="753"/>
                    <a:pt x="801" y="350"/>
                    <a:pt x="456" y="62"/>
                  </a:cubicBezTo>
                  <a:cubicBezTo>
                    <a:pt x="410" y="19"/>
                    <a:pt x="360" y="0"/>
                    <a:pt x="313" y="0"/>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5" name="Google Shape;5055;p237"/>
          <p:cNvGrpSpPr/>
          <p:nvPr/>
        </p:nvGrpSpPr>
        <p:grpSpPr>
          <a:xfrm>
            <a:off x="7459430" y="1990154"/>
            <a:ext cx="578865" cy="433399"/>
            <a:chOff x="3420379" y="4286557"/>
            <a:chExt cx="368939" cy="342283"/>
          </a:xfrm>
        </p:grpSpPr>
        <p:sp>
          <p:nvSpPr>
            <p:cNvPr id="5056" name="Google Shape;5056;p237"/>
            <p:cNvSpPr/>
            <p:nvPr/>
          </p:nvSpPr>
          <p:spPr>
            <a:xfrm>
              <a:off x="3420379" y="4364589"/>
              <a:ext cx="368939" cy="186011"/>
            </a:xfrm>
            <a:custGeom>
              <a:rect b="b" l="l" r="r" t="t"/>
              <a:pathLst>
                <a:path extrusionOk="0" h="7118" w="14118">
                  <a:moveTo>
                    <a:pt x="6736" y="0"/>
                  </a:moveTo>
                  <a:cubicBezTo>
                    <a:pt x="3255" y="0"/>
                    <a:pt x="885" y="2333"/>
                    <a:pt x="145" y="3168"/>
                  </a:cubicBezTo>
                  <a:cubicBezTo>
                    <a:pt x="1" y="3332"/>
                    <a:pt x="10" y="3572"/>
                    <a:pt x="155" y="3726"/>
                  </a:cubicBezTo>
                  <a:cubicBezTo>
                    <a:pt x="2641" y="6265"/>
                    <a:pt x="5001" y="7118"/>
                    <a:pt x="7047" y="7118"/>
                  </a:cubicBezTo>
                  <a:cubicBezTo>
                    <a:pt x="7256" y="7118"/>
                    <a:pt x="7462" y="7109"/>
                    <a:pt x="7665" y="7092"/>
                  </a:cubicBezTo>
                  <a:cubicBezTo>
                    <a:pt x="10838" y="6832"/>
                    <a:pt x="13184" y="4611"/>
                    <a:pt x="13954" y="3774"/>
                  </a:cubicBezTo>
                  <a:cubicBezTo>
                    <a:pt x="14117" y="3611"/>
                    <a:pt x="14107" y="3341"/>
                    <a:pt x="13925" y="3188"/>
                  </a:cubicBezTo>
                  <a:cubicBezTo>
                    <a:pt x="11703" y="1226"/>
                    <a:pt x="9665" y="332"/>
                    <a:pt x="7867" y="82"/>
                  </a:cubicBezTo>
                  <a:cubicBezTo>
                    <a:pt x="7478" y="26"/>
                    <a:pt x="7101" y="0"/>
                    <a:pt x="6736" y="0"/>
                  </a:cubicBezTo>
                  <a:close/>
                </a:path>
              </a:pathLst>
            </a:custGeom>
            <a:solidFill>
              <a:srgbClr val="E5E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237"/>
            <p:cNvSpPr/>
            <p:nvPr/>
          </p:nvSpPr>
          <p:spPr>
            <a:xfrm>
              <a:off x="3465379" y="4366706"/>
              <a:ext cx="323938" cy="183215"/>
            </a:xfrm>
            <a:custGeom>
              <a:rect b="b" l="l" r="r" t="t"/>
              <a:pathLst>
                <a:path extrusionOk="0" h="7011" w="12396">
                  <a:moveTo>
                    <a:pt x="6145" y="1"/>
                  </a:moveTo>
                  <a:cubicBezTo>
                    <a:pt x="2981" y="251"/>
                    <a:pt x="837" y="2366"/>
                    <a:pt x="135" y="3145"/>
                  </a:cubicBezTo>
                  <a:cubicBezTo>
                    <a:pt x="0" y="3309"/>
                    <a:pt x="0" y="3549"/>
                    <a:pt x="154" y="3712"/>
                  </a:cubicBezTo>
                  <a:cubicBezTo>
                    <a:pt x="2202" y="5799"/>
                    <a:pt x="4173" y="6741"/>
                    <a:pt x="5943" y="7011"/>
                  </a:cubicBezTo>
                  <a:cubicBezTo>
                    <a:pt x="9116" y="6751"/>
                    <a:pt x="11462" y="4530"/>
                    <a:pt x="12232" y="3693"/>
                  </a:cubicBezTo>
                  <a:cubicBezTo>
                    <a:pt x="12395" y="3530"/>
                    <a:pt x="12385" y="3260"/>
                    <a:pt x="12212" y="3107"/>
                  </a:cubicBezTo>
                  <a:cubicBezTo>
                    <a:pt x="9981" y="1145"/>
                    <a:pt x="7943" y="260"/>
                    <a:pt x="6145" y="1"/>
                  </a:cubicBezTo>
                  <a:close/>
                </a:path>
              </a:pathLst>
            </a:custGeom>
            <a:solidFill>
              <a:srgbClr val="EAEE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237"/>
            <p:cNvSpPr/>
            <p:nvPr/>
          </p:nvSpPr>
          <p:spPr>
            <a:xfrm>
              <a:off x="3497522" y="4366497"/>
              <a:ext cx="207597" cy="182144"/>
            </a:xfrm>
            <a:custGeom>
              <a:rect b="b" l="l" r="r" t="t"/>
              <a:pathLst>
                <a:path extrusionOk="0" h="6970" w="7944">
                  <a:moveTo>
                    <a:pt x="4113" y="1"/>
                  </a:moveTo>
                  <a:cubicBezTo>
                    <a:pt x="3808" y="1"/>
                    <a:pt x="3499" y="41"/>
                    <a:pt x="3193" y="124"/>
                  </a:cubicBezTo>
                  <a:cubicBezTo>
                    <a:pt x="3078" y="153"/>
                    <a:pt x="2972" y="191"/>
                    <a:pt x="2866" y="230"/>
                  </a:cubicBezTo>
                  <a:cubicBezTo>
                    <a:pt x="828" y="1009"/>
                    <a:pt x="1" y="3451"/>
                    <a:pt x="1145" y="5307"/>
                  </a:cubicBezTo>
                  <a:cubicBezTo>
                    <a:pt x="1812" y="6395"/>
                    <a:pt x="2957" y="6969"/>
                    <a:pt x="4116" y="6969"/>
                  </a:cubicBezTo>
                  <a:cubicBezTo>
                    <a:pt x="4944" y="6969"/>
                    <a:pt x="5780" y="6676"/>
                    <a:pt x="6453" y="6067"/>
                  </a:cubicBezTo>
                  <a:cubicBezTo>
                    <a:pt x="7646" y="4980"/>
                    <a:pt x="7944" y="3220"/>
                    <a:pt x="7165" y="1807"/>
                  </a:cubicBezTo>
                  <a:cubicBezTo>
                    <a:pt x="6539" y="671"/>
                    <a:pt x="5361" y="1"/>
                    <a:pt x="4113" y="1"/>
                  </a:cubicBezTo>
                  <a:close/>
                </a:path>
              </a:pathLst>
            </a:custGeom>
            <a:solidFill>
              <a:srgbClr val="526A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237"/>
            <p:cNvSpPr/>
            <p:nvPr/>
          </p:nvSpPr>
          <p:spPr>
            <a:xfrm>
              <a:off x="3533455" y="4366497"/>
              <a:ext cx="171664" cy="164504"/>
            </a:xfrm>
            <a:custGeom>
              <a:rect b="b" l="l" r="r" t="t"/>
              <a:pathLst>
                <a:path extrusionOk="0" h="6295" w="6569">
                  <a:moveTo>
                    <a:pt x="2738" y="1"/>
                  </a:moveTo>
                  <a:cubicBezTo>
                    <a:pt x="2433" y="1"/>
                    <a:pt x="2124" y="41"/>
                    <a:pt x="1818" y="124"/>
                  </a:cubicBezTo>
                  <a:cubicBezTo>
                    <a:pt x="1703" y="153"/>
                    <a:pt x="1597" y="191"/>
                    <a:pt x="1491" y="230"/>
                  </a:cubicBezTo>
                  <a:cubicBezTo>
                    <a:pt x="299" y="1316"/>
                    <a:pt x="1" y="3076"/>
                    <a:pt x="780" y="4480"/>
                  </a:cubicBezTo>
                  <a:cubicBezTo>
                    <a:pt x="1399" y="5618"/>
                    <a:pt x="2585" y="6295"/>
                    <a:pt x="3837" y="6295"/>
                  </a:cubicBezTo>
                  <a:cubicBezTo>
                    <a:pt x="4140" y="6295"/>
                    <a:pt x="4447" y="6255"/>
                    <a:pt x="4751" y="6172"/>
                  </a:cubicBezTo>
                  <a:cubicBezTo>
                    <a:pt x="4857" y="6144"/>
                    <a:pt x="4972" y="6105"/>
                    <a:pt x="5078" y="6067"/>
                  </a:cubicBezTo>
                  <a:cubicBezTo>
                    <a:pt x="6271" y="4980"/>
                    <a:pt x="6569" y="3220"/>
                    <a:pt x="5790" y="1807"/>
                  </a:cubicBezTo>
                  <a:cubicBezTo>
                    <a:pt x="5164" y="671"/>
                    <a:pt x="3986" y="1"/>
                    <a:pt x="2738" y="1"/>
                  </a:cubicBezTo>
                  <a:close/>
                </a:path>
              </a:pathLst>
            </a:custGeom>
            <a:solidFill>
              <a:srgbClr val="697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237"/>
            <p:cNvSpPr/>
            <p:nvPr/>
          </p:nvSpPr>
          <p:spPr>
            <a:xfrm>
              <a:off x="3571922" y="4428483"/>
              <a:ext cx="64338" cy="58328"/>
            </a:xfrm>
            <a:custGeom>
              <a:rect b="b" l="l" r="r" t="t"/>
              <a:pathLst>
                <a:path extrusionOk="0" h="2232" w="2462">
                  <a:moveTo>
                    <a:pt x="1247" y="0"/>
                  </a:moveTo>
                  <a:cubicBezTo>
                    <a:pt x="826" y="0"/>
                    <a:pt x="428" y="242"/>
                    <a:pt x="241" y="646"/>
                  </a:cubicBezTo>
                  <a:cubicBezTo>
                    <a:pt x="0" y="1166"/>
                    <a:pt x="193" y="1781"/>
                    <a:pt x="673" y="2070"/>
                  </a:cubicBezTo>
                  <a:cubicBezTo>
                    <a:pt x="854" y="2179"/>
                    <a:pt x="1053" y="2232"/>
                    <a:pt x="1251" y="2232"/>
                  </a:cubicBezTo>
                  <a:cubicBezTo>
                    <a:pt x="1591" y="2232"/>
                    <a:pt x="1926" y="2077"/>
                    <a:pt x="2145" y="1791"/>
                  </a:cubicBezTo>
                  <a:cubicBezTo>
                    <a:pt x="2241" y="1666"/>
                    <a:pt x="2308" y="1512"/>
                    <a:pt x="2347" y="1358"/>
                  </a:cubicBezTo>
                  <a:cubicBezTo>
                    <a:pt x="2462" y="800"/>
                    <a:pt x="2145" y="243"/>
                    <a:pt x="1606" y="60"/>
                  </a:cubicBezTo>
                  <a:cubicBezTo>
                    <a:pt x="1487" y="20"/>
                    <a:pt x="1367" y="0"/>
                    <a:pt x="1247" y="0"/>
                  </a:cubicBezTo>
                  <a:close/>
                </a:path>
              </a:pathLst>
            </a:custGeom>
            <a:solidFill>
              <a:srgbClr val="1D1D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237"/>
            <p:cNvSpPr/>
            <p:nvPr/>
          </p:nvSpPr>
          <p:spPr>
            <a:xfrm>
              <a:off x="3627688" y="4396105"/>
              <a:ext cx="32718" cy="32692"/>
            </a:xfrm>
            <a:custGeom>
              <a:rect b="b" l="l" r="r" t="t"/>
              <a:pathLst>
                <a:path extrusionOk="0" h="1251" w="1252">
                  <a:moveTo>
                    <a:pt x="626" y="1"/>
                  </a:moveTo>
                  <a:cubicBezTo>
                    <a:pt x="280" y="1"/>
                    <a:pt x="1" y="280"/>
                    <a:pt x="1" y="626"/>
                  </a:cubicBezTo>
                  <a:cubicBezTo>
                    <a:pt x="1" y="972"/>
                    <a:pt x="280" y="1251"/>
                    <a:pt x="626" y="1251"/>
                  </a:cubicBezTo>
                  <a:cubicBezTo>
                    <a:pt x="972" y="1251"/>
                    <a:pt x="1251" y="972"/>
                    <a:pt x="1251" y="626"/>
                  </a:cubicBezTo>
                  <a:cubicBezTo>
                    <a:pt x="1251" y="280"/>
                    <a:pt x="972" y="1"/>
                    <a:pt x="626" y="1"/>
                  </a:cubicBezTo>
                  <a:close/>
                </a:path>
              </a:pathLst>
            </a:custGeom>
            <a:solidFill>
              <a:srgbClr val="EAEE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237"/>
            <p:cNvSpPr/>
            <p:nvPr/>
          </p:nvSpPr>
          <p:spPr>
            <a:xfrm>
              <a:off x="3598812" y="4286557"/>
              <a:ext cx="11838" cy="48763"/>
            </a:xfrm>
            <a:custGeom>
              <a:rect b="b" l="l" r="r" t="t"/>
              <a:pathLst>
                <a:path extrusionOk="0" h="1866" w="453">
                  <a:moveTo>
                    <a:pt x="221" y="0"/>
                  </a:moveTo>
                  <a:cubicBezTo>
                    <a:pt x="106" y="0"/>
                    <a:pt x="10" y="96"/>
                    <a:pt x="10" y="212"/>
                  </a:cubicBezTo>
                  <a:lnTo>
                    <a:pt x="10" y="1635"/>
                  </a:lnTo>
                  <a:cubicBezTo>
                    <a:pt x="0" y="1789"/>
                    <a:pt x="113" y="1866"/>
                    <a:pt x="226" y="1866"/>
                  </a:cubicBezTo>
                  <a:cubicBezTo>
                    <a:pt x="339" y="1866"/>
                    <a:pt x="452" y="1789"/>
                    <a:pt x="442" y="1635"/>
                  </a:cubicBezTo>
                  <a:lnTo>
                    <a:pt x="442" y="212"/>
                  </a:lnTo>
                  <a:cubicBezTo>
                    <a:pt x="442" y="96"/>
                    <a:pt x="346" y="0"/>
                    <a:pt x="221" y="0"/>
                  </a:cubicBezTo>
                  <a:close/>
                </a:path>
              </a:pathLst>
            </a:custGeom>
            <a:solidFill>
              <a:srgbClr val="88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237"/>
            <p:cNvSpPr/>
            <p:nvPr/>
          </p:nvSpPr>
          <p:spPr>
            <a:xfrm>
              <a:off x="3511817" y="4300982"/>
              <a:ext cx="27073" cy="46673"/>
            </a:xfrm>
            <a:custGeom>
              <a:rect b="b" l="l" r="r" t="t"/>
              <a:pathLst>
                <a:path extrusionOk="0" h="1786" w="1036">
                  <a:moveTo>
                    <a:pt x="283" y="1"/>
                  </a:moveTo>
                  <a:cubicBezTo>
                    <a:pt x="144" y="1"/>
                    <a:pt x="1" y="130"/>
                    <a:pt x="79" y="304"/>
                  </a:cubicBezTo>
                  <a:lnTo>
                    <a:pt x="560" y="1631"/>
                  </a:lnTo>
                  <a:cubicBezTo>
                    <a:pt x="592" y="1740"/>
                    <a:pt x="674" y="1786"/>
                    <a:pt x="757" y="1786"/>
                  </a:cubicBezTo>
                  <a:cubicBezTo>
                    <a:pt x="895" y="1786"/>
                    <a:pt x="1035" y="1660"/>
                    <a:pt x="964" y="1487"/>
                  </a:cubicBezTo>
                  <a:lnTo>
                    <a:pt x="483" y="160"/>
                  </a:lnTo>
                  <a:cubicBezTo>
                    <a:pt x="450" y="48"/>
                    <a:pt x="367" y="1"/>
                    <a:pt x="283" y="1"/>
                  </a:cubicBezTo>
                  <a:close/>
                </a:path>
              </a:pathLst>
            </a:custGeom>
            <a:solidFill>
              <a:srgbClr val="88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237"/>
            <p:cNvSpPr/>
            <p:nvPr/>
          </p:nvSpPr>
          <p:spPr>
            <a:xfrm>
              <a:off x="3431590" y="4338665"/>
              <a:ext cx="39721" cy="39852"/>
            </a:xfrm>
            <a:custGeom>
              <a:rect b="b" l="l" r="r" t="t"/>
              <a:pathLst>
                <a:path extrusionOk="0" h="1525" w="1520">
                  <a:moveTo>
                    <a:pt x="302" y="1"/>
                  </a:moveTo>
                  <a:cubicBezTo>
                    <a:pt x="144" y="1"/>
                    <a:pt x="0" y="187"/>
                    <a:pt x="129" y="352"/>
                  </a:cubicBezTo>
                  <a:lnTo>
                    <a:pt x="1043" y="1439"/>
                  </a:lnTo>
                  <a:cubicBezTo>
                    <a:pt x="1091" y="1499"/>
                    <a:pt x="1149" y="1524"/>
                    <a:pt x="1207" y="1524"/>
                  </a:cubicBezTo>
                  <a:cubicBezTo>
                    <a:pt x="1369" y="1524"/>
                    <a:pt x="1519" y="1324"/>
                    <a:pt x="1370" y="1160"/>
                  </a:cubicBezTo>
                  <a:lnTo>
                    <a:pt x="456" y="74"/>
                  </a:lnTo>
                  <a:cubicBezTo>
                    <a:pt x="410" y="22"/>
                    <a:pt x="355" y="1"/>
                    <a:pt x="302" y="1"/>
                  </a:cubicBezTo>
                  <a:close/>
                </a:path>
              </a:pathLst>
            </a:custGeom>
            <a:solidFill>
              <a:srgbClr val="88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237"/>
            <p:cNvSpPr/>
            <p:nvPr/>
          </p:nvSpPr>
          <p:spPr>
            <a:xfrm>
              <a:off x="3738281" y="4341514"/>
              <a:ext cx="38153" cy="39800"/>
            </a:xfrm>
            <a:custGeom>
              <a:rect b="b" l="l" r="r" t="t"/>
              <a:pathLst>
                <a:path extrusionOk="0" h="1523" w="1460">
                  <a:moveTo>
                    <a:pt x="1146" y="0"/>
                  </a:moveTo>
                  <a:cubicBezTo>
                    <a:pt x="1088" y="0"/>
                    <a:pt x="1029" y="26"/>
                    <a:pt x="981" y="90"/>
                  </a:cubicBezTo>
                  <a:lnTo>
                    <a:pt x="77" y="1167"/>
                  </a:lnTo>
                  <a:cubicBezTo>
                    <a:pt x="0" y="1263"/>
                    <a:pt x="10" y="1397"/>
                    <a:pt x="106" y="1474"/>
                  </a:cubicBezTo>
                  <a:cubicBezTo>
                    <a:pt x="143" y="1507"/>
                    <a:pt x="189" y="1522"/>
                    <a:pt x="235" y="1522"/>
                  </a:cubicBezTo>
                  <a:cubicBezTo>
                    <a:pt x="297" y="1522"/>
                    <a:pt x="360" y="1495"/>
                    <a:pt x="404" y="1445"/>
                  </a:cubicBezTo>
                  <a:lnTo>
                    <a:pt x="1317" y="368"/>
                  </a:lnTo>
                  <a:cubicBezTo>
                    <a:pt x="1459" y="205"/>
                    <a:pt x="1308" y="0"/>
                    <a:pt x="1146" y="0"/>
                  </a:cubicBezTo>
                  <a:close/>
                </a:path>
              </a:pathLst>
            </a:custGeom>
            <a:solidFill>
              <a:srgbClr val="88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237"/>
            <p:cNvSpPr/>
            <p:nvPr/>
          </p:nvSpPr>
          <p:spPr>
            <a:xfrm>
              <a:off x="3670389" y="4301819"/>
              <a:ext cx="26185" cy="46333"/>
            </a:xfrm>
            <a:custGeom>
              <a:rect b="b" l="l" r="r" t="t"/>
              <a:pathLst>
                <a:path extrusionOk="0" h="1773" w="1002">
                  <a:moveTo>
                    <a:pt x="761" y="0"/>
                  </a:moveTo>
                  <a:cubicBezTo>
                    <a:pt x="674" y="0"/>
                    <a:pt x="590" y="56"/>
                    <a:pt x="559" y="147"/>
                  </a:cubicBezTo>
                  <a:lnTo>
                    <a:pt x="79" y="1474"/>
                  </a:lnTo>
                  <a:cubicBezTo>
                    <a:pt x="1" y="1648"/>
                    <a:pt x="143" y="1773"/>
                    <a:pt x="282" y="1773"/>
                  </a:cubicBezTo>
                  <a:cubicBezTo>
                    <a:pt x="367" y="1773"/>
                    <a:pt x="450" y="1727"/>
                    <a:pt x="482" y="1618"/>
                  </a:cubicBezTo>
                  <a:lnTo>
                    <a:pt x="963" y="291"/>
                  </a:lnTo>
                  <a:cubicBezTo>
                    <a:pt x="1002" y="176"/>
                    <a:pt x="944" y="51"/>
                    <a:pt x="829" y="12"/>
                  </a:cubicBezTo>
                  <a:cubicBezTo>
                    <a:pt x="807" y="4"/>
                    <a:pt x="784" y="0"/>
                    <a:pt x="761" y="0"/>
                  </a:cubicBezTo>
                  <a:close/>
                </a:path>
              </a:pathLst>
            </a:custGeom>
            <a:solidFill>
              <a:srgbClr val="88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237"/>
            <p:cNvSpPr/>
            <p:nvPr/>
          </p:nvSpPr>
          <p:spPr>
            <a:xfrm>
              <a:off x="3597296" y="4581071"/>
              <a:ext cx="11342" cy="47770"/>
            </a:xfrm>
            <a:custGeom>
              <a:rect b="b" l="l" r="r" t="t"/>
              <a:pathLst>
                <a:path extrusionOk="0" h="1828" w="434">
                  <a:moveTo>
                    <a:pt x="212" y="0"/>
                  </a:moveTo>
                  <a:cubicBezTo>
                    <a:pt x="97" y="0"/>
                    <a:pt x="0" y="96"/>
                    <a:pt x="0" y="212"/>
                  </a:cubicBezTo>
                  <a:lnTo>
                    <a:pt x="0" y="1625"/>
                  </a:lnTo>
                  <a:cubicBezTo>
                    <a:pt x="10" y="1760"/>
                    <a:pt x="111" y="1827"/>
                    <a:pt x="213" y="1827"/>
                  </a:cubicBezTo>
                  <a:cubicBezTo>
                    <a:pt x="315" y="1827"/>
                    <a:pt x="419" y="1760"/>
                    <a:pt x="433" y="1625"/>
                  </a:cubicBezTo>
                  <a:lnTo>
                    <a:pt x="433" y="212"/>
                  </a:lnTo>
                  <a:cubicBezTo>
                    <a:pt x="433" y="96"/>
                    <a:pt x="337" y="0"/>
                    <a:pt x="212" y="0"/>
                  </a:cubicBezTo>
                  <a:close/>
                </a:path>
              </a:pathLst>
            </a:custGeom>
            <a:solidFill>
              <a:srgbClr val="88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237"/>
            <p:cNvSpPr/>
            <p:nvPr/>
          </p:nvSpPr>
          <p:spPr>
            <a:xfrm>
              <a:off x="3669161" y="4568553"/>
              <a:ext cx="26315" cy="46150"/>
            </a:xfrm>
            <a:custGeom>
              <a:rect b="b" l="l" r="r" t="t"/>
              <a:pathLst>
                <a:path extrusionOk="0" h="1766" w="1007">
                  <a:moveTo>
                    <a:pt x="260" y="0"/>
                  </a:moveTo>
                  <a:cubicBezTo>
                    <a:pt x="130" y="0"/>
                    <a:pt x="0" y="114"/>
                    <a:pt x="49" y="277"/>
                  </a:cubicBezTo>
                  <a:lnTo>
                    <a:pt x="529" y="1614"/>
                  </a:lnTo>
                  <a:cubicBezTo>
                    <a:pt x="562" y="1721"/>
                    <a:pt x="641" y="1765"/>
                    <a:pt x="723" y="1765"/>
                  </a:cubicBezTo>
                  <a:cubicBezTo>
                    <a:pt x="861" y="1765"/>
                    <a:pt x="1006" y="1636"/>
                    <a:pt x="933" y="1460"/>
                  </a:cubicBezTo>
                  <a:lnTo>
                    <a:pt x="453" y="133"/>
                  </a:lnTo>
                  <a:cubicBezTo>
                    <a:pt x="413" y="40"/>
                    <a:pt x="337" y="0"/>
                    <a:pt x="260" y="0"/>
                  </a:cubicBezTo>
                  <a:close/>
                </a:path>
              </a:pathLst>
            </a:custGeom>
            <a:solidFill>
              <a:srgbClr val="88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237"/>
            <p:cNvSpPr/>
            <p:nvPr/>
          </p:nvSpPr>
          <p:spPr>
            <a:xfrm>
              <a:off x="3736922" y="4537586"/>
              <a:ext cx="39512" cy="39695"/>
            </a:xfrm>
            <a:custGeom>
              <a:rect b="b" l="l" r="r" t="t"/>
              <a:pathLst>
                <a:path extrusionOk="0" h="1519" w="1512">
                  <a:moveTo>
                    <a:pt x="299" y="0"/>
                  </a:moveTo>
                  <a:cubicBezTo>
                    <a:pt x="142" y="0"/>
                    <a:pt x="0" y="189"/>
                    <a:pt x="129" y="347"/>
                  </a:cubicBezTo>
                  <a:lnTo>
                    <a:pt x="1033" y="1433"/>
                  </a:lnTo>
                  <a:cubicBezTo>
                    <a:pt x="1080" y="1493"/>
                    <a:pt x="1139" y="1518"/>
                    <a:pt x="1197" y="1518"/>
                  </a:cubicBezTo>
                  <a:cubicBezTo>
                    <a:pt x="1359" y="1518"/>
                    <a:pt x="1512" y="1318"/>
                    <a:pt x="1369" y="1154"/>
                  </a:cubicBezTo>
                  <a:lnTo>
                    <a:pt x="456" y="77"/>
                  </a:lnTo>
                  <a:cubicBezTo>
                    <a:pt x="409" y="23"/>
                    <a:pt x="353" y="0"/>
                    <a:pt x="299" y="0"/>
                  </a:cubicBezTo>
                  <a:close/>
                </a:path>
              </a:pathLst>
            </a:custGeom>
            <a:solidFill>
              <a:srgbClr val="88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237"/>
            <p:cNvSpPr/>
            <p:nvPr/>
          </p:nvSpPr>
          <p:spPr>
            <a:xfrm>
              <a:off x="3431068" y="4534476"/>
              <a:ext cx="38336" cy="39774"/>
            </a:xfrm>
            <a:custGeom>
              <a:rect b="b" l="l" r="r" t="t"/>
              <a:pathLst>
                <a:path extrusionOk="0" h="1522" w="1467">
                  <a:moveTo>
                    <a:pt x="1223" y="0"/>
                  </a:moveTo>
                  <a:cubicBezTo>
                    <a:pt x="1164" y="0"/>
                    <a:pt x="1105" y="24"/>
                    <a:pt x="1063" y="71"/>
                  </a:cubicBezTo>
                  <a:lnTo>
                    <a:pt x="149" y="1158"/>
                  </a:lnTo>
                  <a:cubicBezTo>
                    <a:pt x="0" y="1322"/>
                    <a:pt x="151" y="1522"/>
                    <a:pt x="313" y="1522"/>
                  </a:cubicBezTo>
                  <a:cubicBezTo>
                    <a:pt x="370" y="1522"/>
                    <a:pt x="429" y="1497"/>
                    <a:pt x="476" y="1437"/>
                  </a:cubicBezTo>
                  <a:lnTo>
                    <a:pt x="1390" y="350"/>
                  </a:lnTo>
                  <a:cubicBezTo>
                    <a:pt x="1467" y="264"/>
                    <a:pt x="1457" y="129"/>
                    <a:pt x="1361" y="52"/>
                  </a:cubicBezTo>
                  <a:cubicBezTo>
                    <a:pt x="1322" y="17"/>
                    <a:pt x="1272" y="0"/>
                    <a:pt x="1223" y="0"/>
                  </a:cubicBezTo>
                  <a:close/>
                </a:path>
              </a:pathLst>
            </a:custGeom>
            <a:solidFill>
              <a:srgbClr val="88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237"/>
            <p:cNvSpPr/>
            <p:nvPr/>
          </p:nvSpPr>
          <p:spPr>
            <a:xfrm>
              <a:off x="3510223" y="4567926"/>
              <a:ext cx="26289" cy="46359"/>
            </a:xfrm>
            <a:custGeom>
              <a:rect b="b" l="l" r="r" t="t"/>
              <a:pathLst>
                <a:path extrusionOk="0" h="1774" w="1006">
                  <a:moveTo>
                    <a:pt x="760" y="1"/>
                  </a:moveTo>
                  <a:cubicBezTo>
                    <a:pt x="671" y="1"/>
                    <a:pt x="591" y="54"/>
                    <a:pt x="553" y="138"/>
                  </a:cubicBezTo>
                  <a:lnTo>
                    <a:pt x="73" y="1474"/>
                  </a:lnTo>
                  <a:cubicBezTo>
                    <a:pt x="1" y="1648"/>
                    <a:pt x="142" y="1773"/>
                    <a:pt x="279" y="1773"/>
                  </a:cubicBezTo>
                  <a:cubicBezTo>
                    <a:pt x="362" y="1773"/>
                    <a:pt x="444" y="1727"/>
                    <a:pt x="476" y="1619"/>
                  </a:cubicBezTo>
                  <a:lnTo>
                    <a:pt x="957" y="292"/>
                  </a:lnTo>
                  <a:cubicBezTo>
                    <a:pt x="1005" y="176"/>
                    <a:pt x="948" y="51"/>
                    <a:pt x="832" y="13"/>
                  </a:cubicBezTo>
                  <a:cubicBezTo>
                    <a:pt x="808" y="5"/>
                    <a:pt x="784" y="1"/>
                    <a:pt x="760" y="1"/>
                  </a:cubicBezTo>
                  <a:close/>
                </a:path>
              </a:pathLst>
            </a:custGeom>
            <a:solidFill>
              <a:srgbClr val="889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2" name="Google Shape;5072;p237"/>
          <p:cNvSpPr/>
          <p:nvPr/>
        </p:nvSpPr>
        <p:spPr>
          <a:xfrm>
            <a:off x="6672275" y="2036187"/>
            <a:ext cx="578877" cy="341351"/>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chemeClr val="accent1"/>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237"/>
          <p:cNvSpPr txBox="1"/>
          <p:nvPr/>
        </p:nvSpPr>
        <p:spPr>
          <a:xfrm>
            <a:off x="7007546" y="2957950"/>
            <a:ext cx="1521300" cy="5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Bebas Neue"/>
                <a:ea typeface="Bebas Neue"/>
                <a:cs typeface="Bebas Neue"/>
                <a:sym typeface="Bebas Neue"/>
              </a:rPr>
              <a:t>feedback</a:t>
            </a:r>
            <a:endParaRPr sz="2000"/>
          </a:p>
        </p:txBody>
      </p:sp>
      <p:sp>
        <p:nvSpPr>
          <p:cNvPr id="5074" name="Google Shape;5074;p237"/>
          <p:cNvSpPr txBox="1"/>
          <p:nvPr/>
        </p:nvSpPr>
        <p:spPr>
          <a:xfrm>
            <a:off x="814850" y="3352450"/>
            <a:ext cx="1338600" cy="5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Pacifico"/>
                <a:ea typeface="Pacifico"/>
                <a:cs typeface="Pacifico"/>
                <a:sym typeface="Pacifico"/>
              </a:rPr>
              <a:t>01</a:t>
            </a:r>
            <a:endParaRPr b="1" sz="2000">
              <a:solidFill>
                <a:schemeClr val="accent1"/>
              </a:solidFill>
              <a:latin typeface="Pacifico"/>
              <a:ea typeface="Pacifico"/>
              <a:cs typeface="Pacifico"/>
              <a:sym typeface="Pacifico"/>
            </a:endParaRPr>
          </a:p>
          <a:p>
            <a:pPr indent="0" lvl="0" marL="0" rtl="0" algn="ctr">
              <a:spcBef>
                <a:spcPts val="0"/>
              </a:spcBef>
              <a:spcAft>
                <a:spcPts val="0"/>
              </a:spcAft>
              <a:buNone/>
            </a:pPr>
            <a:r>
              <a:t/>
            </a:r>
            <a:endParaRPr b="1" sz="2000">
              <a:solidFill>
                <a:schemeClr val="accent1"/>
              </a:solidFill>
              <a:latin typeface="Pacifico"/>
              <a:ea typeface="Pacifico"/>
              <a:cs typeface="Pacifico"/>
              <a:sym typeface="Pacifico"/>
            </a:endParaRPr>
          </a:p>
        </p:txBody>
      </p:sp>
      <p:sp>
        <p:nvSpPr>
          <p:cNvPr id="5075" name="Google Shape;5075;p237"/>
          <p:cNvSpPr txBox="1"/>
          <p:nvPr/>
        </p:nvSpPr>
        <p:spPr>
          <a:xfrm>
            <a:off x="7215800" y="3352450"/>
            <a:ext cx="1074000" cy="5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Pacifico"/>
                <a:ea typeface="Pacifico"/>
                <a:cs typeface="Pacifico"/>
                <a:sym typeface="Pacifico"/>
              </a:rPr>
              <a:t>05</a:t>
            </a:r>
            <a:endParaRPr b="1" sz="2000">
              <a:solidFill>
                <a:schemeClr val="accent1"/>
              </a:solidFill>
              <a:latin typeface="Pacifico"/>
              <a:ea typeface="Pacifico"/>
              <a:cs typeface="Pacifico"/>
              <a:sym typeface="Pacifico"/>
            </a:endParaRPr>
          </a:p>
          <a:p>
            <a:pPr indent="0" lvl="0" marL="0" rtl="0" algn="ctr">
              <a:spcBef>
                <a:spcPts val="0"/>
              </a:spcBef>
              <a:spcAft>
                <a:spcPts val="0"/>
              </a:spcAft>
              <a:buNone/>
            </a:pPr>
            <a:r>
              <a:t/>
            </a:r>
            <a:endParaRPr b="1" sz="2000">
              <a:solidFill>
                <a:schemeClr val="accent1"/>
              </a:solidFill>
              <a:latin typeface="Pacifico"/>
              <a:ea typeface="Pacifico"/>
              <a:cs typeface="Pacifico"/>
              <a:sym typeface="Pacifico"/>
            </a:endParaRPr>
          </a:p>
        </p:txBody>
      </p:sp>
      <p:sp>
        <p:nvSpPr>
          <p:cNvPr id="5076" name="Google Shape;5076;p237"/>
          <p:cNvSpPr txBox="1"/>
          <p:nvPr/>
        </p:nvSpPr>
        <p:spPr>
          <a:xfrm>
            <a:off x="5691800" y="3352450"/>
            <a:ext cx="1074000" cy="5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Pacifico"/>
                <a:ea typeface="Pacifico"/>
                <a:cs typeface="Pacifico"/>
                <a:sym typeface="Pacifico"/>
              </a:rPr>
              <a:t>05</a:t>
            </a:r>
            <a:endParaRPr b="1" sz="2000">
              <a:solidFill>
                <a:schemeClr val="accent1"/>
              </a:solidFill>
              <a:latin typeface="Pacifico"/>
              <a:ea typeface="Pacifico"/>
              <a:cs typeface="Pacifico"/>
              <a:sym typeface="Pacifico"/>
            </a:endParaRPr>
          </a:p>
          <a:p>
            <a:pPr indent="0" lvl="0" marL="0" rtl="0" algn="ctr">
              <a:spcBef>
                <a:spcPts val="0"/>
              </a:spcBef>
              <a:spcAft>
                <a:spcPts val="0"/>
              </a:spcAft>
              <a:buNone/>
            </a:pPr>
            <a:r>
              <a:t/>
            </a:r>
            <a:endParaRPr b="1" sz="2000">
              <a:solidFill>
                <a:schemeClr val="accent1"/>
              </a:solidFill>
              <a:latin typeface="Pacifico"/>
              <a:ea typeface="Pacifico"/>
              <a:cs typeface="Pacifico"/>
              <a:sym typeface="Pacifico"/>
            </a:endParaRPr>
          </a:p>
        </p:txBody>
      </p:sp>
      <p:sp>
        <p:nvSpPr>
          <p:cNvPr id="5077" name="Google Shape;5077;p237"/>
          <p:cNvSpPr txBox="1"/>
          <p:nvPr/>
        </p:nvSpPr>
        <p:spPr>
          <a:xfrm>
            <a:off x="4167800" y="3352450"/>
            <a:ext cx="1074000" cy="5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Pacifico"/>
                <a:ea typeface="Pacifico"/>
                <a:cs typeface="Pacifico"/>
                <a:sym typeface="Pacifico"/>
              </a:rPr>
              <a:t>03</a:t>
            </a:r>
            <a:endParaRPr b="1" sz="2000">
              <a:solidFill>
                <a:schemeClr val="accent1"/>
              </a:solidFill>
              <a:latin typeface="Pacifico"/>
              <a:ea typeface="Pacifico"/>
              <a:cs typeface="Pacifico"/>
              <a:sym typeface="Pacifico"/>
            </a:endParaRPr>
          </a:p>
          <a:p>
            <a:pPr indent="0" lvl="0" marL="0" rtl="0" algn="ctr">
              <a:spcBef>
                <a:spcPts val="0"/>
              </a:spcBef>
              <a:spcAft>
                <a:spcPts val="0"/>
              </a:spcAft>
              <a:buNone/>
            </a:pPr>
            <a:r>
              <a:t/>
            </a:r>
            <a:endParaRPr b="1" sz="2000">
              <a:solidFill>
                <a:schemeClr val="accent1"/>
              </a:solidFill>
              <a:latin typeface="Pacifico"/>
              <a:ea typeface="Pacifico"/>
              <a:cs typeface="Pacifico"/>
              <a:sym typeface="Pacifico"/>
            </a:endParaRPr>
          </a:p>
        </p:txBody>
      </p:sp>
      <p:sp>
        <p:nvSpPr>
          <p:cNvPr id="5078" name="Google Shape;5078;p237"/>
          <p:cNvSpPr txBox="1"/>
          <p:nvPr/>
        </p:nvSpPr>
        <p:spPr>
          <a:xfrm>
            <a:off x="2476425" y="3352450"/>
            <a:ext cx="1074000" cy="5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Pacifico"/>
                <a:ea typeface="Pacifico"/>
                <a:cs typeface="Pacifico"/>
                <a:sym typeface="Pacifico"/>
              </a:rPr>
              <a:t>02</a:t>
            </a:r>
            <a:endParaRPr b="1" sz="2000">
              <a:solidFill>
                <a:schemeClr val="accent1"/>
              </a:solidFill>
              <a:latin typeface="Pacifico"/>
              <a:ea typeface="Pacifico"/>
              <a:cs typeface="Pacifico"/>
              <a:sym typeface="Pacifico"/>
            </a:endParaRPr>
          </a:p>
          <a:p>
            <a:pPr indent="0" lvl="0" marL="0" rtl="0" algn="ctr">
              <a:spcBef>
                <a:spcPts val="0"/>
              </a:spcBef>
              <a:spcAft>
                <a:spcPts val="0"/>
              </a:spcAft>
              <a:buNone/>
            </a:pPr>
            <a:r>
              <a:t/>
            </a:r>
            <a:endParaRPr b="1" sz="2000">
              <a:solidFill>
                <a:schemeClr val="accent1"/>
              </a:solidFill>
              <a:latin typeface="Pacifico"/>
              <a:ea typeface="Pacifico"/>
              <a:cs typeface="Pacifico"/>
              <a:sym typeface="Pacifico"/>
            </a:endParaRPr>
          </a:p>
        </p:txBody>
      </p:sp>
      <p:sp>
        <p:nvSpPr>
          <p:cNvPr id="5079" name="Google Shape;5079;p237"/>
          <p:cNvSpPr txBox="1"/>
          <p:nvPr/>
        </p:nvSpPr>
        <p:spPr>
          <a:xfrm>
            <a:off x="-133025" y="3366675"/>
            <a:ext cx="1228500" cy="155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Georgia"/>
                <a:ea typeface="Georgia"/>
                <a:cs typeface="Georgia"/>
                <a:sym typeface="Georgia"/>
              </a:rPr>
              <a:t>Steps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3" name="Shape 5083"/>
        <p:cNvGrpSpPr/>
        <p:nvPr/>
      </p:nvGrpSpPr>
      <p:grpSpPr>
        <a:xfrm>
          <a:off x="0" y="0"/>
          <a:ext cx="0" cy="0"/>
          <a:chOff x="0" y="0"/>
          <a:chExt cx="0" cy="0"/>
        </a:xfrm>
      </p:grpSpPr>
      <p:sp>
        <p:nvSpPr>
          <p:cNvPr id="5084" name="Google Shape;5084;p238"/>
          <p:cNvSpPr txBox="1"/>
          <p:nvPr>
            <p:ph type="title"/>
          </p:nvPr>
        </p:nvSpPr>
        <p:spPr>
          <a:xfrm>
            <a:off x="5354300" y="1359375"/>
            <a:ext cx="3681000" cy="1965000"/>
          </a:xfrm>
          <a:prstGeom prst="rect">
            <a:avLst/>
          </a:prstGeom>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b="0" lang="en" sz="4500">
                <a:solidFill>
                  <a:srgbClr val="FFC000"/>
                </a:solidFill>
              </a:rPr>
              <a:t>04.</a:t>
            </a:r>
            <a:endParaRPr b="0" sz="4500">
              <a:solidFill>
                <a:srgbClr val="FFC000"/>
              </a:solidFill>
            </a:endParaRPr>
          </a:p>
          <a:p>
            <a:pPr indent="0" lvl="0" marL="0" rtl="0" algn="ctr">
              <a:spcBef>
                <a:spcPts val="0"/>
              </a:spcBef>
              <a:spcAft>
                <a:spcPts val="0"/>
              </a:spcAft>
              <a:buNone/>
            </a:pPr>
            <a:r>
              <a:rPr b="0" lang="en" sz="4500"/>
              <a:t>BARRIERS tO</a:t>
            </a:r>
            <a:endParaRPr b="0" sz="4500"/>
          </a:p>
          <a:p>
            <a:pPr indent="0" lvl="0" marL="0" rtl="0" algn="ctr">
              <a:spcBef>
                <a:spcPts val="0"/>
              </a:spcBef>
              <a:spcAft>
                <a:spcPts val="0"/>
              </a:spcAft>
              <a:buNone/>
            </a:pPr>
            <a:r>
              <a:rPr b="0" lang="en" sz="4500"/>
              <a:t>LISTENING</a:t>
            </a:r>
            <a:endParaRPr b="0" sz="4500"/>
          </a:p>
        </p:txBody>
      </p:sp>
      <p:sp>
        <p:nvSpPr>
          <p:cNvPr id="5085" name="Google Shape;5085;p238"/>
          <p:cNvSpPr/>
          <p:nvPr/>
        </p:nvSpPr>
        <p:spPr>
          <a:xfrm>
            <a:off x="0" y="0"/>
            <a:ext cx="418500" cy="261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238"/>
          <p:cNvSpPr txBox="1"/>
          <p:nvPr/>
        </p:nvSpPr>
        <p:spPr>
          <a:xfrm>
            <a:off x="6159800" y="4616225"/>
            <a:ext cx="28755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Bebas Neue"/>
                <a:ea typeface="Bebas Neue"/>
                <a:cs typeface="Bebas Neue"/>
                <a:sym typeface="Bebas Neue"/>
              </a:rPr>
              <a:t>FAsih ur rehman ansari   SE-090</a:t>
            </a:r>
            <a:endParaRPr sz="2000">
              <a:latin typeface="Bebas Neue"/>
              <a:ea typeface="Bebas Neue"/>
              <a:cs typeface="Bebas Neue"/>
              <a:sym typeface="Bebas Neue"/>
            </a:endParaRPr>
          </a:p>
        </p:txBody>
      </p:sp>
      <p:pic>
        <p:nvPicPr>
          <p:cNvPr id="5087" name="Google Shape;5087;p238"/>
          <p:cNvPicPr preferRelativeResize="0"/>
          <p:nvPr/>
        </p:nvPicPr>
        <p:blipFill>
          <a:blip r:embed="rId3">
            <a:alphaModFix/>
          </a:blip>
          <a:stretch>
            <a:fillRect/>
          </a:stretch>
        </p:blipFill>
        <p:spPr>
          <a:xfrm>
            <a:off x="520587" y="2255600"/>
            <a:ext cx="4040425" cy="2801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5084"/>
                                        </p:tgtEl>
                                        <p:attrNameLst>
                                          <p:attrName>style.visibility</p:attrName>
                                        </p:attrNameLst>
                                      </p:cBhvr>
                                      <p:to>
                                        <p:strVal val="visible"/>
                                      </p:to>
                                    </p:set>
                                    <p:anim calcmode="lin" valueType="num">
                                      <p:cBhvr additive="base">
                                        <p:cTn dur="1000"/>
                                        <p:tgtEl>
                                          <p:spTgt spid="508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5087"/>
                                        </p:tgtEl>
                                        <p:attrNameLst>
                                          <p:attrName>style.visibility</p:attrName>
                                        </p:attrNameLst>
                                      </p:cBhvr>
                                      <p:to>
                                        <p:strVal val="visible"/>
                                      </p:to>
                                    </p:set>
                                    <p:anim calcmode="lin" valueType="num">
                                      <p:cBhvr additive="base">
                                        <p:cTn dur="1000"/>
                                        <p:tgtEl>
                                          <p:spTgt spid="508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1" name="Shape 5091"/>
        <p:cNvGrpSpPr/>
        <p:nvPr/>
      </p:nvGrpSpPr>
      <p:grpSpPr>
        <a:xfrm>
          <a:off x="0" y="0"/>
          <a:ext cx="0" cy="0"/>
          <a:chOff x="0" y="0"/>
          <a:chExt cx="0" cy="0"/>
        </a:xfrm>
      </p:grpSpPr>
      <p:sp>
        <p:nvSpPr>
          <p:cNvPr id="5092" name="Google Shape;5092;p239"/>
          <p:cNvSpPr/>
          <p:nvPr/>
        </p:nvSpPr>
        <p:spPr>
          <a:xfrm>
            <a:off x="0" y="-15125"/>
            <a:ext cx="1969200" cy="51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239"/>
          <p:cNvSpPr txBox="1"/>
          <p:nvPr>
            <p:ph type="title"/>
          </p:nvPr>
        </p:nvSpPr>
        <p:spPr>
          <a:xfrm>
            <a:off x="599050" y="1041574"/>
            <a:ext cx="1283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01</a:t>
            </a:r>
            <a:endParaRPr sz="4000"/>
          </a:p>
        </p:txBody>
      </p:sp>
      <p:sp>
        <p:nvSpPr>
          <p:cNvPr id="5094" name="Google Shape;5094;p239"/>
          <p:cNvSpPr txBox="1"/>
          <p:nvPr>
            <p:ph idx="2" type="title"/>
          </p:nvPr>
        </p:nvSpPr>
        <p:spPr>
          <a:xfrm>
            <a:off x="599050" y="1605745"/>
            <a:ext cx="1283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02</a:t>
            </a:r>
            <a:endParaRPr sz="4000"/>
          </a:p>
        </p:txBody>
      </p:sp>
      <p:sp>
        <p:nvSpPr>
          <p:cNvPr id="5095" name="Google Shape;5095;p239"/>
          <p:cNvSpPr txBox="1"/>
          <p:nvPr>
            <p:ph idx="3" type="title"/>
          </p:nvPr>
        </p:nvSpPr>
        <p:spPr>
          <a:xfrm>
            <a:off x="6064475" y="929100"/>
            <a:ext cx="1735800" cy="1334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4400">
                <a:solidFill>
                  <a:srgbClr val="FFC000"/>
                </a:solidFill>
                <a:latin typeface="Lobster"/>
                <a:ea typeface="Lobster"/>
                <a:cs typeface="Lobster"/>
                <a:sym typeface="Lobster"/>
              </a:rPr>
              <a:t>Types </a:t>
            </a:r>
            <a:endParaRPr b="0" sz="4400">
              <a:solidFill>
                <a:srgbClr val="FFC000"/>
              </a:solidFill>
              <a:latin typeface="Lobster"/>
              <a:ea typeface="Lobster"/>
              <a:cs typeface="Lobster"/>
              <a:sym typeface="Lobster"/>
            </a:endParaRPr>
          </a:p>
        </p:txBody>
      </p:sp>
      <p:sp>
        <p:nvSpPr>
          <p:cNvPr id="5096" name="Google Shape;5096;p239"/>
          <p:cNvSpPr txBox="1"/>
          <p:nvPr>
            <p:ph idx="4" type="title"/>
          </p:nvPr>
        </p:nvSpPr>
        <p:spPr>
          <a:xfrm>
            <a:off x="599050" y="2219416"/>
            <a:ext cx="1283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03</a:t>
            </a:r>
            <a:endParaRPr sz="4000"/>
          </a:p>
        </p:txBody>
      </p:sp>
      <p:sp>
        <p:nvSpPr>
          <p:cNvPr id="5097" name="Google Shape;5097;p239"/>
          <p:cNvSpPr txBox="1"/>
          <p:nvPr>
            <p:ph idx="5" type="title"/>
          </p:nvPr>
        </p:nvSpPr>
        <p:spPr>
          <a:xfrm>
            <a:off x="599050" y="2886187"/>
            <a:ext cx="1283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04</a:t>
            </a:r>
            <a:endParaRPr sz="4000"/>
          </a:p>
        </p:txBody>
      </p:sp>
      <p:grpSp>
        <p:nvGrpSpPr>
          <p:cNvPr id="5098" name="Google Shape;5098;p239"/>
          <p:cNvGrpSpPr/>
          <p:nvPr/>
        </p:nvGrpSpPr>
        <p:grpSpPr>
          <a:xfrm>
            <a:off x="5945038" y="2706508"/>
            <a:ext cx="1735955" cy="1263088"/>
            <a:chOff x="6039677" y="1598990"/>
            <a:chExt cx="751430" cy="546673"/>
          </a:xfrm>
        </p:grpSpPr>
        <p:sp>
          <p:nvSpPr>
            <p:cNvPr id="5099" name="Google Shape;5099;p239"/>
            <p:cNvSpPr/>
            <p:nvPr/>
          </p:nvSpPr>
          <p:spPr>
            <a:xfrm>
              <a:off x="6039677" y="1598990"/>
              <a:ext cx="751430" cy="546673"/>
            </a:xfrm>
            <a:custGeom>
              <a:rect b="b" l="l" r="r" t="t"/>
              <a:pathLst>
                <a:path extrusionOk="0" h="11278" w="15503">
                  <a:moveTo>
                    <a:pt x="7630" y="0"/>
                  </a:moveTo>
                  <a:cubicBezTo>
                    <a:pt x="3405" y="0"/>
                    <a:pt x="0" y="2523"/>
                    <a:pt x="0" y="5624"/>
                  </a:cubicBezTo>
                  <a:cubicBezTo>
                    <a:pt x="0" y="8754"/>
                    <a:pt x="3405" y="11277"/>
                    <a:pt x="7630" y="11277"/>
                  </a:cubicBezTo>
                  <a:cubicBezTo>
                    <a:pt x="9484" y="11277"/>
                    <a:pt x="11338" y="10761"/>
                    <a:pt x="12888" y="9697"/>
                  </a:cubicBezTo>
                  <a:lnTo>
                    <a:pt x="15502" y="10365"/>
                  </a:lnTo>
                  <a:lnTo>
                    <a:pt x="14499" y="8086"/>
                  </a:lnTo>
                  <a:cubicBezTo>
                    <a:pt x="14985" y="7356"/>
                    <a:pt x="15259" y="6505"/>
                    <a:pt x="15259" y="5624"/>
                  </a:cubicBezTo>
                  <a:cubicBezTo>
                    <a:pt x="15259" y="2523"/>
                    <a:pt x="11824" y="0"/>
                    <a:pt x="763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274E13"/>
                </a:solidFill>
              </a:endParaRPr>
            </a:p>
          </p:txBody>
        </p:sp>
        <p:sp>
          <p:nvSpPr>
            <p:cNvPr id="5100" name="Google Shape;5100;p239"/>
            <p:cNvSpPr/>
            <p:nvPr/>
          </p:nvSpPr>
          <p:spPr>
            <a:xfrm>
              <a:off x="6186986" y="1833274"/>
              <a:ext cx="89912" cy="77120"/>
            </a:xfrm>
            <a:custGeom>
              <a:rect b="b" l="l" r="r" t="t"/>
              <a:pathLst>
                <a:path extrusionOk="0" h="1591" w="1855">
                  <a:moveTo>
                    <a:pt x="1065" y="0"/>
                  </a:moveTo>
                  <a:cubicBezTo>
                    <a:pt x="335" y="0"/>
                    <a:pt x="1" y="851"/>
                    <a:pt x="487" y="1368"/>
                  </a:cubicBezTo>
                  <a:cubicBezTo>
                    <a:pt x="650" y="1522"/>
                    <a:pt x="847" y="1591"/>
                    <a:pt x="1040" y="1591"/>
                  </a:cubicBezTo>
                  <a:cubicBezTo>
                    <a:pt x="1457" y="1591"/>
                    <a:pt x="1855" y="1269"/>
                    <a:pt x="1855" y="791"/>
                  </a:cubicBezTo>
                  <a:cubicBezTo>
                    <a:pt x="1855" y="365"/>
                    <a:pt x="1490" y="0"/>
                    <a:pt x="10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274E13"/>
                </a:solidFill>
              </a:endParaRPr>
            </a:p>
          </p:txBody>
        </p:sp>
        <p:sp>
          <p:nvSpPr>
            <p:cNvPr id="5101" name="Google Shape;5101;p239"/>
            <p:cNvSpPr/>
            <p:nvPr/>
          </p:nvSpPr>
          <p:spPr>
            <a:xfrm>
              <a:off x="6357901" y="1833274"/>
              <a:ext cx="89912" cy="77120"/>
            </a:xfrm>
            <a:custGeom>
              <a:rect b="b" l="l" r="r" t="t"/>
              <a:pathLst>
                <a:path extrusionOk="0" h="1591" w="1855">
                  <a:moveTo>
                    <a:pt x="1065" y="0"/>
                  </a:moveTo>
                  <a:cubicBezTo>
                    <a:pt x="365" y="0"/>
                    <a:pt x="1" y="851"/>
                    <a:pt x="487" y="1368"/>
                  </a:cubicBezTo>
                  <a:cubicBezTo>
                    <a:pt x="650" y="1522"/>
                    <a:pt x="847" y="1591"/>
                    <a:pt x="1040" y="1591"/>
                  </a:cubicBezTo>
                  <a:cubicBezTo>
                    <a:pt x="1457" y="1591"/>
                    <a:pt x="1855" y="1269"/>
                    <a:pt x="1855" y="791"/>
                  </a:cubicBezTo>
                  <a:cubicBezTo>
                    <a:pt x="1855" y="365"/>
                    <a:pt x="1490" y="0"/>
                    <a:pt x="10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274E13"/>
                </a:solidFill>
              </a:endParaRPr>
            </a:p>
          </p:txBody>
        </p:sp>
        <p:sp>
          <p:nvSpPr>
            <p:cNvPr id="5102" name="Google Shape;5102;p239"/>
            <p:cNvSpPr/>
            <p:nvPr/>
          </p:nvSpPr>
          <p:spPr>
            <a:xfrm>
              <a:off x="6528816" y="1833274"/>
              <a:ext cx="89912" cy="77120"/>
            </a:xfrm>
            <a:custGeom>
              <a:rect b="b" l="l" r="r" t="t"/>
              <a:pathLst>
                <a:path extrusionOk="0" h="1591" w="1855">
                  <a:moveTo>
                    <a:pt x="1064" y="0"/>
                  </a:moveTo>
                  <a:cubicBezTo>
                    <a:pt x="365" y="0"/>
                    <a:pt x="1" y="851"/>
                    <a:pt x="517" y="1368"/>
                  </a:cubicBezTo>
                  <a:cubicBezTo>
                    <a:pt x="671" y="1522"/>
                    <a:pt x="861" y="1591"/>
                    <a:pt x="1049" y="1591"/>
                  </a:cubicBezTo>
                  <a:cubicBezTo>
                    <a:pt x="1457" y="1591"/>
                    <a:pt x="1855" y="1269"/>
                    <a:pt x="1855" y="791"/>
                  </a:cubicBezTo>
                  <a:cubicBezTo>
                    <a:pt x="1855" y="365"/>
                    <a:pt x="1520" y="0"/>
                    <a:pt x="10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274E13"/>
                </a:solidFill>
              </a:endParaRPr>
            </a:p>
          </p:txBody>
        </p:sp>
      </p:grpSp>
      <p:grpSp>
        <p:nvGrpSpPr>
          <p:cNvPr id="5103" name="Google Shape;5103;p239"/>
          <p:cNvGrpSpPr/>
          <p:nvPr/>
        </p:nvGrpSpPr>
        <p:grpSpPr>
          <a:xfrm>
            <a:off x="7792540" y="3665796"/>
            <a:ext cx="1087064" cy="789408"/>
            <a:chOff x="7357941" y="3473851"/>
            <a:chExt cx="389140" cy="282567"/>
          </a:xfrm>
        </p:grpSpPr>
        <p:sp>
          <p:nvSpPr>
            <p:cNvPr id="5104" name="Google Shape;5104;p239"/>
            <p:cNvSpPr/>
            <p:nvPr/>
          </p:nvSpPr>
          <p:spPr>
            <a:xfrm>
              <a:off x="7357941" y="3473851"/>
              <a:ext cx="389140" cy="282567"/>
            </a:xfrm>
            <a:custGeom>
              <a:rect b="b" l="l" r="r" t="t"/>
              <a:pathLst>
                <a:path extrusionOk="0" h="11279" w="15533">
                  <a:moveTo>
                    <a:pt x="7903" y="0"/>
                  </a:moveTo>
                  <a:cubicBezTo>
                    <a:pt x="3708" y="0"/>
                    <a:pt x="274" y="2523"/>
                    <a:pt x="274" y="5654"/>
                  </a:cubicBezTo>
                  <a:cubicBezTo>
                    <a:pt x="274" y="6505"/>
                    <a:pt x="547" y="7387"/>
                    <a:pt x="1034" y="8086"/>
                  </a:cubicBezTo>
                  <a:lnTo>
                    <a:pt x="0" y="10396"/>
                  </a:lnTo>
                  <a:lnTo>
                    <a:pt x="0" y="10396"/>
                  </a:lnTo>
                  <a:lnTo>
                    <a:pt x="2645" y="9727"/>
                  </a:lnTo>
                  <a:cubicBezTo>
                    <a:pt x="4154" y="10733"/>
                    <a:pt x="5951" y="11278"/>
                    <a:pt x="7756" y="11278"/>
                  </a:cubicBezTo>
                  <a:cubicBezTo>
                    <a:pt x="7805" y="11278"/>
                    <a:pt x="7854" y="11278"/>
                    <a:pt x="7903" y="11277"/>
                  </a:cubicBezTo>
                  <a:cubicBezTo>
                    <a:pt x="12128" y="11277"/>
                    <a:pt x="15532" y="8754"/>
                    <a:pt x="15532" y="5654"/>
                  </a:cubicBezTo>
                  <a:cubicBezTo>
                    <a:pt x="15532" y="2523"/>
                    <a:pt x="12128" y="0"/>
                    <a:pt x="79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239"/>
            <p:cNvSpPr/>
            <p:nvPr/>
          </p:nvSpPr>
          <p:spPr>
            <a:xfrm>
              <a:off x="7624467" y="3595689"/>
              <a:ext cx="46472" cy="39282"/>
            </a:xfrm>
            <a:custGeom>
              <a:rect b="b" l="l" r="r" t="t"/>
              <a:pathLst>
                <a:path extrusionOk="0" h="1568" w="1855">
                  <a:moveTo>
                    <a:pt x="791" y="1"/>
                  </a:moveTo>
                  <a:cubicBezTo>
                    <a:pt x="365" y="1"/>
                    <a:pt x="1" y="335"/>
                    <a:pt x="1" y="791"/>
                  </a:cubicBezTo>
                  <a:cubicBezTo>
                    <a:pt x="1" y="1262"/>
                    <a:pt x="387" y="1568"/>
                    <a:pt x="798" y="1568"/>
                  </a:cubicBezTo>
                  <a:cubicBezTo>
                    <a:pt x="996" y="1568"/>
                    <a:pt x="1200" y="1497"/>
                    <a:pt x="1368" y="1338"/>
                  </a:cubicBezTo>
                  <a:cubicBezTo>
                    <a:pt x="1855" y="852"/>
                    <a:pt x="1520" y="1"/>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239"/>
            <p:cNvSpPr/>
            <p:nvPr/>
          </p:nvSpPr>
          <p:spPr>
            <a:xfrm>
              <a:off x="7536126" y="3595689"/>
              <a:ext cx="39633" cy="39633"/>
            </a:xfrm>
            <a:custGeom>
              <a:rect b="b" l="l" r="r" t="t"/>
              <a:pathLst>
                <a:path extrusionOk="0" h="1582" w="1582">
                  <a:moveTo>
                    <a:pt x="791" y="1"/>
                  </a:moveTo>
                  <a:cubicBezTo>
                    <a:pt x="365" y="1"/>
                    <a:pt x="1" y="335"/>
                    <a:pt x="1" y="791"/>
                  </a:cubicBezTo>
                  <a:cubicBezTo>
                    <a:pt x="1" y="1217"/>
                    <a:pt x="365" y="1581"/>
                    <a:pt x="791" y="1581"/>
                  </a:cubicBezTo>
                  <a:cubicBezTo>
                    <a:pt x="1217" y="1581"/>
                    <a:pt x="1581" y="1217"/>
                    <a:pt x="1581" y="791"/>
                  </a:cubicBezTo>
                  <a:cubicBezTo>
                    <a:pt x="1581" y="335"/>
                    <a:pt x="1217" y="1"/>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239"/>
            <p:cNvSpPr/>
            <p:nvPr/>
          </p:nvSpPr>
          <p:spPr>
            <a:xfrm>
              <a:off x="7447785" y="3595689"/>
              <a:ext cx="39633" cy="39633"/>
            </a:xfrm>
            <a:custGeom>
              <a:rect b="b" l="l" r="r" t="t"/>
              <a:pathLst>
                <a:path extrusionOk="0" h="1582" w="1582">
                  <a:moveTo>
                    <a:pt x="791" y="1"/>
                  </a:moveTo>
                  <a:cubicBezTo>
                    <a:pt x="335" y="1"/>
                    <a:pt x="1" y="335"/>
                    <a:pt x="1" y="791"/>
                  </a:cubicBezTo>
                  <a:cubicBezTo>
                    <a:pt x="1" y="1217"/>
                    <a:pt x="335" y="1581"/>
                    <a:pt x="791" y="1581"/>
                  </a:cubicBezTo>
                  <a:cubicBezTo>
                    <a:pt x="1217" y="1581"/>
                    <a:pt x="1581" y="1217"/>
                    <a:pt x="1581" y="791"/>
                  </a:cubicBezTo>
                  <a:cubicBezTo>
                    <a:pt x="1581" y="335"/>
                    <a:pt x="1217" y="1"/>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8" name="Google Shape;5108;p239"/>
          <p:cNvSpPr txBox="1"/>
          <p:nvPr>
            <p:ph type="title"/>
          </p:nvPr>
        </p:nvSpPr>
        <p:spPr>
          <a:xfrm>
            <a:off x="599050" y="3462474"/>
            <a:ext cx="1283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05</a:t>
            </a:r>
            <a:endParaRPr sz="4000"/>
          </a:p>
        </p:txBody>
      </p:sp>
      <p:sp>
        <p:nvSpPr>
          <p:cNvPr id="5109" name="Google Shape;5109;p239"/>
          <p:cNvSpPr/>
          <p:nvPr/>
        </p:nvSpPr>
        <p:spPr>
          <a:xfrm>
            <a:off x="5686500" y="2113825"/>
            <a:ext cx="3457500" cy="10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239"/>
          <p:cNvSpPr txBox="1"/>
          <p:nvPr/>
        </p:nvSpPr>
        <p:spPr>
          <a:xfrm>
            <a:off x="1984775" y="1724988"/>
            <a:ext cx="35994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Georgia"/>
                <a:ea typeface="Georgia"/>
                <a:cs typeface="Georgia"/>
                <a:sym typeface="Georgia"/>
              </a:rPr>
              <a:t>Personal Concerns</a:t>
            </a:r>
            <a:endParaRPr b="1" i="1" sz="1800">
              <a:latin typeface="Georgia"/>
              <a:ea typeface="Georgia"/>
              <a:cs typeface="Georgia"/>
              <a:sym typeface="Georgia"/>
            </a:endParaRPr>
          </a:p>
        </p:txBody>
      </p:sp>
      <p:sp>
        <p:nvSpPr>
          <p:cNvPr id="5111" name="Google Shape;5111;p239"/>
          <p:cNvSpPr txBox="1"/>
          <p:nvPr/>
        </p:nvSpPr>
        <p:spPr>
          <a:xfrm>
            <a:off x="1954325" y="2358538"/>
            <a:ext cx="35373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Georgia"/>
                <a:ea typeface="Georgia"/>
                <a:cs typeface="Georgia"/>
                <a:sym typeface="Georgia"/>
              </a:rPr>
              <a:t>Outside Distraction</a:t>
            </a:r>
            <a:endParaRPr b="1" i="1" sz="1800">
              <a:latin typeface="Georgia"/>
              <a:ea typeface="Georgia"/>
              <a:cs typeface="Georgia"/>
              <a:sym typeface="Georgia"/>
            </a:endParaRPr>
          </a:p>
        </p:txBody>
      </p:sp>
      <p:sp>
        <p:nvSpPr>
          <p:cNvPr id="5112" name="Google Shape;5112;p239"/>
          <p:cNvSpPr txBox="1"/>
          <p:nvPr/>
        </p:nvSpPr>
        <p:spPr>
          <a:xfrm>
            <a:off x="1985375" y="2952138"/>
            <a:ext cx="35373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Georgia"/>
                <a:ea typeface="Georgia"/>
                <a:cs typeface="Georgia"/>
                <a:sym typeface="Georgia"/>
              </a:rPr>
              <a:t>Prejudice</a:t>
            </a:r>
            <a:endParaRPr b="1" i="1" sz="1800">
              <a:latin typeface="Georgia"/>
              <a:ea typeface="Georgia"/>
              <a:cs typeface="Georgia"/>
              <a:sym typeface="Georgia"/>
            </a:endParaRPr>
          </a:p>
        </p:txBody>
      </p:sp>
      <p:sp>
        <p:nvSpPr>
          <p:cNvPr id="5113" name="Google Shape;5113;p239"/>
          <p:cNvSpPr txBox="1"/>
          <p:nvPr/>
        </p:nvSpPr>
        <p:spPr>
          <a:xfrm>
            <a:off x="1985375" y="3621950"/>
            <a:ext cx="40791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Georgia"/>
                <a:ea typeface="Georgia"/>
                <a:cs typeface="Georgia"/>
                <a:sym typeface="Georgia"/>
              </a:rPr>
              <a:t>Rate Of Speech &amp; Thought</a:t>
            </a:r>
            <a:endParaRPr b="1" i="1" sz="1800">
              <a:latin typeface="Georgia"/>
              <a:ea typeface="Georgia"/>
              <a:cs typeface="Georgia"/>
              <a:sym typeface="Georgia"/>
            </a:endParaRPr>
          </a:p>
        </p:txBody>
      </p:sp>
      <p:sp>
        <p:nvSpPr>
          <p:cNvPr id="5114" name="Google Shape;5114;p239"/>
          <p:cNvSpPr txBox="1"/>
          <p:nvPr/>
        </p:nvSpPr>
        <p:spPr>
          <a:xfrm>
            <a:off x="1954325" y="1160813"/>
            <a:ext cx="35373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Georgia"/>
                <a:ea typeface="Georgia"/>
                <a:cs typeface="Georgia"/>
                <a:sym typeface="Georgia"/>
              </a:rPr>
              <a:t>Information Overload</a:t>
            </a:r>
            <a:endParaRPr b="1" i="1" sz="1800">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114"/>
                                        </p:tgtEl>
                                        <p:attrNameLst>
                                          <p:attrName>style.visibility</p:attrName>
                                        </p:attrNameLst>
                                      </p:cBhvr>
                                      <p:to>
                                        <p:strVal val="visible"/>
                                      </p:to>
                                    </p:set>
                                    <p:anim calcmode="lin" valueType="num">
                                      <p:cBhvr additive="base">
                                        <p:cTn dur="1000"/>
                                        <p:tgtEl>
                                          <p:spTgt spid="511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5110"/>
                                        </p:tgtEl>
                                        <p:attrNameLst>
                                          <p:attrName>style.visibility</p:attrName>
                                        </p:attrNameLst>
                                      </p:cBhvr>
                                      <p:to>
                                        <p:strVal val="visible"/>
                                      </p:to>
                                    </p:set>
                                    <p:anim calcmode="lin" valueType="num">
                                      <p:cBhvr additive="base">
                                        <p:cTn dur="1000"/>
                                        <p:tgtEl>
                                          <p:spTgt spid="5110"/>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5111"/>
                                        </p:tgtEl>
                                        <p:attrNameLst>
                                          <p:attrName>style.visibility</p:attrName>
                                        </p:attrNameLst>
                                      </p:cBhvr>
                                      <p:to>
                                        <p:strVal val="visible"/>
                                      </p:to>
                                    </p:set>
                                    <p:anim calcmode="lin" valueType="num">
                                      <p:cBhvr additive="base">
                                        <p:cTn dur="1000"/>
                                        <p:tgtEl>
                                          <p:spTgt spid="5111"/>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5112"/>
                                        </p:tgtEl>
                                        <p:attrNameLst>
                                          <p:attrName>style.visibility</p:attrName>
                                        </p:attrNameLst>
                                      </p:cBhvr>
                                      <p:to>
                                        <p:strVal val="visible"/>
                                      </p:to>
                                    </p:set>
                                    <p:anim calcmode="lin" valueType="num">
                                      <p:cBhvr additive="base">
                                        <p:cTn dur="1000"/>
                                        <p:tgtEl>
                                          <p:spTgt spid="5112"/>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5113"/>
                                        </p:tgtEl>
                                        <p:attrNameLst>
                                          <p:attrName>style.visibility</p:attrName>
                                        </p:attrNameLst>
                                      </p:cBhvr>
                                      <p:to>
                                        <p:strVal val="visible"/>
                                      </p:to>
                                    </p:set>
                                    <p:anim calcmode="lin" valueType="num">
                                      <p:cBhvr additive="base">
                                        <p:cTn dur="1000"/>
                                        <p:tgtEl>
                                          <p:spTgt spid="511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8" name="Shape 5118"/>
        <p:cNvGrpSpPr/>
        <p:nvPr/>
      </p:nvGrpSpPr>
      <p:grpSpPr>
        <a:xfrm>
          <a:off x="0" y="0"/>
          <a:ext cx="0" cy="0"/>
          <a:chOff x="0" y="0"/>
          <a:chExt cx="0" cy="0"/>
        </a:xfrm>
      </p:grpSpPr>
      <p:sp>
        <p:nvSpPr>
          <p:cNvPr id="5119" name="Google Shape;5119;p240"/>
          <p:cNvSpPr txBox="1"/>
          <p:nvPr>
            <p:ph type="title"/>
          </p:nvPr>
        </p:nvSpPr>
        <p:spPr>
          <a:xfrm>
            <a:off x="456425" y="927775"/>
            <a:ext cx="6089100" cy="59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3400">
                <a:solidFill>
                  <a:srgbClr val="20124D"/>
                </a:solidFill>
                <a:latin typeface="Lobster"/>
                <a:ea typeface="Lobster"/>
                <a:cs typeface="Lobster"/>
                <a:sym typeface="Lobster"/>
              </a:rPr>
              <a:t>01. </a:t>
            </a:r>
            <a:r>
              <a:rPr b="0" lang="en" sz="3400">
                <a:solidFill>
                  <a:srgbClr val="20124D"/>
                </a:solidFill>
                <a:latin typeface="Lobster"/>
                <a:ea typeface="Lobster"/>
                <a:cs typeface="Lobster"/>
                <a:sym typeface="Lobster"/>
              </a:rPr>
              <a:t>Information Overload</a:t>
            </a:r>
            <a:endParaRPr b="0" sz="3400">
              <a:solidFill>
                <a:srgbClr val="20124D"/>
              </a:solidFill>
              <a:latin typeface="Lobster"/>
              <a:ea typeface="Lobster"/>
              <a:cs typeface="Lobster"/>
              <a:sym typeface="Lobster"/>
            </a:endParaRPr>
          </a:p>
          <a:p>
            <a:pPr indent="0" lvl="0" marL="0" rtl="0" algn="r">
              <a:spcBef>
                <a:spcPts val="0"/>
              </a:spcBef>
              <a:spcAft>
                <a:spcPts val="0"/>
              </a:spcAft>
              <a:buNone/>
            </a:pPr>
            <a:r>
              <a:t/>
            </a:r>
            <a:endParaRPr/>
          </a:p>
        </p:txBody>
      </p:sp>
      <p:sp>
        <p:nvSpPr>
          <p:cNvPr id="5120" name="Google Shape;5120;p240"/>
          <p:cNvSpPr/>
          <p:nvPr/>
        </p:nvSpPr>
        <p:spPr>
          <a:xfrm>
            <a:off x="0" y="0"/>
            <a:ext cx="418500" cy="261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240"/>
          <p:cNvSpPr txBox="1"/>
          <p:nvPr/>
        </p:nvSpPr>
        <p:spPr>
          <a:xfrm>
            <a:off x="456425" y="1328350"/>
            <a:ext cx="5911800" cy="1386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Georgia"/>
              <a:buChar char="●"/>
            </a:pPr>
            <a:r>
              <a:rPr i="1" lang="en" sz="1800">
                <a:solidFill>
                  <a:schemeClr val="dk1"/>
                </a:solidFill>
                <a:latin typeface="Georgia"/>
                <a:ea typeface="Georgia"/>
                <a:cs typeface="Georgia"/>
                <a:sym typeface="Georgia"/>
              </a:rPr>
              <a:t> Large amount of information coming at you,so  it’s easy to become overwhelmed.</a:t>
            </a:r>
            <a:endParaRPr i="1"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Char char="●"/>
            </a:pPr>
            <a:r>
              <a:rPr i="1" lang="en" sz="1800">
                <a:solidFill>
                  <a:schemeClr val="dk1"/>
                </a:solidFill>
                <a:latin typeface="Georgia"/>
                <a:ea typeface="Georgia"/>
                <a:cs typeface="Georgia"/>
                <a:sym typeface="Georgia"/>
              </a:rPr>
              <a:t> It includes being on the phone to one person and talking to other person also at the same time.</a:t>
            </a:r>
            <a:endParaRPr i="1" sz="1800">
              <a:solidFill>
                <a:schemeClr val="dk1"/>
              </a:solidFill>
              <a:latin typeface="Georgia"/>
              <a:ea typeface="Georgia"/>
              <a:cs typeface="Georgia"/>
              <a:sym typeface="Georgia"/>
            </a:endParaRPr>
          </a:p>
        </p:txBody>
      </p:sp>
      <p:sp>
        <p:nvSpPr>
          <p:cNvPr id="5122" name="Google Shape;5122;p240"/>
          <p:cNvSpPr/>
          <p:nvPr/>
        </p:nvSpPr>
        <p:spPr>
          <a:xfrm>
            <a:off x="0" y="1172875"/>
            <a:ext cx="5911800" cy="10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23" name="Google Shape;5123;p240"/>
          <p:cNvPicPr preferRelativeResize="0"/>
          <p:nvPr/>
        </p:nvPicPr>
        <p:blipFill>
          <a:blip r:embed="rId3">
            <a:alphaModFix/>
          </a:blip>
          <a:stretch>
            <a:fillRect/>
          </a:stretch>
        </p:blipFill>
        <p:spPr>
          <a:xfrm>
            <a:off x="1705950" y="2887800"/>
            <a:ext cx="3412750" cy="2175050"/>
          </a:xfrm>
          <a:prstGeom prst="rect">
            <a:avLst/>
          </a:prstGeom>
          <a:noFill/>
          <a:ln cap="flat" cmpd="sng" w="38100">
            <a:solidFill>
              <a:srgbClr val="D9D9D9"/>
            </a:solidFill>
            <a:prstDash val="solid"/>
            <a:round/>
            <a:headEnd len="sm" w="sm" type="none"/>
            <a:tailEnd len="sm" w="sm" type="none"/>
          </a:ln>
        </p:spPr>
      </p:pic>
      <p:pic>
        <p:nvPicPr>
          <p:cNvPr id="5124" name="Google Shape;5124;p240"/>
          <p:cNvPicPr preferRelativeResize="0"/>
          <p:nvPr/>
        </p:nvPicPr>
        <p:blipFill>
          <a:blip r:embed="rId4">
            <a:alphaModFix/>
          </a:blip>
          <a:stretch>
            <a:fillRect/>
          </a:stretch>
        </p:blipFill>
        <p:spPr>
          <a:xfrm>
            <a:off x="6545525" y="1459777"/>
            <a:ext cx="2020225" cy="1639848"/>
          </a:xfrm>
          <a:prstGeom prst="rect">
            <a:avLst/>
          </a:prstGeom>
          <a:noFill/>
          <a:ln cap="flat" cmpd="sng" w="28575">
            <a:solidFill>
              <a:srgbClr val="FF0000"/>
            </a:solidFill>
            <a:prstDash val="solid"/>
            <a:round/>
            <a:headEnd len="sm" w="sm" type="none"/>
            <a:tailEnd len="sm" w="sm" type="none"/>
          </a:ln>
        </p:spPr>
      </p:pic>
      <p:sp>
        <p:nvSpPr>
          <p:cNvPr id="5125" name="Google Shape;5125;p240"/>
          <p:cNvSpPr/>
          <p:nvPr/>
        </p:nvSpPr>
        <p:spPr>
          <a:xfrm>
            <a:off x="8824500" y="2528700"/>
            <a:ext cx="319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5121"/>
                                        </p:tgtEl>
                                        <p:attrNameLst>
                                          <p:attrName>style.visibility</p:attrName>
                                        </p:attrNameLst>
                                      </p:cBhvr>
                                      <p:to>
                                        <p:strVal val="visible"/>
                                      </p:to>
                                    </p:set>
                                    <p:anim calcmode="lin" valueType="num">
                                      <p:cBhvr additive="base">
                                        <p:cTn dur="1000"/>
                                        <p:tgtEl>
                                          <p:spTgt spid="512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5123"/>
                                        </p:tgtEl>
                                        <p:attrNameLst>
                                          <p:attrName>style.visibility</p:attrName>
                                        </p:attrNameLst>
                                      </p:cBhvr>
                                      <p:to>
                                        <p:strVal val="visible"/>
                                      </p:to>
                                    </p:set>
                                    <p:anim calcmode="lin" valueType="num">
                                      <p:cBhvr additive="base">
                                        <p:cTn dur="1000"/>
                                        <p:tgtEl>
                                          <p:spTgt spid="5123"/>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5124"/>
                                        </p:tgtEl>
                                        <p:attrNameLst>
                                          <p:attrName>style.visibility</p:attrName>
                                        </p:attrNameLst>
                                      </p:cBhvr>
                                      <p:to>
                                        <p:strVal val="visible"/>
                                      </p:to>
                                    </p:set>
                                    <p:anim calcmode="lin" valueType="num">
                                      <p:cBhvr additive="base">
                                        <p:cTn dur="1000"/>
                                        <p:tgtEl>
                                          <p:spTgt spid="512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9" name="Shape 5129"/>
        <p:cNvGrpSpPr/>
        <p:nvPr/>
      </p:nvGrpSpPr>
      <p:grpSpPr>
        <a:xfrm>
          <a:off x="0" y="0"/>
          <a:ext cx="0" cy="0"/>
          <a:chOff x="0" y="0"/>
          <a:chExt cx="0" cy="0"/>
        </a:xfrm>
      </p:grpSpPr>
      <p:sp>
        <p:nvSpPr>
          <p:cNvPr id="5130" name="Google Shape;5130;p241"/>
          <p:cNvSpPr txBox="1"/>
          <p:nvPr>
            <p:ph type="title"/>
          </p:nvPr>
        </p:nvSpPr>
        <p:spPr>
          <a:xfrm>
            <a:off x="685800" y="506700"/>
            <a:ext cx="4829400" cy="64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3400">
                <a:solidFill>
                  <a:srgbClr val="20124D"/>
                </a:solidFill>
                <a:latin typeface="Lobster"/>
                <a:ea typeface="Lobster"/>
                <a:cs typeface="Lobster"/>
                <a:sym typeface="Lobster"/>
              </a:rPr>
              <a:t>02. </a:t>
            </a:r>
            <a:r>
              <a:rPr b="0" lang="en" sz="3400">
                <a:solidFill>
                  <a:srgbClr val="20124D"/>
                </a:solidFill>
                <a:latin typeface="Lobster"/>
                <a:ea typeface="Lobster"/>
                <a:cs typeface="Lobster"/>
                <a:sym typeface="Lobster"/>
              </a:rPr>
              <a:t>Personal Concerns </a:t>
            </a:r>
            <a:endParaRPr b="0" sz="3400">
              <a:solidFill>
                <a:srgbClr val="20124D"/>
              </a:solidFill>
              <a:latin typeface="Lobster"/>
              <a:ea typeface="Lobster"/>
              <a:cs typeface="Lobster"/>
              <a:sym typeface="Lobster"/>
            </a:endParaRPr>
          </a:p>
        </p:txBody>
      </p:sp>
      <p:sp>
        <p:nvSpPr>
          <p:cNvPr id="5131" name="Google Shape;5131;p241"/>
          <p:cNvSpPr/>
          <p:nvPr/>
        </p:nvSpPr>
        <p:spPr>
          <a:xfrm>
            <a:off x="6468476" y="3075564"/>
            <a:ext cx="47003" cy="47003"/>
          </a:xfrm>
          <a:custGeom>
            <a:rect b="b" l="l" r="r" t="t"/>
            <a:pathLst>
              <a:path extrusionOk="0" h="2436" w="2436">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241"/>
          <p:cNvSpPr/>
          <p:nvPr/>
        </p:nvSpPr>
        <p:spPr>
          <a:xfrm>
            <a:off x="6480709" y="3087160"/>
            <a:ext cx="23193" cy="23829"/>
          </a:xfrm>
          <a:custGeom>
            <a:rect b="b" l="l" r="r" t="t"/>
            <a:pathLst>
              <a:path extrusionOk="0" h="1235" w="1202">
                <a:moveTo>
                  <a:pt x="601" y="0"/>
                </a:moveTo>
                <a:cubicBezTo>
                  <a:pt x="267" y="0"/>
                  <a:pt x="0" y="267"/>
                  <a:pt x="0" y="601"/>
                </a:cubicBezTo>
                <a:cubicBezTo>
                  <a:pt x="0" y="934"/>
                  <a:pt x="267" y="1235"/>
                  <a:pt x="601" y="1235"/>
                </a:cubicBezTo>
                <a:cubicBezTo>
                  <a:pt x="934" y="1235"/>
                  <a:pt x="1201" y="968"/>
                  <a:pt x="1201" y="601"/>
                </a:cubicBezTo>
                <a:cubicBezTo>
                  <a:pt x="1201" y="267"/>
                  <a:pt x="934"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241"/>
          <p:cNvSpPr/>
          <p:nvPr/>
        </p:nvSpPr>
        <p:spPr>
          <a:xfrm>
            <a:off x="86750" y="1241700"/>
            <a:ext cx="47346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241"/>
          <p:cNvSpPr/>
          <p:nvPr/>
        </p:nvSpPr>
        <p:spPr>
          <a:xfrm>
            <a:off x="3138475" y="1462500"/>
            <a:ext cx="3355200" cy="3463500"/>
          </a:xfrm>
          <a:prstGeom prst="verticalScroll">
            <a:avLst>
              <a:gd fmla="val 12500" name="adj"/>
            </a:avLst>
          </a:prstGeom>
          <a:solidFill>
            <a:srgbClr val="A2C4C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500">
              <a:latin typeface="Georgia"/>
              <a:ea typeface="Georgia"/>
              <a:cs typeface="Georgia"/>
              <a:sym typeface="Georgia"/>
            </a:endParaRPr>
          </a:p>
        </p:txBody>
      </p:sp>
      <p:pic>
        <p:nvPicPr>
          <p:cNvPr id="5135" name="Google Shape;5135;p241"/>
          <p:cNvPicPr preferRelativeResize="0"/>
          <p:nvPr/>
        </p:nvPicPr>
        <p:blipFill>
          <a:blip r:embed="rId3">
            <a:alphaModFix/>
          </a:blip>
          <a:stretch>
            <a:fillRect/>
          </a:stretch>
        </p:blipFill>
        <p:spPr>
          <a:xfrm>
            <a:off x="6607188" y="892400"/>
            <a:ext cx="2125600" cy="2393000"/>
          </a:xfrm>
          <a:prstGeom prst="rect">
            <a:avLst/>
          </a:prstGeom>
          <a:noFill/>
          <a:ln cap="flat" cmpd="sng" w="76200">
            <a:solidFill>
              <a:srgbClr val="999999"/>
            </a:solidFill>
            <a:prstDash val="solid"/>
            <a:round/>
            <a:headEnd len="sm" w="sm" type="none"/>
            <a:tailEnd len="sm" w="sm" type="none"/>
          </a:ln>
        </p:spPr>
      </p:pic>
      <p:pic>
        <p:nvPicPr>
          <p:cNvPr id="5136" name="Google Shape;5136;p241"/>
          <p:cNvPicPr preferRelativeResize="0"/>
          <p:nvPr/>
        </p:nvPicPr>
        <p:blipFill>
          <a:blip r:embed="rId4">
            <a:alphaModFix/>
          </a:blip>
          <a:stretch>
            <a:fillRect/>
          </a:stretch>
        </p:blipFill>
        <p:spPr>
          <a:xfrm>
            <a:off x="521100" y="2348150"/>
            <a:ext cx="2514762" cy="2577925"/>
          </a:xfrm>
          <a:prstGeom prst="rect">
            <a:avLst/>
          </a:prstGeom>
          <a:noFill/>
          <a:ln cap="flat" cmpd="sng" w="38100">
            <a:solidFill>
              <a:srgbClr val="666666"/>
            </a:solidFill>
            <a:prstDash val="solid"/>
            <a:round/>
            <a:headEnd len="sm" w="sm" type="none"/>
            <a:tailEnd len="sm" w="sm" type="none"/>
          </a:ln>
        </p:spPr>
      </p:pic>
      <p:sp>
        <p:nvSpPr>
          <p:cNvPr id="5137" name="Google Shape;5137;p241"/>
          <p:cNvSpPr txBox="1"/>
          <p:nvPr/>
        </p:nvSpPr>
        <p:spPr>
          <a:xfrm>
            <a:off x="3500975" y="1872075"/>
            <a:ext cx="2514600" cy="2837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Georgia"/>
              <a:buChar char="●"/>
            </a:pPr>
            <a:r>
              <a:rPr i="1" lang="en" sz="1600">
                <a:latin typeface="Georgia"/>
                <a:ea typeface="Georgia"/>
                <a:cs typeface="Georgia"/>
                <a:sym typeface="Georgia"/>
              </a:rPr>
              <a:t> </a:t>
            </a:r>
            <a:r>
              <a:rPr i="1" lang="en" sz="1600">
                <a:latin typeface="Georgia"/>
                <a:ea typeface="Georgia"/>
                <a:cs typeface="Georgia"/>
                <a:sym typeface="Georgia"/>
              </a:rPr>
              <a:t>It refers to when  someone is absorbed in his/her own thoughts and concerns, they can’t focus on what the person is saying. </a:t>
            </a:r>
            <a:endParaRPr i="1" sz="1600">
              <a:latin typeface="Georgia"/>
              <a:ea typeface="Georgia"/>
              <a:cs typeface="Georgia"/>
              <a:sym typeface="Georgia"/>
            </a:endParaRPr>
          </a:p>
          <a:p>
            <a:pPr indent="-330200" lvl="0" marL="457200" rtl="0" algn="l">
              <a:spcBef>
                <a:spcPts val="0"/>
              </a:spcBef>
              <a:spcAft>
                <a:spcPts val="0"/>
              </a:spcAft>
              <a:buSzPts val="1600"/>
              <a:buFont typeface="Georgia"/>
              <a:buChar char="●"/>
            </a:pPr>
            <a:r>
              <a:rPr i="1" lang="en" sz="1600">
                <a:latin typeface="Georgia"/>
                <a:ea typeface="Georgia"/>
                <a:cs typeface="Georgia"/>
                <a:sym typeface="Georgia"/>
              </a:rPr>
              <a:t>This leads you to become a less effective listener</a:t>
            </a:r>
            <a:endParaRPr sz="1600"/>
          </a:p>
        </p:txBody>
      </p:sp>
      <p:sp>
        <p:nvSpPr>
          <p:cNvPr id="5138" name="Google Shape;5138;p241"/>
          <p:cNvSpPr/>
          <p:nvPr/>
        </p:nvSpPr>
        <p:spPr>
          <a:xfrm>
            <a:off x="8824500" y="2652300"/>
            <a:ext cx="319500" cy="2491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241"/>
          <p:cNvSpPr/>
          <p:nvPr/>
        </p:nvSpPr>
        <p:spPr>
          <a:xfrm>
            <a:off x="0" y="0"/>
            <a:ext cx="418500" cy="261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5134"/>
                                        </p:tgtEl>
                                        <p:attrNameLst>
                                          <p:attrName>style.visibility</p:attrName>
                                        </p:attrNameLst>
                                      </p:cBhvr>
                                      <p:to>
                                        <p:strVal val="visible"/>
                                      </p:to>
                                    </p:set>
                                    <p:anim calcmode="lin" valueType="num">
                                      <p:cBhvr additive="base">
                                        <p:cTn dur="1000"/>
                                        <p:tgtEl>
                                          <p:spTgt spid="5134"/>
                                        </p:tgtEl>
                                        <p:attrNameLst>
                                          <p:attrName>ppt_w</p:attrName>
                                        </p:attrNameLst>
                                      </p:cBhvr>
                                      <p:tavLst>
                                        <p:tav fmla="" tm="0">
                                          <p:val>
                                            <p:strVal val="0"/>
                                          </p:val>
                                        </p:tav>
                                        <p:tav fmla="" tm="100000">
                                          <p:val>
                                            <p:strVal val="#ppt_w"/>
                                          </p:val>
                                        </p:tav>
                                      </p:tavLst>
                                    </p:anim>
                                    <p:anim calcmode="lin" valueType="num">
                                      <p:cBhvr additive="base">
                                        <p:cTn dur="1000"/>
                                        <p:tgtEl>
                                          <p:spTgt spid="513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37"/>
                                        </p:tgtEl>
                                        <p:attrNameLst>
                                          <p:attrName>style.visibility</p:attrName>
                                        </p:attrNameLst>
                                      </p:cBhvr>
                                      <p:to>
                                        <p:strVal val="visible"/>
                                      </p:to>
                                    </p:set>
                                    <p:animEffect filter="fade" transition="in">
                                      <p:cBhvr>
                                        <p:cTn dur="1000"/>
                                        <p:tgtEl>
                                          <p:spTgt spid="5137"/>
                                        </p:tgtEl>
                                      </p:cBhvr>
                                    </p:animEffect>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5136"/>
                                        </p:tgtEl>
                                        <p:attrNameLst>
                                          <p:attrName>style.visibility</p:attrName>
                                        </p:attrNameLst>
                                      </p:cBhvr>
                                      <p:to>
                                        <p:strVal val="visible"/>
                                      </p:to>
                                    </p:set>
                                    <p:anim calcmode="lin" valueType="num">
                                      <p:cBhvr additive="base">
                                        <p:cTn dur="1000"/>
                                        <p:tgtEl>
                                          <p:spTgt spid="5136"/>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1">
                                  <p:stCondLst>
                                    <p:cond delay="0"/>
                                  </p:stCondLst>
                                  <p:childTnLst>
                                    <p:set>
                                      <p:cBhvr>
                                        <p:cTn dur="1" fill="hold">
                                          <p:stCondLst>
                                            <p:cond delay="0"/>
                                          </p:stCondLst>
                                        </p:cTn>
                                        <p:tgtEl>
                                          <p:spTgt spid="5135"/>
                                        </p:tgtEl>
                                        <p:attrNameLst>
                                          <p:attrName>style.visibility</p:attrName>
                                        </p:attrNameLst>
                                      </p:cBhvr>
                                      <p:to>
                                        <p:strVal val="visible"/>
                                      </p:to>
                                    </p:set>
                                    <p:anim calcmode="lin" valueType="num">
                                      <p:cBhvr additive="base">
                                        <p:cTn dur="1500"/>
                                        <p:tgtEl>
                                          <p:spTgt spid="51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3" name="Shape 5143"/>
        <p:cNvGrpSpPr/>
        <p:nvPr/>
      </p:nvGrpSpPr>
      <p:grpSpPr>
        <a:xfrm>
          <a:off x="0" y="0"/>
          <a:ext cx="0" cy="0"/>
          <a:chOff x="0" y="0"/>
          <a:chExt cx="0" cy="0"/>
        </a:xfrm>
      </p:grpSpPr>
      <p:sp>
        <p:nvSpPr>
          <p:cNvPr id="5144" name="Google Shape;5144;p242"/>
          <p:cNvSpPr txBox="1"/>
          <p:nvPr>
            <p:ph type="title"/>
          </p:nvPr>
        </p:nvSpPr>
        <p:spPr>
          <a:xfrm>
            <a:off x="446250" y="654625"/>
            <a:ext cx="4499100" cy="72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400">
                <a:solidFill>
                  <a:srgbClr val="20124D"/>
                </a:solidFill>
                <a:latin typeface="Lobster"/>
                <a:ea typeface="Lobster"/>
                <a:cs typeface="Lobster"/>
                <a:sym typeface="Lobster"/>
              </a:rPr>
              <a:t>03. </a:t>
            </a:r>
            <a:r>
              <a:rPr b="0" lang="en" sz="3400">
                <a:solidFill>
                  <a:srgbClr val="20124D"/>
                </a:solidFill>
                <a:latin typeface="Lobster"/>
                <a:ea typeface="Lobster"/>
                <a:cs typeface="Lobster"/>
                <a:sym typeface="Lobster"/>
              </a:rPr>
              <a:t>Outside Distraction</a:t>
            </a:r>
            <a:endParaRPr b="0" sz="3400">
              <a:solidFill>
                <a:srgbClr val="20124D"/>
              </a:solidFill>
              <a:latin typeface="Lobster"/>
              <a:ea typeface="Lobster"/>
              <a:cs typeface="Lobster"/>
              <a:sym typeface="Lobster"/>
            </a:endParaRPr>
          </a:p>
        </p:txBody>
      </p:sp>
      <p:sp>
        <p:nvSpPr>
          <p:cNvPr id="5145" name="Google Shape;5145;p242"/>
          <p:cNvSpPr txBox="1"/>
          <p:nvPr>
            <p:ph idx="4294967295" type="body"/>
          </p:nvPr>
        </p:nvSpPr>
        <p:spPr>
          <a:xfrm>
            <a:off x="1078350" y="1928925"/>
            <a:ext cx="3867000" cy="252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i="1" lang="en" sz="1800">
                <a:latin typeface="Georgia"/>
                <a:ea typeface="Georgia"/>
                <a:cs typeface="Georgia"/>
                <a:sym typeface="Georgia"/>
              </a:rPr>
              <a:t>It refers to being easily distracted by outside world.</a:t>
            </a:r>
            <a:endParaRPr i="1"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i="1" lang="en" sz="1800">
                <a:latin typeface="Georgia"/>
                <a:ea typeface="Georgia"/>
                <a:cs typeface="Georgia"/>
                <a:sym typeface="Georgia"/>
              </a:rPr>
              <a:t>Fiddling with your hairs,fingers,classroom door slam are all included in this.</a:t>
            </a:r>
            <a:endParaRPr i="1" sz="1800">
              <a:latin typeface="Georgia"/>
              <a:ea typeface="Georgia"/>
              <a:cs typeface="Georgia"/>
              <a:sym typeface="Georgia"/>
            </a:endParaRPr>
          </a:p>
        </p:txBody>
      </p:sp>
      <p:sp>
        <p:nvSpPr>
          <p:cNvPr id="5146" name="Google Shape;5146;p242"/>
          <p:cNvSpPr/>
          <p:nvPr/>
        </p:nvSpPr>
        <p:spPr>
          <a:xfrm>
            <a:off x="8824500" y="2528700"/>
            <a:ext cx="319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242"/>
          <p:cNvSpPr/>
          <p:nvPr/>
        </p:nvSpPr>
        <p:spPr>
          <a:xfrm>
            <a:off x="0" y="1381225"/>
            <a:ext cx="5242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8" name="Google Shape;5148;p242"/>
          <p:cNvPicPr preferRelativeResize="0"/>
          <p:nvPr/>
        </p:nvPicPr>
        <p:blipFill>
          <a:blip r:embed="rId3">
            <a:alphaModFix/>
          </a:blip>
          <a:stretch>
            <a:fillRect/>
          </a:stretch>
        </p:blipFill>
        <p:spPr>
          <a:xfrm>
            <a:off x="5242500" y="2342450"/>
            <a:ext cx="3135825" cy="2344925"/>
          </a:xfrm>
          <a:prstGeom prst="rect">
            <a:avLst/>
          </a:prstGeom>
          <a:noFill/>
          <a:ln cap="flat" cmpd="sng" w="38100">
            <a:solidFill>
              <a:schemeClr val="dk2"/>
            </a:solidFill>
            <a:prstDash val="solid"/>
            <a:round/>
            <a:headEnd len="sm" w="sm" type="none"/>
            <a:tailEnd len="sm" w="sm" type="none"/>
          </a:ln>
        </p:spPr>
      </p:pic>
      <p:sp>
        <p:nvSpPr>
          <p:cNvPr id="5149" name="Google Shape;5149;p242"/>
          <p:cNvSpPr/>
          <p:nvPr/>
        </p:nvSpPr>
        <p:spPr>
          <a:xfrm>
            <a:off x="0" y="0"/>
            <a:ext cx="418500" cy="261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5145"/>
                                        </p:tgtEl>
                                        <p:attrNameLst>
                                          <p:attrName>style.visibility</p:attrName>
                                        </p:attrNameLst>
                                      </p:cBhvr>
                                      <p:to>
                                        <p:strVal val="visible"/>
                                      </p:to>
                                    </p:set>
                                    <p:anim calcmode="lin" valueType="num">
                                      <p:cBhvr additive="base">
                                        <p:cTn dur="1000"/>
                                        <p:tgtEl>
                                          <p:spTgt spid="5145"/>
                                        </p:tgtEl>
                                        <p:attrNameLst>
                                          <p:attrName>ppt_w</p:attrName>
                                        </p:attrNameLst>
                                      </p:cBhvr>
                                      <p:tavLst>
                                        <p:tav fmla="" tm="0">
                                          <p:val>
                                            <p:strVal val="0"/>
                                          </p:val>
                                        </p:tav>
                                        <p:tav fmla="" tm="100000">
                                          <p:val>
                                            <p:strVal val="#ppt_w"/>
                                          </p:val>
                                        </p:tav>
                                      </p:tavLst>
                                    </p:anim>
                                    <p:anim calcmode="lin" valueType="num">
                                      <p:cBhvr additive="base">
                                        <p:cTn dur="1000"/>
                                        <p:tgtEl>
                                          <p:spTgt spid="514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5148"/>
                                        </p:tgtEl>
                                        <p:attrNameLst>
                                          <p:attrName>style.visibility</p:attrName>
                                        </p:attrNameLst>
                                      </p:cBhvr>
                                      <p:to>
                                        <p:strVal val="visible"/>
                                      </p:to>
                                    </p:set>
                                    <p:anim calcmode="lin" valueType="num">
                                      <p:cBhvr additive="base">
                                        <p:cTn dur="1000"/>
                                        <p:tgtEl>
                                          <p:spTgt spid="514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3" name="Shape 5153"/>
        <p:cNvGrpSpPr/>
        <p:nvPr/>
      </p:nvGrpSpPr>
      <p:grpSpPr>
        <a:xfrm>
          <a:off x="0" y="0"/>
          <a:ext cx="0" cy="0"/>
          <a:chOff x="0" y="0"/>
          <a:chExt cx="0" cy="0"/>
        </a:xfrm>
      </p:grpSpPr>
      <p:sp>
        <p:nvSpPr>
          <p:cNvPr id="5154" name="Google Shape;5154;p243"/>
          <p:cNvSpPr txBox="1"/>
          <p:nvPr>
            <p:ph type="title"/>
          </p:nvPr>
        </p:nvSpPr>
        <p:spPr>
          <a:xfrm>
            <a:off x="685800" y="527275"/>
            <a:ext cx="2574000" cy="63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3400">
                <a:solidFill>
                  <a:srgbClr val="20124D"/>
                </a:solidFill>
                <a:latin typeface="Lobster"/>
                <a:ea typeface="Lobster"/>
                <a:cs typeface="Lobster"/>
                <a:sym typeface="Lobster"/>
              </a:rPr>
              <a:t>04. </a:t>
            </a:r>
            <a:r>
              <a:rPr b="0" lang="en" sz="3400">
                <a:solidFill>
                  <a:srgbClr val="20124D"/>
                </a:solidFill>
                <a:latin typeface="Lobster"/>
                <a:ea typeface="Lobster"/>
                <a:cs typeface="Lobster"/>
                <a:sym typeface="Lobster"/>
              </a:rPr>
              <a:t>Prejudice</a:t>
            </a:r>
            <a:endParaRPr b="0" sz="3400">
              <a:solidFill>
                <a:srgbClr val="20124D"/>
              </a:solidFill>
              <a:latin typeface="Lobster"/>
              <a:ea typeface="Lobster"/>
              <a:cs typeface="Lobster"/>
              <a:sym typeface="Lobster"/>
            </a:endParaRPr>
          </a:p>
        </p:txBody>
      </p:sp>
      <p:sp>
        <p:nvSpPr>
          <p:cNvPr id="5155" name="Google Shape;5155;p243"/>
          <p:cNvSpPr/>
          <p:nvPr/>
        </p:nvSpPr>
        <p:spPr>
          <a:xfrm>
            <a:off x="0" y="1172875"/>
            <a:ext cx="32100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56" name="Google Shape;5156;p243"/>
          <p:cNvPicPr preferRelativeResize="0"/>
          <p:nvPr/>
        </p:nvPicPr>
        <p:blipFill>
          <a:blip r:embed="rId3">
            <a:alphaModFix/>
          </a:blip>
          <a:stretch>
            <a:fillRect/>
          </a:stretch>
        </p:blipFill>
        <p:spPr>
          <a:xfrm>
            <a:off x="0" y="3594250"/>
            <a:ext cx="3693400" cy="1550950"/>
          </a:xfrm>
          <a:prstGeom prst="rect">
            <a:avLst/>
          </a:prstGeom>
          <a:noFill/>
          <a:ln cap="flat" cmpd="sng" w="9525">
            <a:solidFill>
              <a:srgbClr val="5F8195"/>
            </a:solidFill>
            <a:prstDash val="solid"/>
            <a:round/>
            <a:headEnd len="sm" w="sm" type="none"/>
            <a:tailEnd len="sm" w="sm" type="none"/>
          </a:ln>
        </p:spPr>
      </p:pic>
      <p:sp>
        <p:nvSpPr>
          <p:cNvPr id="5157" name="Google Shape;5157;p243"/>
          <p:cNvSpPr/>
          <p:nvPr/>
        </p:nvSpPr>
        <p:spPr>
          <a:xfrm>
            <a:off x="1969200" y="1301375"/>
            <a:ext cx="5876100" cy="2416800"/>
          </a:xfrm>
          <a:prstGeom prst="cloudCallout">
            <a:avLst>
              <a:gd fmla="val -47233" name="adj1"/>
              <a:gd fmla="val -46195" name="adj2"/>
            </a:avLst>
          </a:prstGeom>
          <a:gradFill>
            <a:gsLst>
              <a:gs pos="0">
                <a:srgbClr val="FFF6DB"/>
              </a:gs>
              <a:gs pos="100000">
                <a:schemeClr val="accent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1600">
                <a:solidFill>
                  <a:srgbClr val="373D3F"/>
                </a:solidFill>
                <a:latin typeface="Georgia"/>
                <a:ea typeface="Georgia"/>
                <a:cs typeface="Georgia"/>
                <a:sym typeface="Georgia"/>
              </a:rPr>
              <a:t>           </a:t>
            </a:r>
            <a:endParaRPr b="1" i="1" sz="1600">
              <a:latin typeface="Georgia"/>
              <a:ea typeface="Georgia"/>
              <a:cs typeface="Georgia"/>
              <a:sym typeface="Georgia"/>
            </a:endParaRPr>
          </a:p>
        </p:txBody>
      </p:sp>
      <p:sp>
        <p:nvSpPr>
          <p:cNvPr id="5158" name="Google Shape;5158;p243"/>
          <p:cNvSpPr txBox="1"/>
          <p:nvPr/>
        </p:nvSpPr>
        <p:spPr>
          <a:xfrm>
            <a:off x="2421575" y="1680575"/>
            <a:ext cx="5244000" cy="1206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i="1" lang="en" sz="1800">
                <a:solidFill>
                  <a:schemeClr val="accent2"/>
                </a:solidFill>
                <a:latin typeface="Georgia"/>
                <a:ea typeface="Georgia"/>
                <a:cs typeface="Georgia"/>
                <a:sym typeface="Georgia"/>
              </a:rPr>
              <a:t>Sometimes you might have a hard time listening because you do not agree with the speaker.If you disagree with speaker then you might allow personal prejudices to distract you.   </a:t>
            </a:r>
            <a:r>
              <a:rPr i="1" lang="en" sz="1800">
                <a:solidFill>
                  <a:srgbClr val="373D3F"/>
                </a:solidFill>
                <a:latin typeface="Georgia"/>
                <a:ea typeface="Georgia"/>
                <a:cs typeface="Georgia"/>
                <a:sym typeface="Georgia"/>
              </a:rPr>
              <a:t> </a:t>
            </a:r>
            <a:endParaRPr sz="1800"/>
          </a:p>
        </p:txBody>
      </p:sp>
      <p:sp>
        <p:nvSpPr>
          <p:cNvPr id="5159" name="Google Shape;5159;p243"/>
          <p:cNvSpPr/>
          <p:nvPr/>
        </p:nvSpPr>
        <p:spPr>
          <a:xfrm>
            <a:off x="8824500" y="2528700"/>
            <a:ext cx="319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243"/>
          <p:cNvSpPr/>
          <p:nvPr/>
        </p:nvSpPr>
        <p:spPr>
          <a:xfrm>
            <a:off x="0" y="0"/>
            <a:ext cx="418500" cy="261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5157"/>
                                        </p:tgtEl>
                                        <p:attrNameLst>
                                          <p:attrName>style.visibility</p:attrName>
                                        </p:attrNameLst>
                                      </p:cBhvr>
                                      <p:to>
                                        <p:strVal val="visible"/>
                                      </p:to>
                                    </p:set>
                                    <p:anim calcmode="lin" valueType="num">
                                      <p:cBhvr additive="base">
                                        <p:cTn dur="1000"/>
                                        <p:tgtEl>
                                          <p:spTgt spid="5157"/>
                                        </p:tgtEl>
                                        <p:attrNameLst>
                                          <p:attrName>ppt_w</p:attrName>
                                        </p:attrNameLst>
                                      </p:cBhvr>
                                      <p:tavLst>
                                        <p:tav fmla="" tm="0">
                                          <p:val>
                                            <p:strVal val="0"/>
                                          </p:val>
                                        </p:tav>
                                        <p:tav fmla="" tm="100000">
                                          <p:val>
                                            <p:strVal val="#ppt_w"/>
                                          </p:val>
                                        </p:tav>
                                      </p:tavLst>
                                    </p:anim>
                                    <p:anim calcmode="lin" valueType="num">
                                      <p:cBhvr additive="base">
                                        <p:cTn dur="1000"/>
                                        <p:tgtEl>
                                          <p:spTgt spid="515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58"/>
                                        </p:tgtEl>
                                        <p:attrNameLst>
                                          <p:attrName>style.visibility</p:attrName>
                                        </p:attrNameLst>
                                      </p:cBhvr>
                                      <p:to>
                                        <p:strVal val="visible"/>
                                      </p:to>
                                    </p:set>
                                    <p:animEffect filter="fade" transition="in">
                                      <p:cBhvr>
                                        <p:cTn dur="1000"/>
                                        <p:tgtEl>
                                          <p:spTgt spid="5158"/>
                                        </p:tgtEl>
                                      </p:cBhvr>
                                    </p:animEffect>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5156"/>
                                        </p:tgtEl>
                                        <p:attrNameLst>
                                          <p:attrName>style.visibility</p:attrName>
                                        </p:attrNameLst>
                                      </p:cBhvr>
                                      <p:to>
                                        <p:strVal val="visible"/>
                                      </p:to>
                                    </p:set>
                                    <p:anim calcmode="lin" valueType="num">
                                      <p:cBhvr additive="base">
                                        <p:cTn dur="1000"/>
                                        <p:tgtEl>
                                          <p:spTgt spid="515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99"/>
          <p:cNvSpPr txBox="1"/>
          <p:nvPr>
            <p:ph idx="1" type="body"/>
          </p:nvPr>
        </p:nvSpPr>
        <p:spPr>
          <a:xfrm>
            <a:off x="4366500" y="1352300"/>
            <a:ext cx="4091700" cy="1678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333333"/>
                </a:solidFill>
                <a:highlight>
                  <a:srgbClr val="FEFEFE"/>
                </a:highlight>
              </a:rPr>
              <a:t>Whether you’re aware of it or not, when you interact with others, you’re continuously giving and receiving wordless signals.</a:t>
            </a:r>
            <a:r>
              <a:rPr lang="en"/>
              <a:t>. </a:t>
            </a:r>
            <a:endParaRPr/>
          </a:p>
          <a:p>
            <a:pPr indent="0" lvl="0" marL="0" rtl="0" algn="r">
              <a:spcBef>
                <a:spcPts val="0"/>
              </a:spcBef>
              <a:spcAft>
                <a:spcPts val="0"/>
              </a:spcAft>
              <a:buNone/>
            </a:pPr>
            <a:r>
              <a:rPr lang="en">
                <a:solidFill>
                  <a:srgbClr val="333333"/>
                </a:solidFill>
                <a:highlight>
                  <a:srgbClr val="FEFEFE"/>
                </a:highlight>
              </a:rPr>
              <a:t>All of your nonverbal behaviors—the gestures you make, your posture, your tone of voice, how much eye contact you make—send strong messages.</a:t>
            </a:r>
            <a:endParaRPr/>
          </a:p>
        </p:txBody>
      </p:sp>
      <p:sp>
        <p:nvSpPr>
          <p:cNvPr id="1253" name="Google Shape;1253;p199"/>
          <p:cNvSpPr txBox="1"/>
          <p:nvPr>
            <p:ph type="title"/>
          </p:nvPr>
        </p:nvSpPr>
        <p:spPr>
          <a:xfrm>
            <a:off x="800875" y="527275"/>
            <a:ext cx="6213600" cy="64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NON VERBAL COMMUNICATION ?(2 of 2)</a:t>
            </a:r>
            <a:endParaRPr/>
          </a:p>
        </p:txBody>
      </p:sp>
      <p:sp>
        <p:nvSpPr>
          <p:cNvPr id="1254" name="Google Shape;1254;p199"/>
          <p:cNvSpPr/>
          <p:nvPr/>
        </p:nvSpPr>
        <p:spPr>
          <a:xfrm>
            <a:off x="8708025" y="217410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99"/>
          <p:cNvSpPr/>
          <p:nvPr/>
        </p:nvSpPr>
        <p:spPr>
          <a:xfrm>
            <a:off x="68850" y="1107175"/>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6" name="Google Shape;1256;p199"/>
          <p:cNvGrpSpPr/>
          <p:nvPr/>
        </p:nvGrpSpPr>
        <p:grpSpPr>
          <a:xfrm>
            <a:off x="0" y="1651637"/>
            <a:ext cx="5255775" cy="3079828"/>
            <a:chOff x="0" y="1651637"/>
            <a:chExt cx="5255775" cy="3079828"/>
          </a:xfrm>
        </p:grpSpPr>
        <p:cxnSp>
          <p:nvCxnSpPr>
            <p:cNvPr id="1257" name="Google Shape;1257;p199"/>
            <p:cNvCxnSpPr/>
            <p:nvPr/>
          </p:nvCxnSpPr>
          <p:spPr>
            <a:xfrm>
              <a:off x="0" y="4625268"/>
              <a:ext cx="5255775" cy="0"/>
            </a:xfrm>
            <a:prstGeom prst="straightConnector1">
              <a:avLst/>
            </a:prstGeom>
            <a:noFill/>
            <a:ln cap="flat" cmpd="sng" w="19050">
              <a:solidFill>
                <a:schemeClr val="dk2"/>
              </a:solidFill>
              <a:prstDash val="solid"/>
              <a:round/>
              <a:headEnd len="med" w="med" type="none"/>
              <a:tailEnd len="med" w="med" type="none"/>
            </a:ln>
          </p:spPr>
        </p:cxnSp>
        <p:grpSp>
          <p:nvGrpSpPr>
            <p:cNvPr id="1258" name="Google Shape;1258;p199"/>
            <p:cNvGrpSpPr/>
            <p:nvPr/>
          </p:nvGrpSpPr>
          <p:grpSpPr>
            <a:xfrm>
              <a:off x="785119" y="1651637"/>
              <a:ext cx="3196774" cy="3079828"/>
              <a:chOff x="4374713" y="1278013"/>
              <a:chExt cx="3464962" cy="3338205"/>
            </a:xfrm>
          </p:grpSpPr>
          <p:grpSp>
            <p:nvGrpSpPr>
              <p:cNvPr id="1259" name="Google Shape;1259;p199"/>
              <p:cNvGrpSpPr/>
              <p:nvPr/>
            </p:nvGrpSpPr>
            <p:grpSpPr>
              <a:xfrm>
                <a:off x="6094195" y="1916130"/>
                <a:ext cx="1745480" cy="2700089"/>
                <a:chOff x="6094195" y="1916130"/>
                <a:chExt cx="1745480" cy="2700089"/>
              </a:xfrm>
            </p:grpSpPr>
            <p:sp>
              <p:nvSpPr>
                <p:cNvPr id="1260" name="Google Shape;1260;p199"/>
                <p:cNvSpPr/>
                <p:nvPr/>
              </p:nvSpPr>
              <p:spPr>
                <a:xfrm>
                  <a:off x="7139027" y="1983901"/>
                  <a:ext cx="166023" cy="9169"/>
                </a:xfrm>
                <a:custGeom>
                  <a:rect b="b" l="l" r="r" t="t"/>
                  <a:pathLst>
                    <a:path extrusionOk="0" h="366" w="6627">
                      <a:moveTo>
                        <a:pt x="3325" y="1"/>
                      </a:moveTo>
                      <a:cubicBezTo>
                        <a:pt x="2219" y="1"/>
                        <a:pt x="1110" y="61"/>
                        <a:pt x="0" y="183"/>
                      </a:cubicBezTo>
                      <a:cubicBezTo>
                        <a:pt x="1110" y="305"/>
                        <a:pt x="2219" y="365"/>
                        <a:pt x="3325" y="365"/>
                      </a:cubicBezTo>
                      <a:cubicBezTo>
                        <a:pt x="4430" y="365"/>
                        <a:pt x="5532" y="305"/>
                        <a:pt x="6626" y="183"/>
                      </a:cubicBezTo>
                      <a:cubicBezTo>
                        <a:pt x="5532" y="61"/>
                        <a:pt x="4430" y="1"/>
                        <a:pt x="3325" y="1"/>
                      </a:cubicBez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99"/>
                <p:cNvSpPr/>
                <p:nvPr/>
              </p:nvSpPr>
              <p:spPr>
                <a:xfrm>
                  <a:off x="7139027" y="2032656"/>
                  <a:ext cx="166023" cy="8568"/>
                </a:xfrm>
                <a:custGeom>
                  <a:rect b="b" l="l" r="r" t="t"/>
                  <a:pathLst>
                    <a:path extrusionOk="0" h="342" w="6627">
                      <a:moveTo>
                        <a:pt x="3313" y="0"/>
                      </a:moveTo>
                      <a:cubicBezTo>
                        <a:pt x="2219" y="0"/>
                        <a:pt x="1094" y="61"/>
                        <a:pt x="0" y="182"/>
                      </a:cubicBezTo>
                      <a:cubicBezTo>
                        <a:pt x="1110" y="289"/>
                        <a:pt x="2219" y="342"/>
                        <a:pt x="3325" y="342"/>
                      </a:cubicBezTo>
                      <a:cubicBezTo>
                        <a:pt x="4430" y="342"/>
                        <a:pt x="5532" y="289"/>
                        <a:pt x="6626" y="182"/>
                      </a:cubicBezTo>
                      <a:cubicBezTo>
                        <a:pt x="5532" y="61"/>
                        <a:pt x="4407" y="0"/>
                        <a:pt x="3313" y="0"/>
                      </a:cubicBez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99"/>
                <p:cNvSpPr/>
                <p:nvPr/>
              </p:nvSpPr>
              <p:spPr>
                <a:xfrm>
                  <a:off x="6670665" y="3524476"/>
                  <a:ext cx="200295" cy="962542"/>
                </a:xfrm>
                <a:custGeom>
                  <a:rect b="b" l="l" r="r" t="t"/>
                  <a:pathLst>
                    <a:path extrusionOk="0" h="38421" w="7995">
                      <a:moveTo>
                        <a:pt x="5107" y="1"/>
                      </a:moveTo>
                      <a:lnTo>
                        <a:pt x="4439" y="5411"/>
                      </a:lnTo>
                      <a:lnTo>
                        <a:pt x="1" y="38421"/>
                      </a:lnTo>
                      <a:lnTo>
                        <a:pt x="973" y="38421"/>
                      </a:lnTo>
                      <a:lnTo>
                        <a:pt x="7083" y="5411"/>
                      </a:lnTo>
                      <a:lnTo>
                        <a:pt x="7995"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99"/>
                <p:cNvSpPr/>
                <p:nvPr/>
              </p:nvSpPr>
              <p:spPr>
                <a:xfrm>
                  <a:off x="6781855" y="3524476"/>
                  <a:ext cx="89112" cy="135584"/>
                </a:xfrm>
                <a:custGeom>
                  <a:rect b="b" l="l" r="r" t="t"/>
                  <a:pathLst>
                    <a:path extrusionOk="0" h="5412" w="3557">
                      <a:moveTo>
                        <a:pt x="669" y="1"/>
                      </a:moveTo>
                      <a:lnTo>
                        <a:pt x="1" y="5411"/>
                      </a:lnTo>
                      <a:lnTo>
                        <a:pt x="2645" y="5411"/>
                      </a:lnTo>
                      <a:lnTo>
                        <a:pt x="3557"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99"/>
                <p:cNvSpPr/>
                <p:nvPr/>
              </p:nvSpPr>
              <p:spPr>
                <a:xfrm>
                  <a:off x="7142816" y="3530226"/>
                  <a:ext cx="200295" cy="962542"/>
                </a:xfrm>
                <a:custGeom>
                  <a:rect b="b" l="l" r="r" t="t"/>
                  <a:pathLst>
                    <a:path extrusionOk="0" h="38421" w="7995">
                      <a:moveTo>
                        <a:pt x="0" y="1"/>
                      </a:moveTo>
                      <a:lnTo>
                        <a:pt x="912" y="5411"/>
                      </a:lnTo>
                      <a:lnTo>
                        <a:pt x="7022" y="38421"/>
                      </a:lnTo>
                      <a:lnTo>
                        <a:pt x="7994" y="38421"/>
                      </a:lnTo>
                      <a:lnTo>
                        <a:pt x="3557" y="5411"/>
                      </a:lnTo>
                      <a:lnTo>
                        <a:pt x="2888"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99"/>
                <p:cNvSpPr/>
                <p:nvPr/>
              </p:nvSpPr>
              <p:spPr>
                <a:xfrm>
                  <a:off x="7142816" y="3530226"/>
                  <a:ext cx="89112" cy="135584"/>
                </a:xfrm>
                <a:custGeom>
                  <a:rect b="b" l="l" r="r" t="t"/>
                  <a:pathLst>
                    <a:path extrusionOk="0" h="5412" w="3557">
                      <a:moveTo>
                        <a:pt x="0" y="1"/>
                      </a:moveTo>
                      <a:lnTo>
                        <a:pt x="912" y="5411"/>
                      </a:lnTo>
                      <a:lnTo>
                        <a:pt x="3557" y="5411"/>
                      </a:lnTo>
                      <a:lnTo>
                        <a:pt x="2888"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99"/>
                <p:cNvSpPr/>
                <p:nvPr/>
              </p:nvSpPr>
              <p:spPr>
                <a:xfrm>
                  <a:off x="7602033" y="3530226"/>
                  <a:ext cx="200295" cy="962542"/>
                </a:xfrm>
                <a:custGeom>
                  <a:rect b="b" l="l" r="r" t="t"/>
                  <a:pathLst>
                    <a:path extrusionOk="0" h="38421" w="7995">
                      <a:moveTo>
                        <a:pt x="0" y="1"/>
                      </a:moveTo>
                      <a:lnTo>
                        <a:pt x="882" y="5411"/>
                      </a:lnTo>
                      <a:lnTo>
                        <a:pt x="7021" y="38421"/>
                      </a:lnTo>
                      <a:lnTo>
                        <a:pt x="7994" y="38421"/>
                      </a:lnTo>
                      <a:lnTo>
                        <a:pt x="3556" y="5411"/>
                      </a:lnTo>
                      <a:lnTo>
                        <a:pt x="2888" y="1"/>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99"/>
                <p:cNvSpPr/>
                <p:nvPr/>
              </p:nvSpPr>
              <p:spPr>
                <a:xfrm>
                  <a:off x="7602033" y="3530226"/>
                  <a:ext cx="89112" cy="135584"/>
                </a:xfrm>
                <a:custGeom>
                  <a:rect b="b" l="l" r="r" t="t"/>
                  <a:pathLst>
                    <a:path extrusionOk="0" h="5412" w="3557">
                      <a:moveTo>
                        <a:pt x="0" y="1"/>
                      </a:moveTo>
                      <a:lnTo>
                        <a:pt x="882" y="5411"/>
                      </a:lnTo>
                      <a:lnTo>
                        <a:pt x="3556" y="5411"/>
                      </a:lnTo>
                      <a:lnTo>
                        <a:pt x="2888"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99"/>
                <p:cNvSpPr/>
                <p:nvPr/>
              </p:nvSpPr>
              <p:spPr>
                <a:xfrm>
                  <a:off x="6717933" y="2655237"/>
                  <a:ext cx="1121676" cy="938943"/>
                </a:xfrm>
                <a:custGeom>
                  <a:rect b="b" l="l" r="r" t="t"/>
                  <a:pathLst>
                    <a:path extrusionOk="0" h="37479" w="44773">
                      <a:moveTo>
                        <a:pt x="22402" y="0"/>
                      </a:moveTo>
                      <a:lnTo>
                        <a:pt x="16748" y="32767"/>
                      </a:lnTo>
                      <a:lnTo>
                        <a:pt x="0" y="32767"/>
                      </a:lnTo>
                      <a:lnTo>
                        <a:pt x="0" y="37478"/>
                      </a:lnTo>
                      <a:lnTo>
                        <a:pt x="44773" y="37478"/>
                      </a:lnTo>
                      <a:lnTo>
                        <a:pt x="43040" y="0"/>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99"/>
                <p:cNvSpPr/>
                <p:nvPr/>
              </p:nvSpPr>
              <p:spPr>
                <a:xfrm>
                  <a:off x="7738388" y="2655237"/>
                  <a:ext cx="101287" cy="938943"/>
                </a:xfrm>
                <a:custGeom>
                  <a:rect b="b" l="l" r="r" t="t"/>
                  <a:pathLst>
                    <a:path extrusionOk="0" h="37479" w="4043">
                      <a:moveTo>
                        <a:pt x="0" y="0"/>
                      </a:moveTo>
                      <a:lnTo>
                        <a:pt x="1581" y="37478"/>
                      </a:lnTo>
                      <a:lnTo>
                        <a:pt x="4043" y="37478"/>
                      </a:lnTo>
                      <a:lnTo>
                        <a:pt x="2310"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99"/>
                <p:cNvSpPr/>
                <p:nvPr/>
              </p:nvSpPr>
              <p:spPr>
                <a:xfrm>
                  <a:off x="6691986" y="3903719"/>
                  <a:ext cx="645778" cy="681628"/>
                </a:xfrm>
                <a:custGeom>
                  <a:rect b="b" l="l" r="r" t="t"/>
                  <a:pathLst>
                    <a:path extrusionOk="0" h="27208" w="25777">
                      <a:moveTo>
                        <a:pt x="18147" y="1"/>
                      </a:moveTo>
                      <a:lnTo>
                        <a:pt x="3101" y="3709"/>
                      </a:lnTo>
                      <a:lnTo>
                        <a:pt x="9484" y="17509"/>
                      </a:lnTo>
                      <a:cubicBezTo>
                        <a:pt x="9484" y="17509"/>
                        <a:pt x="6597" y="19454"/>
                        <a:pt x="4135" y="21308"/>
                      </a:cubicBezTo>
                      <a:cubicBezTo>
                        <a:pt x="3040" y="22068"/>
                        <a:pt x="2007" y="22919"/>
                        <a:pt x="1004" y="23801"/>
                      </a:cubicBezTo>
                      <a:cubicBezTo>
                        <a:pt x="244" y="24713"/>
                        <a:pt x="1" y="27114"/>
                        <a:pt x="882" y="27205"/>
                      </a:cubicBezTo>
                      <a:cubicBezTo>
                        <a:pt x="893" y="27206"/>
                        <a:pt x="906" y="27207"/>
                        <a:pt x="923" y="27207"/>
                      </a:cubicBezTo>
                      <a:cubicBezTo>
                        <a:pt x="2279" y="27207"/>
                        <a:pt x="24935" y="22515"/>
                        <a:pt x="25685" y="21795"/>
                      </a:cubicBezTo>
                      <a:cubicBezTo>
                        <a:pt x="25776" y="21703"/>
                        <a:pt x="25381" y="19606"/>
                        <a:pt x="24804" y="16719"/>
                      </a:cubicBezTo>
                      <a:lnTo>
                        <a:pt x="24804" y="16658"/>
                      </a:lnTo>
                      <a:cubicBezTo>
                        <a:pt x="24439" y="14834"/>
                        <a:pt x="18147" y="1"/>
                        <a:pt x="18147"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99"/>
                <p:cNvSpPr/>
                <p:nvPr/>
              </p:nvSpPr>
              <p:spPr>
                <a:xfrm>
                  <a:off x="6691986" y="4170269"/>
                  <a:ext cx="645778" cy="415095"/>
                </a:xfrm>
                <a:custGeom>
                  <a:rect b="b" l="l" r="r" t="t"/>
                  <a:pathLst>
                    <a:path extrusionOk="0" h="16569" w="25777">
                      <a:moveTo>
                        <a:pt x="22554" y="0"/>
                      </a:moveTo>
                      <a:cubicBezTo>
                        <a:pt x="20062" y="578"/>
                        <a:pt x="11186" y="2706"/>
                        <a:pt x="7964" y="3587"/>
                      </a:cubicBezTo>
                      <a:lnTo>
                        <a:pt x="9484" y="6870"/>
                      </a:lnTo>
                      <a:cubicBezTo>
                        <a:pt x="9484" y="6870"/>
                        <a:pt x="6597" y="8815"/>
                        <a:pt x="4135" y="10669"/>
                      </a:cubicBezTo>
                      <a:cubicBezTo>
                        <a:pt x="3040" y="11429"/>
                        <a:pt x="2007" y="12280"/>
                        <a:pt x="1004" y="13162"/>
                      </a:cubicBezTo>
                      <a:cubicBezTo>
                        <a:pt x="244" y="14074"/>
                        <a:pt x="1" y="16475"/>
                        <a:pt x="882" y="16566"/>
                      </a:cubicBezTo>
                      <a:cubicBezTo>
                        <a:pt x="893" y="16567"/>
                        <a:pt x="906" y="16568"/>
                        <a:pt x="923" y="16568"/>
                      </a:cubicBezTo>
                      <a:cubicBezTo>
                        <a:pt x="2279" y="16568"/>
                        <a:pt x="24935" y="11876"/>
                        <a:pt x="25685" y="11156"/>
                      </a:cubicBezTo>
                      <a:cubicBezTo>
                        <a:pt x="25776" y="11064"/>
                        <a:pt x="25381" y="8967"/>
                        <a:pt x="24804" y="6080"/>
                      </a:cubicBezTo>
                      <a:lnTo>
                        <a:pt x="24804" y="6019"/>
                      </a:lnTo>
                      <a:cubicBezTo>
                        <a:pt x="24652" y="5350"/>
                        <a:pt x="23709" y="2858"/>
                        <a:pt x="22554"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99"/>
                <p:cNvSpPr/>
                <p:nvPr/>
              </p:nvSpPr>
              <p:spPr>
                <a:xfrm>
                  <a:off x="6689706" y="4254025"/>
                  <a:ext cx="652618" cy="334351"/>
                </a:xfrm>
                <a:custGeom>
                  <a:rect b="b" l="l" r="r" t="t"/>
                  <a:pathLst>
                    <a:path extrusionOk="0" h="13346" w="26050">
                      <a:moveTo>
                        <a:pt x="24469" y="1"/>
                      </a:moveTo>
                      <a:lnTo>
                        <a:pt x="9514" y="3162"/>
                      </a:lnTo>
                      <a:cubicBezTo>
                        <a:pt x="9514" y="3162"/>
                        <a:pt x="1733" y="8937"/>
                        <a:pt x="973" y="9849"/>
                      </a:cubicBezTo>
                      <a:cubicBezTo>
                        <a:pt x="244" y="10761"/>
                        <a:pt x="1" y="13253"/>
                        <a:pt x="882" y="13345"/>
                      </a:cubicBezTo>
                      <a:cubicBezTo>
                        <a:pt x="890" y="13345"/>
                        <a:pt x="900" y="13346"/>
                        <a:pt x="912" y="13346"/>
                      </a:cubicBezTo>
                      <a:cubicBezTo>
                        <a:pt x="2163" y="13346"/>
                        <a:pt x="24993" y="8566"/>
                        <a:pt x="25746" y="7843"/>
                      </a:cubicBezTo>
                      <a:cubicBezTo>
                        <a:pt x="26050" y="7539"/>
                        <a:pt x="25624" y="3892"/>
                        <a:pt x="24469"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99"/>
                <p:cNvSpPr/>
                <p:nvPr/>
              </p:nvSpPr>
              <p:spPr>
                <a:xfrm>
                  <a:off x="6712981" y="4442131"/>
                  <a:ext cx="591264" cy="122832"/>
                </a:xfrm>
                <a:custGeom>
                  <a:rect b="b" l="l" r="r" t="t"/>
                  <a:pathLst>
                    <a:path extrusionOk="0" h="4903" w="23601">
                      <a:moveTo>
                        <a:pt x="23571" y="1"/>
                      </a:moveTo>
                      <a:cubicBezTo>
                        <a:pt x="19650" y="609"/>
                        <a:pt x="3965" y="3922"/>
                        <a:pt x="75" y="4834"/>
                      </a:cubicBezTo>
                      <a:cubicBezTo>
                        <a:pt x="1" y="4858"/>
                        <a:pt x="27" y="4903"/>
                        <a:pt x="55" y="4903"/>
                      </a:cubicBezTo>
                      <a:cubicBezTo>
                        <a:pt x="62" y="4903"/>
                        <a:pt x="69" y="4900"/>
                        <a:pt x="75" y="4894"/>
                      </a:cubicBezTo>
                      <a:cubicBezTo>
                        <a:pt x="3996" y="4195"/>
                        <a:pt x="19741" y="1004"/>
                        <a:pt x="23571" y="31"/>
                      </a:cubicBezTo>
                      <a:cubicBezTo>
                        <a:pt x="23601" y="31"/>
                        <a:pt x="23601" y="1"/>
                        <a:pt x="235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99"/>
                <p:cNvSpPr/>
                <p:nvPr/>
              </p:nvSpPr>
              <p:spPr>
                <a:xfrm>
                  <a:off x="6896077" y="4345272"/>
                  <a:ext cx="122632" cy="29111"/>
                </a:xfrm>
                <a:custGeom>
                  <a:rect b="b" l="l" r="r" t="t"/>
                  <a:pathLst>
                    <a:path extrusionOk="0" h="1162" w="4895">
                      <a:moveTo>
                        <a:pt x="1611" y="0"/>
                      </a:moveTo>
                      <a:cubicBezTo>
                        <a:pt x="1100" y="0"/>
                        <a:pt x="593" y="57"/>
                        <a:pt x="122" y="158"/>
                      </a:cubicBezTo>
                      <a:cubicBezTo>
                        <a:pt x="1" y="158"/>
                        <a:pt x="1" y="371"/>
                        <a:pt x="153" y="371"/>
                      </a:cubicBezTo>
                      <a:cubicBezTo>
                        <a:pt x="1703" y="462"/>
                        <a:pt x="3253" y="705"/>
                        <a:pt x="4773" y="1161"/>
                      </a:cubicBezTo>
                      <a:cubicBezTo>
                        <a:pt x="4834" y="1161"/>
                        <a:pt x="4895" y="1101"/>
                        <a:pt x="4834" y="1040"/>
                      </a:cubicBezTo>
                      <a:cubicBezTo>
                        <a:pt x="3987" y="299"/>
                        <a:pt x="2786" y="0"/>
                        <a:pt x="16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99"/>
                <p:cNvSpPr/>
                <p:nvPr/>
              </p:nvSpPr>
              <p:spPr>
                <a:xfrm>
                  <a:off x="6868668" y="4363211"/>
                  <a:ext cx="122356" cy="28886"/>
                </a:xfrm>
                <a:custGeom>
                  <a:rect b="b" l="l" r="r" t="t"/>
                  <a:pathLst>
                    <a:path extrusionOk="0" h="1153" w="4884">
                      <a:moveTo>
                        <a:pt x="1613" y="0"/>
                      </a:moveTo>
                      <a:cubicBezTo>
                        <a:pt x="1101" y="0"/>
                        <a:pt x="595" y="61"/>
                        <a:pt x="122" y="172"/>
                      </a:cubicBezTo>
                      <a:cubicBezTo>
                        <a:pt x="1" y="172"/>
                        <a:pt x="1" y="354"/>
                        <a:pt x="122" y="354"/>
                      </a:cubicBezTo>
                      <a:cubicBezTo>
                        <a:pt x="1703" y="445"/>
                        <a:pt x="3253" y="719"/>
                        <a:pt x="4773" y="1144"/>
                      </a:cubicBezTo>
                      <a:cubicBezTo>
                        <a:pt x="4784" y="1150"/>
                        <a:pt x="4795" y="1153"/>
                        <a:pt x="4805" y="1153"/>
                      </a:cubicBezTo>
                      <a:cubicBezTo>
                        <a:pt x="4852" y="1153"/>
                        <a:pt x="4883" y="1103"/>
                        <a:pt x="4834" y="1053"/>
                      </a:cubicBezTo>
                      <a:cubicBezTo>
                        <a:pt x="3967" y="314"/>
                        <a:pt x="2778" y="0"/>
                        <a:pt x="16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99"/>
                <p:cNvSpPr/>
                <p:nvPr/>
              </p:nvSpPr>
              <p:spPr>
                <a:xfrm>
                  <a:off x="6840482" y="4381224"/>
                  <a:ext cx="122532" cy="29111"/>
                </a:xfrm>
                <a:custGeom>
                  <a:rect b="b" l="l" r="r" t="t"/>
                  <a:pathLst>
                    <a:path extrusionOk="0" h="1162" w="4891">
                      <a:moveTo>
                        <a:pt x="1574" y="0"/>
                      </a:moveTo>
                      <a:cubicBezTo>
                        <a:pt x="1078" y="0"/>
                        <a:pt x="586" y="54"/>
                        <a:pt x="123" y="152"/>
                      </a:cubicBezTo>
                      <a:cubicBezTo>
                        <a:pt x="1" y="182"/>
                        <a:pt x="31" y="365"/>
                        <a:pt x="153" y="365"/>
                      </a:cubicBezTo>
                      <a:cubicBezTo>
                        <a:pt x="1734" y="456"/>
                        <a:pt x="3284" y="729"/>
                        <a:pt x="4773" y="1155"/>
                      </a:cubicBezTo>
                      <a:cubicBezTo>
                        <a:pt x="4786" y="1159"/>
                        <a:pt x="4797" y="1161"/>
                        <a:pt x="4808" y="1161"/>
                      </a:cubicBezTo>
                      <a:cubicBezTo>
                        <a:pt x="4872" y="1161"/>
                        <a:pt x="4890" y="1090"/>
                        <a:pt x="4864" y="1064"/>
                      </a:cubicBezTo>
                      <a:cubicBezTo>
                        <a:pt x="3983" y="312"/>
                        <a:pt x="2769" y="0"/>
                        <a:pt x="15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99"/>
                <p:cNvSpPr/>
                <p:nvPr/>
              </p:nvSpPr>
              <p:spPr>
                <a:xfrm>
                  <a:off x="6813073" y="4399364"/>
                  <a:ext cx="122632" cy="29086"/>
                </a:xfrm>
                <a:custGeom>
                  <a:rect b="b" l="l" r="r" t="t"/>
                  <a:pathLst>
                    <a:path extrusionOk="0" h="1161" w="4895">
                      <a:moveTo>
                        <a:pt x="1600" y="0"/>
                      </a:moveTo>
                      <a:cubicBezTo>
                        <a:pt x="1092" y="0"/>
                        <a:pt x="589" y="57"/>
                        <a:pt x="122" y="157"/>
                      </a:cubicBezTo>
                      <a:cubicBezTo>
                        <a:pt x="1" y="157"/>
                        <a:pt x="1" y="370"/>
                        <a:pt x="153" y="370"/>
                      </a:cubicBezTo>
                      <a:cubicBezTo>
                        <a:pt x="1703" y="461"/>
                        <a:pt x="3253" y="735"/>
                        <a:pt x="4773" y="1160"/>
                      </a:cubicBezTo>
                      <a:cubicBezTo>
                        <a:pt x="4834" y="1160"/>
                        <a:pt x="4894" y="1100"/>
                        <a:pt x="4834" y="1069"/>
                      </a:cubicBezTo>
                      <a:cubicBezTo>
                        <a:pt x="3984" y="305"/>
                        <a:pt x="2778" y="0"/>
                        <a:pt x="16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99"/>
                <p:cNvSpPr/>
                <p:nvPr/>
              </p:nvSpPr>
              <p:spPr>
                <a:xfrm>
                  <a:off x="6500097" y="2959431"/>
                  <a:ext cx="1159755" cy="1392017"/>
                </a:xfrm>
                <a:custGeom>
                  <a:rect b="b" l="l" r="r" t="t"/>
                  <a:pathLst>
                    <a:path extrusionOk="0" h="55564" w="46293">
                      <a:moveTo>
                        <a:pt x="25532" y="0"/>
                      </a:moveTo>
                      <a:cubicBezTo>
                        <a:pt x="25532" y="0"/>
                        <a:pt x="25745" y="3496"/>
                        <a:pt x="25077" y="4013"/>
                      </a:cubicBezTo>
                      <a:cubicBezTo>
                        <a:pt x="24651" y="4377"/>
                        <a:pt x="4833" y="6019"/>
                        <a:pt x="2675" y="12706"/>
                      </a:cubicBezTo>
                      <a:cubicBezTo>
                        <a:pt x="0" y="20913"/>
                        <a:pt x="16505" y="55564"/>
                        <a:pt x="16505" y="55564"/>
                      </a:cubicBezTo>
                      <a:lnTo>
                        <a:pt x="32493" y="51794"/>
                      </a:lnTo>
                      <a:cubicBezTo>
                        <a:pt x="32493" y="51794"/>
                        <a:pt x="18754" y="20305"/>
                        <a:pt x="19940" y="18724"/>
                      </a:cubicBezTo>
                      <a:cubicBezTo>
                        <a:pt x="20517" y="17934"/>
                        <a:pt x="35411" y="17721"/>
                        <a:pt x="40153" y="13709"/>
                      </a:cubicBezTo>
                      <a:cubicBezTo>
                        <a:pt x="46293" y="8481"/>
                        <a:pt x="42159" y="517"/>
                        <a:pt x="42159" y="517"/>
                      </a:cubicBezTo>
                      <a:lnTo>
                        <a:pt x="25532"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99"/>
                <p:cNvSpPr/>
                <p:nvPr/>
              </p:nvSpPr>
              <p:spPr>
                <a:xfrm>
                  <a:off x="6912087" y="4196150"/>
                  <a:ext cx="362485" cy="96753"/>
                </a:xfrm>
                <a:custGeom>
                  <a:rect b="b" l="l" r="r" t="t"/>
                  <a:pathLst>
                    <a:path extrusionOk="0" h="3862" w="14469">
                      <a:moveTo>
                        <a:pt x="14408" y="1"/>
                      </a:moveTo>
                      <a:cubicBezTo>
                        <a:pt x="14256" y="1"/>
                        <a:pt x="12158" y="487"/>
                        <a:pt x="11186" y="700"/>
                      </a:cubicBezTo>
                      <a:cubicBezTo>
                        <a:pt x="9301" y="1125"/>
                        <a:pt x="7417" y="1612"/>
                        <a:pt x="5563" y="2068"/>
                      </a:cubicBezTo>
                      <a:cubicBezTo>
                        <a:pt x="4620" y="2311"/>
                        <a:pt x="486" y="3527"/>
                        <a:pt x="61" y="3739"/>
                      </a:cubicBezTo>
                      <a:cubicBezTo>
                        <a:pt x="0" y="3770"/>
                        <a:pt x="61" y="3861"/>
                        <a:pt x="91" y="3861"/>
                      </a:cubicBezTo>
                      <a:cubicBezTo>
                        <a:pt x="638" y="3831"/>
                        <a:pt x="7022" y="2281"/>
                        <a:pt x="8876" y="1764"/>
                      </a:cubicBezTo>
                      <a:cubicBezTo>
                        <a:pt x="10730" y="1247"/>
                        <a:pt x="12584" y="761"/>
                        <a:pt x="14408" y="153"/>
                      </a:cubicBezTo>
                      <a:cubicBezTo>
                        <a:pt x="14469" y="122"/>
                        <a:pt x="14469" y="1"/>
                        <a:pt x="144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99"/>
                <p:cNvSpPr/>
                <p:nvPr/>
              </p:nvSpPr>
              <p:spPr>
                <a:xfrm>
                  <a:off x="6918926" y="3000445"/>
                  <a:ext cx="629018" cy="1183029"/>
                </a:xfrm>
                <a:custGeom>
                  <a:rect b="b" l="l" r="r" t="t"/>
                  <a:pathLst>
                    <a:path extrusionOk="0" h="47222" w="25108">
                      <a:moveTo>
                        <a:pt x="24415" y="0"/>
                      </a:moveTo>
                      <a:cubicBezTo>
                        <a:pt x="24398" y="0"/>
                        <a:pt x="24378" y="18"/>
                        <a:pt x="24378" y="35"/>
                      </a:cubicBezTo>
                      <a:cubicBezTo>
                        <a:pt x="24469" y="461"/>
                        <a:pt x="24560" y="917"/>
                        <a:pt x="24591" y="1373"/>
                      </a:cubicBezTo>
                      <a:cubicBezTo>
                        <a:pt x="24804" y="3196"/>
                        <a:pt x="24682" y="5081"/>
                        <a:pt x="24165" y="6844"/>
                      </a:cubicBezTo>
                      <a:cubicBezTo>
                        <a:pt x="23618" y="8637"/>
                        <a:pt x="22463" y="10157"/>
                        <a:pt x="20883" y="11130"/>
                      </a:cubicBezTo>
                      <a:cubicBezTo>
                        <a:pt x="19302" y="12133"/>
                        <a:pt x="17417" y="12619"/>
                        <a:pt x="15563" y="12984"/>
                      </a:cubicBezTo>
                      <a:cubicBezTo>
                        <a:pt x="13344" y="13409"/>
                        <a:pt x="11065" y="13744"/>
                        <a:pt x="8846" y="14108"/>
                      </a:cubicBezTo>
                      <a:cubicBezTo>
                        <a:pt x="6414" y="14534"/>
                        <a:pt x="4013" y="14929"/>
                        <a:pt x="1612" y="15324"/>
                      </a:cubicBezTo>
                      <a:cubicBezTo>
                        <a:pt x="1186" y="15355"/>
                        <a:pt x="730" y="15476"/>
                        <a:pt x="365" y="15719"/>
                      </a:cubicBezTo>
                      <a:cubicBezTo>
                        <a:pt x="1" y="15993"/>
                        <a:pt x="62" y="16479"/>
                        <a:pt x="122" y="16905"/>
                      </a:cubicBezTo>
                      <a:cubicBezTo>
                        <a:pt x="365" y="17999"/>
                        <a:pt x="669" y="19124"/>
                        <a:pt x="1065" y="20187"/>
                      </a:cubicBezTo>
                      <a:cubicBezTo>
                        <a:pt x="2524" y="24412"/>
                        <a:pt x="10153" y="43288"/>
                        <a:pt x="12372" y="47209"/>
                      </a:cubicBezTo>
                      <a:cubicBezTo>
                        <a:pt x="12381" y="47218"/>
                        <a:pt x="12392" y="47222"/>
                        <a:pt x="12403" y="47222"/>
                      </a:cubicBezTo>
                      <a:cubicBezTo>
                        <a:pt x="12430" y="47222"/>
                        <a:pt x="12454" y="47200"/>
                        <a:pt x="12433" y="47179"/>
                      </a:cubicBezTo>
                      <a:cubicBezTo>
                        <a:pt x="12189" y="46692"/>
                        <a:pt x="2098" y="22953"/>
                        <a:pt x="791" y="18485"/>
                      </a:cubicBezTo>
                      <a:cubicBezTo>
                        <a:pt x="639" y="17938"/>
                        <a:pt x="487" y="17361"/>
                        <a:pt x="365" y="16814"/>
                      </a:cubicBezTo>
                      <a:cubicBezTo>
                        <a:pt x="244" y="16510"/>
                        <a:pt x="305" y="16206"/>
                        <a:pt x="457" y="15962"/>
                      </a:cubicBezTo>
                      <a:cubicBezTo>
                        <a:pt x="639" y="15810"/>
                        <a:pt x="852" y="15719"/>
                        <a:pt x="1095" y="15689"/>
                      </a:cubicBezTo>
                      <a:cubicBezTo>
                        <a:pt x="2250" y="15446"/>
                        <a:pt x="3435" y="15294"/>
                        <a:pt x="4560" y="15111"/>
                      </a:cubicBezTo>
                      <a:lnTo>
                        <a:pt x="11794" y="13896"/>
                      </a:lnTo>
                      <a:cubicBezTo>
                        <a:pt x="13831" y="13622"/>
                        <a:pt x="15837" y="13227"/>
                        <a:pt x="17843" y="12741"/>
                      </a:cubicBezTo>
                      <a:cubicBezTo>
                        <a:pt x="19576" y="12224"/>
                        <a:pt x="21278" y="11434"/>
                        <a:pt x="22524" y="10127"/>
                      </a:cubicBezTo>
                      <a:cubicBezTo>
                        <a:pt x="25108" y="7391"/>
                        <a:pt x="25047" y="3439"/>
                        <a:pt x="24439" y="35"/>
                      </a:cubicBezTo>
                      <a:cubicBezTo>
                        <a:pt x="24439" y="9"/>
                        <a:pt x="24428" y="0"/>
                        <a:pt x="244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99"/>
                <p:cNvSpPr/>
                <p:nvPr/>
              </p:nvSpPr>
              <p:spPr>
                <a:xfrm>
                  <a:off x="6097226" y="4023302"/>
                  <a:ext cx="674714" cy="591239"/>
                </a:xfrm>
                <a:custGeom>
                  <a:rect b="b" l="l" r="r" t="t"/>
                  <a:pathLst>
                    <a:path extrusionOk="0" h="23600" w="26932">
                      <a:moveTo>
                        <a:pt x="12098" y="0"/>
                      </a:moveTo>
                      <a:lnTo>
                        <a:pt x="11156" y="15654"/>
                      </a:lnTo>
                      <a:cubicBezTo>
                        <a:pt x="11156" y="15654"/>
                        <a:pt x="7964" y="16991"/>
                        <a:pt x="5168" y="18298"/>
                      </a:cubicBezTo>
                      <a:cubicBezTo>
                        <a:pt x="3952" y="18845"/>
                        <a:pt x="2767" y="19453"/>
                        <a:pt x="1612" y="20152"/>
                      </a:cubicBezTo>
                      <a:cubicBezTo>
                        <a:pt x="730" y="20851"/>
                        <a:pt x="1" y="23192"/>
                        <a:pt x="821" y="23465"/>
                      </a:cubicBezTo>
                      <a:cubicBezTo>
                        <a:pt x="1103" y="23552"/>
                        <a:pt x="4284" y="23600"/>
                        <a:pt x="8306" y="23600"/>
                      </a:cubicBezTo>
                      <a:cubicBezTo>
                        <a:pt x="15590" y="23600"/>
                        <a:pt x="25634" y="23442"/>
                        <a:pt x="26202" y="23070"/>
                      </a:cubicBezTo>
                      <a:cubicBezTo>
                        <a:pt x="26323" y="23009"/>
                        <a:pt x="26354" y="20882"/>
                        <a:pt x="26354" y="17933"/>
                      </a:cubicBezTo>
                      <a:lnTo>
                        <a:pt x="26354" y="17873"/>
                      </a:lnTo>
                      <a:cubicBezTo>
                        <a:pt x="26354" y="16019"/>
                        <a:pt x="26931" y="122"/>
                        <a:pt x="26931" y="122"/>
                      </a:cubicBezTo>
                      <a:lnTo>
                        <a:pt x="12098"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99"/>
                <p:cNvSpPr/>
                <p:nvPr/>
              </p:nvSpPr>
              <p:spPr>
                <a:xfrm>
                  <a:off x="6097226" y="4305060"/>
                  <a:ext cx="664042" cy="309499"/>
                </a:xfrm>
                <a:custGeom>
                  <a:rect b="b" l="l" r="r" t="t"/>
                  <a:pathLst>
                    <a:path extrusionOk="0" h="12354" w="26506">
                      <a:moveTo>
                        <a:pt x="11399" y="0"/>
                      </a:moveTo>
                      <a:lnTo>
                        <a:pt x="11156" y="4408"/>
                      </a:lnTo>
                      <a:cubicBezTo>
                        <a:pt x="11156" y="4408"/>
                        <a:pt x="7934" y="5745"/>
                        <a:pt x="5138" y="7083"/>
                      </a:cubicBezTo>
                      <a:cubicBezTo>
                        <a:pt x="3922" y="7630"/>
                        <a:pt x="2736" y="8238"/>
                        <a:pt x="1581" y="8906"/>
                      </a:cubicBezTo>
                      <a:cubicBezTo>
                        <a:pt x="730" y="9605"/>
                        <a:pt x="1" y="11946"/>
                        <a:pt x="821" y="12219"/>
                      </a:cubicBezTo>
                      <a:cubicBezTo>
                        <a:pt x="1103" y="12306"/>
                        <a:pt x="4284" y="12354"/>
                        <a:pt x="8306" y="12354"/>
                      </a:cubicBezTo>
                      <a:cubicBezTo>
                        <a:pt x="15590" y="12354"/>
                        <a:pt x="25634" y="12196"/>
                        <a:pt x="26202" y="11824"/>
                      </a:cubicBezTo>
                      <a:cubicBezTo>
                        <a:pt x="26323" y="11763"/>
                        <a:pt x="26354" y="9636"/>
                        <a:pt x="26354" y="6687"/>
                      </a:cubicBezTo>
                      <a:lnTo>
                        <a:pt x="26354" y="6627"/>
                      </a:lnTo>
                      <a:lnTo>
                        <a:pt x="26354" y="6262"/>
                      </a:lnTo>
                      <a:lnTo>
                        <a:pt x="26354" y="5958"/>
                      </a:lnTo>
                      <a:lnTo>
                        <a:pt x="26354" y="5532"/>
                      </a:lnTo>
                      <a:cubicBezTo>
                        <a:pt x="26384" y="4317"/>
                        <a:pt x="26445" y="2310"/>
                        <a:pt x="26506" y="92"/>
                      </a:cubicBezTo>
                      <a:lnTo>
                        <a:pt x="11399"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99"/>
                <p:cNvSpPr/>
                <p:nvPr/>
              </p:nvSpPr>
              <p:spPr>
                <a:xfrm>
                  <a:off x="6094195" y="4403297"/>
                  <a:ext cx="675466" cy="212921"/>
                </a:xfrm>
                <a:custGeom>
                  <a:rect b="b" l="l" r="r" t="t"/>
                  <a:pathLst>
                    <a:path extrusionOk="0" h="8499" w="26962">
                      <a:moveTo>
                        <a:pt x="26627" y="0"/>
                      </a:moveTo>
                      <a:lnTo>
                        <a:pt x="11307" y="122"/>
                      </a:lnTo>
                      <a:cubicBezTo>
                        <a:pt x="11307" y="122"/>
                        <a:pt x="2553" y="4225"/>
                        <a:pt x="1611" y="4985"/>
                      </a:cubicBezTo>
                      <a:cubicBezTo>
                        <a:pt x="699" y="5715"/>
                        <a:pt x="0" y="8116"/>
                        <a:pt x="821" y="8359"/>
                      </a:cubicBezTo>
                      <a:cubicBezTo>
                        <a:pt x="1108" y="8452"/>
                        <a:pt x="4001" y="8499"/>
                        <a:pt x="7742" y="8499"/>
                      </a:cubicBezTo>
                      <a:cubicBezTo>
                        <a:pt x="15089" y="8499"/>
                        <a:pt x="25708" y="8316"/>
                        <a:pt x="26292" y="7934"/>
                      </a:cubicBezTo>
                      <a:cubicBezTo>
                        <a:pt x="26627" y="7721"/>
                        <a:pt x="26961" y="4043"/>
                        <a:pt x="2662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99"/>
                <p:cNvSpPr/>
                <p:nvPr/>
              </p:nvSpPr>
              <p:spPr>
                <a:xfrm>
                  <a:off x="6343208" y="4416200"/>
                  <a:ext cx="115617" cy="47474"/>
                </a:xfrm>
                <a:custGeom>
                  <a:rect b="b" l="l" r="r" t="t"/>
                  <a:pathLst>
                    <a:path extrusionOk="0" h="1895" w="4615">
                      <a:moveTo>
                        <a:pt x="277" y="1"/>
                      </a:moveTo>
                      <a:cubicBezTo>
                        <a:pt x="236" y="1"/>
                        <a:pt x="194" y="1"/>
                        <a:pt x="153" y="2"/>
                      </a:cubicBezTo>
                      <a:cubicBezTo>
                        <a:pt x="31" y="2"/>
                        <a:pt x="1" y="154"/>
                        <a:pt x="122" y="185"/>
                      </a:cubicBezTo>
                      <a:cubicBezTo>
                        <a:pt x="1642" y="610"/>
                        <a:pt x="3101" y="1188"/>
                        <a:pt x="4499" y="1887"/>
                      </a:cubicBezTo>
                      <a:cubicBezTo>
                        <a:pt x="4511" y="1892"/>
                        <a:pt x="4522" y="1895"/>
                        <a:pt x="4533" y="1895"/>
                      </a:cubicBezTo>
                      <a:cubicBezTo>
                        <a:pt x="4580" y="1895"/>
                        <a:pt x="4615" y="1850"/>
                        <a:pt x="4590" y="1826"/>
                      </a:cubicBezTo>
                      <a:cubicBezTo>
                        <a:pt x="3614" y="553"/>
                        <a:pt x="1830" y="1"/>
                        <a:pt x="27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99"/>
                <p:cNvSpPr/>
                <p:nvPr/>
              </p:nvSpPr>
              <p:spPr>
                <a:xfrm>
                  <a:off x="6312742" y="4428401"/>
                  <a:ext cx="115492" cy="47474"/>
                </a:xfrm>
                <a:custGeom>
                  <a:rect b="b" l="l" r="r" t="t"/>
                  <a:pathLst>
                    <a:path extrusionOk="0" h="1895" w="4610">
                      <a:moveTo>
                        <a:pt x="249" y="0"/>
                      </a:moveTo>
                      <a:cubicBezTo>
                        <a:pt x="207" y="0"/>
                        <a:pt x="165" y="1"/>
                        <a:pt x="122" y="1"/>
                      </a:cubicBezTo>
                      <a:cubicBezTo>
                        <a:pt x="1" y="1"/>
                        <a:pt x="1" y="153"/>
                        <a:pt x="92" y="184"/>
                      </a:cubicBezTo>
                      <a:cubicBezTo>
                        <a:pt x="1612" y="609"/>
                        <a:pt x="3101" y="1187"/>
                        <a:pt x="4499" y="1886"/>
                      </a:cubicBezTo>
                      <a:cubicBezTo>
                        <a:pt x="4505" y="1892"/>
                        <a:pt x="4513" y="1894"/>
                        <a:pt x="4522" y="1894"/>
                      </a:cubicBezTo>
                      <a:cubicBezTo>
                        <a:pt x="4559" y="1894"/>
                        <a:pt x="4609" y="1850"/>
                        <a:pt x="4560" y="1825"/>
                      </a:cubicBezTo>
                      <a:cubicBezTo>
                        <a:pt x="3613" y="552"/>
                        <a:pt x="1830" y="0"/>
                        <a:pt x="2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99"/>
                <p:cNvSpPr/>
                <p:nvPr/>
              </p:nvSpPr>
              <p:spPr>
                <a:xfrm>
                  <a:off x="6282276" y="4440578"/>
                  <a:ext cx="114866" cy="47474"/>
                </a:xfrm>
                <a:custGeom>
                  <a:rect b="b" l="l" r="r" t="t"/>
                  <a:pathLst>
                    <a:path extrusionOk="0" h="1895" w="4585">
                      <a:moveTo>
                        <a:pt x="247" y="1"/>
                      </a:moveTo>
                      <a:cubicBezTo>
                        <a:pt x="206" y="1"/>
                        <a:pt x="164" y="1"/>
                        <a:pt x="123" y="2"/>
                      </a:cubicBezTo>
                      <a:cubicBezTo>
                        <a:pt x="1" y="2"/>
                        <a:pt x="1" y="154"/>
                        <a:pt x="92" y="184"/>
                      </a:cubicBezTo>
                      <a:cubicBezTo>
                        <a:pt x="1612" y="610"/>
                        <a:pt x="3101" y="1187"/>
                        <a:pt x="4499" y="1886"/>
                      </a:cubicBezTo>
                      <a:cubicBezTo>
                        <a:pt x="4505" y="1892"/>
                        <a:pt x="4512" y="1895"/>
                        <a:pt x="4519" y="1895"/>
                      </a:cubicBezTo>
                      <a:cubicBezTo>
                        <a:pt x="4550" y="1895"/>
                        <a:pt x="4585" y="1850"/>
                        <a:pt x="4560" y="1826"/>
                      </a:cubicBezTo>
                      <a:cubicBezTo>
                        <a:pt x="3584" y="553"/>
                        <a:pt x="1800" y="1"/>
                        <a:pt x="2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99"/>
                <p:cNvSpPr/>
                <p:nvPr/>
              </p:nvSpPr>
              <p:spPr>
                <a:xfrm>
                  <a:off x="6250307" y="4452754"/>
                  <a:ext cx="116394" cy="47474"/>
                </a:xfrm>
                <a:custGeom>
                  <a:rect b="b" l="l" r="r" t="t"/>
                  <a:pathLst>
                    <a:path extrusionOk="0" h="1895" w="4646">
                      <a:moveTo>
                        <a:pt x="307" y="1"/>
                      </a:moveTo>
                      <a:cubicBezTo>
                        <a:pt x="266" y="1"/>
                        <a:pt x="224" y="1"/>
                        <a:pt x="183" y="2"/>
                      </a:cubicBezTo>
                      <a:cubicBezTo>
                        <a:pt x="31" y="2"/>
                        <a:pt x="0" y="185"/>
                        <a:pt x="152" y="215"/>
                      </a:cubicBezTo>
                      <a:cubicBezTo>
                        <a:pt x="1672" y="610"/>
                        <a:pt x="3131" y="1188"/>
                        <a:pt x="4529" y="1887"/>
                      </a:cubicBezTo>
                      <a:cubicBezTo>
                        <a:pt x="4541" y="1892"/>
                        <a:pt x="4552" y="1895"/>
                        <a:pt x="4563" y="1895"/>
                      </a:cubicBezTo>
                      <a:cubicBezTo>
                        <a:pt x="4610" y="1895"/>
                        <a:pt x="4645" y="1850"/>
                        <a:pt x="4620" y="1826"/>
                      </a:cubicBezTo>
                      <a:cubicBezTo>
                        <a:pt x="3644" y="553"/>
                        <a:pt x="1860" y="1"/>
                        <a:pt x="30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99"/>
                <p:cNvSpPr/>
                <p:nvPr/>
              </p:nvSpPr>
              <p:spPr>
                <a:xfrm>
                  <a:off x="6356161" y="2954095"/>
                  <a:ext cx="1353186" cy="1466649"/>
                </a:xfrm>
                <a:custGeom>
                  <a:rect b="b" l="l" r="r" t="t"/>
                  <a:pathLst>
                    <a:path extrusionOk="0" h="58543" w="54014">
                      <a:moveTo>
                        <a:pt x="31490" y="1"/>
                      </a:moveTo>
                      <a:lnTo>
                        <a:pt x="31490" y="1"/>
                      </a:lnTo>
                      <a:cubicBezTo>
                        <a:pt x="31916" y="2007"/>
                        <a:pt x="32493" y="3952"/>
                        <a:pt x="33223" y="5837"/>
                      </a:cubicBezTo>
                      <a:cubicBezTo>
                        <a:pt x="33223" y="5837"/>
                        <a:pt x="10882" y="9970"/>
                        <a:pt x="4651" y="16809"/>
                      </a:cubicBezTo>
                      <a:cubicBezTo>
                        <a:pt x="426" y="21460"/>
                        <a:pt x="0" y="58543"/>
                        <a:pt x="0" y="58543"/>
                      </a:cubicBezTo>
                      <a:lnTo>
                        <a:pt x="16718" y="58543"/>
                      </a:lnTo>
                      <a:cubicBezTo>
                        <a:pt x="16718" y="58543"/>
                        <a:pt x="16505" y="27539"/>
                        <a:pt x="17812" y="25867"/>
                      </a:cubicBezTo>
                      <a:cubicBezTo>
                        <a:pt x="19575" y="23648"/>
                        <a:pt x="44044" y="23679"/>
                        <a:pt x="49302" y="16384"/>
                      </a:cubicBezTo>
                      <a:cubicBezTo>
                        <a:pt x="54013" y="9818"/>
                        <a:pt x="50032" y="548"/>
                        <a:pt x="50032" y="548"/>
                      </a:cubicBezTo>
                      <a:lnTo>
                        <a:pt x="31490"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99"/>
                <p:cNvSpPr/>
                <p:nvPr/>
              </p:nvSpPr>
              <p:spPr>
                <a:xfrm>
                  <a:off x="7103976" y="3069093"/>
                  <a:ext cx="155927" cy="72677"/>
                </a:xfrm>
                <a:custGeom>
                  <a:rect b="b" l="l" r="r" t="t"/>
                  <a:pathLst>
                    <a:path extrusionOk="0" h="2901" w="6224">
                      <a:moveTo>
                        <a:pt x="122" y="0"/>
                      </a:moveTo>
                      <a:cubicBezTo>
                        <a:pt x="31" y="0"/>
                        <a:pt x="1" y="92"/>
                        <a:pt x="62" y="152"/>
                      </a:cubicBezTo>
                      <a:cubicBezTo>
                        <a:pt x="548" y="396"/>
                        <a:pt x="1065" y="608"/>
                        <a:pt x="1581" y="821"/>
                      </a:cubicBezTo>
                      <a:lnTo>
                        <a:pt x="3071" y="1459"/>
                      </a:lnTo>
                      <a:cubicBezTo>
                        <a:pt x="4104" y="1915"/>
                        <a:pt x="5168" y="2371"/>
                        <a:pt x="6171" y="2888"/>
                      </a:cubicBezTo>
                      <a:cubicBezTo>
                        <a:pt x="6180" y="2897"/>
                        <a:pt x="6189" y="2901"/>
                        <a:pt x="6196" y="2901"/>
                      </a:cubicBezTo>
                      <a:cubicBezTo>
                        <a:pt x="6214" y="2901"/>
                        <a:pt x="6223" y="2879"/>
                        <a:pt x="6202" y="2858"/>
                      </a:cubicBezTo>
                      <a:cubicBezTo>
                        <a:pt x="5229" y="2250"/>
                        <a:pt x="4256" y="1703"/>
                        <a:pt x="3253" y="1186"/>
                      </a:cubicBezTo>
                      <a:cubicBezTo>
                        <a:pt x="2736" y="943"/>
                        <a:pt x="2220" y="699"/>
                        <a:pt x="1673" y="517"/>
                      </a:cubicBezTo>
                      <a:cubicBezTo>
                        <a:pt x="1186" y="304"/>
                        <a:pt x="670" y="122"/>
                        <a:pt x="12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99"/>
                <p:cNvSpPr/>
                <p:nvPr/>
              </p:nvSpPr>
              <p:spPr>
                <a:xfrm>
                  <a:off x="7131235" y="2953543"/>
                  <a:ext cx="69496" cy="146081"/>
                </a:xfrm>
                <a:custGeom>
                  <a:rect b="b" l="l" r="r" t="t"/>
                  <a:pathLst>
                    <a:path extrusionOk="0" h="5831" w="2774">
                      <a:moveTo>
                        <a:pt x="80" y="0"/>
                      </a:moveTo>
                      <a:cubicBezTo>
                        <a:pt x="42" y="0"/>
                        <a:pt x="1" y="40"/>
                        <a:pt x="38" y="114"/>
                      </a:cubicBezTo>
                      <a:cubicBezTo>
                        <a:pt x="129" y="1056"/>
                        <a:pt x="311" y="1968"/>
                        <a:pt x="585" y="2849"/>
                      </a:cubicBezTo>
                      <a:cubicBezTo>
                        <a:pt x="676" y="3214"/>
                        <a:pt x="767" y="3579"/>
                        <a:pt x="889" y="3913"/>
                      </a:cubicBezTo>
                      <a:cubicBezTo>
                        <a:pt x="980" y="4217"/>
                        <a:pt x="1162" y="4491"/>
                        <a:pt x="1405" y="4673"/>
                      </a:cubicBezTo>
                      <a:cubicBezTo>
                        <a:pt x="1527" y="4795"/>
                        <a:pt x="1709" y="4856"/>
                        <a:pt x="1892" y="4856"/>
                      </a:cubicBezTo>
                      <a:cubicBezTo>
                        <a:pt x="1892" y="4916"/>
                        <a:pt x="1861" y="4947"/>
                        <a:pt x="1892" y="5038"/>
                      </a:cubicBezTo>
                      <a:cubicBezTo>
                        <a:pt x="1892" y="5129"/>
                        <a:pt x="1922" y="5190"/>
                        <a:pt x="1952" y="5281"/>
                      </a:cubicBezTo>
                      <a:cubicBezTo>
                        <a:pt x="1983" y="5372"/>
                        <a:pt x="2013" y="5463"/>
                        <a:pt x="2013" y="5555"/>
                      </a:cubicBezTo>
                      <a:cubicBezTo>
                        <a:pt x="2044" y="5585"/>
                        <a:pt x="2074" y="5646"/>
                        <a:pt x="2074" y="5676"/>
                      </a:cubicBezTo>
                      <a:cubicBezTo>
                        <a:pt x="2104" y="5737"/>
                        <a:pt x="2135" y="5767"/>
                        <a:pt x="2165" y="5798"/>
                      </a:cubicBezTo>
                      <a:cubicBezTo>
                        <a:pt x="2177" y="5821"/>
                        <a:pt x="2202" y="5831"/>
                        <a:pt x="2226" y="5831"/>
                      </a:cubicBezTo>
                      <a:cubicBezTo>
                        <a:pt x="2266" y="5831"/>
                        <a:pt x="2306" y="5805"/>
                        <a:pt x="2287" y="5767"/>
                      </a:cubicBezTo>
                      <a:lnTo>
                        <a:pt x="2287" y="5615"/>
                      </a:lnTo>
                      <a:cubicBezTo>
                        <a:pt x="2287" y="5555"/>
                        <a:pt x="2287" y="5524"/>
                        <a:pt x="2287" y="5463"/>
                      </a:cubicBezTo>
                      <a:cubicBezTo>
                        <a:pt x="2256" y="5372"/>
                        <a:pt x="2226" y="5311"/>
                        <a:pt x="2196" y="5220"/>
                      </a:cubicBezTo>
                      <a:cubicBezTo>
                        <a:pt x="2165" y="5129"/>
                        <a:pt x="2135" y="5038"/>
                        <a:pt x="2104" y="4947"/>
                      </a:cubicBezTo>
                      <a:cubicBezTo>
                        <a:pt x="2074" y="4916"/>
                        <a:pt x="2074" y="4886"/>
                        <a:pt x="2044" y="4856"/>
                      </a:cubicBezTo>
                      <a:cubicBezTo>
                        <a:pt x="2378" y="4856"/>
                        <a:pt x="2621" y="4643"/>
                        <a:pt x="2712" y="4339"/>
                      </a:cubicBezTo>
                      <a:cubicBezTo>
                        <a:pt x="2773" y="4004"/>
                        <a:pt x="2743" y="3701"/>
                        <a:pt x="2621" y="3397"/>
                      </a:cubicBezTo>
                      <a:cubicBezTo>
                        <a:pt x="2530" y="2971"/>
                        <a:pt x="2439" y="2576"/>
                        <a:pt x="2317" y="2150"/>
                      </a:cubicBezTo>
                      <a:cubicBezTo>
                        <a:pt x="2226" y="1755"/>
                        <a:pt x="2104" y="1360"/>
                        <a:pt x="1983" y="935"/>
                      </a:cubicBezTo>
                      <a:cubicBezTo>
                        <a:pt x="1922" y="722"/>
                        <a:pt x="1861" y="509"/>
                        <a:pt x="1800" y="296"/>
                      </a:cubicBezTo>
                      <a:cubicBezTo>
                        <a:pt x="1770" y="235"/>
                        <a:pt x="1770" y="114"/>
                        <a:pt x="1679" y="83"/>
                      </a:cubicBezTo>
                      <a:cubicBezTo>
                        <a:pt x="1679" y="68"/>
                        <a:pt x="1671" y="61"/>
                        <a:pt x="1664" y="61"/>
                      </a:cubicBezTo>
                      <a:cubicBezTo>
                        <a:pt x="1656" y="61"/>
                        <a:pt x="1648" y="68"/>
                        <a:pt x="1648" y="83"/>
                      </a:cubicBezTo>
                      <a:cubicBezTo>
                        <a:pt x="1618" y="83"/>
                        <a:pt x="1618" y="114"/>
                        <a:pt x="1618" y="144"/>
                      </a:cubicBezTo>
                      <a:lnTo>
                        <a:pt x="1679" y="144"/>
                      </a:lnTo>
                      <a:cubicBezTo>
                        <a:pt x="1709" y="266"/>
                        <a:pt x="1740" y="691"/>
                        <a:pt x="1740" y="722"/>
                      </a:cubicBezTo>
                      <a:cubicBezTo>
                        <a:pt x="1800" y="965"/>
                        <a:pt x="1831" y="1178"/>
                        <a:pt x="1861" y="1390"/>
                      </a:cubicBezTo>
                      <a:cubicBezTo>
                        <a:pt x="1952" y="1846"/>
                        <a:pt x="2044" y="2272"/>
                        <a:pt x="2135" y="2728"/>
                      </a:cubicBezTo>
                      <a:cubicBezTo>
                        <a:pt x="2196" y="3093"/>
                        <a:pt x="2317" y="3518"/>
                        <a:pt x="2348" y="3852"/>
                      </a:cubicBezTo>
                      <a:cubicBezTo>
                        <a:pt x="2376" y="4162"/>
                        <a:pt x="2274" y="4497"/>
                        <a:pt x="1921" y="4497"/>
                      </a:cubicBezTo>
                      <a:cubicBezTo>
                        <a:pt x="1893" y="4497"/>
                        <a:pt x="1863" y="4495"/>
                        <a:pt x="1831" y="4491"/>
                      </a:cubicBezTo>
                      <a:cubicBezTo>
                        <a:pt x="1466" y="4400"/>
                        <a:pt x="1284" y="4035"/>
                        <a:pt x="1162" y="3731"/>
                      </a:cubicBezTo>
                      <a:cubicBezTo>
                        <a:pt x="1010" y="3336"/>
                        <a:pt x="889" y="2971"/>
                        <a:pt x="797" y="2576"/>
                      </a:cubicBezTo>
                      <a:cubicBezTo>
                        <a:pt x="524" y="1755"/>
                        <a:pt x="341" y="904"/>
                        <a:pt x="129" y="53"/>
                      </a:cubicBezTo>
                      <a:cubicBezTo>
                        <a:pt x="129" y="17"/>
                        <a:pt x="105" y="0"/>
                        <a:pt x="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99"/>
                <p:cNvSpPr/>
                <p:nvPr/>
              </p:nvSpPr>
              <p:spPr>
                <a:xfrm>
                  <a:off x="7408609" y="3006082"/>
                  <a:ext cx="155351" cy="157756"/>
                </a:xfrm>
                <a:custGeom>
                  <a:rect b="b" l="l" r="r" t="t"/>
                  <a:pathLst>
                    <a:path extrusionOk="0" h="6297" w="6201">
                      <a:moveTo>
                        <a:pt x="61" y="0"/>
                      </a:moveTo>
                      <a:cubicBezTo>
                        <a:pt x="46" y="0"/>
                        <a:pt x="31" y="8"/>
                        <a:pt x="31" y="23"/>
                      </a:cubicBezTo>
                      <a:cubicBezTo>
                        <a:pt x="0" y="813"/>
                        <a:pt x="91" y="1604"/>
                        <a:pt x="274" y="2363"/>
                      </a:cubicBezTo>
                      <a:cubicBezTo>
                        <a:pt x="395" y="3002"/>
                        <a:pt x="669" y="3610"/>
                        <a:pt x="1064" y="4126"/>
                      </a:cubicBezTo>
                      <a:cubicBezTo>
                        <a:pt x="1490" y="4613"/>
                        <a:pt x="1976" y="5008"/>
                        <a:pt x="2553" y="5342"/>
                      </a:cubicBezTo>
                      <a:cubicBezTo>
                        <a:pt x="3101" y="5677"/>
                        <a:pt x="3708" y="5920"/>
                        <a:pt x="4316" y="6102"/>
                      </a:cubicBezTo>
                      <a:cubicBezTo>
                        <a:pt x="4620" y="6163"/>
                        <a:pt x="4955" y="6224"/>
                        <a:pt x="5259" y="6254"/>
                      </a:cubicBezTo>
                      <a:cubicBezTo>
                        <a:pt x="5395" y="6281"/>
                        <a:pt x="5532" y="6296"/>
                        <a:pt x="5666" y="6296"/>
                      </a:cubicBezTo>
                      <a:cubicBezTo>
                        <a:pt x="5830" y="6296"/>
                        <a:pt x="5989" y="6274"/>
                        <a:pt x="6140" y="6224"/>
                      </a:cubicBezTo>
                      <a:cubicBezTo>
                        <a:pt x="6201" y="6193"/>
                        <a:pt x="6201" y="6102"/>
                        <a:pt x="6140" y="6072"/>
                      </a:cubicBezTo>
                      <a:cubicBezTo>
                        <a:pt x="5988" y="5980"/>
                        <a:pt x="5836" y="5950"/>
                        <a:pt x="5654" y="5950"/>
                      </a:cubicBezTo>
                      <a:cubicBezTo>
                        <a:pt x="5471" y="5920"/>
                        <a:pt x="5259" y="5889"/>
                        <a:pt x="5076" y="5859"/>
                      </a:cubicBezTo>
                      <a:cubicBezTo>
                        <a:pt x="4711" y="5768"/>
                        <a:pt x="4347" y="5646"/>
                        <a:pt x="3982" y="5525"/>
                      </a:cubicBezTo>
                      <a:cubicBezTo>
                        <a:pt x="3253" y="5251"/>
                        <a:pt x="2584" y="4886"/>
                        <a:pt x="1976" y="4430"/>
                      </a:cubicBezTo>
                      <a:cubicBezTo>
                        <a:pt x="1672" y="4187"/>
                        <a:pt x="1398" y="3914"/>
                        <a:pt x="1155" y="3579"/>
                      </a:cubicBezTo>
                      <a:cubicBezTo>
                        <a:pt x="942" y="3245"/>
                        <a:pt x="760" y="2880"/>
                        <a:pt x="638" y="2485"/>
                      </a:cubicBezTo>
                      <a:cubicBezTo>
                        <a:pt x="517" y="2090"/>
                        <a:pt x="426" y="1695"/>
                        <a:pt x="304" y="1269"/>
                      </a:cubicBezTo>
                      <a:cubicBezTo>
                        <a:pt x="213" y="874"/>
                        <a:pt x="183" y="448"/>
                        <a:pt x="91" y="23"/>
                      </a:cubicBezTo>
                      <a:cubicBezTo>
                        <a:pt x="91" y="8"/>
                        <a:pt x="76" y="0"/>
                        <a:pt x="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99"/>
                <p:cNvSpPr/>
                <p:nvPr/>
              </p:nvSpPr>
              <p:spPr>
                <a:xfrm>
                  <a:off x="6704939" y="2993329"/>
                  <a:ext cx="897831" cy="1340735"/>
                </a:xfrm>
                <a:custGeom>
                  <a:rect b="b" l="l" r="r" t="t"/>
                  <a:pathLst>
                    <a:path extrusionOk="0" h="53517" w="35838">
                      <a:moveTo>
                        <a:pt x="35157" y="0"/>
                      </a:moveTo>
                      <a:cubicBezTo>
                        <a:pt x="35146" y="0"/>
                        <a:pt x="35138" y="15"/>
                        <a:pt x="35138" y="46"/>
                      </a:cubicBezTo>
                      <a:cubicBezTo>
                        <a:pt x="35199" y="684"/>
                        <a:pt x="35290" y="1322"/>
                        <a:pt x="35351" y="1961"/>
                      </a:cubicBezTo>
                      <a:cubicBezTo>
                        <a:pt x="35807" y="6550"/>
                        <a:pt x="35685" y="12021"/>
                        <a:pt x="31916" y="15304"/>
                      </a:cubicBezTo>
                      <a:cubicBezTo>
                        <a:pt x="30153" y="16824"/>
                        <a:pt x="27904" y="17645"/>
                        <a:pt x="25715" y="18313"/>
                      </a:cubicBezTo>
                      <a:cubicBezTo>
                        <a:pt x="23344" y="18982"/>
                        <a:pt x="20913" y="19529"/>
                        <a:pt x="18451" y="19924"/>
                      </a:cubicBezTo>
                      <a:cubicBezTo>
                        <a:pt x="15958" y="20350"/>
                        <a:pt x="13496" y="20654"/>
                        <a:pt x="11034" y="21019"/>
                      </a:cubicBezTo>
                      <a:cubicBezTo>
                        <a:pt x="9818" y="21171"/>
                        <a:pt x="8572" y="21353"/>
                        <a:pt x="7356" y="21566"/>
                      </a:cubicBezTo>
                      <a:cubicBezTo>
                        <a:pt x="6171" y="21748"/>
                        <a:pt x="4985" y="21930"/>
                        <a:pt x="3800" y="22234"/>
                      </a:cubicBezTo>
                      <a:cubicBezTo>
                        <a:pt x="2797" y="22478"/>
                        <a:pt x="1976" y="22964"/>
                        <a:pt x="1612" y="23967"/>
                      </a:cubicBezTo>
                      <a:cubicBezTo>
                        <a:pt x="1429" y="24423"/>
                        <a:pt x="1308" y="24940"/>
                        <a:pt x="1277" y="25426"/>
                      </a:cubicBezTo>
                      <a:cubicBezTo>
                        <a:pt x="1186" y="26064"/>
                        <a:pt x="1125" y="26733"/>
                        <a:pt x="1064" y="27371"/>
                      </a:cubicBezTo>
                      <a:cubicBezTo>
                        <a:pt x="791" y="29985"/>
                        <a:pt x="578" y="32630"/>
                        <a:pt x="426" y="35244"/>
                      </a:cubicBezTo>
                      <a:cubicBezTo>
                        <a:pt x="92" y="40563"/>
                        <a:pt x="1" y="48162"/>
                        <a:pt x="153" y="53481"/>
                      </a:cubicBezTo>
                      <a:cubicBezTo>
                        <a:pt x="153" y="53499"/>
                        <a:pt x="183" y="53516"/>
                        <a:pt x="209" y="53516"/>
                      </a:cubicBezTo>
                      <a:cubicBezTo>
                        <a:pt x="227" y="53516"/>
                        <a:pt x="244" y="53507"/>
                        <a:pt x="244" y="53481"/>
                      </a:cubicBezTo>
                      <a:lnTo>
                        <a:pt x="244" y="49195"/>
                      </a:lnTo>
                      <a:cubicBezTo>
                        <a:pt x="213" y="43906"/>
                        <a:pt x="426" y="38587"/>
                        <a:pt x="821" y="33298"/>
                      </a:cubicBezTo>
                      <a:cubicBezTo>
                        <a:pt x="1004" y="30684"/>
                        <a:pt x="1216" y="28040"/>
                        <a:pt x="1551" y="25426"/>
                      </a:cubicBezTo>
                      <a:cubicBezTo>
                        <a:pt x="1672" y="24301"/>
                        <a:pt x="1976" y="23237"/>
                        <a:pt x="3101" y="22721"/>
                      </a:cubicBezTo>
                      <a:cubicBezTo>
                        <a:pt x="3618" y="22508"/>
                        <a:pt x="4195" y="22356"/>
                        <a:pt x="4742" y="22295"/>
                      </a:cubicBezTo>
                      <a:cubicBezTo>
                        <a:pt x="5350" y="22174"/>
                        <a:pt x="5958" y="22052"/>
                        <a:pt x="6566" y="21961"/>
                      </a:cubicBezTo>
                      <a:cubicBezTo>
                        <a:pt x="11490" y="21140"/>
                        <a:pt x="16475" y="20684"/>
                        <a:pt x="21369" y="19681"/>
                      </a:cubicBezTo>
                      <a:cubicBezTo>
                        <a:pt x="23740" y="19225"/>
                        <a:pt x="26050" y="18557"/>
                        <a:pt x="28299" y="17675"/>
                      </a:cubicBezTo>
                      <a:cubicBezTo>
                        <a:pt x="30335" y="16854"/>
                        <a:pt x="32220" y="15669"/>
                        <a:pt x="33497" y="13845"/>
                      </a:cubicBezTo>
                      <a:cubicBezTo>
                        <a:pt x="34682" y="12021"/>
                        <a:pt x="35412" y="9955"/>
                        <a:pt x="35564" y="7796"/>
                      </a:cubicBezTo>
                      <a:cubicBezTo>
                        <a:pt x="35837" y="5213"/>
                        <a:pt x="35472" y="2599"/>
                        <a:pt x="35199" y="46"/>
                      </a:cubicBezTo>
                      <a:cubicBezTo>
                        <a:pt x="35184" y="15"/>
                        <a:pt x="35168" y="0"/>
                        <a:pt x="351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99"/>
                <p:cNvSpPr/>
                <p:nvPr/>
              </p:nvSpPr>
              <p:spPr>
                <a:xfrm>
                  <a:off x="6374425" y="4352262"/>
                  <a:ext cx="373934" cy="14581"/>
                </a:xfrm>
                <a:custGeom>
                  <a:rect b="b" l="l" r="r" t="t"/>
                  <a:pathLst>
                    <a:path extrusionOk="0" h="582" w="14926">
                      <a:moveTo>
                        <a:pt x="5776" y="1"/>
                      </a:moveTo>
                      <a:cubicBezTo>
                        <a:pt x="4803" y="1"/>
                        <a:pt x="3861" y="31"/>
                        <a:pt x="2919" y="62"/>
                      </a:cubicBezTo>
                      <a:lnTo>
                        <a:pt x="1460" y="153"/>
                      </a:lnTo>
                      <a:cubicBezTo>
                        <a:pt x="973" y="153"/>
                        <a:pt x="518" y="183"/>
                        <a:pt x="62" y="274"/>
                      </a:cubicBezTo>
                      <a:cubicBezTo>
                        <a:pt x="1" y="274"/>
                        <a:pt x="31" y="396"/>
                        <a:pt x="92" y="396"/>
                      </a:cubicBezTo>
                      <a:cubicBezTo>
                        <a:pt x="639" y="457"/>
                        <a:pt x="1217" y="518"/>
                        <a:pt x="1764" y="518"/>
                      </a:cubicBezTo>
                      <a:cubicBezTo>
                        <a:pt x="2311" y="518"/>
                        <a:pt x="2828" y="548"/>
                        <a:pt x="3344" y="548"/>
                      </a:cubicBezTo>
                      <a:cubicBezTo>
                        <a:pt x="4087" y="571"/>
                        <a:pt x="4822" y="581"/>
                        <a:pt x="5554" y="581"/>
                      </a:cubicBezTo>
                      <a:cubicBezTo>
                        <a:pt x="6738" y="581"/>
                        <a:pt x="7917" y="555"/>
                        <a:pt x="9120" y="518"/>
                      </a:cubicBezTo>
                      <a:cubicBezTo>
                        <a:pt x="11034" y="487"/>
                        <a:pt x="12949" y="426"/>
                        <a:pt x="14864" y="305"/>
                      </a:cubicBezTo>
                      <a:cubicBezTo>
                        <a:pt x="14925" y="305"/>
                        <a:pt x="14925" y="183"/>
                        <a:pt x="14864" y="153"/>
                      </a:cubicBezTo>
                      <a:cubicBezTo>
                        <a:pt x="14743" y="123"/>
                        <a:pt x="12585" y="62"/>
                        <a:pt x="11582" y="62"/>
                      </a:cubicBezTo>
                      <a:cubicBezTo>
                        <a:pt x="9636" y="1"/>
                        <a:pt x="7721" y="1"/>
                        <a:pt x="57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99"/>
                <p:cNvSpPr/>
                <p:nvPr/>
              </p:nvSpPr>
              <p:spPr>
                <a:xfrm>
                  <a:off x="6557345" y="3102515"/>
                  <a:ext cx="632475" cy="207435"/>
                </a:xfrm>
                <a:custGeom>
                  <a:rect b="b" l="l" r="r" t="t"/>
                  <a:pathLst>
                    <a:path extrusionOk="0" h="8280" w="25246">
                      <a:moveTo>
                        <a:pt x="25095" y="1"/>
                      </a:moveTo>
                      <a:cubicBezTo>
                        <a:pt x="25087" y="1"/>
                        <a:pt x="25079" y="2"/>
                        <a:pt x="25071" y="4"/>
                      </a:cubicBezTo>
                      <a:cubicBezTo>
                        <a:pt x="21667" y="399"/>
                        <a:pt x="18263" y="1098"/>
                        <a:pt x="14980" y="2071"/>
                      </a:cubicBezTo>
                      <a:cubicBezTo>
                        <a:pt x="11636" y="3013"/>
                        <a:pt x="8384" y="4198"/>
                        <a:pt x="5223" y="5597"/>
                      </a:cubicBezTo>
                      <a:cubicBezTo>
                        <a:pt x="3460" y="6387"/>
                        <a:pt x="1727" y="7299"/>
                        <a:pt x="25" y="8211"/>
                      </a:cubicBezTo>
                      <a:cubicBezTo>
                        <a:pt x="1" y="8235"/>
                        <a:pt x="16" y="8280"/>
                        <a:pt x="39" y="8280"/>
                      </a:cubicBezTo>
                      <a:cubicBezTo>
                        <a:pt x="44" y="8280"/>
                        <a:pt x="50" y="8277"/>
                        <a:pt x="56" y="8271"/>
                      </a:cubicBezTo>
                      <a:cubicBezTo>
                        <a:pt x="3126" y="6691"/>
                        <a:pt x="6317" y="5293"/>
                        <a:pt x="9569" y="4138"/>
                      </a:cubicBezTo>
                      <a:cubicBezTo>
                        <a:pt x="12791" y="2952"/>
                        <a:pt x="16074" y="2010"/>
                        <a:pt x="19448" y="1250"/>
                      </a:cubicBezTo>
                      <a:cubicBezTo>
                        <a:pt x="21333" y="855"/>
                        <a:pt x="23247" y="521"/>
                        <a:pt x="25132" y="217"/>
                      </a:cubicBezTo>
                      <a:cubicBezTo>
                        <a:pt x="25246" y="188"/>
                        <a:pt x="25200" y="1"/>
                        <a:pt x="250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99"/>
                <p:cNvSpPr/>
                <p:nvPr/>
              </p:nvSpPr>
              <p:spPr>
                <a:xfrm>
                  <a:off x="6574106" y="2363746"/>
                  <a:ext cx="642572" cy="570571"/>
                </a:xfrm>
                <a:custGeom>
                  <a:rect b="b" l="l" r="r" t="t"/>
                  <a:pathLst>
                    <a:path extrusionOk="0" h="22775" w="25649">
                      <a:moveTo>
                        <a:pt x="24471" y="0"/>
                      </a:moveTo>
                      <a:cubicBezTo>
                        <a:pt x="23649" y="0"/>
                        <a:pt x="22450" y="1094"/>
                        <a:pt x="20785" y="3472"/>
                      </a:cubicBezTo>
                      <a:cubicBezTo>
                        <a:pt x="17746" y="7819"/>
                        <a:pt x="15466" y="11162"/>
                        <a:pt x="15040" y="11618"/>
                      </a:cubicBezTo>
                      <a:cubicBezTo>
                        <a:pt x="14645" y="12074"/>
                        <a:pt x="6712" y="12560"/>
                        <a:pt x="2912" y="13260"/>
                      </a:cubicBezTo>
                      <a:cubicBezTo>
                        <a:pt x="1818" y="13442"/>
                        <a:pt x="998" y="13655"/>
                        <a:pt x="815" y="13898"/>
                      </a:cubicBezTo>
                      <a:cubicBezTo>
                        <a:pt x="1" y="14923"/>
                        <a:pt x="2389" y="22775"/>
                        <a:pt x="3614" y="22775"/>
                      </a:cubicBezTo>
                      <a:cubicBezTo>
                        <a:pt x="3623" y="22775"/>
                        <a:pt x="3633" y="22774"/>
                        <a:pt x="3642" y="22773"/>
                      </a:cubicBezTo>
                      <a:cubicBezTo>
                        <a:pt x="4159" y="22713"/>
                        <a:pt x="4827" y="22621"/>
                        <a:pt x="5678" y="22500"/>
                      </a:cubicBezTo>
                      <a:cubicBezTo>
                        <a:pt x="7776" y="22226"/>
                        <a:pt x="18536" y="19308"/>
                        <a:pt x="20208" y="18092"/>
                      </a:cubicBezTo>
                      <a:cubicBezTo>
                        <a:pt x="22244" y="16573"/>
                        <a:pt x="23673" y="10706"/>
                        <a:pt x="25344" y="3138"/>
                      </a:cubicBezTo>
                      <a:cubicBezTo>
                        <a:pt x="25648" y="1679"/>
                        <a:pt x="25527" y="706"/>
                        <a:pt x="25071" y="250"/>
                      </a:cubicBezTo>
                      <a:cubicBezTo>
                        <a:pt x="24899" y="85"/>
                        <a:pt x="24699" y="0"/>
                        <a:pt x="24471"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99"/>
                <p:cNvSpPr/>
                <p:nvPr/>
              </p:nvSpPr>
              <p:spPr>
                <a:xfrm>
                  <a:off x="6249530" y="2694084"/>
                  <a:ext cx="466828" cy="290158"/>
                </a:xfrm>
                <a:custGeom>
                  <a:rect b="b" l="l" r="r" t="t"/>
                  <a:pathLst>
                    <a:path extrusionOk="0" h="11582" w="18634">
                      <a:moveTo>
                        <a:pt x="14212" y="1"/>
                      </a:moveTo>
                      <a:cubicBezTo>
                        <a:pt x="12332" y="1"/>
                        <a:pt x="9183" y="137"/>
                        <a:pt x="6171" y="895"/>
                      </a:cubicBezTo>
                      <a:cubicBezTo>
                        <a:pt x="4591" y="1290"/>
                        <a:pt x="1" y="5424"/>
                        <a:pt x="943" y="6822"/>
                      </a:cubicBezTo>
                      <a:cubicBezTo>
                        <a:pt x="1034" y="6974"/>
                        <a:pt x="1186" y="7066"/>
                        <a:pt x="1369" y="7096"/>
                      </a:cubicBezTo>
                      <a:cubicBezTo>
                        <a:pt x="882" y="7765"/>
                        <a:pt x="700" y="8464"/>
                        <a:pt x="1126" y="8920"/>
                      </a:cubicBezTo>
                      <a:cubicBezTo>
                        <a:pt x="1318" y="9074"/>
                        <a:pt x="1547" y="9154"/>
                        <a:pt x="1774" y="9154"/>
                      </a:cubicBezTo>
                      <a:cubicBezTo>
                        <a:pt x="1906" y="9154"/>
                        <a:pt x="2036" y="9127"/>
                        <a:pt x="2159" y="9072"/>
                      </a:cubicBezTo>
                      <a:lnTo>
                        <a:pt x="2159" y="9072"/>
                      </a:lnTo>
                      <a:cubicBezTo>
                        <a:pt x="1977" y="9376"/>
                        <a:pt x="2037" y="9801"/>
                        <a:pt x="2341" y="10014"/>
                      </a:cubicBezTo>
                      <a:cubicBezTo>
                        <a:pt x="2464" y="10111"/>
                        <a:pt x="2625" y="10154"/>
                        <a:pt x="2816" y="10154"/>
                      </a:cubicBezTo>
                      <a:cubicBezTo>
                        <a:pt x="3522" y="10154"/>
                        <a:pt x="4632" y="9559"/>
                        <a:pt x="5685" y="8889"/>
                      </a:cubicBezTo>
                      <a:lnTo>
                        <a:pt x="5685" y="8889"/>
                      </a:lnTo>
                      <a:cubicBezTo>
                        <a:pt x="4864" y="9649"/>
                        <a:pt x="4287" y="10379"/>
                        <a:pt x="4803" y="10774"/>
                      </a:cubicBezTo>
                      <a:cubicBezTo>
                        <a:pt x="5041" y="10967"/>
                        <a:pt x="5327" y="11051"/>
                        <a:pt x="5649" y="11051"/>
                      </a:cubicBezTo>
                      <a:cubicBezTo>
                        <a:pt x="7095" y="11051"/>
                        <a:pt x="9258" y="9356"/>
                        <a:pt x="10974" y="8312"/>
                      </a:cubicBezTo>
                      <a:cubicBezTo>
                        <a:pt x="11750" y="7859"/>
                        <a:pt x="12802" y="7345"/>
                        <a:pt x="13478" y="7345"/>
                      </a:cubicBezTo>
                      <a:cubicBezTo>
                        <a:pt x="13754" y="7345"/>
                        <a:pt x="13968" y="7431"/>
                        <a:pt x="14074" y="7643"/>
                      </a:cubicBezTo>
                      <a:cubicBezTo>
                        <a:pt x="14256" y="8038"/>
                        <a:pt x="13466" y="8737"/>
                        <a:pt x="12828" y="9011"/>
                      </a:cubicBezTo>
                      <a:cubicBezTo>
                        <a:pt x="11612" y="9528"/>
                        <a:pt x="9880" y="10257"/>
                        <a:pt x="10183" y="11017"/>
                      </a:cubicBezTo>
                      <a:cubicBezTo>
                        <a:pt x="10365" y="11437"/>
                        <a:pt x="10904" y="11582"/>
                        <a:pt x="11563" y="11582"/>
                      </a:cubicBezTo>
                      <a:cubicBezTo>
                        <a:pt x="12666" y="11582"/>
                        <a:pt x="14107" y="11177"/>
                        <a:pt x="14773" y="10987"/>
                      </a:cubicBezTo>
                      <a:cubicBezTo>
                        <a:pt x="16080" y="10500"/>
                        <a:pt x="17387" y="9953"/>
                        <a:pt x="18633" y="9315"/>
                      </a:cubicBezTo>
                      <a:cubicBezTo>
                        <a:pt x="18633" y="9315"/>
                        <a:pt x="17782" y="1534"/>
                        <a:pt x="15928" y="44"/>
                      </a:cubicBezTo>
                      <a:cubicBezTo>
                        <a:pt x="15928" y="44"/>
                        <a:pt x="15272" y="1"/>
                        <a:pt x="14212"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99"/>
                <p:cNvSpPr/>
                <p:nvPr/>
              </p:nvSpPr>
              <p:spPr>
                <a:xfrm>
                  <a:off x="6387528" y="2820832"/>
                  <a:ext cx="152946" cy="99985"/>
                </a:xfrm>
                <a:custGeom>
                  <a:rect b="b" l="l" r="r" t="t"/>
                  <a:pathLst>
                    <a:path extrusionOk="0" h="3991" w="6105">
                      <a:moveTo>
                        <a:pt x="6104" y="0"/>
                      </a:moveTo>
                      <a:lnTo>
                        <a:pt x="6104" y="0"/>
                      </a:lnTo>
                      <a:cubicBezTo>
                        <a:pt x="4979" y="152"/>
                        <a:pt x="3916" y="608"/>
                        <a:pt x="2973" y="1247"/>
                      </a:cubicBezTo>
                      <a:cubicBezTo>
                        <a:pt x="1879" y="2007"/>
                        <a:pt x="1028" y="3070"/>
                        <a:pt x="25" y="3921"/>
                      </a:cubicBezTo>
                      <a:cubicBezTo>
                        <a:pt x="0" y="3946"/>
                        <a:pt x="16" y="3991"/>
                        <a:pt x="38" y="3991"/>
                      </a:cubicBezTo>
                      <a:cubicBezTo>
                        <a:pt x="44" y="3991"/>
                        <a:pt x="50" y="3988"/>
                        <a:pt x="55" y="3982"/>
                      </a:cubicBezTo>
                      <a:cubicBezTo>
                        <a:pt x="542" y="3526"/>
                        <a:pt x="1058" y="3131"/>
                        <a:pt x="1545" y="2706"/>
                      </a:cubicBezTo>
                      <a:cubicBezTo>
                        <a:pt x="2031" y="2250"/>
                        <a:pt x="2487" y="1824"/>
                        <a:pt x="3004" y="1459"/>
                      </a:cubicBezTo>
                      <a:cubicBezTo>
                        <a:pt x="3916" y="730"/>
                        <a:pt x="4979" y="244"/>
                        <a:pt x="61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99"/>
                <p:cNvSpPr/>
                <p:nvPr/>
              </p:nvSpPr>
              <p:spPr>
                <a:xfrm>
                  <a:off x="6304599" y="2769797"/>
                  <a:ext cx="213773" cy="151117"/>
                </a:xfrm>
                <a:custGeom>
                  <a:rect b="b" l="l" r="r" t="t"/>
                  <a:pathLst>
                    <a:path extrusionOk="0" h="6032" w="8533">
                      <a:moveTo>
                        <a:pt x="8502" y="1"/>
                      </a:moveTo>
                      <a:cubicBezTo>
                        <a:pt x="7256" y="335"/>
                        <a:pt x="6040" y="761"/>
                        <a:pt x="4855" y="1338"/>
                      </a:cubicBezTo>
                      <a:cubicBezTo>
                        <a:pt x="3608" y="2007"/>
                        <a:pt x="2636" y="3071"/>
                        <a:pt x="1694" y="4074"/>
                      </a:cubicBezTo>
                      <a:cubicBezTo>
                        <a:pt x="1116" y="4712"/>
                        <a:pt x="569" y="5320"/>
                        <a:pt x="22" y="5989"/>
                      </a:cubicBezTo>
                      <a:cubicBezTo>
                        <a:pt x="0" y="6010"/>
                        <a:pt x="9" y="6032"/>
                        <a:pt x="27" y="6032"/>
                      </a:cubicBezTo>
                      <a:cubicBezTo>
                        <a:pt x="34" y="6032"/>
                        <a:pt x="43" y="6028"/>
                        <a:pt x="52" y="6019"/>
                      </a:cubicBezTo>
                      <a:cubicBezTo>
                        <a:pt x="1025" y="4955"/>
                        <a:pt x="2028" y="3952"/>
                        <a:pt x="3061" y="2949"/>
                      </a:cubicBezTo>
                      <a:cubicBezTo>
                        <a:pt x="4004" y="2007"/>
                        <a:pt x="5128" y="1278"/>
                        <a:pt x="6344" y="791"/>
                      </a:cubicBezTo>
                      <a:cubicBezTo>
                        <a:pt x="7074" y="518"/>
                        <a:pt x="7803" y="274"/>
                        <a:pt x="8502" y="62"/>
                      </a:cubicBezTo>
                      <a:cubicBezTo>
                        <a:pt x="8533" y="31"/>
                        <a:pt x="8533" y="1"/>
                        <a:pt x="85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99"/>
                <p:cNvSpPr/>
                <p:nvPr/>
              </p:nvSpPr>
              <p:spPr>
                <a:xfrm>
                  <a:off x="6281750" y="2726403"/>
                  <a:ext cx="202349" cy="145780"/>
                </a:xfrm>
                <a:custGeom>
                  <a:rect b="b" l="l" r="r" t="t"/>
                  <a:pathLst>
                    <a:path extrusionOk="0" h="5819" w="8077">
                      <a:moveTo>
                        <a:pt x="8046" y="0"/>
                      </a:moveTo>
                      <a:cubicBezTo>
                        <a:pt x="7914" y="31"/>
                        <a:pt x="7783" y="63"/>
                        <a:pt x="7653" y="97"/>
                      </a:cubicBezTo>
                      <a:lnTo>
                        <a:pt x="7653" y="97"/>
                      </a:lnTo>
                      <a:cubicBezTo>
                        <a:pt x="7792" y="65"/>
                        <a:pt x="7933" y="33"/>
                        <a:pt x="8077" y="0"/>
                      </a:cubicBezTo>
                      <a:close/>
                      <a:moveTo>
                        <a:pt x="7653" y="97"/>
                      </a:moveTo>
                      <a:cubicBezTo>
                        <a:pt x="6616" y="337"/>
                        <a:pt x="5702" y="593"/>
                        <a:pt x="4764" y="1155"/>
                      </a:cubicBezTo>
                      <a:cubicBezTo>
                        <a:pt x="3578" y="1976"/>
                        <a:pt x="2484" y="2918"/>
                        <a:pt x="1542" y="4013"/>
                      </a:cubicBezTo>
                      <a:cubicBezTo>
                        <a:pt x="1025" y="4590"/>
                        <a:pt x="539" y="5168"/>
                        <a:pt x="22" y="5776"/>
                      </a:cubicBezTo>
                      <a:cubicBezTo>
                        <a:pt x="0" y="5797"/>
                        <a:pt x="9" y="5819"/>
                        <a:pt x="38" y="5819"/>
                      </a:cubicBezTo>
                      <a:cubicBezTo>
                        <a:pt x="50" y="5819"/>
                        <a:pt x="65" y="5815"/>
                        <a:pt x="83" y="5806"/>
                      </a:cubicBezTo>
                      <a:cubicBezTo>
                        <a:pt x="1207" y="4499"/>
                        <a:pt x="2393" y="3253"/>
                        <a:pt x="3700" y="2098"/>
                      </a:cubicBezTo>
                      <a:cubicBezTo>
                        <a:pt x="4308" y="1551"/>
                        <a:pt x="4976" y="1095"/>
                        <a:pt x="5736" y="730"/>
                      </a:cubicBezTo>
                      <a:cubicBezTo>
                        <a:pt x="6369" y="477"/>
                        <a:pt x="7002" y="266"/>
                        <a:pt x="7653" y="97"/>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99"/>
                <p:cNvSpPr/>
                <p:nvPr/>
              </p:nvSpPr>
              <p:spPr>
                <a:xfrm>
                  <a:off x="6704187" y="2353799"/>
                  <a:ext cx="523397" cy="575907"/>
                </a:xfrm>
                <a:custGeom>
                  <a:rect b="b" l="l" r="r" t="t"/>
                  <a:pathLst>
                    <a:path extrusionOk="0" h="22988" w="20892">
                      <a:moveTo>
                        <a:pt x="19569" y="1"/>
                      </a:moveTo>
                      <a:cubicBezTo>
                        <a:pt x="18797" y="1"/>
                        <a:pt x="17675" y="766"/>
                        <a:pt x="16383" y="2380"/>
                      </a:cubicBezTo>
                      <a:cubicBezTo>
                        <a:pt x="13587" y="5906"/>
                        <a:pt x="9940" y="11681"/>
                        <a:pt x="9636" y="11894"/>
                      </a:cubicBezTo>
                      <a:cubicBezTo>
                        <a:pt x="9362" y="12106"/>
                        <a:pt x="0" y="13261"/>
                        <a:pt x="0" y="13261"/>
                      </a:cubicBezTo>
                      <a:lnTo>
                        <a:pt x="1885" y="22988"/>
                      </a:lnTo>
                      <a:cubicBezTo>
                        <a:pt x="1885" y="22988"/>
                        <a:pt x="13070" y="21043"/>
                        <a:pt x="15684" y="18611"/>
                      </a:cubicBezTo>
                      <a:cubicBezTo>
                        <a:pt x="18298" y="16179"/>
                        <a:pt x="19909" y="6605"/>
                        <a:pt x="20548" y="2988"/>
                      </a:cubicBezTo>
                      <a:cubicBezTo>
                        <a:pt x="20891" y="1041"/>
                        <a:pt x="20469" y="1"/>
                        <a:pt x="19569"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99"/>
                <p:cNvSpPr/>
                <p:nvPr/>
              </p:nvSpPr>
              <p:spPr>
                <a:xfrm>
                  <a:off x="6671442" y="2662440"/>
                  <a:ext cx="122607" cy="292438"/>
                </a:xfrm>
                <a:custGeom>
                  <a:rect b="b" l="l" r="r" t="t"/>
                  <a:pathLst>
                    <a:path extrusionOk="0" h="11673" w="4894">
                      <a:moveTo>
                        <a:pt x="2645" y="0"/>
                      </a:moveTo>
                      <a:lnTo>
                        <a:pt x="0" y="395"/>
                      </a:lnTo>
                      <a:lnTo>
                        <a:pt x="2158" y="11672"/>
                      </a:lnTo>
                      <a:lnTo>
                        <a:pt x="4894" y="11095"/>
                      </a:lnTo>
                      <a:lnTo>
                        <a:pt x="2645"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99"/>
                <p:cNvSpPr/>
                <p:nvPr/>
              </p:nvSpPr>
              <p:spPr>
                <a:xfrm>
                  <a:off x="6739965" y="2686242"/>
                  <a:ext cx="51809" cy="231435"/>
                </a:xfrm>
                <a:custGeom>
                  <a:rect b="b" l="l" r="r" t="t"/>
                  <a:pathLst>
                    <a:path extrusionOk="0" h="9238" w="2068">
                      <a:moveTo>
                        <a:pt x="31" y="0"/>
                      </a:moveTo>
                      <a:cubicBezTo>
                        <a:pt x="16" y="0"/>
                        <a:pt x="1" y="8"/>
                        <a:pt x="1" y="23"/>
                      </a:cubicBezTo>
                      <a:cubicBezTo>
                        <a:pt x="92" y="783"/>
                        <a:pt x="274" y="1512"/>
                        <a:pt x="426" y="2242"/>
                      </a:cubicBezTo>
                      <a:cubicBezTo>
                        <a:pt x="548" y="3002"/>
                        <a:pt x="730" y="3822"/>
                        <a:pt x="882" y="4613"/>
                      </a:cubicBezTo>
                      <a:cubicBezTo>
                        <a:pt x="1217" y="6163"/>
                        <a:pt x="1612" y="7682"/>
                        <a:pt x="2007" y="9202"/>
                      </a:cubicBezTo>
                      <a:cubicBezTo>
                        <a:pt x="2007" y="9228"/>
                        <a:pt x="2018" y="9237"/>
                        <a:pt x="2030" y="9237"/>
                      </a:cubicBezTo>
                      <a:cubicBezTo>
                        <a:pt x="2047" y="9237"/>
                        <a:pt x="2068" y="9220"/>
                        <a:pt x="2068" y="9202"/>
                      </a:cubicBezTo>
                      <a:cubicBezTo>
                        <a:pt x="1794" y="7652"/>
                        <a:pt x="1521" y="6132"/>
                        <a:pt x="1156" y="4582"/>
                      </a:cubicBezTo>
                      <a:cubicBezTo>
                        <a:pt x="1004" y="3822"/>
                        <a:pt x="821" y="3062"/>
                        <a:pt x="639" y="2302"/>
                      </a:cubicBezTo>
                      <a:cubicBezTo>
                        <a:pt x="457" y="1543"/>
                        <a:pt x="305" y="783"/>
                        <a:pt x="62" y="23"/>
                      </a:cubicBezTo>
                      <a:cubicBezTo>
                        <a:pt x="62" y="8"/>
                        <a:pt x="46" y="0"/>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99"/>
                <p:cNvSpPr/>
                <p:nvPr/>
              </p:nvSpPr>
              <p:spPr>
                <a:xfrm>
                  <a:off x="7040790" y="2349590"/>
                  <a:ext cx="636609" cy="742306"/>
                </a:xfrm>
                <a:custGeom>
                  <a:rect b="b" l="l" r="r" t="t"/>
                  <a:pathLst>
                    <a:path extrusionOk="0" h="29630" w="25411">
                      <a:moveTo>
                        <a:pt x="8131" y="1"/>
                      </a:moveTo>
                      <a:cubicBezTo>
                        <a:pt x="6646" y="1"/>
                        <a:pt x="5054" y="243"/>
                        <a:pt x="4803" y="572"/>
                      </a:cubicBezTo>
                      <a:cubicBezTo>
                        <a:pt x="1429" y="4949"/>
                        <a:pt x="0" y="28262"/>
                        <a:pt x="365" y="28566"/>
                      </a:cubicBezTo>
                      <a:cubicBezTo>
                        <a:pt x="878" y="29026"/>
                        <a:pt x="20111" y="29629"/>
                        <a:pt x="24433" y="29629"/>
                      </a:cubicBezTo>
                      <a:cubicBezTo>
                        <a:pt x="24972" y="29629"/>
                        <a:pt x="25279" y="29620"/>
                        <a:pt x="25289" y="29600"/>
                      </a:cubicBezTo>
                      <a:cubicBezTo>
                        <a:pt x="25411" y="29448"/>
                        <a:pt x="19119" y="3612"/>
                        <a:pt x="10304" y="268"/>
                      </a:cubicBezTo>
                      <a:cubicBezTo>
                        <a:pt x="9795" y="80"/>
                        <a:pt x="8981" y="1"/>
                        <a:pt x="8131"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99"/>
                <p:cNvSpPr/>
                <p:nvPr/>
              </p:nvSpPr>
              <p:spPr>
                <a:xfrm>
                  <a:off x="7080375" y="2583495"/>
                  <a:ext cx="14505" cy="90941"/>
                </a:xfrm>
                <a:custGeom>
                  <a:rect b="b" l="l" r="r" t="t"/>
                  <a:pathLst>
                    <a:path extrusionOk="0" h="3630" w="579">
                      <a:moveTo>
                        <a:pt x="540" y="0"/>
                      </a:moveTo>
                      <a:cubicBezTo>
                        <a:pt x="528" y="0"/>
                        <a:pt x="517" y="8"/>
                        <a:pt x="517" y="20"/>
                      </a:cubicBezTo>
                      <a:cubicBezTo>
                        <a:pt x="426" y="628"/>
                        <a:pt x="305" y="1236"/>
                        <a:pt x="213" y="1844"/>
                      </a:cubicBezTo>
                      <a:cubicBezTo>
                        <a:pt x="183" y="1571"/>
                        <a:pt x="183" y="1327"/>
                        <a:pt x="153" y="1084"/>
                      </a:cubicBezTo>
                      <a:cubicBezTo>
                        <a:pt x="153" y="1054"/>
                        <a:pt x="130" y="1039"/>
                        <a:pt x="111" y="1039"/>
                      </a:cubicBezTo>
                      <a:cubicBezTo>
                        <a:pt x="92" y="1039"/>
                        <a:pt x="77" y="1054"/>
                        <a:pt x="92" y="1084"/>
                      </a:cubicBezTo>
                      <a:cubicBezTo>
                        <a:pt x="92" y="1419"/>
                        <a:pt x="122" y="1753"/>
                        <a:pt x="122" y="2087"/>
                      </a:cubicBezTo>
                      <a:lnTo>
                        <a:pt x="122" y="2482"/>
                      </a:lnTo>
                      <a:cubicBezTo>
                        <a:pt x="61" y="2908"/>
                        <a:pt x="31" y="3151"/>
                        <a:pt x="1" y="3577"/>
                      </a:cubicBezTo>
                      <a:cubicBezTo>
                        <a:pt x="1" y="3607"/>
                        <a:pt x="8" y="3630"/>
                        <a:pt x="20" y="3630"/>
                      </a:cubicBezTo>
                      <a:cubicBezTo>
                        <a:pt x="31" y="3630"/>
                        <a:pt x="46" y="3607"/>
                        <a:pt x="61" y="3546"/>
                      </a:cubicBezTo>
                      <a:cubicBezTo>
                        <a:pt x="153" y="3121"/>
                        <a:pt x="487" y="871"/>
                        <a:pt x="578" y="51"/>
                      </a:cubicBezTo>
                      <a:cubicBezTo>
                        <a:pt x="578" y="15"/>
                        <a:pt x="557" y="0"/>
                        <a:pt x="54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99"/>
                <p:cNvSpPr/>
                <p:nvPr/>
              </p:nvSpPr>
              <p:spPr>
                <a:xfrm>
                  <a:off x="7151203" y="2462158"/>
                  <a:ext cx="61704" cy="78439"/>
                </a:xfrm>
                <a:custGeom>
                  <a:rect b="b" l="l" r="r" t="t"/>
                  <a:pathLst>
                    <a:path extrusionOk="0" h="3131" w="2463">
                      <a:moveTo>
                        <a:pt x="1551" y="0"/>
                      </a:moveTo>
                      <a:lnTo>
                        <a:pt x="0" y="1611"/>
                      </a:lnTo>
                      <a:lnTo>
                        <a:pt x="365" y="2979"/>
                      </a:lnTo>
                      <a:lnTo>
                        <a:pt x="1794" y="3131"/>
                      </a:lnTo>
                      <a:lnTo>
                        <a:pt x="2462" y="1854"/>
                      </a:lnTo>
                      <a:lnTo>
                        <a:pt x="155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99"/>
                <p:cNvSpPr/>
                <p:nvPr/>
              </p:nvSpPr>
              <p:spPr>
                <a:xfrm>
                  <a:off x="7119209" y="2536769"/>
                  <a:ext cx="99784" cy="532316"/>
                </a:xfrm>
                <a:custGeom>
                  <a:rect b="b" l="l" r="r" t="t"/>
                  <a:pathLst>
                    <a:path extrusionOk="0" h="21248" w="3983">
                      <a:moveTo>
                        <a:pt x="1642" y="1"/>
                      </a:moveTo>
                      <a:lnTo>
                        <a:pt x="1" y="15959"/>
                      </a:lnTo>
                      <a:lnTo>
                        <a:pt x="2128" y="21247"/>
                      </a:lnTo>
                      <a:lnTo>
                        <a:pt x="3983" y="16171"/>
                      </a:lnTo>
                      <a:lnTo>
                        <a:pt x="3071" y="153"/>
                      </a:lnTo>
                      <a:lnTo>
                        <a:pt x="164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99"/>
                <p:cNvSpPr/>
                <p:nvPr/>
              </p:nvSpPr>
              <p:spPr>
                <a:xfrm>
                  <a:off x="7142058" y="2223343"/>
                  <a:ext cx="159935" cy="230909"/>
                </a:xfrm>
                <a:custGeom>
                  <a:rect b="b" l="l" r="r" t="t"/>
                  <a:pathLst>
                    <a:path extrusionOk="0" h="9217" w="6384">
                      <a:moveTo>
                        <a:pt x="5507" y="1"/>
                      </a:moveTo>
                      <a:cubicBezTo>
                        <a:pt x="5356" y="1"/>
                        <a:pt x="4955" y="261"/>
                        <a:pt x="4955" y="261"/>
                      </a:cubicBezTo>
                      <a:lnTo>
                        <a:pt x="3831" y="626"/>
                      </a:lnTo>
                      <a:lnTo>
                        <a:pt x="1" y="1812"/>
                      </a:lnTo>
                      <a:cubicBezTo>
                        <a:pt x="396" y="2906"/>
                        <a:pt x="639" y="4061"/>
                        <a:pt x="761" y="5216"/>
                      </a:cubicBezTo>
                      <a:cubicBezTo>
                        <a:pt x="761" y="5338"/>
                        <a:pt x="761" y="5459"/>
                        <a:pt x="761" y="5611"/>
                      </a:cubicBezTo>
                      <a:cubicBezTo>
                        <a:pt x="761" y="5611"/>
                        <a:pt x="761" y="5641"/>
                        <a:pt x="761" y="5672"/>
                      </a:cubicBezTo>
                      <a:cubicBezTo>
                        <a:pt x="700" y="6371"/>
                        <a:pt x="761" y="8985"/>
                        <a:pt x="2068" y="9198"/>
                      </a:cubicBezTo>
                      <a:cubicBezTo>
                        <a:pt x="2137" y="9210"/>
                        <a:pt x="2208" y="9216"/>
                        <a:pt x="2281" y="9216"/>
                      </a:cubicBezTo>
                      <a:cubicBezTo>
                        <a:pt x="3624" y="9216"/>
                        <a:pt x="5604" y="7165"/>
                        <a:pt x="6353" y="5550"/>
                      </a:cubicBezTo>
                      <a:cubicBezTo>
                        <a:pt x="6384" y="5429"/>
                        <a:pt x="6141" y="4243"/>
                        <a:pt x="5897" y="2815"/>
                      </a:cubicBezTo>
                      <a:cubicBezTo>
                        <a:pt x="5776" y="1933"/>
                        <a:pt x="5624" y="961"/>
                        <a:pt x="5563" y="49"/>
                      </a:cubicBezTo>
                      <a:cubicBezTo>
                        <a:pt x="5563" y="14"/>
                        <a:pt x="5542" y="1"/>
                        <a:pt x="5507"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99"/>
                <p:cNvSpPr/>
                <p:nvPr/>
              </p:nvSpPr>
              <p:spPr>
                <a:xfrm>
                  <a:off x="7142058" y="2234442"/>
                  <a:ext cx="132528" cy="131000"/>
                </a:xfrm>
                <a:custGeom>
                  <a:rect b="b" l="l" r="r" t="t"/>
                  <a:pathLst>
                    <a:path extrusionOk="0" h="5229" w="5290">
                      <a:moveTo>
                        <a:pt x="5290" y="1"/>
                      </a:moveTo>
                      <a:lnTo>
                        <a:pt x="3770" y="183"/>
                      </a:lnTo>
                      <a:lnTo>
                        <a:pt x="1" y="1369"/>
                      </a:lnTo>
                      <a:cubicBezTo>
                        <a:pt x="396" y="2463"/>
                        <a:pt x="639" y="3618"/>
                        <a:pt x="761" y="4773"/>
                      </a:cubicBezTo>
                      <a:cubicBezTo>
                        <a:pt x="761" y="4895"/>
                        <a:pt x="761" y="5016"/>
                        <a:pt x="761" y="5168"/>
                      </a:cubicBezTo>
                      <a:cubicBezTo>
                        <a:pt x="761" y="5168"/>
                        <a:pt x="761" y="5198"/>
                        <a:pt x="761" y="5229"/>
                      </a:cubicBezTo>
                      <a:lnTo>
                        <a:pt x="1338" y="5229"/>
                      </a:lnTo>
                      <a:cubicBezTo>
                        <a:pt x="5137" y="4895"/>
                        <a:pt x="5290" y="1"/>
                        <a:pt x="529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99"/>
                <p:cNvSpPr/>
                <p:nvPr/>
              </p:nvSpPr>
              <p:spPr>
                <a:xfrm>
                  <a:off x="7040790" y="1987559"/>
                  <a:ext cx="284045" cy="344447"/>
                </a:xfrm>
                <a:custGeom>
                  <a:rect b="b" l="l" r="r" t="t"/>
                  <a:pathLst>
                    <a:path extrusionOk="0" h="13749" w="11338">
                      <a:moveTo>
                        <a:pt x="5962" y="0"/>
                      </a:moveTo>
                      <a:cubicBezTo>
                        <a:pt x="5140" y="0"/>
                        <a:pt x="4334" y="205"/>
                        <a:pt x="3648" y="645"/>
                      </a:cubicBezTo>
                      <a:cubicBezTo>
                        <a:pt x="1976" y="1709"/>
                        <a:pt x="0" y="9156"/>
                        <a:pt x="1398" y="11648"/>
                      </a:cubicBezTo>
                      <a:cubicBezTo>
                        <a:pt x="2188" y="13093"/>
                        <a:pt x="3580" y="13748"/>
                        <a:pt x="5038" y="13748"/>
                      </a:cubicBezTo>
                      <a:cubicBezTo>
                        <a:pt x="6218" y="13748"/>
                        <a:pt x="7440" y="13318"/>
                        <a:pt x="8420" y="12530"/>
                      </a:cubicBezTo>
                      <a:cubicBezTo>
                        <a:pt x="9909" y="11344"/>
                        <a:pt x="11338" y="5599"/>
                        <a:pt x="10851" y="3563"/>
                      </a:cubicBezTo>
                      <a:cubicBezTo>
                        <a:pt x="10325" y="1370"/>
                        <a:pt x="8091" y="0"/>
                        <a:pt x="5962"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99"/>
                <p:cNvSpPr/>
                <p:nvPr/>
              </p:nvSpPr>
              <p:spPr>
                <a:xfrm>
                  <a:off x="7267705" y="2295373"/>
                  <a:ext cx="25" cy="25"/>
                </a:xfrm>
                <a:custGeom>
                  <a:rect b="b" l="l" r="r" t="t"/>
                  <a:pathLst>
                    <a:path extrusionOk="0" fill="none" h="1" w="1">
                      <a:moveTo>
                        <a:pt x="1" y="0"/>
                      </a:moveTo>
                      <a:lnTo>
                        <a:pt x="1" y="0"/>
                      </a:lnTo>
                      <a:close/>
                    </a:path>
                  </a:pathLst>
                </a:custGeom>
                <a:no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99"/>
                <p:cNvSpPr/>
                <p:nvPr/>
              </p:nvSpPr>
              <p:spPr>
                <a:xfrm>
                  <a:off x="7069727" y="1927479"/>
                  <a:ext cx="276304" cy="269966"/>
                </a:xfrm>
                <a:custGeom>
                  <a:rect b="b" l="l" r="r" t="t"/>
                  <a:pathLst>
                    <a:path extrusionOk="0" h="10776" w="11029">
                      <a:moveTo>
                        <a:pt x="2193" y="0"/>
                      </a:moveTo>
                      <a:cubicBezTo>
                        <a:pt x="2096" y="0"/>
                        <a:pt x="2002" y="21"/>
                        <a:pt x="1915" y="64"/>
                      </a:cubicBezTo>
                      <a:cubicBezTo>
                        <a:pt x="1094" y="490"/>
                        <a:pt x="0" y="3742"/>
                        <a:pt x="1337" y="5171"/>
                      </a:cubicBezTo>
                      <a:cubicBezTo>
                        <a:pt x="1957" y="5825"/>
                        <a:pt x="2780" y="6028"/>
                        <a:pt x="3565" y="6028"/>
                      </a:cubicBezTo>
                      <a:cubicBezTo>
                        <a:pt x="4859" y="6028"/>
                        <a:pt x="6049" y="5475"/>
                        <a:pt x="6049" y="5475"/>
                      </a:cubicBezTo>
                      <a:cubicBezTo>
                        <a:pt x="6170" y="6417"/>
                        <a:pt x="6930" y="7146"/>
                        <a:pt x="7873" y="7268"/>
                      </a:cubicBezTo>
                      <a:cubicBezTo>
                        <a:pt x="7873" y="7268"/>
                        <a:pt x="7538" y="10581"/>
                        <a:pt x="8389" y="10763"/>
                      </a:cubicBezTo>
                      <a:cubicBezTo>
                        <a:pt x="8429" y="10772"/>
                        <a:pt x="8469" y="10776"/>
                        <a:pt x="8509" y="10776"/>
                      </a:cubicBezTo>
                      <a:cubicBezTo>
                        <a:pt x="9777" y="10776"/>
                        <a:pt x="11028" y="6691"/>
                        <a:pt x="10851" y="5748"/>
                      </a:cubicBezTo>
                      <a:cubicBezTo>
                        <a:pt x="10639" y="4776"/>
                        <a:pt x="9575" y="4320"/>
                        <a:pt x="9575" y="4320"/>
                      </a:cubicBezTo>
                      <a:cubicBezTo>
                        <a:pt x="9544" y="3772"/>
                        <a:pt x="9332" y="3225"/>
                        <a:pt x="8967" y="2830"/>
                      </a:cubicBezTo>
                      <a:cubicBezTo>
                        <a:pt x="8498" y="2286"/>
                        <a:pt x="7080" y="2182"/>
                        <a:pt x="6063" y="2182"/>
                      </a:cubicBezTo>
                      <a:cubicBezTo>
                        <a:pt x="5432" y="2182"/>
                        <a:pt x="4955" y="2222"/>
                        <a:pt x="4955" y="2222"/>
                      </a:cubicBezTo>
                      <a:cubicBezTo>
                        <a:pt x="4863" y="1766"/>
                        <a:pt x="4651" y="1341"/>
                        <a:pt x="4377" y="976"/>
                      </a:cubicBezTo>
                      <a:cubicBezTo>
                        <a:pt x="4216" y="761"/>
                        <a:pt x="3960" y="641"/>
                        <a:pt x="3702" y="641"/>
                      </a:cubicBezTo>
                      <a:cubicBezTo>
                        <a:pt x="3522" y="641"/>
                        <a:pt x="3341" y="699"/>
                        <a:pt x="3192" y="824"/>
                      </a:cubicBezTo>
                      <a:cubicBezTo>
                        <a:pt x="3313" y="1098"/>
                        <a:pt x="3344" y="1402"/>
                        <a:pt x="3344" y="1706"/>
                      </a:cubicBezTo>
                      <a:cubicBezTo>
                        <a:pt x="3315" y="2160"/>
                        <a:pt x="3128" y="2362"/>
                        <a:pt x="2958" y="2362"/>
                      </a:cubicBezTo>
                      <a:cubicBezTo>
                        <a:pt x="2763" y="2362"/>
                        <a:pt x="2592" y="2098"/>
                        <a:pt x="2705" y="1645"/>
                      </a:cubicBezTo>
                      <a:cubicBezTo>
                        <a:pt x="2766" y="1310"/>
                        <a:pt x="2948" y="1037"/>
                        <a:pt x="3192" y="824"/>
                      </a:cubicBezTo>
                      <a:cubicBezTo>
                        <a:pt x="2998" y="316"/>
                        <a:pt x="2573" y="0"/>
                        <a:pt x="219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99"/>
                <p:cNvSpPr/>
                <p:nvPr/>
              </p:nvSpPr>
              <p:spPr>
                <a:xfrm>
                  <a:off x="7061359" y="2162862"/>
                  <a:ext cx="233790" cy="169280"/>
                </a:xfrm>
                <a:custGeom>
                  <a:rect b="b" l="l" r="r" t="t"/>
                  <a:pathLst>
                    <a:path extrusionOk="0" h="6757" w="9332">
                      <a:moveTo>
                        <a:pt x="304" y="1"/>
                      </a:moveTo>
                      <a:lnTo>
                        <a:pt x="304" y="1"/>
                      </a:lnTo>
                      <a:cubicBezTo>
                        <a:pt x="301" y="10"/>
                        <a:pt x="297" y="30"/>
                        <a:pt x="294" y="59"/>
                      </a:cubicBezTo>
                      <a:lnTo>
                        <a:pt x="294" y="59"/>
                      </a:lnTo>
                      <a:cubicBezTo>
                        <a:pt x="297" y="40"/>
                        <a:pt x="301" y="20"/>
                        <a:pt x="304" y="1"/>
                      </a:cubicBezTo>
                      <a:close/>
                      <a:moveTo>
                        <a:pt x="8448" y="56"/>
                      </a:moveTo>
                      <a:cubicBezTo>
                        <a:pt x="8357" y="56"/>
                        <a:pt x="8298" y="61"/>
                        <a:pt x="8298" y="61"/>
                      </a:cubicBezTo>
                      <a:cubicBezTo>
                        <a:pt x="8237" y="639"/>
                        <a:pt x="7720" y="1855"/>
                        <a:pt x="7234" y="2280"/>
                      </a:cubicBezTo>
                      <a:cubicBezTo>
                        <a:pt x="6890" y="2571"/>
                        <a:pt x="6415" y="2666"/>
                        <a:pt x="5947" y="2666"/>
                      </a:cubicBezTo>
                      <a:cubicBezTo>
                        <a:pt x="5338" y="2666"/>
                        <a:pt x="4743" y="2505"/>
                        <a:pt x="4468" y="2402"/>
                      </a:cubicBezTo>
                      <a:cubicBezTo>
                        <a:pt x="4011" y="2259"/>
                        <a:pt x="3152" y="1634"/>
                        <a:pt x="2143" y="1634"/>
                      </a:cubicBezTo>
                      <a:cubicBezTo>
                        <a:pt x="2078" y="1634"/>
                        <a:pt x="2012" y="1636"/>
                        <a:pt x="1945" y="1642"/>
                      </a:cubicBezTo>
                      <a:cubicBezTo>
                        <a:pt x="1638" y="1680"/>
                        <a:pt x="1330" y="1792"/>
                        <a:pt x="1046" y="1792"/>
                      </a:cubicBezTo>
                      <a:cubicBezTo>
                        <a:pt x="881" y="1792"/>
                        <a:pt x="723" y="1754"/>
                        <a:pt x="577" y="1642"/>
                      </a:cubicBezTo>
                      <a:cubicBezTo>
                        <a:pt x="248" y="1395"/>
                        <a:pt x="265" y="332"/>
                        <a:pt x="294" y="59"/>
                      </a:cubicBezTo>
                      <a:lnTo>
                        <a:pt x="294" y="59"/>
                      </a:lnTo>
                      <a:cubicBezTo>
                        <a:pt x="0" y="1922"/>
                        <a:pt x="36" y="3689"/>
                        <a:pt x="608" y="4712"/>
                      </a:cubicBezTo>
                      <a:cubicBezTo>
                        <a:pt x="1393" y="6116"/>
                        <a:pt x="2775" y="6757"/>
                        <a:pt x="4225" y="6757"/>
                      </a:cubicBezTo>
                      <a:cubicBezTo>
                        <a:pt x="5412" y="6757"/>
                        <a:pt x="6644" y="6326"/>
                        <a:pt x="7629" y="5533"/>
                      </a:cubicBezTo>
                      <a:cubicBezTo>
                        <a:pt x="8176" y="4955"/>
                        <a:pt x="8602" y="4256"/>
                        <a:pt x="8875" y="3496"/>
                      </a:cubicBezTo>
                      <a:cubicBezTo>
                        <a:pt x="9088" y="2523"/>
                        <a:pt x="9270" y="1520"/>
                        <a:pt x="9331" y="548"/>
                      </a:cubicBezTo>
                      <a:cubicBezTo>
                        <a:pt x="9331" y="109"/>
                        <a:pt x="8734" y="56"/>
                        <a:pt x="8448" y="56"/>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99"/>
                <p:cNvSpPr/>
                <p:nvPr/>
              </p:nvSpPr>
              <p:spPr>
                <a:xfrm>
                  <a:off x="7256305" y="2168599"/>
                  <a:ext cx="89112" cy="90440"/>
                </a:xfrm>
                <a:custGeom>
                  <a:rect b="b" l="l" r="r" t="t"/>
                  <a:pathLst>
                    <a:path extrusionOk="0" h="3610" w="3557">
                      <a:moveTo>
                        <a:pt x="2385" y="1"/>
                      </a:moveTo>
                      <a:cubicBezTo>
                        <a:pt x="1572" y="1"/>
                        <a:pt x="456" y="1322"/>
                        <a:pt x="456" y="1322"/>
                      </a:cubicBezTo>
                      <a:lnTo>
                        <a:pt x="0" y="2902"/>
                      </a:lnTo>
                      <a:cubicBezTo>
                        <a:pt x="143" y="3330"/>
                        <a:pt x="545" y="3609"/>
                        <a:pt x="975" y="3609"/>
                      </a:cubicBezTo>
                      <a:cubicBezTo>
                        <a:pt x="1095" y="3609"/>
                        <a:pt x="1218" y="3587"/>
                        <a:pt x="1337" y="3541"/>
                      </a:cubicBezTo>
                      <a:cubicBezTo>
                        <a:pt x="2340" y="3267"/>
                        <a:pt x="3556" y="623"/>
                        <a:pt x="2736" y="106"/>
                      </a:cubicBezTo>
                      <a:cubicBezTo>
                        <a:pt x="2629" y="33"/>
                        <a:pt x="2511" y="1"/>
                        <a:pt x="2385"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99"/>
                <p:cNvSpPr/>
                <p:nvPr/>
              </p:nvSpPr>
              <p:spPr>
                <a:xfrm>
                  <a:off x="7269459" y="2189520"/>
                  <a:ext cx="46247" cy="54715"/>
                </a:xfrm>
                <a:custGeom>
                  <a:rect b="b" l="l" r="r" t="t"/>
                  <a:pathLst>
                    <a:path extrusionOk="0" h="2184" w="1846">
                      <a:moveTo>
                        <a:pt x="1846" y="0"/>
                      </a:moveTo>
                      <a:cubicBezTo>
                        <a:pt x="904" y="0"/>
                        <a:pt x="83" y="1186"/>
                        <a:pt x="22" y="2098"/>
                      </a:cubicBezTo>
                      <a:cubicBezTo>
                        <a:pt x="1" y="2141"/>
                        <a:pt x="55" y="2184"/>
                        <a:pt x="100" y="2184"/>
                      </a:cubicBezTo>
                      <a:cubicBezTo>
                        <a:pt x="118" y="2184"/>
                        <a:pt x="135" y="2176"/>
                        <a:pt x="144" y="2159"/>
                      </a:cubicBezTo>
                      <a:cubicBezTo>
                        <a:pt x="235" y="1976"/>
                        <a:pt x="387" y="1794"/>
                        <a:pt x="508" y="1642"/>
                      </a:cubicBezTo>
                      <a:cubicBezTo>
                        <a:pt x="636" y="1493"/>
                        <a:pt x="808" y="1418"/>
                        <a:pt x="994" y="1418"/>
                      </a:cubicBezTo>
                      <a:cubicBezTo>
                        <a:pt x="1074" y="1418"/>
                        <a:pt x="1156" y="1432"/>
                        <a:pt x="1238" y="1459"/>
                      </a:cubicBezTo>
                      <a:cubicBezTo>
                        <a:pt x="1238" y="1459"/>
                        <a:pt x="1268" y="1459"/>
                        <a:pt x="1238" y="1429"/>
                      </a:cubicBezTo>
                      <a:cubicBezTo>
                        <a:pt x="1130" y="1321"/>
                        <a:pt x="992" y="1267"/>
                        <a:pt x="853" y="1267"/>
                      </a:cubicBezTo>
                      <a:cubicBezTo>
                        <a:pt x="680" y="1267"/>
                        <a:pt x="505" y="1351"/>
                        <a:pt x="387" y="1520"/>
                      </a:cubicBezTo>
                      <a:cubicBezTo>
                        <a:pt x="721" y="852"/>
                        <a:pt x="1116" y="244"/>
                        <a:pt x="1846" y="31"/>
                      </a:cubicBezTo>
                      <a:lnTo>
                        <a:pt x="184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99"/>
                <p:cNvSpPr/>
                <p:nvPr/>
              </p:nvSpPr>
              <p:spPr>
                <a:xfrm>
                  <a:off x="7155011" y="2158302"/>
                  <a:ext cx="9921" cy="27432"/>
                </a:xfrm>
                <a:custGeom>
                  <a:rect b="b" l="l" r="r" t="t"/>
                  <a:pathLst>
                    <a:path extrusionOk="0" h="1095" w="396">
                      <a:moveTo>
                        <a:pt x="274" y="0"/>
                      </a:moveTo>
                      <a:cubicBezTo>
                        <a:pt x="122" y="335"/>
                        <a:pt x="0" y="943"/>
                        <a:pt x="396" y="1095"/>
                      </a:cubicBezTo>
                      <a:cubicBezTo>
                        <a:pt x="92" y="882"/>
                        <a:pt x="152" y="426"/>
                        <a:pt x="274" y="31"/>
                      </a:cubicBezTo>
                      <a:cubicBezTo>
                        <a:pt x="304" y="31"/>
                        <a:pt x="274" y="0"/>
                        <a:pt x="2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99"/>
                <p:cNvSpPr/>
                <p:nvPr/>
              </p:nvSpPr>
              <p:spPr>
                <a:xfrm>
                  <a:off x="7153258" y="2150561"/>
                  <a:ext cx="34572" cy="31566"/>
                </a:xfrm>
                <a:custGeom>
                  <a:rect b="b" l="l" r="r" t="t"/>
                  <a:pathLst>
                    <a:path extrusionOk="0" h="1260" w="1380">
                      <a:moveTo>
                        <a:pt x="745" y="0"/>
                      </a:moveTo>
                      <a:cubicBezTo>
                        <a:pt x="262" y="0"/>
                        <a:pt x="0" y="1134"/>
                        <a:pt x="557" y="1252"/>
                      </a:cubicBezTo>
                      <a:cubicBezTo>
                        <a:pt x="584" y="1257"/>
                        <a:pt x="610" y="1260"/>
                        <a:pt x="635" y="1260"/>
                      </a:cubicBezTo>
                      <a:cubicBezTo>
                        <a:pt x="1158" y="1260"/>
                        <a:pt x="1380" y="121"/>
                        <a:pt x="800" y="5"/>
                      </a:cubicBezTo>
                      <a:cubicBezTo>
                        <a:pt x="781" y="2"/>
                        <a:pt x="763" y="0"/>
                        <a:pt x="7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99"/>
                <p:cNvSpPr/>
                <p:nvPr/>
              </p:nvSpPr>
              <p:spPr>
                <a:xfrm>
                  <a:off x="7089520" y="2145349"/>
                  <a:ext cx="16009" cy="22898"/>
                </a:xfrm>
                <a:custGeom>
                  <a:rect b="b" l="l" r="r" t="t"/>
                  <a:pathLst>
                    <a:path extrusionOk="0" h="914" w="639">
                      <a:moveTo>
                        <a:pt x="639" y="1"/>
                      </a:moveTo>
                      <a:cubicBezTo>
                        <a:pt x="639" y="1"/>
                        <a:pt x="608" y="1"/>
                        <a:pt x="608" y="31"/>
                      </a:cubicBezTo>
                      <a:cubicBezTo>
                        <a:pt x="517" y="396"/>
                        <a:pt x="365" y="852"/>
                        <a:pt x="0" y="882"/>
                      </a:cubicBezTo>
                      <a:lnTo>
                        <a:pt x="0" y="912"/>
                      </a:lnTo>
                      <a:cubicBezTo>
                        <a:pt x="11" y="913"/>
                        <a:pt x="22" y="914"/>
                        <a:pt x="32" y="914"/>
                      </a:cubicBezTo>
                      <a:cubicBezTo>
                        <a:pt x="435" y="914"/>
                        <a:pt x="609" y="356"/>
                        <a:pt x="6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99"/>
                <p:cNvSpPr/>
                <p:nvPr/>
              </p:nvSpPr>
              <p:spPr>
                <a:xfrm>
                  <a:off x="7076767" y="2132697"/>
                  <a:ext cx="33971" cy="31416"/>
                </a:xfrm>
                <a:custGeom>
                  <a:rect b="b" l="l" r="r" t="t"/>
                  <a:pathLst>
                    <a:path extrusionOk="0" h="1254" w="1356">
                      <a:moveTo>
                        <a:pt x="752" y="1"/>
                      </a:moveTo>
                      <a:cubicBezTo>
                        <a:pt x="228" y="1"/>
                        <a:pt x="0" y="1065"/>
                        <a:pt x="509" y="1235"/>
                      </a:cubicBezTo>
                      <a:cubicBezTo>
                        <a:pt x="547" y="1247"/>
                        <a:pt x="583" y="1253"/>
                        <a:pt x="618" y="1253"/>
                      </a:cubicBezTo>
                      <a:cubicBezTo>
                        <a:pt x="1098" y="1253"/>
                        <a:pt x="1356" y="161"/>
                        <a:pt x="874" y="19"/>
                      </a:cubicBezTo>
                      <a:cubicBezTo>
                        <a:pt x="832" y="7"/>
                        <a:pt x="791" y="1"/>
                        <a:pt x="75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99"/>
                <p:cNvSpPr/>
                <p:nvPr/>
              </p:nvSpPr>
              <p:spPr>
                <a:xfrm>
                  <a:off x="7167188" y="2113556"/>
                  <a:ext cx="33846" cy="26606"/>
                </a:xfrm>
                <a:custGeom>
                  <a:rect b="b" l="l" r="r" t="t"/>
                  <a:pathLst>
                    <a:path extrusionOk="0" h="1062" w="1351">
                      <a:moveTo>
                        <a:pt x="424" y="1"/>
                      </a:moveTo>
                      <a:cubicBezTo>
                        <a:pt x="330" y="1"/>
                        <a:pt x="237" y="18"/>
                        <a:pt x="153" y="54"/>
                      </a:cubicBezTo>
                      <a:cubicBezTo>
                        <a:pt x="31" y="115"/>
                        <a:pt x="1" y="236"/>
                        <a:pt x="31" y="358"/>
                      </a:cubicBezTo>
                      <a:cubicBezTo>
                        <a:pt x="92" y="570"/>
                        <a:pt x="274" y="631"/>
                        <a:pt x="426" y="722"/>
                      </a:cubicBezTo>
                      <a:cubicBezTo>
                        <a:pt x="578" y="844"/>
                        <a:pt x="700" y="935"/>
                        <a:pt x="852" y="1026"/>
                      </a:cubicBezTo>
                      <a:cubicBezTo>
                        <a:pt x="900" y="1050"/>
                        <a:pt x="949" y="1061"/>
                        <a:pt x="997" y="1061"/>
                      </a:cubicBezTo>
                      <a:cubicBezTo>
                        <a:pt x="1189" y="1061"/>
                        <a:pt x="1350" y="881"/>
                        <a:pt x="1277" y="662"/>
                      </a:cubicBezTo>
                      <a:cubicBezTo>
                        <a:pt x="1186" y="449"/>
                        <a:pt x="1034" y="236"/>
                        <a:pt x="821" y="115"/>
                      </a:cubicBezTo>
                      <a:cubicBezTo>
                        <a:pt x="711" y="41"/>
                        <a:pt x="567" y="1"/>
                        <a:pt x="4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99"/>
                <p:cNvSpPr/>
                <p:nvPr/>
              </p:nvSpPr>
              <p:spPr>
                <a:xfrm>
                  <a:off x="7081903" y="2096494"/>
                  <a:ext cx="38105" cy="18414"/>
                </a:xfrm>
                <a:custGeom>
                  <a:rect b="b" l="l" r="r" t="t"/>
                  <a:pathLst>
                    <a:path extrusionOk="0" h="735" w="1521">
                      <a:moveTo>
                        <a:pt x="918" y="1"/>
                      </a:moveTo>
                      <a:cubicBezTo>
                        <a:pt x="896" y="1"/>
                        <a:pt x="873" y="2"/>
                        <a:pt x="851" y="5"/>
                      </a:cubicBezTo>
                      <a:cubicBezTo>
                        <a:pt x="578" y="5"/>
                        <a:pt x="365" y="96"/>
                        <a:pt x="183" y="248"/>
                      </a:cubicBezTo>
                      <a:cubicBezTo>
                        <a:pt x="0" y="431"/>
                        <a:pt x="122" y="704"/>
                        <a:pt x="335" y="735"/>
                      </a:cubicBezTo>
                      <a:lnTo>
                        <a:pt x="882" y="735"/>
                      </a:lnTo>
                      <a:cubicBezTo>
                        <a:pt x="1064" y="735"/>
                        <a:pt x="1247" y="704"/>
                        <a:pt x="1399" y="613"/>
                      </a:cubicBezTo>
                      <a:cubicBezTo>
                        <a:pt x="1490" y="522"/>
                        <a:pt x="1520" y="400"/>
                        <a:pt x="1459" y="279"/>
                      </a:cubicBezTo>
                      <a:cubicBezTo>
                        <a:pt x="1323" y="115"/>
                        <a:pt x="1113" y="1"/>
                        <a:pt x="9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99"/>
                <p:cNvSpPr/>
                <p:nvPr/>
              </p:nvSpPr>
              <p:spPr>
                <a:xfrm>
                  <a:off x="7133690" y="2245541"/>
                  <a:ext cx="20568" cy="9495"/>
                </a:xfrm>
                <a:custGeom>
                  <a:rect b="b" l="l" r="r" t="t"/>
                  <a:pathLst>
                    <a:path extrusionOk="0" h="379" w="821">
                      <a:moveTo>
                        <a:pt x="769" y="0"/>
                      </a:moveTo>
                      <a:cubicBezTo>
                        <a:pt x="764" y="0"/>
                        <a:pt x="760" y="4"/>
                        <a:pt x="760" y="14"/>
                      </a:cubicBezTo>
                      <a:cubicBezTo>
                        <a:pt x="669" y="105"/>
                        <a:pt x="578" y="227"/>
                        <a:pt x="426" y="227"/>
                      </a:cubicBezTo>
                      <a:cubicBezTo>
                        <a:pt x="274" y="227"/>
                        <a:pt x="122" y="196"/>
                        <a:pt x="0" y="105"/>
                      </a:cubicBezTo>
                      <a:lnTo>
                        <a:pt x="0" y="135"/>
                      </a:lnTo>
                      <a:cubicBezTo>
                        <a:pt x="92" y="287"/>
                        <a:pt x="304" y="379"/>
                        <a:pt x="487" y="379"/>
                      </a:cubicBezTo>
                      <a:cubicBezTo>
                        <a:pt x="669" y="318"/>
                        <a:pt x="791" y="196"/>
                        <a:pt x="821" y="14"/>
                      </a:cubicBezTo>
                      <a:cubicBezTo>
                        <a:pt x="801" y="14"/>
                        <a:pt x="780" y="0"/>
                        <a:pt x="76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99"/>
                <p:cNvSpPr/>
                <p:nvPr/>
              </p:nvSpPr>
              <p:spPr>
                <a:xfrm>
                  <a:off x="7092000" y="2100878"/>
                  <a:ext cx="55416" cy="123784"/>
                </a:xfrm>
                <a:custGeom>
                  <a:rect b="b" l="l" r="r" t="t"/>
                  <a:pathLst>
                    <a:path extrusionOk="0" h="4941" w="2212">
                      <a:moveTo>
                        <a:pt x="1447" y="0"/>
                      </a:moveTo>
                      <a:cubicBezTo>
                        <a:pt x="1439" y="0"/>
                        <a:pt x="1430" y="4"/>
                        <a:pt x="1421" y="13"/>
                      </a:cubicBezTo>
                      <a:cubicBezTo>
                        <a:pt x="813" y="1259"/>
                        <a:pt x="357" y="2535"/>
                        <a:pt x="23" y="3873"/>
                      </a:cubicBezTo>
                      <a:cubicBezTo>
                        <a:pt x="1" y="3929"/>
                        <a:pt x="69" y="3948"/>
                        <a:pt x="170" y="3948"/>
                      </a:cubicBezTo>
                      <a:cubicBezTo>
                        <a:pt x="344" y="3948"/>
                        <a:pt x="615" y="3892"/>
                        <a:pt x="692" y="3873"/>
                      </a:cubicBezTo>
                      <a:lnTo>
                        <a:pt x="692" y="3873"/>
                      </a:lnTo>
                      <a:lnTo>
                        <a:pt x="479" y="4694"/>
                      </a:lnTo>
                      <a:cubicBezTo>
                        <a:pt x="479" y="4724"/>
                        <a:pt x="509" y="4785"/>
                        <a:pt x="540" y="4785"/>
                      </a:cubicBezTo>
                      <a:cubicBezTo>
                        <a:pt x="600" y="4815"/>
                        <a:pt x="661" y="4846"/>
                        <a:pt x="692" y="4846"/>
                      </a:cubicBezTo>
                      <a:cubicBezTo>
                        <a:pt x="844" y="4906"/>
                        <a:pt x="1026" y="4937"/>
                        <a:pt x="1178" y="4937"/>
                      </a:cubicBezTo>
                      <a:cubicBezTo>
                        <a:pt x="1209" y="4939"/>
                        <a:pt x="1240" y="4941"/>
                        <a:pt x="1271" y="4941"/>
                      </a:cubicBezTo>
                      <a:cubicBezTo>
                        <a:pt x="1604" y="4941"/>
                        <a:pt x="1931" y="4794"/>
                        <a:pt x="2181" y="4572"/>
                      </a:cubicBezTo>
                      <a:cubicBezTo>
                        <a:pt x="2211" y="4542"/>
                        <a:pt x="2211" y="4511"/>
                        <a:pt x="2181" y="4511"/>
                      </a:cubicBezTo>
                      <a:cubicBezTo>
                        <a:pt x="1909" y="4656"/>
                        <a:pt x="1615" y="4726"/>
                        <a:pt x="1319" y="4726"/>
                      </a:cubicBezTo>
                      <a:cubicBezTo>
                        <a:pt x="1119" y="4726"/>
                        <a:pt x="918" y="4694"/>
                        <a:pt x="722" y="4633"/>
                      </a:cubicBezTo>
                      <a:cubicBezTo>
                        <a:pt x="722" y="4633"/>
                        <a:pt x="1026" y="3630"/>
                        <a:pt x="1026" y="3630"/>
                      </a:cubicBezTo>
                      <a:cubicBezTo>
                        <a:pt x="955" y="3621"/>
                        <a:pt x="886" y="3617"/>
                        <a:pt x="819" y="3617"/>
                      </a:cubicBezTo>
                      <a:cubicBezTo>
                        <a:pt x="658" y="3617"/>
                        <a:pt x="508" y="3639"/>
                        <a:pt x="357" y="3660"/>
                      </a:cubicBezTo>
                      <a:cubicBezTo>
                        <a:pt x="661" y="2444"/>
                        <a:pt x="1178" y="1289"/>
                        <a:pt x="1482" y="43"/>
                      </a:cubicBezTo>
                      <a:cubicBezTo>
                        <a:pt x="1482" y="22"/>
                        <a:pt x="1467" y="0"/>
                        <a:pt x="14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99"/>
                <p:cNvSpPr/>
                <p:nvPr/>
              </p:nvSpPr>
              <p:spPr>
                <a:xfrm>
                  <a:off x="7115401" y="2214649"/>
                  <a:ext cx="32769" cy="22873"/>
                </a:xfrm>
                <a:custGeom>
                  <a:rect b="b" l="l" r="r" t="t"/>
                  <a:pathLst>
                    <a:path extrusionOk="0" h="913" w="1308">
                      <a:moveTo>
                        <a:pt x="1247" y="1"/>
                      </a:moveTo>
                      <a:cubicBezTo>
                        <a:pt x="951" y="137"/>
                        <a:pt x="637" y="206"/>
                        <a:pt x="320" y="206"/>
                      </a:cubicBezTo>
                      <a:cubicBezTo>
                        <a:pt x="214" y="206"/>
                        <a:pt x="107" y="198"/>
                        <a:pt x="1" y="183"/>
                      </a:cubicBezTo>
                      <a:lnTo>
                        <a:pt x="1" y="183"/>
                      </a:lnTo>
                      <a:cubicBezTo>
                        <a:pt x="92" y="426"/>
                        <a:pt x="274" y="639"/>
                        <a:pt x="518" y="791"/>
                      </a:cubicBezTo>
                      <a:cubicBezTo>
                        <a:pt x="639" y="882"/>
                        <a:pt x="761" y="912"/>
                        <a:pt x="913" y="912"/>
                      </a:cubicBezTo>
                      <a:cubicBezTo>
                        <a:pt x="1247" y="912"/>
                        <a:pt x="1308" y="639"/>
                        <a:pt x="1308" y="365"/>
                      </a:cubicBezTo>
                      <a:cubicBezTo>
                        <a:pt x="1277" y="244"/>
                        <a:pt x="1277" y="122"/>
                        <a:pt x="12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99"/>
                <p:cNvSpPr/>
                <p:nvPr/>
              </p:nvSpPr>
              <p:spPr>
                <a:xfrm>
                  <a:off x="7128354" y="2223693"/>
                  <a:ext cx="19817" cy="13829"/>
                </a:xfrm>
                <a:custGeom>
                  <a:rect b="b" l="l" r="r" t="t"/>
                  <a:pathLst>
                    <a:path extrusionOk="0" h="552" w="791">
                      <a:moveTo>
                        <a:pt x="707" y="0"/>
                      </a:moveTo>
                      <a:cubicBezTo>
                        <a:pt x="402" y="0"/>
                        <a:pt x="112" y="151"/>
                        <a:pt x="1" y="430"/>
                      </a:cubicBezTo>
                      <a:cubicBezTo>
                        <a:pt x="122" y="521"/>
                        <a:pt x="244" y="551"/>
                        <a:pt x="396" y="551"/>
                      </a:cubicBezTo>
                      <a:cubicBezTo>
                        <a:pt x="730" y="551"/>
                        <a:pt x="791" y="278"/>
                        <a:pt x="791" y="4"/>
                      </a:cubicBezTo>
                      <a:cubicBezTo>
                        <a:pt x="763" y="2"/>
                        <a:pt x="735" y="0"/>
                        <a:pt x="707" y="0"/>
                      </a:cubicBezTo>
                      <a:close/>
                    </a:path>
                  </a:pathLst>
                </a:custGeom>
                <a:solidFill>
                  <a:srgbClr val="FF9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99"/>
                <p:cNvSpPr/>
                <p:nvPr/>
              </p:nvSpPr>
              <p:spPr>
                <a:xfrm>
                  <a:off x="6683618" y="2428911"/>
                  <a:ext cx="734164" cy="446736"/>
                </a:xfrm>
                <a:custGeom>
                  <a:rect b="b" l="l" r="r" t="t"/>
                  <a:pathLst>
                    <a:path extrusionOk="0" h="17832" w="29305">
                      <a:moveTo>
                        <a:pt x="27729" y="1"/>
                      </a:moveTo>
                      <a:cubicBezTo>
                        <a:pt x="27151" y="1"/>
                        <a:pt x="26307" y="399"/>
                        <a:pt x="25107" y="1418"/>
                      </a:cubicBezTo>
                      <a:cubicBezTo>
                        <a:pt x="22858" y="3364"/>
                        <a:pt x="18268" y="7102"/>
                        <a:pt x="17600" y="7376"/>
                      </a:cubicBezTo>
                      <a:cubicBezTo>
                        <a:pt x="17581" y="7383"/>
                        <a:pt x="17556" y="7387"/>
                        <a:pt x="17527" y="7387"/>
                      </a:cubicBezTo>
                      <a:cubicBezTo>
                        <a:pt x="16388" y="7387"/>
                        <a:pt x="7542" y="1901"/>
                        <a:pt x="6024" y="1901"/>
                      </a:cubicBezTo>
                      <a:cubicBezTo>
                        <a:pt x="6000" y="1901"/>
                        <a:pt x="5978" y="1902"/>
                        <a:pt x="5958" y="1905"/>
                      </a:cubicBezTo>
                      <a:cubicBezTo>
                        <a:pt x="4651" y="2087"/>
                        <a:pt x="0" y="9382"/>
                        <a:pt x="943" y="10203"/>
                      </a:cubicBezTo>
                      <a:cubicBezTo>
                        <a:pt x="3770" y="12725"/>
                        <a:pt x="13952" y="17832"/>
                        <a:pt x="18147" y="17832"/>
                      </a:cubicBezTo>
                      <a:cubicBezTo>
                        <a:pt x="20062" y="17802"/>
                        <a:pt x="25411" y="10689"/>
                        <a:pt x="28299" y="4336"/>
                      </a:cubicBezTo>
                      <a:cubicBezTo>
                        <a:pt x="28899" y="2958"/>
                        <a:pt x="29304" y="1"/>
                        <a:pt x="27729"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99"/>
                <p:cNvSpPr/>
                <p:nvPr/>
              </p:nvSpPr>
              <p:spPr>
                <a:xfrm>
                  <a:off x="6506185" y="2254886"/>
                  <a:ext cx="409709" cy="463897"/>
                </a:xfrm>
                <a:custGeom>
                  <a:rect b="b" l="l" r="r" t="t"/>
                  <a:pathLst>
                    <a:path extrusionOk="0" h="18517" w="16354">
                      <a:moveTo>
                        <a:pt x="1678" y="1"/>
                      </a:moveTo>
                      <a:cubicBezTo>
                        <a:pt x="1526" y="1"/>
                        <a:pt x="1372" y="50"/>
                        <a:pt x="1216" y="157"/>
                      </a:cubicBezTo>
                      <a:cubicBezTo>
                        <a:pt x="61" y="948"/>
                        <a:pt x="1003" y="3015"/>
                        <a:pt x="1003" y="3015"/>
                      </a:cubicBezTo>
                      <a:cubicBezTo>
                        <a:pt x="1003" y="3015"/>
                        <a:pt x="304" y="3866"/>
                        <a:pt x="578" y="5750"/>
                      </a:cubicBezTo>
                      <a:cubicBezTo>
                        <a:pt x="578" y="5750"/>
                        <a:pt x="0" y="6662"/>
                        <a:pt x="821" y="8425"/>
                      </a:cubicBezTo>
                      <a:cubicBezTo>
                        <a:pt x="730" y="8881"/>
                        <a:pt x="791" y="9398"/>
                        <a:pt x="1003" y="9823"/>
                      </a:cubicBezTo>
                      <a:cubicBezTo>
                        <a:pt x="2797" y="13775"/>
                        <a:pt x="6839" y="16328"/>
                        <a:pt x="10000" y="18516"/>
                      </a:cubicBezTo>
                      <a:lnTo>
                        <a:pt x="16353" y="10766"/>
                      </a:lnTo>
                      <a:cubicBezTo>
                        <a:pt x="15168" y="9975"/>
                        <a:pt x="8997" y="6723"/>
                        <a:pt x="5228" y="3683"/>
                      </a:cubicBezTo>
                      <a:cubicBezTo>
                        <a:pt x="3788" y="2510"/>
                        <a:pt x="2769" y="1"/>
                        <a:pt x="1678"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99"/>
                <p:cNvSpPr/>
                <p:nvPr/>
              </p:nvSpPr>
              <p:spPr>
                <a:xfrm>
                  <a:off x="6531314" y="2330098"/>
                  <a:ext cx="149614" cy="167401"/>
                </a:xfrm>
                <a:custGeom>
                  <a:rect b="b" l="l" r="r" t="t"/>
                  <a:pathLst>
                    <a:path extrusionOk="0" h="6682" w="5972">
                      <a:moveTo>
                        <a:pt x="35" y="0"/>
                      </a:moveTo>
                      <a:cubicBezTo>
                        <a:pt x="16" y="0"/>
                        <a:pt x="0" y="22"/>
                        <a:pt x="0" y="43"/>
                      </a:cubicBezTo>
                      <a:cubicBezTo>
                        <a:pt x="1307" y="2748"/>
                        <a:pt x="3344" y="5028"/>
                        <a:pt x="5897" y="6669"/>
                      </a:cubicBezTo>
                      <a:cubicBezTo>
                        <a:pt x="5913" y="6677"/>
                        <a:pt x="5927" y="6681"/>
                        <a:pt x="5938" y="6681"/>
                      </a:cubicBezTo>
                      <a:cubicBezTo>
                        <a:pt x="5968" y="6681"/>
                        <a:pt x="5972" y="6653"/>
                        <a:pt x="5927" y="6609"/>
                      </a:cubicBezTo>
                      <a:cubicBezTo>
                        <a:pt x="4833" y="5757"/>
                        <a:pt x="3769" y="4785"/>
                        <a:pt x="2797" y="3782"/>
                      </a:cubicBezTo>
                      <a:cubicBezTo>
                        <a:pt x="1794" y="2596"/>
                        <a:pt x="882" y="1350"/>
                        <a:pt x="61" y="13"/>
                      </a:cubicBezTo>
                      <a:cubicBezTo>
                        <a:pt x="52" y="4"/>
                        <a:pt x="43" y="0"/>
                        <a:pt x="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99"/>
                <p:cNvSpPr/>
                <p:nvPr/>
              </p:nvSpPr>
              <p:spPr>
                <a:xfrm>
                  <a:off x="6520641" y="2398170"/>
                  <a:ext cx="122807" cy="163067"/>
                </a:xfrm>
                <a:custGeom>
                  <a:rect b="b" l="l" r="r" t="t"/>
                  <a:pathLst>
                    <a:path extrusionOk="0" h="6509" w="4902">
                      <a:moveTo>
                        <a:pt x="1" y="1"/>
                      </a:moveTo>
                      <a:cubicBezTo>
                        <a:pt x="973" y="2554"/>
                        <a:pt x="2645" y="4803"/>
                        <a:pt x="4803" y="6475"/>
                      </a:cubicBezTo>
                      <a:cubicBezTo>
                        <a:pt x="4827" y="6498"/>
                        <a:pt x="4850" y="6508"/>
                        <a:pt x="4866" y="6508"/>
                      </a:cubicBezTo>
                      <a:cubicBezTo>
                        <a:pt x="4893" y="6508"/>
                        <a:pt x="4902" y="6482"/>
                        <a:pt x="4864" y="6445"/>
                      </a:cubicBezTo>
                      <a:cubicBezTo>
                        <a:pt x="3831" y="5472"/>
                        <a:pt x="2068" y="3800"/>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99"/>
                <p:cNvSpPr/>
                <p:nvPr/>
              </p:nvSpPr>
              <p:spPr>
                <a:xfrm>
                  <a:off x="6526729" y="2465966"/>
                  <a:ext cx="95525" cy="129346"/>
                </a:xfrm>
                <a:custGeom>
                  <a:rect b="b" l="l" r="r" t="t"/>
                  <a:pathLst>
                    <a:path extrusionOk="0" h="5163" w="3813">
                      <a:moveTo>
                        <a:pt x="1" y="0"/>
                      </a:moveTo>
                      <a:cubicBezTo>
                        <a:pt x="1186" y="2553"/>
                        <a:pt x="1885" y="3374"/>
                        <a:pt x="3709" y="5137"/>
                      </a:cubicBezTo>
                      <a:cubicBezTo>
                        <a:pt x="3736" y="5155"/>
                        <a:pt x="3757" y="5162"/>
                        <a:pt x="3773" y="5162"/>
                      </a:cubicBezTo>
                      <a:cubicBezTo>
                        <a:pt x="3810" y="5162"/>
                        <a:pt x="3813" y="5119"/>
                        <a:pt x="3770" y="5076"/>
                      </a:cubicBezTo>
                      <a:cubicBezTo>
                        <a:pt x="2129" y="3404"/>
                        <a:pt x="1278" y="2128"/>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99"/>
                <p:cNvSpPr/>
                <p:nvPr/>
              </p:nvSpPr>
              <p:spPr>
                <a:xfrm>
                  <a:off x="6653152" y="2261450"/>
                  <a:ext cx="262751" cy="262400"/>
                </a:xfrm>
                <a:custGeom>
                  <a:rect b="b" l="l" r="r" t="t"/>
                  <a:pathLst>
                    <a:path extrusionOk="0" h="10474" w="10488">
                      <a:moveTo>
                        <a:pt x="1771" y="0"/>
                      </a:moveTo>
                      <a:cubicBezTo>
                        <a:pt x="1573" y="0"/>
                        <a:pt x="1405" y="53"/>
                        <a:pt x="1277" y="169"/>
                      </a:cubicBezTo>
                      <a:cubicBezTo>
                        <a:pt x="1" y="1294"/>
                        <a:pt x="3527" y="4637"/>
                        <a:pt x="4195" y="5640"/>
                      </a:cubicBezTo>
                      <a:cubicBezTo>
                        <a:pt x="4774" y="6471"/>
                        <a:pt x="4790" y="6843"/>
                        <a:pt x="4417" y="6843"/>
                      </a:cubicBezTo>
                      <a:cubicBezTo>
                        <a:pt x="4339" y="6843"/>
                        <a:pt x="4244" y="6827"/>
                        <a:pt x="4134" y="6795"/>
                      </a:cubicBezTo>
                      <a:lnTo>
                        <a:pt x="4134" y="6795"/>
                      </a:lnTo>
                      <a:cubicBezTo>
                        <a:pt x="6384" y="8224"/>
                        <a:pt x="9332" y="9744"/>
                        <a:pt x="10487" y="10473"/>
                      </a:cubicBezTo>
                      <a:cubicBezTo>
                        <a:pt x="10487" y="10473"/>
                        <a:pt x="9454" y="7312"/>
                        <a:pt x="8451" y="5579"/>
                      </a:cubicBezTo>
                      <a:cubicBezTo>
                        <a:pt x="7551" y="4025"/>
                        <a:pt x="3495" y="0"/>
                        <a:pt x="1771"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99"/>
                <p:cNvSpPr/>
                <p:nvPr/>
              </p:nvSpPr>
              <p:spPr>
                <a:xfrm>
                  <a:off x="6819938" y="2426982"/>
                  <a:ext cx="596650" cy="458486"/>
                </a:xfrm>
                <a:custGeom>
                  <a:rect b="b" l="l" r="r" t="t"/>
                  <a:pathLst>
                    <a:path extrusionOk="0" h="18301" w="23816">
                      <a:moveTo>
                        <a:pt x="22417" y="0"/>
                      </a:moveTo>
                      <a:cubicBezTo>
                        <a:pt x="21840" y="0"/>
                        <a:pt x="21015" y="348"/>
                        <a:pt x="19879" y="1191"/>
                      </a:cubicBezTo>
                      <a:cubicBezTo>
                        <a:pt x="15958" y="4049"/>
                        <a:pt x="12493" y="7210"/>
                        <a:pt x="12128" y="7240"/>
                      </a:cubicBezTo>
                      <a:cubicBezTo>
                        <a:pt x="12127" y="7240"/>
                        <a:pt x="12125" y="7240"/>
                        <a:pt x="12123" y="7240"/>
                      </a:cubicBezTo>
                      <a:cubicBezTo>
                        <a:pt x="11733" y="7240"/>
                        <a:pt x="4742" y="3775"/>
                        <a:pt x="4742" y="3775"/>
                      </a:cubicBezTo>
                      <a:lnTo>
                        <a:pt x="0" y="13350"/>
                      </a:lnTo>
                      <a:cubicBezTo>
                        <a:pt x="0" y="13350"/>
                        <a:pt x="8286" y="18301"/>
                        <a:pt x="12237" y="18301"/>
                      </a:cubicBezTo>
                      <a:cubicBezTo>
                        <a:pt x="12620" y="18301"/>
                        <a:pt x="12963" y="18254"/>
                        <a:pt x="13253" y="18152"/>
                      </a:cubicBezTo>
                      <a:cubicBezTo>
                        <a:pt x="16505" y="16967"/>
                        <a:pt x="22220" y="6906"/>
                        <a:pt x="23131" y="4049"/>
                      </a:cubicBezTo>
                      <a:cubicBezTo>
                        <a:pt x="23756" y="2047"/>
                        <a:pt x="23816" y="0"/>
                        <a:pt x="22417"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99"/>
                <p:cNvSpPr/>
                <p:nvPr/>
              </p:nvSpPr>
              <p:spPr>
                <a:xfrm>
                  <a:off x="6778799" y="2497935"/>
                  <a:ext cx="188119" cy="286350"/>
                </a:xfrm>
                <a:custGeom>
                  <a:rect b="b" l="l" r="r" t="t"/>
                  <a:pathLst>
                    <a:path extrusionOk="0" h="11430" w="7509">
                      <a:moveTo>
                        <a:pt x="5259" y="1"/>
                      </a:moveTo>
                      <a:lnTo>
                        <a:pt x="1" y="10214"/>
                      </a:lnTo>
                      <a:lnTo>
                        <a:pt x="2493" y="11429"/>
                      </a:lnTo>
                      <a:lnTo>
                        <a:pt x="7509" y="1065"/>
                      </a:lnTo>
                      <a:lnTo>
                        <a:pt x="5259"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99"/>
                <p:cNvSpPr/>
                <p:nvPr/>
              </p:nvSpPr>
              <p:spPr>
                <a:xfrm>
                  <a:off x="6854212" y="2545613"/>
                  <a:ext cx="105872" cy="213097"/>
                </a:xfrm>
                <a:custGeom>
                  <a:rect b="b" l="l" r="r" t="t"/>
                  <a:pathLst>
                    <a:path extrusionOk="0" h="8506" w="4226">
                      <a:moveTo>
                        <a:pt x="4177" y="0"/>
                      </a:moveTo>
                      <a:cubicBezTo>
                        <a:pt x="4170" y="0"/>
                        <a:pt x="4164" y="4"/>
                        <a:pt x="4164" y="13"/>
                      </a:cubicBezTo>
                      <a:cubicBezTo>
                        <a:pt x="3769" y="651"/>
                        <a:pt x="3435" y="1350"/>
                        <a:pt x="3100" y="2019"/>
                      </a:cubicBezTo>
                      <a:cubicBezTo>
                        <a:pt x="2736" y="2687"/>
                        <a:pt x="2371" y="3447"/>
                        <a:pt x="2006" y="4177"/>
                      </a:cubicBezTo>
                      <a:cubicBezTo>
                        <a:pt x="1307" y="5575"/>
                        <a:pt x="638" y="7004"/>
                        <a:pt x="0" y="8463"/>
                      </a:cubicBezTo>
                      <a:cubicBezTo>
                        <a:pt x="0" y="8484"/>
                        <a:pt x="30" y="8506"/>
                        <a:pt x="48" y="8506"/>
                      </a:cubicBezTo>
                      <a:cubicBezTo>
                        <a:pt x="56" y="8506"/>
                        <a:pt x="61" y="8502"/>
                        <a:pt x="61" y="8493"/>
                      </a:cubicBezTo>
                      <a:cubicBezTo>
                        <a:pt x="821" y="7125"/>
                        <a:pt x="1550" y="5727"/>
                        <a:pt x="2249" y="4298"/>
                      </a:cubicBezTo>
                      <a:cubicBezTo>
                        <a:pt x="2584" y="3599"/>
                        <a:pt x="2918" y="2900"/>
                        <a:pt x="3252" y="2171"/>
                      </a:cubicBezTo>
                      <a:cubicBezTo>
                        <a:pt x="3587" y="1472"/>
                        <a:pt x="3952" y="773"/>
                        <a:pt x="4225" y="43"/>
                      </a:cubicBezTo>
                      <a:cubicBezTo>
                        <a:pt x="4225" y="22"/>
                        <a:pt x="4195" y="0"/>
                        <a:pt x="417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99"/>
                <p:cNvSpPr/>
                <p:nvPr/>
              </p:nvSpPr>
              <p:spPr>
                <a:xfrm>
                  <a:off x="6962345" y="2495505"/>
                  <a:ext cx="305916" cy="118473"/>
                </a:xfrm>
                <a:custGeom>
                  <a:rect b="b" l="l" r="r" t="t"/>
                  <a:pathLst>
                    <a:path extrusionOk="0" h="4729" w="12211">
                      <a:moveTo>
                        <a:pt x="12143" y="0"/>
                      </a:moveTo>
                      <a:cubicBezTo>
                        <a:pt x="12137" y="0"/>
                        <a:pt x="12133" y="2"/>
                        <a:pt x="12128" y="7"/>
                      </a:cubicBezTo>
                      <a:cubicBezTo>
                        <a:pt x="11703" y="280"/>
                        <a:pt x="6809" y="4292"/>
                        <a:pt x="6566" y="4414"/>
                      </a:cubicBezTo>
                      <a:cubicBezTo>
                        <a:pt x="6520" y="4433"/>
                        <a:pt x="6472" y="4442"/>
                        <a:pt x="6422" y="4442"/>
                      </a:cubicBezTo>
                      <a:cubicBezTo>
                        <a:pt x="6238" y="4442"/>
                        <a:pt x="6028" y="4327"/>
                        <a:pt x="5836" y="4231"/>
                      </a:cubicBezTo>
                      <a:cubicBezTo>
                        <a:pt x="4924" y="3806"/>
                        <a:pt x="4013" y="3350"/>
                        <a:pt x="3101" y="2894"/>
                      </a:cubicBezTo>
                      <a:cubicBezTo>
                        <a:pt x="2067" y="2377"/>
                        <a:pt x="1095" y="1982"/>
                        <a:pt x="61" y="1466"/>
                      </a:cubicBezTo>
                      <a:cubicBezTo>
                        <a:pt x="0" y="1466"/>
                        <a:pt x="0" y="1496"/>
                        <a:pt x="31" y="1526"/>
                      </a:cubicBezTo>
                      <a:cubicBezTo>
                        <a:pt x="973" y="2043"/>
                        <a:pt x="1794" y="2529"/>
                        <a:pt x="2736" y="3016"/>
                      </a:cubicBezTo>
                      <a:cubicBezTo>
                        <a:pt x="3709" y="3502"/>
                        <a:pt x="4651" y="3988"/>
                        <a:pt x="5623" y="4444"/>
                      </a:cubicBezTo>
                      <a:cubicBezTo>
                        <a:pt x="5857" y="4572"/>
                        <a:pt x="6106" y="4729"/>
                        <a:pt x="6369" y="4729"/>
                      </a:cubicBezTo>
                      <a:cubicBezTo>
                        <a:pt x="6483" y="4729"/>
                        <a:pt x="6599" y="4700"/>
                        <a:pt x="6718" y="4627"/>
                      </a:cubicBezTo>
                      <a:cubicBezTo>
                        <a:pt x="7143" y="4323"/>
                        <a:pt x="11733" y="523"/>
                        <a:pt x="12159" y="67"/>
                      </a:cubicBezTo>
                      <a:cubicBezTo>
                        <a:pt x="12211" y="67"/>
                        <a:pt x="12173" y="0"/>
                        <a:pt x="1214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99"/>
                <p:cNvSpPr/>
                <p:nvPr/>
              </p:nvSpPr>
              <p:spPr>
                <a:xfrm>
                  <a:off x="6775767" y="2599229"/>
                  <a:ext cx="599306" cy="290158"/>
                </a:xfrm>
                <a:custGeom>
                  <a:rect b="b" l="l" r="r" t="t"/>
                  <a:pathLst>
                    <a:path extrusionOk="0" h="11582" w="23922">
                      <a:moveTo>
                        <a:pt x="23861" y="0"/>
                      </a:moveTo>
                      <a:cubicBezTo>
                        <a:pt x="23223" y="1003"/>
                        <a:pt x="22584" y="2006"/>
                        <a:pt x="21916" y="3009"/>
                      </a:cubicBezTo>
                      <a:cubicBezTo>
                        <a:pt x="21247" y="3982"/>
                        <a:pt x="20548" y="5016"/>
                        <a:pt x="19818" y="5988"/>
                      </a:cubicBezTo>
                      <a:cubicBezTo>
                        <a:pt x="19119" y="6961"/>
                        <a:pt x="18451" y="7842"/>
                        <a:pt x="17691" y="8724"/>
                      </a:cubicBezTo>
                      <a:cubicBezTo>
                        <a:pt x="17295" y="9180"/>
                        <a:pt x="16900" y="9605"/>
                        <a:pt x="16475" y="10031"/>
                      </a:cubicBezTo>
                      <a:cubicBezTo>
                        <a:pt x="16080" y="10456"/>
                        <a:pt x="15593" y="10791"/>
                        <a:pt x="15077" y="11034"/>
                      </a:cubicBezTo>
                      <a:cubicBezTo>
                        <a:pt x="14639" y="11195"/>
                        <a:pt x="14167" y="11269"/>
                        <a:pt x="13699" y="11269"/>
                      </a:cubicBezTo>
                      <a:cubicBezTo>
                        <a:pt x="13550" y="11269"/>
                        <a:pt x="13400" y="11261"/>
                        <a:pt x="13253" y="11247"/>
                      </a:cubicBezTo>
                      <a:cubicBezTo>
                        <a:pt x="12949" y="11216"/>
                        <a:pt x="12645" y="11186"/>
                        <a:pt x="12371" y="11125"/>
                      </a:cubicBezTo>
                      <a:cubicBezTo>
                        <a:pt x="11733" y="10973"/>
                        <a:pt x="11125" y="10791"/>
                        <a:pt x="10548" y="10608"/>
                      </a:cubicBezTo>
                      <a:cubicBezTo>
                        <a:pt x="8815" y="10031"/>
                        <a:pt x="7174" y="9301"/>
                        <a:pt x="5593" y="8450"/>
                      </a:cubicBezTo>
                      <a:cubicBezTo>
                        <a:pt x="5137" y="8207"/>
                        <a:pt x="4712" y="7964"/>
                        <a:pt x="4256" y="7751"/>
                      </a:cubicBezTo>
                      <a:cubicBezTo>
                        <a:pt x="3800" y="7508"/>
                        <a:pt x="3283" y="7234"/>
                        <a:pt x="2797" y="7022"/>
                      </a:cubicBezTo>
                      <a:cubicBezTo>
                        <a:pt x="2736" y="7113"/>
                        <a:pt x="2675" y="7234"/>
                        <a:pt x="2614" y="7326"/>
                      </a:cubicBezTo>
                      <a:cubicBezTo>
                        <a:pt x="2432" y="7204"/>
                        <a:pt x="213" y="6171"/>
                        <a:pt x="183" y="6171"/>
                      </a:cubicBezTo>
                      <a:cubicBezTo>
                        <a:pt x="274" y="5958"/>
                        <a:pt x="365" y="5775"/>
                        <a:pt x="426" y="5593"/>
                      </a:cubicBezTo>
                      <a:cubicBezTo>
                        <a:pt x="426" y="5557"/>
                        <a:pt x="426" y="5543"/>
                        <a:pt x="420" y="5543"/>
                      </a:cubicBezTo>
                      <a:cubicBezTo>
                        <a:pt x="415" y="5543"/>
                        <a:pt x="408" y="5550"/>
                        <a:pt x="395" y="5563"/>
                      </a:cubicBezTo>
                      <a:cubicBezTo>
                        <a:pt x="244" y="5775"/>
                        <a:pt x="122" y="6019"/>
                        <a:pt x="0" y="6262"/>
                      </a:cubicBezTo>
                      <a:cubicBezTo>
                        <a:pt x="0" y="6262"/>
                        <a:pt x="2552" y="7478"/>
                        <a:pt x="2613" y="7478"/>
                      </a:cubicBezTo>
                      <a:cubicBezTo>
                        <a:pt x="2614" y="7478"/>
                        <a:pt x="2614" y="7478"/>
                        <a:pt x="2614" y="7478"/>
                      </a:cubicBezTo>
                      <a:cubicBezTo>
                        <a:pt x="2645" y="7478"/>
                        <a:pt x="2827" y="7113"/>
                        <a:pt x="2827" y="7113"/>
                      </a:cubicBezTo>
                      <a:cubicBezTo>
                        <a:pt x="3253" y="7326"/>
                        <a:pt x="3648" y="7569"/>
                        <a:pt x="4043" y="7812"/>
                      </a:cubicBezTo>
                      <a:cubicBezTo>
                        <a:pt x="4469" y="8086"/>
                        <a:pt x="4864" y="8298"/>
                        <a:pt x="5289" y="8541"/>
                      </a:cubicBezTo>
                      <a:cubicBezTo>
                        <a:pt x="6110" y="8997"/>
                        <a:pt x="6961" y="9453"/>
                        <a:pt x="7812" y="9848"/>
                      </a:cubicBezTo>
                      <a:cubicBezTo>
                        <a:pt x="9453" y="10608"/>
                        <a:pt x="11247" y="11338"/>
                        <a:pt x="13070" y="11551"/>
                      </a:cubicBezTo>
                      <a:cubicBezTo>
                        <a:pt x="13243" y="11571"/>
                        <a:pt x="13412" y="11581"/>
                        <a:pt x="13579" y="11581"/>
                      </a:cubicBezTo>
                      <a:cubicBezTo>
                        <a:pt x="13915" y="11581"/>
                        <a:pt x="14246" y="11540"/>
                        <a:pt x="14590" y="11459"/>
                      </a:cubicBezTo>
                      <a:cubicBezTo>
                        <a:pt x="15745" y="11277"/>
                        <a:pt x="16566" y="10335"/>
                        <a:pt x="17295" y="9514"/>
                      </a:cubicBezTo>
                      <a:cubicBezTo>
                        <a:pt x="18906" y="7660"/>
                        <a:pt x="20396" y="5684"/>
                        <a:pt x="21733" y="3617"/>
                      </a:cubicBezTo>
                      <a:lnTo>
                        <a:pt x="22128" y="2979"/>
                      </a:lnTo>
                      <a:cubicBezTo>
                        <a:pt x="22615" y="2402"/>
                        <a:pt x="23101" y="1885"/>
                        <a:pt x="23618" y="1368"/>
                      </a:cubicBezTo>
                      <a:cubicBezTo>
                        <a:pt x="23642" y="1368"/>
                        <a:pt x="23628" y="1329"/>
                        <a:pt x="23605" y="1329"/>
                      </a:cubicBezTo>
                      <a:cubicBezTo>
                        <a:pt x="23600" y="1329"/>
                        <a:pt x="23593" y="1332"/>
                        <a:pt x="23587" y="1338"/>
                      </a:cubicBezTo>
                      <a:cubicBezTo>
                        <a:pt x="23253" y="1672"/>
                        <a:pt x="22888" y="1976"/>
                        <a:pt x="22554" y="2341"/>
                      </a:cubicBezTo>
                      <a:cubicBezTo>
                        <a:pt x="23040" y="1581"/>
                        <a:pt x="23496" y="821"/>
                        <a:pt x="23922" y="61"/>
                      </a:cubicBezTo>
                      <a:cubicBezTo>
                        <a:pt x="23922" y="31"/>
                        <a:pt x="23891" y="0"/>
                        <a:pt x="238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99"/>
                <p:cNvSpPr/>
                <p:nvPr/>
              </p:nvSpPr>
              <p:spPr>
                <a:xfrm>
                  <a:off x="7141307" y="2339543"/>
                  <a:ext cx="185063" cy="192178"/>
                </a:xfrm>
                <a:custGeom>
                  <a:rect b="b" l="l" r="r" t="t"/>
                  <a:pathLst>
                    <a:path extrusionOk="0" h="7671" w="7387">
                      <a:moveTo>
                        <a:pt x="6231" y="0"/>
                      </a:moveTo>
                      <a:lnTo>
                        <a:pt x="2128" y="4134"/>
                      </a:lnTo>
                      <a:lnTo>
                        <a:pt x="821" y="851"/>
                      </a:lnTo>
                      <a:lnTo>
                        <a:pt x="183" y="1794"/>
                      </a:lnTo>
                      <a:lnTo>
                        <a:pt x="0" y="6779"/>
                      </a:lnTo>
                      <a:lnTo>
                        <a:pt x="1976" y="4803"/>
                      </a:lnTo>
                      <a:lnTo>
                        <a:pt x="3313" y="7660"/>
                      </a:lnTo>
                      <a:cubicBezTo>
                        <a:pt x="3314" y="7667"/>
                        <a:pt x="3317" y="7670"/>
                        <a:pt x="3321" y="7670"/>
                      </a:cubicBezTo>
                      <a:cubicBezTo>
                        <a:pt x="3523" y="7670"/>
                        <a:pt x="7386" y="1338"/>
                        <a:pt x="7386" y="1338"/>
                      </a:cubicBezTo>
                      <a:lnTo>
                        <a:pt x="6231"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99"/>
                <p:cNvSpPr/>
                <p:nvPr/>
              </p:nvSpPr>
              <p:spPr>
                <a:xfrm>
                  <a:off x="7137499" y="2373467"/>
                  <a:ext cx="191151" cy="164845"/>
                </a:xfrm>
                <a:custGeom>
                  <a:rect b="b" l="l" r="r" t="t"/>
                  <a:pathLst>
                    <a:path extrusionOk="0" h="6580" w="7630">
                      <a:moveTo>
                        <a:pt x="7598" y="1"/>
                      </a:moveTo>
                      <a:cubicBezTo>
                        <a:pt x="7589" y="1"/>
                        <a:pt x="7579" y="4"/>
                        <a:pt x="7569" y="14"/>
                      </a:cubicBezTo>
                      <a:cubicBezTo>
                        <a:pt x="6809" y="987"/>
                        <a:pt x="4104" y="5121"/>
                        <a:pt x="3465" y="6185"/>
                      </a:cubicBezTo>
                      <a:cubicBezTo>
                        <a:pt x="3405" y="6002"/>
                        <a:pt x="2402" y="3905"/>
                        <a:pt x="2128" y="3449"/>
                      </a:cubicBezTo>
                      <a:cubicBezTo>
                        <a:pt x="2098" y="3449"/>
                        <a:pt x="365" y="5090"/>
                        <a:pt x="274" y="5151"/>
                      </a:cubicBezTo>
                      <a:cubicBezTo>
                        <a:pt x="274" y="4422"/>
                        <a:pt x="517" y="1291"/>
                        <a:pt x="365" y="501"/>
                      </a:cubicBezTo>
                      <a:cubicBezTo>
                        <a:pt x="352" y="475"/>
                        <a:pt x="339" y="465"/>
                        <a:pt x="329" y="465"/>
                      </a:cubicBezTo>
                      <a:cubicBezTo>
                        <a:pt x="314" y="465"/>
                        <a:pt x="304" y="483"/>
                        <a:pt x="304" y="501"/>
                      </a:cubicBezTo>
                      <a:cubicBezTo>
                        <a:pt x="213" y="1321"/>
                        <a:pt x="152" y="2142"/>
                        <a:pt x="122" y="2963"/>
                      </a:cubicBezTo>
                      <a:cubicBezTo>
                        <a:pt x="31" y="3844"/>
                        <a:pt x="0" y="4756"/>
                        <a:pt x="31" y="5668"/>
                      </a:cubicBezTo>
                      <a:cubicBezTo>
                        <a:pt x="31" y="5672"/>
                        <a:pt x="32" y="5674"/>
                        <a:pt x="36" y="5674"/>
                      </a:cubicBezTo>
                      <a:cubicBezTo>
                        <a:pt x="141" y="5674"/>
                        <a:pt x="1803" y="3924"/>
                        <a:pt x="2098" y="3571"/>
                      </a:cubicBezTo>
                      <a:cubicBezTo>
                        <a:pt x="2523" y="4604"/>
                        <a:pt x="2979" y="5607"/>
                        <a:pt x="3496" y="6580"/>
                      </a:cubicBezTo>
                      <a:cubicBezTo>
                        <a:pt x="3496" y="6580"/>
                        <a:pt x="3496" y="6580"/>
                        <a:pt x="3496" y="6580"/>
                      </a:cubicBezTo>
                      <a:cubicBezTo>
                        <a:pt x="3576" y="6580"/>
                        <a:pt x="7054" y="1136"/>
                        <a:pt x="7630" y="14"/>
                      </a:cubicBezTo>
                      <a:cubicBezTo>
                        <a:pt x="7630" y="14"/>
                        <a:pt x="7616" y="1"/>
                        <a:pt x="759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99"/>
                <p:cNvSpPr/>
                <p:nvPr/>
              </p:nvSpPr>
              <p:spPr>
                <a:xfrm>
                  <a:off x="6615847" y="1916130"/>
                  <a:ext cx="388389" cy="282542"/>
                </a:xfrm>
                <a:custGeom>
                  <a:rect b="b" l="l" r="r" t="t"/>
                  <a:pathLst>
                    <a:path extrusionOk="0" h="11278" w="15503">
                      <a:moveTo>
                        <a:pt x="7630" y="0"/>
                      </a:moveTo>
                      <a:cubicBezTo>
                        <a:pt x="3405" y="0"/>
                        <a:pt x="0" y="2523"/>
                        <a:pt x="0" y="5624"/>
                      </a:cubicBezTo>
                      <a:cubicBezTo>
                        <a:pt x="0" y="8754"/>
                        <a:pt x="3405" y="11277"/>
                        <a:pt x="7630" y="11277"/>
                      </a:cubicBezTo>
                      <a:cubicBezTo>
                        <a:pt x="9484" y="11277"/>
                        <a:pt x="11338" y="10761"/>
                        <a:pt x="12888" y="9697"/>
                      </a:cubicBezTo>
                      <a:lnTo>
                        <a:pt x="15502" y="10365"/>
                      </a:lnTo>
                      <a:lnTo>
                        <a:pt x="14499" y="8086"/>
                      </a:lnTo>
                      <a:cubicBezTo>
                        <a:pt x="14985" y="7356"/>
                        <a:pt x="15259" y="6505"/>
                        <a:pt x="15259" y="5624"/>
                      </a:cubicBezTo>
                      <a:cubicBezTo>
                        <a:pt x="15259" y="2523"/>
                        <a:pt x="11824" y="0"/>
                        <a:pt x="763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99"/>
                <p:cNvSpPr/>
                <p:nvPr/>
              </p:nvSpPr>
              <p:spPr>
                <a:xfrm>
                  <a:off x="6691986" y="2037216"/>
                  <a:ext cx="46472" cy="39859"/>
                </a:xfrm>
                <a:custGeom>
                  <a:rect b="b" l="l" r="r" t="t"/>
                  <a:pathLst>
                    <a:path extrusionOk="0" h="1591" w="1855">
                      <a:moveTo>
                        <a:pt x="1065" y="0"/>
                      </a:moveTo>
                      <a:cubicBezTo>
                        <a:pt x="335" y="0"/>
                        <a:pt x="1" y="851"/>
                        <a:pt x="487" y="1368"/>
                      </a:cubicBezTo>
                      <a:cubicBezTo>
                        <a:pt x="650" y="1522"/>
                        <a:pt x="847" y="1591"/>
                        <a:pt x="1040" y="1591"/>
                      </a:cubicBezTo>
                      <a:cubicBezTo>
                        <a:pt x="1457" y="1591"/>
                        <a:pt x="1855" y="1269"/>
                        <a:pt x="1855" y="791"/>
                      </a:cubicBezTo>
                      <a:cubicBezTo>
                        <a:pt x="1855" y="365"/>
                        <a:pt x="1490" y="0"/>
                        <a:pt x="10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99"/>
                <p:cNvSpPr/>
                <p:nvPr/>
              </p:nvSpPr>
              <p:spPr>
                <a:xfrm>
                  <a:off x="6780327" y="2037216"/>
                  <a:ext cx="46472" cy="39859"/>
                </a:xfrm>
                <a:custGeom>
                  <a:rect b="b" l="l" r="r" t="t"/>
                  <a:pathLst>
                    <a:path extrusionOk="0" h="1591" w="1855">
                      <a:moveTo>
                        <a:pt x="1065" y="0"/>
                      </a:moveTo>
                      <a:cubicBezTo>
                        <a:pt x="365" y="0"/>
                        <a:pt x="1" y="851"/>
                        <a:pt x="487" y="1368"/>
                      </a:cubicBezTo>
                      <a:cubicBezTo>
                        <a:pt x="650" y="1522"/>
                        <a:pt x="847" y="1591"/>
                        <a:pt x="1040" y="1591"/>
                      </a:cubicBezTo>
                      <a:cubicBezTo>
                        <a:pt x="1457" y="1591"/>
                        <a:pt x="1855" y="1269"/>
                        <a:pt x="1855" y="791"/>
                      </a:cubicBezTo>
                      <a:cubicBezTo>
                        <a:pt x="1855" y="365"/>
                        <a:pt x="1490" y="0"/>
                        <a:pt x="10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99"/>
                <p:cNvSpPr/>
                <p:nvPr/>
              </p:nvSpPr>
              <p:spPr>
                <a:xfrm>
                  <a:off x="6868668" y="2037216"/>
                  <a:ext cx="46472" cy="39859"/>
                </a:xfrm>
                <a:custGeom>
                  <a:rect b="b" l="l" r="r" t="t"/>
                  <a:pathLst>
                    <a:path extrusionOk="0" h="1591" w="1855">
                      <a:moveTo>
                        <a:pt x="1064" y="0"/>
                      </a:moveTo>
                      <a:cubicBezTo>
                        <a:pt x="365" y="0"/>
                        <a:pt x="1" y="851"/>
                        <a:pt x="517" y="1368"/>
                      </a:cubicBezTo>
                      <a:cubicBezTo>
                        <a:pt x="671" y="1522"/>
                        <a:pt x="861" y="1591"/>
                        <a:pt x="1049" y="1591"/>
                      </a:cubicBezTo>
                      <a:cubicBezTo>
                        <a:pt x="1457" y="1591"/>
                        <a:pt x="1855" y="1269"/>
                        <a:pt x="1855" y="791"/>
                      </a:cubicBezTo>
                      <a:cubicBezTo>
                        <a:pt x="1855" y="365"/>
                        <a:pt x="1520" y="0"/>
                        <a:pt x="10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199"/>
              <p:cNvGrpSpPr/>
              <p:nvPr/>
            </p:nvGrpSpPr>
            <p:grpSpPr>
              <a:xfrm>
                <a:off x="4374713" y="1278013"/>
                <a:ext cx="1887074" cy="3307364"/>
                <a:chOff x="4396500" y="1249076"/>
                <a:chExt cx="1887074" cy="3307364"/>
              </a:xfrm>
            </p:grpSpPr>
            <p:sp>
              <p:nvSpPr>
                <p:cNvPr id="1343" name="Google Shape;1343;p199"/>
                <p:cNvSpPr/>
                <p:nvPr/>
              </p:nvSpPr>
              <p:spPr>
                <a:xfrm>
                  <a:off x="5375816" y="176767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99"/>
                <p:cNvSpPr/>
                <p:nvPr/>
              </p:nvSpPr>
              <p:spPr>
                <a:xfrm>
                  <a:off x="5427603" y="176767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99"/>
                <p:cNvSpPr/>
                <p:nvPr/>
              </p:nvSpPr>
              <p:spPr>
                <a:xfrm>
                  <a:off x="5375816" y="1818705"/>
                  <a:ext cx="29737" cy="34297"/>
                </a:xfrm>
                <a:custGeom>
                  <a:rect b="b" l="l" r="r" t="t"/>
                  <a:pathLst>
                    <a:path extrusionOk="0" h="1369"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99"/>
                <p:cNvSpPr/>
                <p:nvPr/>
              </p:nvSpPr>
              <p:spPr>
                <a:xfrm>
                  <a:off x="5427603" y="1818705"/>
                  <a:ext cx="29737" cy="34297"/>
                </a:xfrm>
                <a:custGeom>
                  <a:rect b="b" l="l" r="r" t="t"/>
                  <a:pathLst>
                    <a:path extrusionOk="0" h="1369"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99"/>
                <p:cNvSpPr/>
                <p:nvPr/>
              </p:nvSpPr>
              <p:spPr>
                <a:xfrm>
                  <a:off x="5375816" y="1869715"/>
                  <a:ext cx="29737" cy="34297"/>
                </a:xfrm>
                <a:custGeom>
                  <a:rect b="b" l="l" r="r" t="t"/>
                  <a:pathLst>
                    <a:path extrusionOk="0" h="1369" w="1187">
                      <a:moveTo>
                        <a:pt x="1" y="1"/>
                      </a:moveTo>
                      <a:lnTo>
                        <a:pt x="1" y="1369"/>
                      </a:lnTo>
                      <a:lnTo>
                        <a:pt x="1186" y="1369"/>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99"/>
                <p:cNvSpPr/>
                <p:nvPr/>
              </p:nvSpPr>
              <p:spPr>
                <a:xfrm>
                  <a:off x="5427603" y="1869715"/>
                  <a:ext cx="29737" cy="34297"/>
                </a:xfrm>
                <a:custGeom>
                  <a:rect b="b" l="l" r="r" t="t"/>
                  <a:pathLst>
                    <a:path extrusionOk="0" h="1369" w="1187">
                      <a:moveTo>
                        <a:pt x="1" y="1"/>
                      </a:moveTo>
                      <a:lnTo>
                        <a:pt x="1" y="1369"/>
                      </a:lnTo>
                      <a:lnTo>
                        <a:pt x="1186" y="1369"/>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99"/>
                <p:cNvSpPr/>
                <p:nvPr/>
              </p:nvSpPr>
              <p:spPr>
                <a:xfrm>
                  <a:off x="5375816" y="1921502"/>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99"/>
                <p:cNvSpPr/>
                <p:nvPr/>
              </p:nvSpPr>
              <p:spPr>
                <a:xfrm>
                  <a:off x="5427603" y="1921502"/>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99"/>
                <p:cNvSpPr/>
                <p:nvPr/>
              </p:nvSpPr>
              <p:spPr>
                <a:xfrm>
                  <a:off x="5375816" y="197404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99"/>
                <p:cNvSpPr/>
                <p:nvPr/>
              </p:nvSpPr>
              <p:spPr>
                <a:xfrm>
                  <a:off x="5427603" y="197404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99"/>
                <p:cNvSpPr/>
                <p:nvPr/>
              </p:nvSpPr>
              <p:spPr>
                <a:xfrm>
                  <a:off x="5375816" y="2026604"/>
                  <a:ext cx="29737" cy="33520"/>
                </a:xfrm>
                <a:custGeom>
                  <a:rect b="b" l="l" r="r" t="t"/>
                  <a:pathLst>
                    <a:path extrusionOk="0" h="1338" w="1187">
                      <a:moveTo>
                        <a:pt x="1" y="0"/>
                      </a:moveTo>
                      <a:lnTo>
                        <a:pt x="1" y="1338"/>
                      </a:lnTo>
                      <a:lnTo>
                        <a:pt x="1186" y="133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99"/>
                <p:cNvSpPr/>
                <p:nvPr/>
              </p:nvSpPr>
              <p:spPr>
                <a:xfrm>
                  <a:off x="5427603" y="2026604"/>
                  <a:ext cx="29737" cy="33520"/>
                </a:xfrm>
                <a:custGeom>
                  <a:rect b="b" l="l" r="r" t="t"/>
                  <a:pathLst>
                    <a:path extrusionOk="0" h="1338" w="1187">
                      <a:moveTo>
                        <a:pt x="1" y="0"/>
                      </a:moveTo>
                      <a:lnTo>
                        <a:pt x="1" y="1338"/>
                      </a:lnTo>
                      <a:lnTo>
                        <a:pt x="1186" y="133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99"/>
                <p:cNvSpPr/>
                <p:nvPr/>
              </p:nvSpPr>
              <p:spPr>
                <a:xfrm>
                  <a:off x="5479390" y="2026604"/>
                  <a:ext cx="29737" cy="33520"/>
                </a:xfrm>
                <a:custGeom>
                  <a:rect b="b" l="l" r="r" t="t"/>
                  <a:pathLst>
                    <a:path extrusionOk="0" h="1338" w="1187">
                      <a:moveTo>
                        <a:pt x="1" y="0"/>
                      </a:moveTo>
                      <a:lnTo>
                        <a:pt x="1" y="1338"/>
                      </a:lnTo>
                      <a:lnTo>
                        <a:pt x="1186" y="133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99"/>
                <p:cNvSpPr/>
                <p:nvPr/>
              </p:nvSpPr>
              <p:spPr>
                <a:xfrm>
                  <a:off x="5375816" y="2079142"/>
                  <a:ext cx="29737" cy="33520"/>
                </a:xfrm>
                <a:custGeom>
                  <a:rect b="b" l="l" r="r" t="t"/>
                  <a:pathLst>
                    <a:path extrusionOk="0" h="1338"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99"/>
                <p:cNvSpPr/>
                <p:nvPr/>
              </p:nvSpPr>
              <p:spPr>
                <a:xfrm>
                  <a:off x="5427603" y="2079142"/>
                  <a:ext cx="29737" cy="33520"/>
                </a:xfrm>
                <a:custGeom>
                  <a:rect b="b" l="l" r="r" t="t"/>
                  <a:pathLst>
                    <a:path extrusionOk="0" h="1338"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99"/>
                <p:cNvSpPr/>
                <p:nvPr/>
              </p:nvSpPr>
              <p:spPr>
                <a:xfrm>
                  <a:off x="5479390" y="2079142"/>
                  <a:ext cx="29737" cy="33520"/>
                </a:xfrm>
                <a:custGeom>
                  <a:rect b="b" l="l" r="r" t="t"/>
                  <a:pathLst>
                    <a:path extrusionOk="0" h="1338"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99"/>
                <p:cNvSpPr/>
                <p:nvPr/>
              </p:nvSpPr>
              <p:spPr>
                <a:xfrm>
                  <a:off x="5375816" y="213168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99"/>
                <p:cNvSpPr/>
                <p:nvPr/>
              </p:nvSpPr>
              <p:spPr>
                <a:xfrm>
                  <a:off x="5427603" y="213168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99"/>
                <p:cNvSpPr/>
                <p:nvPr/>
              </p:nvSpPr>
              <p:spPr>
                <a:xfrm>
                  <a:off x="5479390" y="2131680"/>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99"/>
                <p:cNvSpPr/>
                <p:nvPr/>
              </p:nvSpPr>
              <p:spPr>
                <a:xfrm>
                  <a:off x="5174030" y="1707515"/>
                  <a:ext cx="53312" cy="24401"/>
                </a:xfrm>
                <a:custGeom>
                  <a:rect b="b" l="l" r="r" t="t"/>
                  <a:pathLst>
                    <a:path extrusionOk="0" h="974" w="2128">
                      <a:moveTo>
                        <a:pt x="0" y="1"/>
                      </a:moveTo>
                      <a:lnTo>
                        <a:pt x="0"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99"/>
                <p:cNvSpPr/>
                <p:nvPr/>
              </p:nvSpPr>
              <p:spPr>
                <a:xfrm>
                  <a:off x="5174030" y="1755494"/>
                  <a:ext cx="53312" cy="24401"/>
                </a:xfrm>
                <a:custGeom>
                  <a:rect b="b" l="l" r="r" t="t"/>
                  <a:pathLst>
                    <a:path extrusionOk="0" h="974" w="2128">
                      <a:moveTo>
                        <a:pt x="0" y="0"/>
                      </a:moveTo>
                      <a:lnTo>
                        <a:pt x="0"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99"/>
                <p:cNvSpPr/>
                <p:nvPr/>
              </p:nvSpPr>
              <p:spPr>
                <a:xfrm>
                  <a:off x="5174030" y="1803472"/>
                  <a:ext cx="53312" cy="24401"/>
                </a:xfrm>
                <a:custGeom>
                  <a:rect b="b" l="l" r="r" t="t"/>
                  <a:pathLst>
                    <a:path extrusionOk="0" h="974" w="2128">
                      <a:moveTo>
                        <a:pt x="0" y="0"/>
                      </a:moveTo>
                      <a:lnTo>
                        <a:pt x="0"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99"/>
                <p:cNvSpPr/>
                <p:nvPr/>
              </p:nvSpPr>
              <p:spPr>
                <a:xfrm>
                  <a:off x="5174030" y="1851451"/>
                  <a:ext cx="53312" cy="24376"/>
                </a:xfrm>
                <a:custGeom>
                  <a:rect b="b" l="l" r="r" t="t"/>
                  <a:pathLst>
                    <a:path extrusionOk="0" h="973" w="2128">
                      <a:moveTo>
                        <a:pt x="0" y="0"/>
                      </a:moveTo>
                      <a:lnTo>
                        <a:pt x="0"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99"/>
                <p:cNvSpPr/>
                <p:nvPr/>
              </p:nvSpPr>
              <p:spPr>
                <a:xfrm>
                  <a:off x="5174030" y="1898652"/>
                  <a:ext cx="53312" cy="25153"/>
                </a:xfrm>
                <a:custGeom>
                  <a:rect b="b" l="l" r="r" t="t"/>
                  <a:pathLst>
                    <a:path extrusionOk="0" h="1004" w="2128">
                      <a:moveTo>
                        <a:pt x="0" y="1"/>
                      </a:moveTo>
                      <a:lnTo>
                        <a:pt x="0" y="1004"/>
                      </a:lnTo>
                      <a:lnTo>
                        <a:pt x="2128" y="1004"/>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99"/>
                <p:cNvSpPr/>
                <p:nvPr/>
              </p:nvSpPr>
              <p:spPr>
                <a:xfrm>
                  <a:off x="5174030" y="1946631"/>
                  <a:ext cx="53312" cy="25153"/>
                </a:xfrm>
                <a:custGeom>
                  <a:rect b="b" l="l" r="r" t="t"/>
                  <a:pathLst>
                    <a:path extrusionOk="0" h="1004" w="2128">
                      <a:moveTo>
                        <a:pt x="0" y="1"/>
                      </a:moveTo>
                      <a:lnTo>
                        <a:pt x="0" y="1004"/>
                      </a:lnTo>
                      <a:lnTo>
                        <a:pt x="2128" y="1004"/>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99"/>
                <p:cNvSpPr/>
                <p:nvPr/>
              </p:nvSpPr>
              <p:spPr>
                <a:xfrm>
                  <a:off x="5174030" y="1994610"/>
                  <a:ext cx="53312" cy="24401"/>
                </a:xfrm>
                <a:custGeom>
                  <a:rect b="b" l="l" r="r" t="t"/>
                  <a:pathLst>
                    <a:path extrusionOk="0" h="974" w="2128">
                      <a:moveTo>
                        <a:pt x="0" y="1"/>
                      </a:moveTo>
                      <a:lnTo>
                        <a:pt x="0"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99"/>
                <p:cNvSpPr/>
                <p:nvPr/>
              </p:nvSpPr>
              <p:spPr>
                <a:xfrm>
                  <a:off x="5174030" y="2042588"/>
                  <a:ext cx="53312" cy="24401"/>
                </a:xfrm>
                <a:custGeom>
                  <a:rect b="b" l="l" r="r" t="t"/>
                  <a:pathLst>
                    <a:path extrusionOk="0" h="974" w="2128">
                      <a:moveTo>
                        <a:pt x="0" y="1"/>
                      </a:moveTo>
                      <a:lnTo>
                        <a:pt x="0"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99"/>
                <p:cNvSpPr/>
                <p:nvPr/>
              </p:nvSpPr>
              <p:spPr>
                <a:xfrm>
                  <a:off x="5246361" y="1707515"/>
                  <a:ext cx="53337" cy="24401"/>
                </a:xfrm>
                <a:custGeom>
                  <a:rect b="b" l="l" r="r" t="t"/>
                  <a:pathLst>
                    <a:path extrusionOk="0" h="974" w="2129">
                      <a:moveTo>
                        <a:pt x="1" y="1"/>
                      </a:moveTo>
                      <a:lnTo>
                        <a:pt x="1"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99"/>
                <p:cNvSpPr/>
                <p:nvPr/>
              </p:nvSpPr>
              <p:spPr>
                <a:xfrm>
                  <a:off x="5246361" y="1755494"/>
                  <a:ext cx="53337" cy="24401"/>
                </a:xfrm>
                <a:custGeom>
                  <a:rect b="b" l="l" r="r" t="t"/>
                  <a:pathLst>
                    <a:path extrusionOk="0" h="974" w="2129">
                      <a:moveTo>
                        <a:pt x="1" y="0"/>
                      </a:moveTo>
                      <a:lnTo>
                        <a:pt x="1"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99"/>
                <p:cNvSpPr/>
                <p:nvPr/>
              </p:nvSpPr>
              <p:spPr>
                <a:xfrm>
                  <a:off x="5246361" y="1803472"/>
                  <a:ext cx="53337" cy="24401"/>
                </a:xfrm>
                <a:custGeom>
                  <a:rect b="b" l="l" r="r" t="t"/>
                  <a:pathLst>
                    <a:path extrusionOk="0" h="974" w="2129">
                      <a:moveTo>
                        <a:pt x="1" y="0"/>
                      </a:moveTo>
                      <a:lnTo>
                        <a:pt x="1"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99"/>
                <p:cNvSpPr/>
                <p:nvPr/>
              </p:nvSpPr>
              <p:spPr>
                <a:xfrm>
                  <a:off x="5246361" y="1851451"/>
                  <a:ext cx="53337" cy="24376"/>
                </a:xfrm>
                <a:custGeom>
                  <a:rect b="b" l="l" r="r" t="t"/>
                  <a:pathLst>
                    <a:path extrusionOk="0" h="973" w="2129">
                      <a:moveTo>
                        <a:pt x="1" y="0"/>
                      </a:moveTo>
                      <a:lnTo>
                        <a:pt x="1" y="973"/>
                      </a:lnTo>
                      <a:lnTo>
                        <a:pt x="2128" y="973"/>
                      </a:lnTo>
                      <a:lnTo>
                        <a:pt x="21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99"/>
                <p:cNvSpPr/>
                <p:nvPr/>
              </p:nvSpPr>
              <p:spPr>
                <a:xfrm>
                  <a:off x="5246361" y="1898652"/>
                  <a:ext cx="53337" cy="25153"/>
                </a:xfrm>
                <a:custGeom>
                  <a:rect b="b" l="l" r="r" t="t"/>
                  <a:pathLst>
                    <a:path extrusionOk="0" h="1004" w="2129">
                      <a:moveTo>
                        <a:pt x="1" y="1"/>
                      </a:moveTo>
                      <a:lnTo>
                        <a:pt x="1" y="1004"/>
                      </a:lnTo>
                      <a:lnTo>
                        <a:pt x="2128" y="1004"/>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99"/>
                <p:cNvSpPr/>
                <p:nvPr/>
              </p:nvSpPr>
              <p:spPr>
                <a:xfrm>
                  <a:off x="5246361" y="1946631"/>
                  <a:ext cx="53337" cy="25153"/>
                </a:xfrm>
                <a:custGeom>
                  <a:rect b="b" l="l" r="r" t="t"/>
                  <a:pathLst>
                    <a:path extrusionOk="0" h="1004" w="2129">
                      <a:moveTo>
                        <a:pt x="1" y="1"/>
                      </a:moveTo>
                      <a:lnTo>
                        <a:pt x="1" y="1004"/>
                      </a:lnTo>
                      <a:lnTo>
                        <a:pt x="2128" y="1004"/>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99"/>
                <p:cNvSpPr/>
                <p:nvPr/>
              </p:nvSpPr>
              <p:spPr>
                <a:xfrm>
                  <a:off x="5246361" y="1994610"/>
                  <a:ext cx="53337" cy="24401"/>
                </a:xfrm>
                <a:custGeom>
                  <a:rect b="b" l="l" r="r" t="t"/>
                  <a:pathLst>
                    <a:path extrusionOk="0" h="974" w="2129">
                      <a:moveTo>
                        <a:pt x="1" y="1"/>
                      </a:moveTo>
                      <a:lnTo>
                        <a:pt x="1"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99"/>
                <p:cNvSpPr/>
                <p:nvPr/>
              </p:nvSpPr>
              <p:spPr>
                <a:xfrm>
                  <a:off x="5246361" y="2042588"/>
                  <a:ext cx="53337" cy="24401"/>
                </a:xfrm>
                <a:custGeom>
                  <a:rect b="b" l="l" r="r" t="t"/>
                  <a:pathLst>
                    <a:path extrusionOk="0" h="974" w="2129">
                      <a:moveTo>
                        <a:pt x="1" y="1"/>
                      </a:moveTo>
                      <a:lnTo>
                        <a:pt x="1" y="973"/>
                      </a:lnTo>
                      <a:lnTo>
                        <a:pt x="2128" y="973"/>
                      </a:lnTo>
                      <a:lnTo>
                        <a:pt x="2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99"/>
                <p:cNvSpPr/>
                <p:nvPr/>
              </p:nvSpPr>
              <p:spPr>
                <a:xfrm>
                  <a:off x="5011805" y="1701427"/>
                  <a:ext cx="54865" cy="38856"/>
                </a:xfrm>
                <a:custGeom>
                  <a:rect b="b" l="l" r="r" t="t"/>
                  <a:pathLst>
                    <a:path extrusionOk="0" h="1551" w="2190">
                      <a:moveTo>
                        <a:pt x="1" y="0"/>
                      </a:moveTo>
                      <a:lnTo>
                        <a:pt x="1" y="1551"/>
                      </a:lnTo>
                      <a:lnTo>
                        <a:pt x="2189" y="1551"/>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99"/>
                <p:cNvSpPr/>
                <p:nvPr/>
              </p:nvSpPr>
              <p:spPr>
                <a:xfrm>
                  <a:off x="5011805" y="1758550"/>
                  <a:ext cx="54865" cy="38856"/>
                </a:xfrm>
                <a:custGeom>
                  <a:rect b="b" l="l" r="r" t="t"/>
                  <a:pathLst>
                    <a:path extrusionOk="0" h="1551" w="2190">
                      <a:moveTo>
                        <a:pt x="1" y="0"/>
                      </a:moveTo>
                      <a:lnTo>
                        <a:pt x="1" y="1550"/>
                      </a:lnTo>
                      <a:lnTo>
                        <a:pt x="2189" y="1550"/>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99"/>
                <p:cNvSpPr/>
                <p:nvPr/>
              </p:nvSpPr>
              <p:spPr>
                <a:xfrm>
                  <a:off x="5011805" y="1815648"/>
                  <a:ext cx="54865" cy="38856"/>
                </a:xfrm>
                <a:custGeom>
                  <a:rect b="b" l="l" r="r" t="t"/>
                  <a:pathLst>
                    <a:path extrusionOk="0" h="1551" w="2190">
                      <a:moveTo>
                        <a:pt x="1" y="1"/>
                      </a:moveTo>
                      <a:lnTo>
                        <a:pt x="1" y="1551"/>
                      </a:lnTo>
                      <a:lnTo>
                        <a:pt x="2189" y="1551"/>
                      </a:lnTo>
                      <a:lnTo>
                        <a:pt x="21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99"/>
                <p:cNvSpPr/>
                <p:nvPr/>
              </p:nvSpPr>
              <p:spPr>
                <a:xfrm>
                  <a:off x="5011805" y="1872772"/>
                  <a:ext cx="54865" cy="38856"/>
                </a:xfrm>
                <a:custGeom>
                  <a:rect b="b" l="l" r="r" t="t"/>
                  <a:pathLst>
                    <a:path extrusionOk="0" h="1551" w="2190">
                      <a:moveTo>
                        <a:pt x="1" y="0"/>
                      </a:moveTo>
                      <a:lnTo>
                        <a:pt x="1" y="1551"/>
                      </a:lnTo>
                      <a:lnTo>
                        <a:pt x="2189" y="1551"/>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99"/>
                <p:cNvSpPr/>
                <p:nvPr/>
              </p:nvSpPr>
              <p:spPr>
                <a:xfrm>
                  <a:off x="5011805" y="1929895"/>
                  <a:ext cx="54865" cy="38856"/>
                </a:xfrm>
                <a:custGeom>
                  <a:rect b="b" l="l" r="r" t="t"/>
                  <a:pathLst>
                    <a:path extrusionOk="0" h="1551" w="2190">
                      <a:moveTo>
                        <a:pt x="1" y="0"/>
                      </a:moveTo>
                      <a:lnTo>
                        <a:pt x="1" y="1550"/>
                      </a:lnTo>
                      <a:lnTo>
                        <a:pt x="2189" y="1550"/>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99"/>
                <p:cNvSpPr/>
                <p:nvPr/>
              </p:nvSpPr>
              <p:spPr>
                <a:xfrm>
                  <a:off x="4909759" y="1986242"/>
                  <a:ext cx="55617" cy="38856"/>
                </a:xfrm>
                <a:custGeom>
                  <a:rect b="b" l="l" r="r" t="t"/>
                  <a:pathLst>
                    <a:path extrusionOk="0" h="1551" w="2220">
                      <a:moveTo>
                        <a:pt x="1" y="0"/>
                      </a:moveTo>
                      <a:lnTo>
                        <a:pt x="1" y="1550"/>
                      </a:lnTo>
                      <a:lnTo>
                        <a:pt x="2220" y="1550"/>
                      </a:lnTo>
                      <a:lnTo>
                        <a:pt x="2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99"/>
                <p:cNvSpPr/>
                <p:nvPr/>
              </p:nvSpPr>
              <p:spPr>
                <a:xfrm>
                  <a:off x="5011805" y="1986242"/>
                  <a:ext cx="54865" cy="38856"/>
                </a:xfrm>
                <a:custGeom>
                  <a:rect b="b" l="l" r="r" t="t"/>
                  <a:pathLst>
                    <a:path extrusionOk="0" h="1551" w="2190">
                      <a:moveTo>
                        <a:pt x="1" y="0"/>
                      </a:moveTo>
                      <a:lnTo>
                        <a:pt x="1" y="1550"/>
                      </a:lnTo>
                      <a:lnTo>
                        <a:pt x="2189" y="1550"/>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99"/>
                <p:cNvSpPr/>
                <p:nvPr/>
              </p:nvSpPr>
              <p:spPr>
                <a:xfrm>
                  <a:off x="4909759" y="2042588"/>
                  <a:ext cx="55617" cy="38856"/>
                </a:xfrm>
                <a:custGeom>
                  <a:rect b="b" l="l" r="r" t="t"/>
                  <a:pathLst>
                    <a:path extrusionOk="0" h="1551" w="2220">
                      <a:moveTo>
                        <a:pt x="1" y="1"/>
                      </a:moveTo>
                      <a:lnTo>
                        <a:pt x="1" y="1551"/>
                      </a:lnTo>
                      <a:lnTo>
                        <a:pt x="2220" y="1551"/>
                      </a:lnTo>
                      <a:lnTo>
                        <a:pt x="22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99"/>
                <p:cNvSpPr/>
                <p:nvPr/>
              </p:nvSpPr>
              <p:spPr>
                <a:xfrm>
                  <a:off x="5011805" y="2042588"/>
                  <a:ext cx="54865" cy="38856"/>
                </a:xfrm>
                <a:custGeom>
                  <a:rect b="b" l="l" r="r" t="t"/>
                  <a:pathLst>
                    <a:path extrusionOk="0" h="1551" w="2190">
                      <a:moveTo>
                        <a:pt x="1" y="1"/>
                      </a:moveTo>
                      <a:lnTo>
                        <a:pt x="1" y="1551"/>
                      </a:lnTo>
                      <a:lnTo>
                        <a:pt x="2189" y="1551"/>
                      </a:lnTo>
                      <a:lnTo>
                        <a:pt x="21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99"/>
                <p:cNvSpPr/>
                <p:nvPr/>
              </p:nvSpPr>
              <p:spPr>
                <a:xfrm>
                  <a:off x="4827506" y="2099711"/>
                  <a:ext cx="55617" cy="38856"/>
                </a:xfrm>
                <a:custGeom>
                  <a:rect b="b" l="l" r="r" t="t"/>
                  <a:pathLst>
                    <a:path extrusionOk="0" h="1551" w="2220">
                      <a:moveTo>
                        <a:pt x="1" y="0"/>
                      </a:moveTo>
                      <a:lnTo>
                        <a:pt x="1" y="1550"/>
                      </a:lnTo>
                      <a:lnTo>
                        <a:pt x="2220" y="1550"/>
                      </a:lnTo>
                      <a:lnTo>
                        <a:pt x="2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99"/>
                <p:cNvSpPr/>
                <p:nvPr/>
              </p:nvSpPr>
              <p:spPr>
                <a:xfrm>
                  <a:off x="4909759" y="2099711"/>
                  <a:ext cx="55617" cy="38856"/>
                </a:xfrm>
                <a:custGeom>
                  <a:rect b="b" l="l" r="r" t="t"/>
                  <a:pathLst>
                    <a:path extrusionOk="0" h="1551" w="2220">
                      <a:moveTo>
                        <a:pt x="1" y="0"/>
                      </a:moveTo>
                      <a:lnTo>
                        <a:pt x="1" y="1550"/>
                      </a:lnTo>
                      <a:lnTo>
                        <a:pt x="2220" y="1550"/>
                      </a:lnTo>
                      <a:lnTo>
                        <a:pt x="2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99"/>
                <p:cNvSpPr/>
                <p:nvPr/>
              </p:nvSpPr>
              <p:spPr>
                <a:xfrm>
                  <a:off x="5011805" y="2099711"/>
                  <a:ext cx="54865" cy="38856"/>
                </a:xfrm>
                <a:custGeom>
                  <a:rect b="b" l="l" r="r" t="t"/>
                  <a:pathLst>
                    <a:path extrusionOk="0" h="1551" w="2190">
                      <a:moveTo>
                        <a:pt x="1" y="0"/>
                      </a:moveTo>
                      <a:lnTo>
                        <a:pt x="1" y="1550"/>
                      </a:lnTo>
                      <a:lnTo>
                        <a:pt x="2189" y="1550"/>
                      </a:lnTo>
                      <a:lnTo>
                        <a:pt x="2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99"/>
                <p:cNvSpPr/>
                <p:nvPr/>
              </p:nvSpPr>
              <p:spPr>
                <a:xfrm>
                  <a:off x="4827506" y="2156058"/>
                  <a:ext cx="55617" cy="38856"/>
                </a:xfrm>
                <a:custGeom>
                  <a:rect b="b" l="l" r="r" t="t"/>
                  <a:pathLst>
                    <a:path extrusionOk="0" h="1551" w="2220">
                      <a:moveTo>
                        <a:pt x="1" y="1"/>
                      </a:moveTo>
                      <a:lnTo>
                        <a:pt x="1" y="1551"/>
                      </a:lnTo>
                      <a:lnTo>
                        <a:pt x="2220" y="1551"/>
                      </a:lnTo>
                      <a:lnTo>
                        <a:pt x="22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99"/>
                <p:cNvSpPr/>
                <p:nvPr/>
              </p:nvSpPr>
              <p:spPr>
                <a:xfrm>
                  <a:off x="4909759" y="2156058"/>
                  <a:ext cx="55617" cy="38856"/>
                </a:xfrm>
                <a:custGeom>
                  <a:rect b="b" l="l" r="r" t="t"/>
                  <a:pathLst>
                    <a:path extrusionOk="0" h="1551" w="2220">
                      <a:moveTo>
                        <a:pt x="1" y="1"/>
                      </a:moveTo>
                      <a:lnTo>
                        <a:pt x="1" y="1551"/>
                      </a:lnTo>
                      <a:lnTo>
                        <a:pt x="2220" y="1551"/>
                      </a:lnTo>
                      <a:lnTo>
                        <a:pt x="22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99"/>
                <p:cNvSpPr/>
                <p:nvPr/>
              </p:nvSpPr>
              <p:spPr>
                <a:xfrm>
                  <a:off x="5011805" y="2156058"/>
                  <a:ext cx="54865" cy="38856"/>
                </a:xfrm>
                <a:custGeom>
                  <a:rect b="b" l="l" r="r" t="t"/>
                  <a:pathLst>
                    <a:path extrusionOk="0" h="1551" w="2190">
                      <a:moveTo>
                        <a:pt x="1" y="1"/>
                      </a:moveTo>
                      <a:lnTo>
                        <a:pt x="1" y="1551"/>
                      </a:lnTo>
                      <a:lnTo>
                        <a:pt x="2189" y="1551"/>
                      </a:lnTo>
                      <a:lnTo>
                        <a:pt x="21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99"/>
                <p:cNvSpPr/>
                <p:nvPr/>
              </p:nvSpPr>
              <p:spPr>
                <a:xfrm>
                  <a:off x="5208506" y="2136205"/>
                  <a:ext cx="55617" cy="38856"/>
                </a:xfrm>
                <a:custGeom>
                  <a:rect b="b" l="l" r="r" t="t"/>
                  <a:pathLst>
                    <a:path extrusionOk="0" h="1551" w="2220">
                      <a:moveTo>
                        <a:pt x="1" y="1"/>
                      </a:moveTo>
                      <a:lnTo>
                        <a:pt x="1" y="1551"/>
                      </a:lnTo>
                      <a:lnTo>
                        <a:pt x="2220" y="1551"/>
                      </a:lnTo>
                      <a:lnTo>
                        <a:pt x="22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99"/>
                <p:cNvSpPr/>
                <p:nvPr/>
              </p:nvSpPr>
              <p:spPr>
                <a:xfrm>
                  <a:off x="5290759" y="2136205"/>
                  <a:ext cx="55617" cy="38856"/>
                </a:xfrm>
                <a:custGeom>
                  <a:rect b="b" l="l" r="r" t="t"/>
                  <a:pathLst>
                    <a:path extrusionOk="0" h="1551" w="2220">
                      <a:moveTo>
                        <a:pt x="1" y="1"/>
                      </a:moveTo>
                      <a:lnTo>
                        <a:pt x="1" y="1551"/>
                      </a:lnTo>
                      <a:lnTo>
                        <a:pt x="2220" y="1551"/>
                      </a:lnTo>
                      <a:lnTo>
                        <a:pt x="22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99"/>
                <p:cNvSpPr/>
                <p:nvPr/>
              </p:nvSpPr>
              <p:spPr>
                <a:xfrm>
                  <a:off x="5392805" y="2136205"/>
                  <a:ext cx="54865" cy="38856"/>
                </a:xfrm>
                <a:custGeom>
                  <a:rect b="b" l="l" r="r" t="t"/>
                  <a:pathLst>
                    <a:path extrusionOk="0" h="1551" w="2190">
                      <a:moveTo>
                        <a:pt x="1" y="1"/>
                      </a:moveTo>
                      <a:lnTo>
                        <a:pt x="1" y="1551"/>
                      </a:lnTo>
                      <a:lnTo>
                        <a:pt x="2189" y="1551"/>
                      </a:lnTo>
                      <a:lnTo>
                        <a:pt x="21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99"/>
                <p:cNvSpPr/>
                <p:nvPr/>
              </p:nvSpPr>
              <p:spPr>
                <a:xfrm>
                  <a:off x="5534985" y="2002226"/>
                  <a:ext cx="29737" cy="34297"/>
                </a:xfrm>
                <a:custGeom>
                  <a:rect b="b" l="l" r="r" t="t"/>
                  <a:pathLst>
                    <a:path extrusionOk="0" h="1369" w="1187">
                      <a:moveTo>
                        <a:pt x="1" y="1"/>
                      </a:moveTo>
                      <a:lnTo>
                        <a:pt x="1" y="1368"/>
                      </a:lnTo>
                      <a:lnTo>
                        <a:pt x="1186" y="136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99"/>
                <p:cNvSpPr/>
                <p:nvPr/>
              </p:nvSpPr>
              <p:spPr>
                <a:xfrm>
                  <a:off x="5586772" y="2002226"/>
                  <a:ext cx="29712" cy="34297"/>
                </a:xfrm>
                <a:custGeom>
                  <a:rect b="b" l="l" r="r" t="t"/>
                  <a:pathLst>
                    <a:path extrusionOk="0" h="1369" w="1186">
                      <a:moveTo>
                        <a:pt x="0" y="1"/>
                      </a:moveTo>
                      <a:lnTo>
                        <a:pt x="0" y="1368"/>
                      </a:lnTo>
                      <a:lnTo>
                        <a:pt x="1186" y="136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99"/>
                <p:cNvSpPr/>
                <p:nvPr/>
              </p:nvSpPr>
              <p:spPr>
                <a:xfrm>
                  <a:off x="5534985" y="2055541"/>
                  <a:ext cx="29737" cy="34297"/>
                </a:xfrm>
                <a:custGeom>
                  <a:rect b="b" l="l" r="r" t="t"/>
                  <a:pathLst>
                    <a:path extrusionOk="0" h="1369"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99"/>
                <p:cNvSpPr/>
                <p:nvPr/>
              </p:nvSpPr>
              <p:spPr>
                <a:xfrm>
                  <a:off x="5586772" y="2055541"/>
                  <a:ext cx="29712" cy="34297"/>
                </a:xfrm>
                <a:custGeom>
                  <a:rect b="b" l="l" r="r" t="t"/>
                  <a:pathLst>
                    <a:path extrusionOk="0" h="1369" w="1186">
                      <a:moveTo>
                        <a:pt x="0" y="0"/>
                      </a:moveTo>
                      <a:lnTo>
                        <a:pt x="0"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99"/>
                <p:cNvSpPr/>
                <p:nvPr/>
              </p:nvSpPr>
              <p:spPr>
                <a:xfrm>
                  <a:off x="5534985" y="2108856"/>
                  <a:ext cx="29737" cy="34272"/>
                </a:xfrm>
                <a:custGeom>
                  <a:rect b="b" l="l" r="r" t="t"/>
                  <a:pathLst>
                    <a:path extrusionOk="0" h="1368"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99"/>
                <p:cNvSpPr/>
                <p:nvPr/>
              </p:nvSpPr>
              <p:spPr>
                <a:xfrm>
                  <a:off x="5586772" y="2108856"/>
                  <a:ext cx="29712" cy="34272"/>
                </a:xfrm>
                <a:custGeom>
                  <a:rect b="b" l="l" r="r" t="t"/>
                  <a:pathLst>
                    <a:path extrusionOk="0" h="1368" w="1186">
                      <a:moveTo>
                        <a:pt x="0" y="0"/>
                      </a:moveTo>
                      <a:lnTo>
                        <a:pt x="0"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99"/>
                <p:cNvSpPr/>
                <p:nvPr/>
              </p:nvSpPr>
              <p:spPr>
                <a:xfrm>
                  <a:off x="5534985" y="2162146"/>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99"/>
                <p:cNvSpPr/>
                <p:nvPr/>
              </p:nvSpPr>
              <p:spPr>
                <a:xfrm>
                  <a:off x="5586772" y="2162146"/>
                  <a:ext cx="29712" cy="33545"/>
                </a:xfrm>
                <a:custGeom>
                  <a:rect b="b" l="l" r="r" t="t"/>
                  <a:pathLst>
                    <a:path extrusionOk="0" h="1339" w="1186">
                      <a:moveTo>
                        <a:pt x="0" y="1"/>
                      </a:moveTo>
                      <a:lnTo>
                        <a:pt x="0"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99"/>
                <p:cNvSpPr/>
                <p:nvPr/>
              </p:nvSpPr>
              <p:spPr>
                <a:xfrm>
                  <a:off x="5645398" y="2002226"/>
                  <a:ext cx="29737" cy="34297"/>
                </a:xfrm>
                <a:custGeom>
                  <a:rect b="b" l="l" r="r" t="t"/>
                  <a:pathLst>
                    <a:path extrusionOk="0" h="1369" w="1187">
                      <a:moveTo>
                        <a:pt x="1" y="1"/>
                      </a:moveTo>
                      <a:lnTo>
                        <a:pt x="1" y="1368"/>
                      </a:lnTo>
                      <a:lnTo>
                        <a:pt x="1186" y="136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99"/>
                <p:cNvSpPr/>
                <p:nvPr/>
              </p:nvSpPr>
              <p:spPr>
                <a:xfrm>
                  <a:off x="5697185" y="2002226"/>
                  <a:ext cx="29737" cy="34297"/>
                </a:xfrm>
                <a:custGeom>
                  <a:rect b="b" l="l" r="r" t="t"/>
                  <a:pathLst>
                    <a:path extrusionOk="0" h="1369" w="1187">
                      <a:moveTo>
                        <a:pt x="1" y="1"/>
                      </a:moveTo>
                      <a:lnTo>
                        <a:pt x="1" y="1368"/>
                      </a:lnTo>
                      <a:lnTo>
                        <a:pt x="1186" y="136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99"/>
                <p:cNvSpPr/>
                <p:nvPr/>
              </p:nvSpPr>
              <p:spPr>
                <a:xfrm>
                  <a:off x="5645398" y="2055541"/>
                  <a:ext cx="29737" cy="34297"/>
                </a:xfrm>
                <a:custGeom>
                  <a:rect b="b" l="l" r="r" t="t"/>
                  <a:pathLst>
                    <a:path extrusionOk="0" h="1369"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99"/>
                <p:cNvSpPr/>
                <p:nvPr/>
              </p:nvSpPr>
              <p:spPr>
                <a:xfrm>
                  <a:off x="5697185" y="2055541"/>
                  <a:ext cx="29737" cy="34297"/>
                </a:xfrm>
                <a:custGeom>
                  <a:rect b="b" l="l" r="r" t="t"/>
                  <a:pathLst>
                    <a:path extrusionOk="0" h="1369"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99"/>
                <p:cNvSpPr/>
                <p:nvPr/>
              </p:nvSpPr>
              <p:spPr>
                <a:xfrm>
                  <a:off x="5645398" y="2108856"/>
                  <a:ext cx="29737" cy="34272"/>
                </a:xfrm>
                <a:custGeom>
                  <a:rect b="b" l="l" r="r" t="t"/>
                  <a:pathLst>
                    <a:path extrusionOk="0" h="1368"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99"/>
                <p:cNvSpPr/>
                <p:nvPr/>
              </p:nvSpPr>
              <p:spPr>
                <a:xfrm>
                  <a:off x="5697185" y="2108856"/>
                  <a:ext cx="29737" cy="34272"/>
                </a:xfrm>
                <a:custGeom>
                  <a:rect b="b" l="l" r="r" t="t"/>
                  <a:pathLst>
                    <a:path extrusionOk="0" h="1368" w="1187">
                      <a:moveTo>
                        <a:pt x="1" y="0"/>
                      </a:moveTo>
                      <a:lnTo>
                        <a:pt x="1" y="1368"/>
                      </a:lnTo>
                      <a:lnTo>
                        <a:pt x="1186" y="1368"/>
                      </a:lnTo>
                      <a:lnTo>
                        <a:pt x="11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99"/>
                <p:cNvSpPr/>
                <p:nvPr/>
              </p:nvSpPr>
              <p:spPr>
                <a:xfrm>
                  <a:off x="5645398" y="2162146"/>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99"/>
                <p:cNvSpPr/>
                <p:nvPr/>
              </p:nvSpPr>
              <p:spPr>
                <a:xfrm>
                  <a:off x="5697185" y="2162146"/>
                  <a:ext cx="29737" cy="33545"/>
                </a:xfrm>
                <a:custGeom>
                  <a:rect b="b" l="l" r="r" t="t"/>
                  <a:pathLst>
                    <a:path extrusionOk="0" h="1339" w="1187">
                      <a:moveTo>
                        <a:pt x="1" y="1"/>
                      </a:moveTo>
                      <a:lnTo>
                        <a:pt x="1" y="1338"/>
                      </a:lnTo>
                      <a:lnTo>
                        <a:pt x="1186" y="1338"/>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99"/>
                <p:cNvSpPr/>
                <p:nvPr/>
              </p:nvSpPr>
              <p:spPr>
                <a:xfrm>
                  <a:off x="5064368" y="3890827"/>
                  <a:ext cx="692201" cy="588684"/>
                </a:xfrm>
                <a:custGeom>
                  <a:rect b="b" l="l" r="r" t="t"/>
                  <a:pathLst>
                    <a:path extrusionOk="0" h="23498" w="27630">
                      <a:moveTo>
                        <a:pt x="0" y="1"/>
                      </a:moveTo>
                      <a:lnTo>
                        <a:pt x="1155" y="17569"/>
                      </a:lnTo>
                      <a:cubicBezTo>
                        <a:pt x="1125" y="20518"/>
                        <a:pt x="1155" y="22676"/>
                        <a:pt x="1246" y="22737"/>
                      </a:cubicBezTo>
                      <a:cubicBezTo>
                        <a:pt x="1923" y="23180"/>
                        <a:pt x="16162" y="23498"/>
                        <a:pt x="23097" y="23498"/>
                      </a:cubicBezTo>
                      <a:cubicBezTo>
                        <a:pt x="25196" y="23498"/>
                        <a:pt x="26625" y="23469"/>
                        <a:pt x="26809" y="23405"/>
                      </a:cubicBezTo>
                      <a:cubicBezTo>
                        <a:pt x="27630" y="23162"/>
                        <a:pt x="26931" y="20822"/>
                        <a:pt x="26049" y="20092"/>
                      </a:cubicBezTo>
                      <a:cubicBezTo>
                        <a:pt x="24894" y="19393"/>
                        <a:pt x="23709" y="18755"/>
                        <a:pt x="22493" y="18208"/>
                      </a:cubicBezTo>
                      <a:cubicBezTo>
                        <a:pt x="19696" y="16840"/>
                        <a:pt x="16292" y="15259"/>
                        <a:pt x="16292" y="15259"/>
                      </a:cubicBezTo>
                      <a:lnTo>
                        <a:pt x="15107" y="31"/>
                      </a:lnTo>
                      <a:lnTo>
                        <a:pt x="0" y="1"/>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99"/>
                <p:cNvSpPr/>
                <p:nvPr/>
              </p:nvSpPr>
              <p:spPr>
                <a:xfrm>
                  <a:off x="5092529" y="4331002"/>
                  <a:ext cx="664042" cy="148536"/>
                </a:xfrm>
                <a:custGeom>
                  <a:rect b="b" l="l" r="r" t="t"/>
                  <a:pathLst>
                    <a:path extrusionOk="0" h="5929" w="26506">
                      <a:moveTo>
                        <a:pt x="31" y="0"/>
                      </a:moveTo>
                      <a:lnTo>
                        <a:pt x="31" y="0"/>
                      </a:lnTo>
                      <a:cubicBezTo>
                        <a:pt x="1" y="2949"/>
                        <a:pt x="31" y="5107"/>
                        <a:pt x="122" y="5168"/>
                      </a:cubicBezTo>
                      <a:cubicBezTo>
                        <a:pt x="799" y="5611"/>
                        <a:pt x="15038" y="5929"/>
                        <a:pt x="21973" y="5929"/>
                      </a:cubicBezTo>
                      <a:cubicBezTo>
                        <a:pt x="24072" y="5929"/>
                        <a:pt x="25501" y="5900"/>
                        <a:pt x="25685" y="5836"/>
                      </a:cubicBezTo>
                      <a:cubicBezTo>
                        <a:pt x="26506" y="5593"/>
                        <a:pt x="25807" y="3253"/>
                        <a:pt x="24925" y="2523"/>
                      </a:cubicBezTo>
                      <a:cubicBezTo>
                        <a:pt x="23770" y="1824"/>
                        <a:pt x="22585" y="1186"/>
                        <a:pt x="21369" y="639"/>
                      </a:cubicBezTo>
                      <a:lnTo>
                        <a:pt x="21369" y="639"/>
                      </a:lnTo>
                      <a:cubicBezTo>
                        <a:pt x="21916" y="1155"/>
                        <a:pt x="22311" y="1702"/>
                        <a:pt x="22129" y="2219"/>
                      </a:cubicBezTo>
                      <a:cubicBezTo>
                        <a:pt x="22033" y="2473"/>
                        <a:pt x="21270" y="2581"/>
                        <a:pt x="20068" y="2581"/>
                      </a:cubicBezTo>
                      <a:cubicBezTo>
                        <a:pt x="15521" y="2581"/>
                        <a:pt x="4695" y="1034"/>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99"/>
                <p:cNvSpPr/>
                <p:nvPr/>
              </p:nvSpPr>
              <p:spPr>
                <a:xfrm>
                  <a:off x="5329366" y="4293170"/>
                  <a:ext cx="190399" cy="78965"/>
                </a:xfrm>
                <a:custGeom>
                  <a:rect b="b" l="l" r="r" t="t"/>
                  <a:pathLst>
                    <a:path extrusionOk="0" h="3152" w="7600">
                      <a:moveTo>
                        <a:pt x="6656" y="1"/>
                      </a:moveTo>
                      <a:cubicBezTo>
                        <a:pt x="2384" y="1"/>
                        <a:pt x="1" y="3152"/>
                        <a:pt x="1" y="3152"/>
                      </a:cubicBezTo>
                      <a:lnTo>
                        <a:pt x="7600" y="51"/>
                      </a:lnTo>
                      <a:cubicBezTo>
                        <a:pt x="7275" y="17"/>
                        <a:pt x="6961" y="1"/>
                        <a:pt x="665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99"/>
                <p:cNvSpPr/>
                <p:nvPr/>
              </p:nvSpPr>
              <p:spPr>
                <a:xfrm>
                  <a:off x="4905199" y="2288569"/>
                  <a:ext cx="614538" cy="1982179"/>
                </a:xfrm>
                <a:custGeom>
                  <a:rect b="b" l="l" r="r" t="t"/>
                  <a:pathLst>
                    <a:path extrusionOk="0" h="79121" w="24530">
                      <a:moveTo>
                        <a:pt x="0" y="0"/>
                      </a:moveTo>
                      <a:cubicBezTo>
                        <a:pt x="0" y="0"/>
                        <a:pt x="4256" y="45411"/>
                        <a:pt x="4377" y="45989"/>
                      </a:cubicBezTo>
                      <a:cubicBezTo>
                        <a:pt x="4377" y="46050"/>
                        <a:pt x="4408" y="46901"/>
                        <a:pt x="4438" y="48269"/>
                      </a:cubicBezTo>
                      <a:cubicBezTo>
                        <a:pt x="4681" y="55746"/>
                        <a:pt x="7356" y="79120"/>
                        <a:pt x="7356" y="79120"/>
                      </a:cubicBezTo>
                      <a:lnTo>
                        <a:pt x="24530" y="79120"/>
                      </a:lnTo>
                      <a:cubicBezTo>
                        <a:pt x="24530" y="79120"/>
                        <a:pt x="22068" y="51430"/>
                        <a:pt x="21369" y="44986"/>
                      </a:cubicBezTo>
                      <a:cubicBezTo>
                        <a:pt x="20517" y="36749"/>
                        <a:pt x="15259" y="31"/>
                        <a:pt x="15259" y="31"/>
                      </a:cubicBez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99"/>
                <p:cNvSpPr/>
                <p:nvPr/>
              </p:nvSpPr>
              <p:spPr>
                <a:xfrm>
                  <a:off x="4949370" y="2374053"/>
                  <a:ext cx="188871" cy="1812173"/>
                </a:xfrm>
                <a:custGeom>
                  <a:rect b="b" l="l" r="r" t="t"/>
                  <a:pathLst>
                    <a:path extrusionOk="0" h="72335" w="7539">
                      <a:moveTo>
                        <a:pt x="46" y="0"/>
                      </a:moveTo>
                      <a:cubicBezTo>
                        <a:pt x="23" y="0"/>
                        <a:pt x="0" y="8"/>
                        <a:pt x="0" y="23"/>
                      </a:cubicBezTo>
                      <a:cubicBezTo>
                        <a:pt x="1398" y="9415"/>
                        <a:pt x="2371" y="18868"/>
                        <a:pt x="3222" y="28321"/>
                      </a:cubicBezTo>
                      <a:cubicBezTo>
                        <a:pt x="4073" y="37744"/>
                        <a:pt x="7174" y="66893"/>
                        <a:pt x="7356" y="72243"/>
                      </a:cubicBezTo>
                      <a:cubicBezTo>
                        <a:pt x="7356" y="72304"/>
                        <a:pt x="7394" y="72334"/>
                        <a:pt x="7436" y="72334"/>
                      </a:cubicBezTo>
                      <a:cubicBezTo>
                        <a:pt x="7478" y="72334"/>
                        <a:pt x="7523" y="72304"/>
                        <a:pt x="7538" y="72243"/>
                      </a:cubicBezTo>
                      <a:cubicBezTo>
                        <a:pt x="7295" y="62699"/>
                        <a:pt x="3344" y="25251"/>
                        <a:pt x="2219" y="15859"/>
                      </a:cubicBezTo>
                      <a:cubicBezTo>
                        <a:pt x="1611" y="10570"/>
                        <a:pt x="851" y="5312"/>
                        <a:pt x="91" y="23"/>
                      </a:cubicBezTo>
                      <a:cubicBezTo>
                        <a:pt x="91" y="8"/>
                        <a:pt x="69" y="0"/>
                        <a:pt x="4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99"/>
                <p:cNvSpPr/>
                <p:nvPr/>
              </p:nvSpPr>
              <p:spPr>
                <a:xfrm>
                  <a:off x="5112422" y="4194357"/>
                  <a:ext cx="347178" cy="8242"/>
                </a:xfrm>
                <a:custGeom>
                  <a:rect b="b" l="l" r="r" t="t"/>
                  <a:pathLst>
                    <a:path extrusionOk="0" h="329" w="13858">
                      <a:moveTo>
                        <a:pt x="8887" y="1"/>
                      </a:moveTo>
                      <a:cubicBezTo>
                        <a:pt x="6141" y="1"/>
                        <a:pt x="1952" y="22"/>
                        <a:pt x="1608" y="44"/>
                      </a:cubicBezTo>
                      <a:cubicBezTo>
                        <a:pt x="1122" y="74"/>
                        <a:pt x="574" y="135"/>
                        <a:pt x="27" y="135"/>
                      </a:cubicBezTo>
                      <a:cubicBezTo>
                        <a:pt x="23" y="131"/>
                        <a:pt x="19" y="129"/>
                        <a:pt x="16" y="129"/>
                      </a:cubicBezTo>
                      <a:cubicBezTo>
                        <a:pt x="1" y="129"/>
                        <a:pt x="1" y="172"/>
                        <a:pt x="16" y="172"/>
                      </a:cubicBezTo>
                      <a:cubicBezTo>
                        <a:pt x="19" y="172"/>
                        <a:pt x="23" y="170"/>
                        <a:pt x="27" y="165"/>
                      </a:cubicBezTo>
                      <a:cubicBezTo>
                        <a:pt x="825" y="165"/>
                        <a:pt x="7115" y="328"/>
                        <a:pt x="9877" y="328"/>
                      </a:cubicBezTo>
                      <a:cubicBezTo>
                        <a:pt x="10271" y="328"/>
                        <a:pt x="10594" y="325"/>
                        <a:pt x="10818" y="317"/>
                      </a:cubicBezTo>
                      <a:cubicBezTo>
                        <a:pt x="11335" y="287"/>
                        <a:pt x="11821" y="287"/>
                        <a:pt x="12307" y="257"/>
                      </a:cubicBezTo>
                      <a:lnTo>
                        <a:pt x="13098" y="226"/>
                      </a:lnTo>
                      <a:cubicBezTo>
                        <a:pt x="13341" y="226"/>
                        <a:pt x="13584" y="226"/>
                        <a:pt x="13797" y="196"/>
                      </a:cubicBezTo>
                      <a:cubicBezTo>
                        <a:pt x="13857" y="196"/>
                        <a:pt x="13857" y="135"/>
                        <a:pt x="13797" y="135"/>
                      </a:cubicBezTo>
                      <a:cubicBezTo>
                        <a:pt x="13401" y="74"/>
                        <a:pt x="12976" y="74"/>
                        <a:pt x="12550" y="74"/>
                      </a:cubicBezTo>
                      <a:cubicBezTo>
                        <a:pt x="12094" y="44"/>
                        <a:pt x="11639" y="44"/>
                        <a:pt x="11183" y="13"/>
                      </a:cubicBezTo>
                      <a:cubicBezTo>
                        <a:pt x="10916" y="5"/>
                        <a:pt x="10025" y="1"/>
                        <a:pt x="888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99"/>
                <p:cNvSpPr/>
                <p:nvPr/>
              </p:nvSpPr>
              <p:spPr>
                <a:xfrm>
                  <a:off x="4396500" y="3747668"/>
                  <a:ext cx="614362" cy="808745"/>
                </a:xfrm>
                <a:custGeom>
                  <a:rect b="b" l="l" r="r" t="t"/>
                  <a:pathLst>
                    <a:path extrusionOk="0" h="32282" w="24523">
                      <a:moveTo>
                        <a:pt x="6778" y="0"/>
                      </a:moveTo>
                      <a:lnTo>
                        <a:pt x="1945" y="17022"/>
                      </a:lnTo>
                      <a:cubicBezTo>
                        <a:pt x="821" y="19727"/>
                        <a:pt x="0" y="21733"/>
                        <a:pt x="61" y="21824"/>
                      </a:cubicBezTo>
                      <a:cubicBezTo>
                        <a:pt x="638" y="22706"/>
                        <a:pt x="22554" y="32220"/>
                        <a:pt x="23405" y="32280"/>
                      </a:cubicBezTo>
                      <a:cubicBezTo>
                        <a:pt x="23415" y="32281"/>
                        <a:pt x="23426" y="32282"/>
                        <a:pt x="23436" y="32282"/>
                      </a:cubicBezTo>
                      <a:cubicBezTo>
                        <a:pt x="24262" y="32282"/>
                        <a:pt x="24522" y="29897"/>
                        <a:pt x="23952" y="28906"/>
                      </a:cubicBezTo>
                      <a:cubicBezTo>
                        <a:pt x="23162" y="27812"/>
                        <a:pt x="22310" y="26779"/>
                        <a:pt x="21399" y="25776"/>
                      </a:cubicBezTo>
                      <a:cubicBezTo>
                        <a:pt x="19332" y="23466"/>
                        <a:pt x="16809" y="20700"/>
                        <a:pt x="16809" y="20700"/>
                      </a:cubicBezTo>
                      <a:lnTo>
                        <a:pt x="20760" y="5593"/>
                      </a:lnTo>
                      <a:lnTo>
                        <a:pt x="6778" y="0"/>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99"/>
                <p:cNvSpPr/>
                <p:nvPr/>
              </p:nvSpPr>
              <p:spPr>
                <a:xfrm>
                  <a:off x="4396500" y="4174113"/>
                  <a:ext cx="614362" cy="382326"/>
                </a:xfrm>
                <a:custGeom>
                  <a:rect b="b" l="l" r="r" t="t"/>
                  <a:pathLst>
                    <a:path extrusionOk="0" h="15261" w="24523">
                      <a:moveTo>
                        <a:pt x="1945" y="1"/>
                      </a:moveTo>
                      <a:cubicBezTo>
                        <a:pt x="821" y="2706"/>
                        <a:pt x="0" y="4712"/>
                        <a:pt x="61" y="4803"/>
                      </a:cubicBezTo>
                      <a:cubicBezTo>
                        <a:pt x="638" y="5685"/>
                        <a:pt x="22554" y="15199"/>
                        <a:pt x="23405" y="15259"/>
                      </a:cubicBezTo>
                      <a:cubicBezTo>
                        <a:pt x="23415" y="15260"/>
                        <a:pt x="23426" y="15261"/>
                        <a:pt x="23436" y="15261"/>
                      </a:cubicBezTo>
                      <a:cubicBezTo>
                        <a:pt x="24262" y="15261"/>
                        <a:pt x="24523" y="12876"/>
                        <a:pt x="23982" y="11885"/>
                      </a:cubicBezTo>
                      <a:cubicBezTo>
                        <a:pt x="23162" y="10791"/>
                        <a:pt x="22310" y="9758"/>
                        <a:pt x="21399" y="8785"/>
                      </a:cubicBezTo>
                      <a:lnTo>
                        <a:pt x="21399" y="8785"/>
                      </a:lnTo>
                      <a:cubicBezTo>
                        <a:pt x="21733" y="9484"/>
                        <a:pt x="21855" y="10153"/>
                        <a:pt x="21490" y="10518"/>
                      </a:cubicBezTo>
                      <a:cubicBezTo>
                        <a:pt x="21440" y="10573"/>
                        <a:pt x="21349" y="10599"/>
                        <a:pt x="21222" y="10599"/>
                      </a:cubicBezTo>
                      <a:cubicBezTo>
                        <a:pt x="19088" y="10599"/>
                        <a:pt x="6620" y="3270"/>
                        <a:pt x="19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99"/>
                <p:cNvSpPr/>
                <p:nvPr/>
              </p:nvSpPr>
              <p:spPr>
                <a:xfrm>
                  <a:off x="4641705" y="4271774"/>
                  <a:ext cx="205631" cy="25729"/>
                </a:xfrm>
                <a:custGeom>
                  <a:rect b="b" l="l" r="r" t="t"/>
                  <a:pathLst>
                    <a:path extrusionOk="0" h="1027" w="8208">
                      <a:moveTo>
                        <a:pt x="4175" y="0"/>
                      </a:moveTo>
                      <a:cubicBezTo>
                        <a:pt x="1743" y="0"/>
                        <a:pt x="0" y="1027"/>
                        <a:pt x="0" y="1027"/>
                      </a:cubicBezTo>
                      <a:lnTo>
                        <a:pt x="8207" y="1027"/>
                      </a:lnTo>
                      <a:cubicBezTo>
                        <a:pt x="6779" y="257"/>
                        <a:pt x="5391" y="0"/>
                        <a:pt x="41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99"/>
                <p:cNvSpPr/>
                <p:nvPr/>
              </p:nvSpPr>
              <p:spPr>
                <a:xfrm>
                  <a:off x="4454375" y="2288569"/>
                  <a:ext cx="823952" cy="1976066"/>
                </a:xfrm>
                <a:custGeom>
                  <a:rect b="b" l="l" r="r" t="t"/>
                  <a:pathLst>
                    <a:path extrusionOk="0" h="78877" w="32889">
                      <a:moveTo>
                        <a:pt x="12614" y="0"/>
                      </a:moveTo>
                      <a:cubicBezTo>
                        <a:pt x="7477" y="9940"/>
                        <a:pt x="11338" y="14377"/>
                        <a:pt x="11338" y="16536"/>
                      </a:cubicBezTo>
                      <a:cubicBezTo>
                        <a:pt x="11338" y="27022"/>
                        <a:pt x="8632" y="40913"/>
                        <a:pt x="8116" y="42980"/>
                      </a:cubicBezTo>
                      <a:cubicBezTo>
                        <a:pt x="7082" y="47265"/>
                        <a:pt x="0" y="73831"/>
                        <a:pt x="0" y="73831"/>
                      </a:cubicBezTo>
                      <a:lnTo>
                        <a:pt x="15988" y="78877"/>
                      </a:lnTo>
                      <a:cubicBezTo>
                        <a:pt x="15988" y="78877"/>
                        <a:pt x="24134" y="48937"/>
                        <a:pt x="24803" y="41885"/>
                      </a:cubicBezTo>
                      <a:cubicBezTo>
                        <a:pt x="25441" y="34894"/>
                        <a:pt x="26748" y="20213"/>
                        <a:pt x="27052" y="9849"/>
                      </a:cubicBezTo>
                      <a:cubicBezTo>
                        <a:pt x="27052" y="9849"/>
                        <a:pt x="29271" y="8542"/>
                        <a:pt x="30031" y="7599"/>
                      </a:cubicBezTo>
                      <a:cubicBezTo>
                        <a:pt x="30761" y="6657"/>
                        <a:pt x="31429" y="3253"/>
                        <a:pt x="328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99"/>
                <p:cNvSpPr/>
                <p:nvPr/>
              </p:nvSpPr>
              <p:spPr>
                <a:xfrm>
                  <a:off x="5456918" y="2397218"/>
                  <a:ext cx="144578" cy="97905"/>
                </a:xfrm>
                <a:custGeom>
                  <a:rect b="b" l="l" r="r" t="t"/>
                  <a:pathLst>
                    <a:path extrusionOk="0" h="3908" w="5771">
                      <a:moveTo>
                        <a:pt x="5727" y="0"/>
                      </a:moveTo>
                      <a:cubicBezTo>
                        <a:pt x="5721" y="0"/>
                        <a:pt x="5715" y="3"/>
                        <a:pt x="5709" y="8"/>
                      </a:cubicBezTo>
                      <a:cubicBezTo>
                        <a:pt x="4676" y="464"/>
                        <a:pt x="3703" y="1042"/>
                        <a:pt x="2822" y="1711"/>
                      </a:cubicBezTo>
                      <a:cubicBezTo>
                        <a:pt x="1849" y="2379"/>
                        <a:pt x="968" y="3139"/>
                        <a:pt x="25" y="3838"/>
                      </a:cubicBezTo>
                      <a:cubicBezTo>
                        <a:pt x="1" y="3863"/>
                        <a:pt x="16" y="3907"/>
                        <a:pt x="55" y="3907"/>
                      </a:cubicBezTo>
                      <a:cubicBezTo>
                        <a:pt x="64" y="3907"/>
                        <a:pt x="75" y="3905"/>
                        <a:pt x="86" y="3899"/>
                      </a:cubicBezTo>
                      <a:cubicBezTo>
                        <a:pt x="1059" y="3261"/>
                        <a:pt x="2062" y="2714"/>
                        <a:pt x="3035" y="2075"/>
                      </a:cubicBezTo>
                      <a:cubicBezTo>
                        <a:pt x="4007" y="1498"/>
                        <a:pt x="4919" y="829"/>
                        <a:pt x="5770" y="69"/>
                      </a:cubicBezTo>
                      <a:cubicBezTo>
                        <a:pt x="5770" y="45"/>
                        <a:pt x="5750" y="0"/>
                        <a:pt x="572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99"/>
                <p:cNvSpPr/>
                <p:nvPr/>
              </p:nvSpPr>
              <p:spPr>
                <a:xfrm>
                  <a:off x="5517699" y="2245566"/>
                  <a:ext cx="87609" cy="206307"/>
                </a:xfrm>
                <a:custGeom>
                  <a:rect b="b" l="l" r="r" t="t"/>
                  <a:pathLst>
                    <a:path extrusionOk="0" h="8235" w="3497">
                      <a:moveTo>
                        <a:pt x="3446" y="1"/>
                      </a:moveTo>
                      <a:cubicBezTo>
                        <a:pt x="3440" y="1"/>
                        <a:pt x="3435" y="5"/>
                        <a:pt x="3435" y="13"/>
                      </a:cubicBezTo>
                      <a:cubicBezTo>
                        <a:pt x="3314" y="681"/>
                        <a:pt x="3131" y="1350"/>
                        <a:pt x="3010" y="2019"/>
                      </a:cubicBezTo>
                      <a:cubicBezTo>
                        <a:pt x="2858" y="2688"/>
                        <a:pt x="2767" y="3265"/>
                        <a:pt x="2584" y="3903"/>
                      </a:cubicBezTo>
                      <a:cubicBezTo>
                        <a:pt x="2463" y="4481"/>
                        <a:pt x="2159" y="5028"/>
                        <a:pt x="1733" y="5454"/>
                      </a:cubicBezTo>
                      <a:cubicBezTo>
                        <a:pt x="1490" y="5697"/>
                        <a:pt x="1216" y="5879"/>
                        <a:pt x="973" y="6092"/>
                      </a:cubicBezTo>
                      <a:lnTo>
                        <a:pt x="517" y="6426"/>
                      </a:lnTo>
                      <a:cubicBezTo>
                        <a:pt x="548" y="6335"/>
                        <a:pt x="548" y="6244"/>
                        <a:pt x="578" y="6153"/>
                      </a:cubicBezTo>
                      <a:cubicBezTo>
                        <a:pt x="609" y="5910"/>
                        <a:pt x="669" y="5636"/>
                        <a:pt x="700" y="5393"/>
                      </a:cubicBezTo>
                      <a:cubicBezTo>
                        <a:pt x="791" y="4846"/>
                        <a:pt x="882" y="4268"/>
                        <a:pt x="973" y="3721"/>
                      </a:cubicBezTo>
                      <a:cubicBezTo>
                        <a:pt x="1156" y="2596"/>
                        <a:pt x="1308" y="1472"/>
                        <a:pt x="1520" y="378"/>
                      </a:cubicBezTo>
                      <a:cubicBezTo>
                        <a:pt x="1520" y="362"/>
                        <a:pt x="1505" y="355"/>
                        <a:pt x="1490" y="355"/>
                      </a:cubicBezTo>
                      <a:cubicBezTo>
                        <a:pt x="1475" y="355"/>
                        <a:pt x="1460" y="362"/>
                        <a:pt x="1460" y="378"/>
                      </a:cubicBezTo>
                      <a:cubicBezTo>
                        <a:pt x="1186" y="1472"/>
                        <a:pt x="882" y="2536"/>
                        <a:pt x="639" y="3630"/>
                      </a:cubicBezTo>
                      <a:cubicBezTo>
                        <a:pt x="517" y="4177"/>
                        <a:pt x="92" y="6821"/>
                        <a:pt x="92" y="7034"/>
                      </a:cubicBezTo>
                      <a:cubicBezTo>
                        <a:pt x="61" y="7217"/>
                        <a:pt x="61" y="7399"/>
                        <a:pt x="31" y="7612"/>
                      </a:cubicBezTo>
                      <a:cubicBezTo>
                        <a:pt x="1" y="7794"/>
                        <a:pt x="1" y="8007"/>
                        <a:pt x="31" y="8189"/>
                      </a:cubicBezTo>
                      <a:cubicBezTo>
                        <a:pt x="46" y="8220"/>
                        <a:pt x="69" y="8235"/>
                        <a:pt x="88" y="8235"/>
                      </a:cubicBezTo>
                      <a:cubicBezTo>
                        <a:pt x="107" y="8235"/>
                        <a:pt x="122" y="8220"/>
                        <a:pt x="122" y="8189"/>
                      </a:cubicBezTo>
                      <a:cubicBezTo>
                        <a:pt x="213" y="8007"/>
                        <a:pt x="274" y="7824"/>
                        <a:pt x="305" y="7612"/>
                      </a:cubicBezTo>
                      <a:cubicBezTo>
                        <a:pt x="335" y="7429"/>
                        <a:pt x="396" y="7247"/>
                        <a:pt x="426" y="7065"/>
                      </a:cubicBezTo>
                      <a:cubicBezTo>
                        <a:pt x="426" y="6973"/>
                        <a:pt x="457" y="6913"/>
                        <a:pt x="457" y="6852"/>
                      </a:cubicBezTo>
                      <a:cubicBezTo>
                        <a:pt x="730" y="6669"/>
                        <a:pt x="973" y="6457"/>
                        <a:pt x="1216" y="6305"/>
                      </a:cubicBezTo>
                      <a:cubicBezTo>
                        <a:pt x="1460" y="6122"/>
                        <a:pt x="1733" y="5910"/>
                        <a:pt x="2007" y="5697"/>
                      </a:cubicBezTo>
                      <a:cubicBezTo>
                        <a:pt x="2463" y="5332"/>
                        <a:pt x="2797" y="4815"/>
                        <a:pt x="2949" y="4207"/>
                      </a:cubicBezTo>
                      <a:cubicBezTo>
                        <a:pt x="3101" y="3599"/>
                        <a:pt x="3223" y="2961"/>
                        <a:pt x="3253" y="2323"/>
                      </a:cubicBezTo>
                      <a:cubicBezTo>
                        <a:pt x="3344" y="1563"/>
                        <a:pt x="3405" y="803"/>
                        <a:pt x="3496" y="74"/>
                      </a:cubicBezTo>
                      <a:cubicBezTo>
                        <a:pt x="3496" y="29"/>
                        <a:pt x="3464" y="1"/>
                        <a:pt x="344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99"/>
                <p:cNvSpPr/>
                <p:nvPr/>
              </p:nvSpPr>
              <p:spPr>
                <a:xfrm>
                  <a:off x="5023229" y="2532195"/>
                  <a:ext cx="108928" cy="1071871"/>
                </a:xfrm>
                <a:custGeom>
                  <a:rect b="b" l="l" r="r" t="t"/>
                  <a:pathLst>
                    <a:path extrusionOk="0" h="42785" w="4348">
                      <a:moveTo>
                        <a:pt x="4264" y="0"/>
                      </a:moveTo>
                      <a:cubicBezTo>
                        <a:pt x="4230" y="0"/>
                        <a:pt x="4195" y="26"/>
                        <a:pt x="4195" y="64"/>
                      </a:cubicBezTo>
                      <a:cubicBezTo>
                        <a:pt x="4074" y="1492"/>
                        <a:pt x="4043" y="2921"/>
                        <a:pt x="3952" y="4350"/>
                      </a:cubicBezTo>
                      <a:cubicBezTo>
                        <a:pt x="3891" y="5778"/>
                        <a:pt x="3770" y="7237"/>
                        <a:pt x="3709" y="8666"/>
                      </a:cubicBezTo>
                      <a:cubicBezTo>
                        <a:pt x="3527" y="11492"/>
                        <a:pt x="3375" y="14319"/>
                        <a:pt x="3162" y="17146"/>
                      </a:cubicBezTo>
                      <a:cubicBezTo>
                        <a:pt x="2979" y="19973"/>
                        <a:pt x="2797" y="22800"/>
                        <a:pt x="2554" y="25626"/>
                      </a:cubicBezTo>
                      <a:cubicBezTo>
                        <a:pt x="2341" y="28332"/>
                        <a:pt x="2098" y="31037"/>
                        <a:pt x="1733" y="33742"/>
                      </a:cubicBezTo>
                      <a:cubicBezTo>
                        <a:pt x="1338" y="36782"/>
                        <a:pt x="761" y="39791"/>
                        <a:pt x="1" y="42739"/>
                      </a:cubicBezTo>
                      <a:cubicBezTo>
                        <a:pt x="1" y="42770"/>
                        <a:pt x="8" y="42785"/>
                        <a:pt x="20" y="42785"/>
                      </a:cubicBezTo>
                      <a:cubicBezTo>
                        <a:pt x="31" y="42785"/>
                        <a:pt x="46" y="42770"/>
                        <a:pt x="61" y="42739"/>
                      </a:cubicBezTo>
                      <a:cubicBezTo>
                        <a:pt x="1004" y="40186"/>
                        <a:pt x="1490" y="37481"/>
                        <a:pt x="1916" y="34806"/>
                      </a:cubicBezTo>
                      <a:cubicBezTo>
                        <a:pt x="2341" y="32101"/>
                        <a:pt x="2615" y="29395"/>
                        <a:pt x="2827" y="26690"/>
                      </a:cubicBezTo>
                      <a:cubicBezTo>
                        <a:pt x="3314" y="21006"/>
                        <a:pt x="3709" y="15353"/>
                        <a:pt x="3983" y="9669"/>
                      </a:cubicBezTo>
                      <a:cubicBezTo>
                        <a:pt x="4074" y="8058"/>
                        <a:pt x="4134" y="6447"/>
                        <a:pt x="4165" y="4836"/>
                      </a:cubicBezTo>
                      <a:cubicBezTo>
                        <a:pt x="4226" y="3255"/>
                        <a:pt x="4347" y="1644"/>
                        <a:pt x="4317" y="33"/>
                      </a:cubicBezTo>
                      <a:cubicBezTo>
                        <a:pt x="4305" y="10"/>
                        <a:pt x="4285" y="0"/>
                        <a:pt x="426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99"/>
                <p:cNvSpPr/>
                <p:nvPr/>
              </p:nvSpPr>
              <p:spPr>
                <a:xfrm>
                  <a:off x="4527859" y="2327202"/>
                  <a:ext cx="274525" cy="1723286"/>
                </a:xfrm>
                <a:custGeom>
                  <a:rect b="b" l="l" r="r" t="t"/>
                  <a:pathLst>
                    <a:path extrusionOk="0" h="68787" w="10958">
                      <a:moveTo>
                        <a:pt x="10720" y="0"/>
                      </a:moveTo>
                      <a:cubicBezTo>
                        <a:pt x="10717" y="0"/>
                        <a:pt x="10715" y="3"/>
                        <a:pt x="10715" y="9"/>
                      </a:cubicBezTo>
                      <a:cubicBezTo>
                        <a:pt x="8557" y="5601"/>
                        <a:pt x="8617" y="7334"/>
                        <a:pt x="9681" y="10860"/>
                      </a:cubicBezTo>
                      <a:cubicBezTo>
                        <a:pt x="10046" y="11924"/>
                        <a:pt x="10350" y="12987"/>
                        <a:pt x="10624" y="14051"/>
                      </a:cubicBezTo>
                      <a:cubicBezTo>
                        <a:pt x="10836" y="15237"/>
                        <a:pt x="10684" y="16483"/>
                        <a:pt x="10563" y="17668"/>
                      </a:cubicBezTo>
                      <a:cubicBezTo>
                        <a:pt x="10380" y="20100"/>
                        <a:pt x="10168" y="22532"/>
                        <a:pt x="9924" y="24963"/>
                      </a:cubicBezTo>
                      <a:cubicBezTo>
                        <a:pt x="9408" y="29766"/>
                        <a:pt x="8617" y="34538"/>
                        <a:pt x="7675" y="39280"/>
                      </a:cubicBezTo>
                      <a:cubicBezTo>
                        <a:pt x="6703" y="43961"/>
                        <a:pt x="5578" y="48581"/>
                        <a:pt x="4362" y="53201"/>
                      </a:cubicBezTo>
                      <a:cubicBezTo>
                        <a:pt x="3146" y="57791"/>
                        <a:pt x="1809" y="62441"/>
                        <a:pt x="502" y="67061"/>
                      </a:cubicBezTo>
                      <a:lnTo>
                        <a:pt x="15" y="68763"/>
                      </a:lnTo>
                      <a:cubicBezTo>
                        <a:pt x="0" y="68779"/>
                        <a:pt x="15" y="68786"/>
                        <a:pt x="34" y="68786"/>
                      </a:cubicBezTo>
                      <a:cubicBezTo>
                        <a:pt x="53" y="68786"/>
                        <a:pt x="76" y="68779"/>
                        <a:pt x="76" y="68763"/>
                      </a:cubicBezTo>
                      <a:cubicBezTo>
                        <a:pt x="1444" y="64204"/>
                        <a:pt x="2812" y="59614"/>
                        <a:pt x="4058" y="55025"/>
                      </a:cubicBezTo>
                      <a:cubicBezTo>
                        <a:pt x="5335" y="50435"/>
                        <a:pt x="6490" y="45845"/>
                        <a:pt x="7493" y="41195"/>
                      </a:cubicBezTo>
                      <a:cubicBezTo>
                        <a:pt x="8465" y="36574"/>
                        <a:pt x="9317" y="31863"/>
                        <a:pt x="9864" y="27121"/>
                      </a:cubicBezTo>
                      <a:cubicBezTo>
                        <a:pt x="10137" y="24751"/>
                        <a:pt x="10380" y="22380"/>
                        <a:pt x="10563" y="20009"/>
                      </a:cubicBezTo>
                      <a:cubicBezTo>
                        <a:pt x="10654" y="18793"/>
                        <a:pt x="10776" y="17608"/>
                        <a:pt x="10836" y="16392"/>
                      </a:cubicBezTo>
                      <a:cubicBezTo>
                        <a:pt x="10958" y="15267"/>
                        <a:pt x="10836" y="14173"/>
                        <a:pt x="10563" y="13079"/>
                      </a:cubicBezTo>
                      <a:cubicBezTo>
                        <a:pt x="10259" y="12076"/>
                        <a:pt x="9864" y="11103"/>
                        <a:pt x="9621" y="10100"/>
                      </a:cubicBezTo>
                      <a:cubicBezTo>
                        <a:pt x="9347" y="9097"/>
                        <a:pt x="9195" y="8094"/>
                        <a:pt x="9104" y="7060"/>
                      </a:cubicBezTo>
                      <a:cubicBezTo>
                        <a:pt x="8952" y="5115"/>
                        <a:pt x="10472" y="464"/>
                        <a:pt x="10745" y="69"/>
                      </a:cubicBezTo>
                      <a:cubicBezTo>
                        <a:pt x="10770" y="45"/>
                        <a:pt x="10735" y="0"/>
                        <a:pt x="107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99"/>
                <p:cNvSpPr/>
                <p:nvPr/>
              </p:nvSpPr>
              <p:spPr>
                <a:xfrm>
                  <a:off x="5169673" y="2251654"/>
                  <a:ext cx="156904" cy="119901"/>
                </a:xfrm>
                <a:custGeom>
                  <a:rect b="b" l="l" r="r" t="t"/>
                  <a:pathLst>
                    <a:path extrusionOk="0" h="4786" w="6263">
                      <a:moveTo>
                        <a:pt x="6227" y="0"/>
                      </a:moveTo>
                      <a:cubicBezTo>
                        <a:pt x="6219" y="0"/>
                        <a:pt x="6210" y="4"/>
                        <a:pt x="6202" y="13"/>
                      </a:cubicBezTo>
                      <a:cubicBezTo>
                        <a:pt x="5958" y="682"/>
                        <a:pt x="5654" y="1350"/>
                        <a:pt x="5290" y="1958"/>
                      </a:cubicBezTo>
                      <a:cubicBezTo>
                        <a:pt x="4955" y="2566"/>
                        <a:pt x="4469" y="3083"/>
                        <a:pt x="3922" y="3478"/>
                      </a:cubicBezTo>
                      <a:cubicBezTo>
                        <a:pt x="3375" y="3812"/>
                        <a:pt x="2767" y="4056"/>
                        <a:pt x="2128" y="4238"/>
                      </a:cubicBezTo>
                      <a:cubicBezTo>
                        <a:pt x="1825" y="4299"/>
                        <a:pt x="1521" y="4359"/>
                        <a:pt x="1217" y="4420"/>
                      </a:cubicBezTo>
                      <a:cubicBezTo>
                        <a:pt x="913" y="4451"/>
                        <a:pt x="518" y="4481"/>
                        <a:pt x="153" y="4511"/>
                      </a:cubicBezTo>
                      <a:cubicBezTo>
                        <a:pt x="62" y="4542"/>
                        <a:pt x="1" y="4724"/>
                        <a:pt x="153" y="4755"/>
                      </a:cubicBezTo>
                      <a:cubicBezTo>
                        <a:pt x="487" y="4785"/>
                        <a:pt x="852" y="4785"/>
                        <a:pt x="1186" y="4785"/>
                      </a:cubicBezTo>
                      <a:cubicBezTo>
                        <a:pt x="1551" y="4755"/>
                        <a:pt x="1885" y="4694"/>
                        <a:pt x="2250" y="4633"/>
                      </a:cubicBezTo>
                      <a:cubicBezTo>
                        <a:pt x="2919" y="4481"/>
                        <a:pt x="3587" y="4238"/>
                        <a:pt x="4165" y="3843"/>
                      </a:cubicBezTo>
                      <a:cubicBezTo>
                        <a:pt x="4743" y="3448"/>
                        <a:pt x="5198" y="2901"/>
                        <a:pt x="5533" y="2262"/>
                      </a:cubicBezTo>
                      <a:cubicBezTo>
                        <a:pt x="5867" y="1563"/>
                        <a:pt x="6110" y="803"/>
                        <a:pt x="6262" y="43"/>
                      </a:cubicBezTo>
                      <a:cubicBezTo>
                        <a:pt x="6262" y="22"/>
                        <a:pt x="6247" y="0"/>
                        <a:pt x="622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99"/>
                <p:cNvSpPr/>
                <p:nvPr/>
              </p:nvSpPr>
              <p:spPr>
                <a:xfrm>
                  <a:off x="4881598" y="1284227"/>
                  <a:ext cx="652618" cy="801905"/>
                </a:xfrm>
                <a:custGeom>
                  <a:rect b="b" l="l" r="r" t="t"/>
                  <a:pathLst>
                    <a:path extrusionOk="0" h="32009" w="26050">
                      <a:moveTo>
                        <a:pt x="15055" y="0"/>
                      </a:moveTo>
                      <a:cubicBezTo>
                        <a:pt x="13043" y="0"/>
                        <a:pt x="10919" y="686"/>
                        <a:pt x="9787" y="3430"/>
                      </a:cubicBezTo>
                      <a:cubicBezTo>
                        <a:pt x="8602" y="6227"/>
                        <a:pt x="8602" y="9327"/>
                        <a:pt x="7508" y="12519"/>
                      </a:cubicBezTo>
                      <a:cubicBezTo>
                        <a:pt x="6414" y="15680"/>
                        <a:pt x="0" y="22215"/>
                        <a:pt x="4772" y="28020"/>
                      </a:cubicBezTo>
                      <a:cubicBezTo>
                        <a:pt x="6864" y="30572"/>
                        <a:pt x="10816" y="32009"/>
                        <a:pt x="14633" y="32009"/>
                      </a:cubicBezTo>
                      <a:cubicBezTo>
                        <a:pt x="18637" y="32009"/>
                        <a:pt x="22491" y="30428"/>
                        <a:pt x="23891" y="26896"/>
                      </a:cubicBezTo>
                      <a:cubicBezTo>
                        <a:pt x="26049" y="21424"/>
                        <a:pt x="20852" y="13978"/>
                        <a:pt x="20882" y="11516"/>
                      </a:cubicBezTo>
                      <a:cubicBezTo>
                        <a:pt x="20912" y="9084"/>
                        <a:pt x="22827" y="5588"/>
                        <a:pt x="21946" y="3491"/>
                      </a:cubicBezTo>
                      <a:cubicBezTo>
                        <a:pt x="21095" y="1546"/>
                        <a:pt x="18937" y="452"/>
                        <a:pt x="16596" y="117"/>
                      </a:cubicBezTo>
                      <a:cubicBezTo>
                        <a:pt x="16103" y="48"/>
                        <a:pt x="15583" y="0"/>
                        <a:pt x="150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99"/>
                <p:cNvSpPr/>
                <p:nvPr/>
              </p:nvSpPr>
              <p:spPr>
                <a:xfrm>
                  <a:off x="5410090" y="1458503"/>
                  <a:ext cx="95225" cy="493459"/>
                </a:xfrm>
                <a:custGeom>
                  <a:rect b="b" l="l" r="r" t="t"/>
                  <a:pathLst>
                    <a:path extrusionOk="0" h="19697" w="3801">
                      <a:moveTo>
                        <a:pt x="761" y="0"/>
                      </a:moveTo>
                      <a:lnTo>
                        <a:pt x="761" y="0"/>
                      </a:lnTo>
                      <a:cubicBezTo>
                        <a:pt x="213" y="1611"/>
                        <a:pt x="1" y="3313"/>
                        <a:pt x="153" y="5015"/>
                      </a:cubicBezTo>
                      <a:cubicBezTo>
                        <a:pt x="183" y="5471"/>
                        <a:pt x="305" y="5897"/>
                        <a:pt x="487" y="6322"/>
                      </a:cubicBezTo>
                      <a:cubicBezTo>
                        <a:pt x="639" y="6718"/>
                        <a:pt x="821" y="7113"/>
                        <a:pt x="1004" y="7508"/>
                      </a:cubicBezTo>
                      <a:cubicBezTo>
                        <a:pt x="1368" y="8298"/>
                        <a:pt x="1733" y="9088"/>
                        <a:pt x="2068" y="9879"/>
                      </a:cubicBezTo>
                      <a:cubicBezTo>
                        <a:pt x="2736" y="11429"/>
                        <a:pt x="3162" y="13070"/>
                        <a:pt x="3375" y="14772"/>
                      </a:cubicBezTo>
                      <a:cubicBezTo>
                        <a:pt x="3527" y="16414"/>
                        <a:pt x="3344" y="18086"/>
                        <a:pt x="2858" y="19697"/>
                      </a:cubicBezTo>
                      <a:cubicBezTo>
                        <a:pt x="3192" y="18937"/>
                        <a:pt x="3435" y="18116"/>
                        <a:pt x="3587" y="17265"/>
                      </a:cubicBezTo>
                      <a:cubicBezTo>
                        <a:pt x="3739" y="16444"/>
                        <a:pt x="3800" y="15593"/>
                        <a:pt x="3739" y="14742"/>
                      </a:cubicBezTo>
                      <a:cubicBezTo>
                        <a:pt x="3648" y="12979"/>
                        <a:pt x="3223" y="11307"/>
                        <a:pt x="2524" y="9696"/>
                      </a:cubicBezTo>
                      <a:cubicBezTo>
                        <a:pt x="2189" y="8906"/>
                        <a:pt x="1824" y="8116"/>
                        <a:pt x="1429" y="7326"/>
                      </a:cubicBezTo>
                      <a:cubicBezTo>
                        <a:pt x="1004" y="6596"/>
                        <a:pt x="730" y="5806"/>
                        <a:pt x="548" y="4955"/>
                      </a:cubicBezTo>
                      <a:cubicBezTo>
                        <a:pt x="396" y="4134"/>
                        <a:pt x="365" y="3313"/>
                        <a:pt x="457" y="2462"/>
                      </a:cubicBezTo>
                      <a:cubicBezTo>
                        <a:pt x="517" y="1642"/>
                        <a:pt x="609" y="821"/>
                        <a:pt x="7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99"/>
                <p:cNvSpPr/>
                <p:nvPr/>
              </p:nvSpPr>
              <p:spPr>
                <a:xfrm>
                  <a:off x="4943282" y="1431845"/>
                  <a:ext cx="166774" cy="479004"/>
                </a:xfrm>
                <a:custGeom>
                  <a:rect b="b" l="l" r="r" t="t"/>
                  <a:pathLst>
                    <a:path extrusionOk="0" h="19120" w="6657">
                      <a:moveTo>
                        <a:pt x="6657" y="0"/>
                      </a:moveTo>
                      <a:lnTo>
                        <a:pt x="6657" y="0"/>
                      </a:lnTo>
                      <a:cubicBezTo>
                        <a:pt x="6170" y="1611"/>
                        <a:pt x="5715" y="3283"/>
                        <a:pt x="5107" y="4864"/>
                      </a:cubicBezTo>
                      <a:cubicBezTo>
                        <a:pt x="4833" y="5684"/>
                        <a:pt x="4499" y="6444"/>
                        <a:pt x="4104" y="7204"/>
                      </a:cubicBezTo>
                      <a:cubicBezTo>
                        <a:pt x="3708" y="7934"/>
                        <a:pt x="3192" y="8633"/>
                        <a:pt x="2705" y="9362"/>
                      </a:cubicBezTo>
                      <a:cubicBezTo>
                        <a:pt x="2249" y="10092"/>
                        <a:pt x="1793" y="10821"/>
                        <a:pt x="1368" y="11611"/>
                      </a:cubicBezTo>
                      <a:cubicBezTo>
                        <a:pt x="973" y="12371"/>
                        <a:pt x="638" y="13192"/>
                        <a:pt x="365" y="14013"/>
                      </a:cubicBezTo>
                      <a:cubicBezTo>
                        <a:pt x="122" y="14864"/>
                        <a:pt x="0" y="15715"/>
                        <a:pt x="31" y="16596"/>
                      </a:cubicBezTo>
                      <a:cubicBezTo>
                        <a:pt x="91" y="17478"/>
                        <a:pt x="334" y="18329"/>
                        <a:pt x="760" y="19119"/>
                      </a:cubicBezTo>
                      <a:cubicBezTo>
                        <a:pt x="426" y="18329"/>
                        <a:pt x="274" y="17478"/>
                        <a:pt x="274" y="16596"/>
                      </a:cubicBezTo>
                      <a:cubicBezTo>
                        <a:pt x="304" y="15776"/>
                        <a:pt x="456" y="14925"/>
                        <a:pt x="730" y="14134"/>
                      </a:cubicBezTo>
                      <a:cubicBezTo>
                        <a:pt x="1368" y="12554"/>
                        <a:pt x="2158" y="11034"/>
                        <a:pt x="3131" y="9636"/>
                      </a:cubicBezTo>
                      <a:cubicBezTo>
                        <a:pt x="3648" y="8937"/>
                        <a:pt x="4104" y="8177"/>
                        <a:pt x="4499" y="7417"/>
                      </a:cubicBezTo>
                      <a:cubicBezTo>
                        <a:pt x="4894" y="6657"/>
                        <a:pt x="5228" y="5836"/>
                        <a:pt x="5471" y="5016"/>
                      </a:cubicBezTo>
                      <a:cubicBezTo>
                        <a:pt x="5988" y="3374"/>
                        <a:pt x="6383" y="1672"/>
                        <a:pt x="66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99"/>
                <p:cNvSpPr/>
                <p:nvPr/>
              </p:nvSpPr>
              <p:spPr>
                <a:xfrm>
                  <a:off x="5197706" y="1670560"/>
                  <a:ext cx="904921" cy="582621"/>
                </a:xfrm>
                <a:custGeom>
                  <a:rect b="b" l="l" r="r" t="t"/>
                  <a:pathLst>
                    <a:path extrusionOk="0" h="23256" w="36121">
                      <a:moveTo>
                        <a:pt x="1422" y="1"/>
                      </a:moveTo>
                      <a:cubicBezTo>
                        <a:pt x="391" y="1"/>
                        <a:pt x="1" y="1349"/>
                        <a:pt x="544" y="3603"/>
                      </a:cubicBezTo>
                      <a:cubicBezTo>
                        <a:pt x="1274" y="6643"/>
                        <a:pt x="8326" y="21749"/>
                        <a:pt x="13007" y="23056"/>
                      </a:cubicBezTo>
                      <a:cubicBezTo>
                        <a:pt x="13516" y="23194"/>
                        <a:pt x="14117" y="23256"/>
                        <a:pt x="14786" y="23256"/>
                      </a:cubicBezTo>
                      <a:cubicBezTo>
                        <a:pt x="20620" y="23256"/>
                        <a:pt x="31649" y="18541"/>
                        <a:pt x="32794" y="18132"/>
                      </a:cubicBezTo>
                      <a:cubicBezTo>
                        <a:pt x="36120" y="16957"/>
                        <a:pt x="29980" y="7694"/>
                        <a:pt x="27742" y="7694"/>
                      </a:cubicBezTo>
                      <a:cubicBezTo>
                        <a:pt x="27608" y="7694"/>
                        <a:pt x="27487" y="7727"/>
                        <a:pt x="27384" y="7798"/>
                      </a:cubicBezTo>
                      <a:cubicBezTo>
                        <a:pt x="24575" y="9708"/>
                        <a:pt x="18391" y="12942"/>
                        <a:pt x="16342" y="12942"/>
                      </a:cubicBezTo>
                      <a:cubicBezTo>
                        <a:pt x="16173" y="12942"/>
                        <a:pt x="16033" y="12920"/>
                        <a:pt x="15925" y="12874"/>
                      </a:cubicBezTo>
                      <a:cubicBezTo>
                        <a:pt x="12946" y="11567"/>
                        <a:pt x="7535" y="4849"/>
                        <a:pt x="3462" y="1111"/>
                      </a:cubicBezTo>
                      <a:cubicBezTo>
                        <a:pt x="2641" y="351"/>
                        <a:pt x="1948" y="1"/>
                        <a:pt x="1422"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99"/>
                <p:cNvSpPr/>
                <p:nvPr/>
              </p:nvSpPr>
              <p:spPr>
                <a:xfrm>
                  <a:off x="5864722" y="1759828"/>
                  <a:ext cx="418853" cy="371854"/>
                </a:xfrm>
                <a:custGeom>
                  <a:rect b="b" l="l" r="r" t="t"/>
                  <a:pathLst>
                    <a:path extrusionOk="0" h="14843" w="16719">
                      <a:moveTo>
                        <a:pt x="10813" y="1"/>
                      </a:moveTo>
                      <a:cubicBezTo>
                        <a:pt x="9677" y="1"/>
                        <a:pt x="8144" y="2435"/>
                        <a:pt x="6840" y="3323"/>
                      </a:cubicBezTo>
                      <a:cubicBezTo>
                        <a:pt x="6536" y="3536"/>
                        <a:pt x="1" y="7244"/>
                        <a:pt x="1" y="7244"/>
                      </a:cubicBezTo>
                      <a:lnTo>
                        <a:pt x="5351" y="14843"/>
                      </a:lnTo>
                      <a:cubicBezTo>
                        <a:pt x="5958" y="14600"/>
                        <a:pt x="10791" y="13019"/>
                        <a:pt x="12889" y="11013"/>
                      </a:cubicBezTo>
                      <a:cubicBezTo>
                        <a:pt x="14013" y="9949"/>
                        <a:pt x="16719" y="6636"/>
                        <a:pt x="16171" y="5907"/>
                      </a:cubicBezTo>
                      <a:cubicBezTo>
                        <a:pt x="15999" y="5674"/>
                        <a:pt x="15776" y="5596"/>
                        <a:pt x="15556" y="5596"/>
                      </a:cubicBezTo>
                      <a:cubicBezTo>
                        <a:pt x="15114" y="5596"/>
                        <a:pt x="14682" y="5907"/>
                        <a:pt x="14682" y="5907"/>
                      </a:cubicBezTo>
                      <a:cubicBezTo>
                        <a:pt x="14682" y="5907"/>
                        <a:pt x="15867" y="4448"/>
                        <a:pt x="15138" y="3475"/>
                      </a:cubicBezTo>
                      <a:cubicBezTo>
                        <a:pt x="14945" y="3225"/>
                        <a:pt x="14694" y="3134"/>
                        <a:pt x="14429" y="3134"/>
                      </a:cubicBezTo>
                      <a:cubicBezTo>
                        <a:pt x="13696" y="3134"/>
                        <a:pt x="12858" y="3840"/>
                        <a:pt x="12858" y="3840"/>
                      </a:cubicBezTo>
                      <a:cubicBezTo>
                        <a:pt x="12858" y="3840"/>
                        <a:pt x="13983" y="2229"/>
                        <a:pt x="13162" y="1317"/>
                      </a:cubicBezTo>
                      <a:cubicBezTo>
                        <a:pt x="12985" y="1113"/>
                        <a:pt x="12779" y="1033"/>
                        <a:pt x="12566" y="1033"/>
                      </a:cubicBezTo>
                      <a:cubicBezTo>
                        <a:pt x="11828" y="1033"/>
                        <a:pt x="11004" y="1986"/>
                        <a:pt x="11004" y="1986"/>
                      </a:cubicBezTo>
                      <a:cubicBezTo>
                        <a:pt x="11004" y="1986"/>
                        <a:pt x="12098" y="557"/>
                        <a:pt x="11126" y="71"/>
                      </a:cubicBezTo>
                      <a:cubicBezTo>
                        <a:pt x="11025" y="23"/>
                        <a:pt x="10921" y="1"/>
                        <a:pt x="10813"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99"/>
                <p:cNvSpPr/>
                <p:nvPr/>
              </p:nvSpPr>
              <p:spPr>
                <a:xfrm>
                  <a:off x="6029227" y="1807857"/>
                  <a:ext cx="112887" cy="100711"/>
                </a:xfrm>
                <a:custGeom>
                  <a:rect b="b" l="l" r="r" t="t"/>
                  <a:pathLst>
                    <a:path extrusionOk="0" h="4020" w="4506">
                      <a:moveTo>
                        <a:pt x="4453" y="0"/>
                      </a:moveTo>
                      <a:cubicBezTo>
                        <a:pt x="4431" y="0"/>
                        <a:pt x="4402" y="20"/>
                        <a:pt x="4377" y="69"/>
                      </a:cubicBezTo>
                      <a:cubicBezTo>
                        <a:pt x="3101" y="2166"/>
                        <a:pt x="2189" y="2865"/>
                        <a:pt x="31" y="3929"/>
                      </a:cubicBezTo>
                      <a:cubicBezTo>
                        <a:pt x="0" y="3929"/>
                        <a:pt x="31" y="4020"/>
                        <a:pt x="61" y="4020"/>
                      </a:cubicBezTo>
                      <a:cubicBezTo>
                        <a:pt x="2280" y="3138"/>
                        <a:pt x="3557" y="2439"/>
                        <a:pt x="4469" y="99"/>
                      </a:cubicBezTo>
                      <a:cubicBezTo>
                        <a:pt x="4505" y="44"/>
                        <a:pt x="4487" y="0"/>
                        <a:pt x="44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99"/>
                <p:cNvSpPr/>
                <p:nvPr/>
              </p:nvSpPr>
              <p:spPr>
                <a:xfrm>
                  <a:off x="6067310" y="1854307"/>
                  <a:ext cx="120653" cy="106047"/>
                </a:xfrm>
                <a:custGeom>
                  <a:rect b="b" l="l" r="r" t="t"/>
                  <a:pathLst>
                    <a:path extrusionOk="0" h="4233" w="4816">
                      <a:moveTo>
                        <a:pt x="4738" y="1"/>
                      </a:moveTo>
                      <a:cubicBezTo>
                        <a:pt x="4719" y="1"/>
                        <a:pt x="4699" y="12"/>
                        <a:pt x="4681" y="38"/>
                      </a:cubicBezTo>
                      <a:cubicBezTo>
                        <a:pt x="3161" y="2105"/>
                        <a:pt x="2189" y="2865"/>
                        <a:pt x="31" y="4172"/>
                      </a:cubicBezTo>
                      <a:cubicBezTo>
                        <a:pt x="0" y="4172"/>
                        <a:pt x="31" y="4233"/>
                        <a:pt x="61" y="4233"/>
                      </a:cubicBezTo>
                      <a:cubicBezTo>
                        <a:pt x="2310" y="3139"/>
                        <a:pt x="3556" y="2379"/>
                        <a:pt x="4772" y="129"/>
                      </a:cubicBezTo>
                      <a:cubicBezTo>
                        <a:pt x="4815" y="65"/>
                        <a:pt x="4782" y="1"/>
                        <a:pt x="473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99"/>
                <p:cNvSpPr/>
                <p:nvPr/>
              </p:nvSpPr>
              <p:spPr>
                <a:xfrm>
                  <a:off x="6105668" y="1908148"/>
                  <a:ext cx="126991" cy="98106"/>
                </a:xfrm>
                <a:custGeom>
                  <a:rect b="b" l="l" r="r" t="t"/>
                  <a:pathLst>
                    <a:path extrusionOk="0" h="3916" w="5069">
                      <a:moveTo>
                        <a:pt x="5048" y="0"/>
                      </a:moveTo>
                      <a:cubicBezTo>
                        <a:pt x="5033" y="0"/>
                        <a:pt x="4997" y="24"/>
                        <a:pt x="4943" y="78"/>
                      </a:cubicBezTo>
                      <a:cubicBezTo>
                        <a:pt x="3363" y="1962"/>
                        <a:pt x="2299" y="2844"/>
                        <a:pt x="50" y="3847"/>
                      </a:cubicBezTo>
                      <a:cubicBezTo>
                        <a:pt x="1" y="3871"/>
                        <a:pt x="11" y="3916"/>
                        <a:pt x="49" y="3916"/>
                      </a:cubicBezTo>
                      <a:cubicBezTo>
                        <a:pt x="58" y="3916"/>
                        <a:pt x="69" y="3913"/>
                        <a:pt x="80" y="3908"/>
                      </a:cubicBezTo>
                      <a:cubicBezTo>
                        <a:pt x="2481" y="3148"/>
                        <a:pt x="3788" y="2023"/>
                        <a:pt x="5004" y="108"/>
                      </a:cubicBezTo>
                      <a:cubicBezTo>
                        <a:pt x="5055" y="40"/>
                        <a:pt x="5068" y="0"/>
                        <a:pt x="50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99"/>
                <p:cNvSpPr/>
                <p:nvPr/>
              </p:nvSpPr>
              <p:spPr>
                <a:xfrm>
                  <a:off x="5820552" y="1773883"/>
                  <a:ext cx="252078" cy="234542"/>
                </a:xfrm>
                <a:custGeom>
                  <a:rect b="b" l="l" r="r" t="t"/>
                  <a:pathLst>
                    <a:path extrusionOk="0" h="9362" w="10062">
                      <a:moveTo>
                        <a:pt x="8628" y="0"/>
                      </a:moveTo>
                      <a:cubicBezTo>
                        <a:pt x="7045" y="0"/>
                        <a:pt x="3602" y="1459"/>
                        <a:pt x="2797" y="2215"/>
                      </a:cubicBezTo>
                      <a:cubicBezTo>
                        <a:pt x="1764" y="3127"/>
                        <a:pt x="1" y="5619"/>
                        <a:pt x="1" y="5619"/>
                      </a:cubicBezTo>
                      <a:cubicBezTo>
                        <a:pt x="1" y="5619"/>
                        <a:pt x="3004" y="9361"/>
                        <a:pt x="4911" y="9361"/>
                      </a:cubicBezTo>
                      <a:cubicBezTo>
                        <a:pt x="5225" y="9361"/>
                        <a:pt x="5509" y="9260"/>
                        <a:pt x="5746" y="9023"/>
                      </a:cubicBezTo>
                      <a:cubicBezTo>
                        <a:pt x="7448" y="7321"/>
                        <a:pt x="5928" y="4130"/>
                        <a:pt x="5928" y="4130"/>
                      </a:cubicBezTo>
                      <a:cubicBezTo>
                        <a:pt x="7357" y="3431"/>
                        <a:pt x="10062" y="1698"/>
                        <a:pt x="9393" y="300"/>
                      </a:cubicBezTo>
                      <a:cubicBezTo>
                        <a:pt x="9297" y="89"/>
                        <a:pt x="9019" y="0"/>
                        <a:pt x="8628"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99"/>
                <p:cNvSpPr/>
                <p:nvPr/>
              </p:nvSpPr>
              <p:spPr>
                <a:xfrm>
                  <a:off x="5964488" y="1792047"/>
                  <a:ext cx="92945" cy="208988"/>
                </a:xfrm>
                <a:custGeom>
                  <a:rect b="b" l="l" r="r" t="t"/>
                  <a:pathLst>
                    <a:path extrusionOk="0" h="8342" w="3710">
                      <a:moveTo>
                        <a:pt x="3709" y="0"/>
                      </a:moveTo>
                      <a:cubicBezTo>
                        <a:pt x="3709" y="11"/>
                        <a:pt x="3709" y="21"/>
                        <a:pt x="3709" y="32"/>
                      </a:cubicBezTo>
                      <a:lnTo>
                        <a:pt x="3709" y="32"/>
                      </a:lnTo>
                      <a:cubicBezTo>
                        <a:pt x="3709" y="31"/>
                        <a:pt x="3709" y="31"/>
                        <a:pt x="3709" y="31"/>
                      </a:cubicBezTo>
                      <a:lnTo>
                        <a:pt x="3709" y="0"/>
                      </a:lnTo>
                      <a:close/>
                      <a:moveTo>
                        <a:pt x="3709" y="32"/>
                      </a:moveTo>
                      <a:lnTo>
                        <a:pt x="3709" y="32"/>
                      </a:lnTo>
                      <a:cubicBezTo>
                        <a:pt x="3374" y="1703"/>
                        <a:pt x="1429" y="2493"/>
                        <a:pt x="92" y="3253"/>
                      </a:cubicBezTo>
                      <a:cubicBezTo>
                        <a:pt x="1" y="3314"/>
                        <a:pt x="1" y="3435"/>
                        <a:pt x="62" y="3496"/>
                      </a:cubicBezTo>
                      <a:cubicBezTo>
                        <a:pt x="609" y="4864"/>
                        <a:pt x="973" y="6991"/>
                        <a:pt x="122" y="8298"/>
                      </a:cubicBezTo>
                      <a:cubicBezTo>
                        <a:pt x="101" y="8320"/>
                        <a:pt x="110" y="8341"/>
                        <a:pt x="128" y="8341"/>
                      </a:cubicBezTo>
                      <a:cubicBezTo>
                        <a:pt x="135" y="8341"/>
                        <a:pt x="144" y="8338"/>
                        <a:pt x="153" y="8329"/>
                      </a:cubicBezTo>
                      <a:cubicBezTo>
                        <a:pt x="1308" y="7052"/>
                        <a:pt x="1095" y="4955"/>
                        <a:pt x="396" y="3466"/>
                      </a:cubicBezTo>
                      <a:cubicBezTo>
                        <a:pt x="1786" y="2710"/>
                        <a:pt x="3687" y="1834"/>
                        <a:pt x="3709" y="32"/>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99"/>
                <p:cNvSpPr/>
                <p:nvPr/>
              </p:nvSpPr>
              <p:spPr>
                <a:xfrm>
                  <a:off x="5187083" y="1664272"/>
                  <a:ext cx="753780" cy="592918"/>
                </a:xfrm>
                <a:custGeom>
                  <a:rect b="b" l="l" r="r" t="t"/>
                  <a:pathLst>
                    <a:path extrusionOk="0" h="23667" w="30088">
                      <a:moveTo>
                        <a:pt x="1809" y="1"/>
                      </a:moveTo>
                      <a:cubicBezTo>
                        <a:pt x="652" y="1"/>
                        <a:pt x="1" y="1309"/>
                        <a:pt x="938" y="4675"/>
                      </a:cubicBezTo>
                      <a:cubicBezTo>
                        <a:pt x="1850" y="7927"/>
                        <a:pt x="8081" y="22365"/>
                        <a:pt x="12762" y="23490"/>
                      </a:cubicBezTo>
                      <a:cubicBezTo>
                        <a:pt x="13270" y="23612"/>
                        <a:pt x="13872" y="23666"/>
                        <a:pt x="14541" y="23666"/>
                      </a:cubicBezTo>
                      <a:cubicBezTo>
                        <a:pt x="20038" y="23666"/>
                        <a:pt x="30087" y="19994"/>
                        <a:pt x="30087" y="19994"/>
                      </a:cubicBezTo>
                      <a:lnTo>
                        <a:pt x="25376" y="9356"/>
                      </a:lnTo>
                      <a:cubicBezTo>
                        <a:pt x="25376" y="9356"/>
                        <a:pt x="17604" y="12611"/>
                        <a:pt x="16580" y="12611"/>
                      </a:cubicBezTo>
                      <a:cubicBezTo>
                        <a:pt x="16561" y="12611"/>
                        <a:pt x="16545" y="12610"/>
                        <a:pt x="16531" y="12608"/>
                      </a:cubicBezTo>
                      <a:cubicBezTo>
                        <a:pt x="15710" y="12487"/>
                        <a:pt x="6318" y="3246"/>
                        <a:pt x="4160" y="1210"/>
                      </a:cubicBezTo>
                      <a:cubicBezTo>
                        <a:pt x="3349" y="455"/>
                        <a:pt x="2491" y="1"/>
                        <a:pt x="1809"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99"/>
                <p:cNvSpPr/>
                <p:nvPr/>
              </p:nvSpPr>
              <p:spPr>
                <a:xfrm>
                  <a:off x="5187108" y="1664597"/>
                  <a:ext cx="692075" cy="594095"/>
                </a:xfrm>
                <a:custGeom>
                  <a:rect b="b" l="l" r="r" t="t"/>
                  <a:pathLst>
                    <a:path extrusionOk="0" h="23714" w="27625">
                      <a:moveTo>
                        <a:pt x="1807" y="1"/>
                      </a:moveTo>
                      <a:cubicBezTo>
                        <a:pt x="651" y="1"/>
                        <a:pt x="0" y="1298"/>
                        <a:pt x="937" y="4662"/>
                      </a:cubicBezTo>
                      <a:cubicBezTo>
                        <a:pt x="1849" y="7914"/>
                        <a:pt x="8080" y="22352"/>
                        <a:pt x="12761" y="23477"/>
                      </a:cubicBezTo>
                      <a:cubicBezTo>
                        <a:pt x="13451" y="23643"/>
                        <a:pt x="14261" y="23713"/>
                        <a:pt x="15139" y="23713"/>
                      </a:cubicBezTo>
                      <a:cubicBezTo>
                        <a:pt x="20223" y="23713"/>
                        <a:pt x="27624" y="21349"/>
                        <a:pt x="27624" y="21349"/>
                      </a:cubicBezTo>
                      <a:lnTo>
                        <a:pt x="22974" y="9951"/>
                      </a:lnTo>
                      <a:cubicBezTo>
                        <a:pt x="22974" y="9951"/>
                        <a:pt x="17455" y="12478"/>
                        <a:pt x="16441" y="12478"/>
                      </a:cubicBezTo>
                      <a:cubicBezTo>
                        <a:pt x="16417" y="12478"/>
                        <a:pt x="16396" y="12476"/>
                        <a:pt x="16378" y="12474"/>
                      </a:cubicBezTo>
                      <a:cubicBezTo>
                        <a:pt x="15588" y="12352"/>
                        <a:pt x="6317" y="3233"/>
                        <a:pt x="4159" y="1197"/>
                      </a:cubicBezTo>
                      <a:cubicBezTo>
                        <a:pt x="3347" y="452"/>
                        <a:pt x="2489" y="1"/>
                        <a:pt x="180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99"/>
                <p:cNvSpPr/>
                <p:nvPr/>
              </p:nvSpPr>
              <p:spPr>
                <a:xfrm>
                  <a:off x="5190766" y="1667153"/>
                  <a:ext cx="484340" cy="591715"/>
                </a:xfrm>
                <a:custGeom>
                  <a:rect b="b" l="l" r="r" t="t"/>
                  <a:pathLst>
                    <a:path extrusionOk="0" h="23619" w="19333">
                      <a:moveTo>
                        <a:pt x="1186" y="1"/>
                      </a:moveTo>
                      <a:cubicBezTo>
                        <a:pt x="365" y="305"/>
                        <a:pt x="1" y="1672"/>
                        <a:pt x="791" y="4560"/>
                      </a:cubicBezTo>
                      <a:cubicBezTo>
                        <a:pt x="1703" y="7812"/>
                        <a:pt x="7934" y="22250"/>
                        <a:pt x="12615" y="23375"/>
                      </a:cubicBezTo>
                      <a:cubicBezTo>
                        <a:pt x="13325" y="23546"/>
                        <a:pt x="14153" y="23619"/>
                        <a:pt x="15050" y="23619"/>
                      </a:cubicBezTo>
                      <a:cubicBezTo>
                        <a:pt x="16380" y="23619"/>
                        <a:pt x="17862" y="23459"/>
                        <a:pt x="19332" y="23223"/>
                      </a:cubicBezTo>
                      <a:lnTo>
                        <a:pt x="1186" y="1"/>
                      </a:lnTo>
                      <a:close/>
                    </a:path>
                  </a:pathLst>
                </a:custGeom>
                <a:solidFill>
                  <a:srgbClr val="263238">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99"/>
                <p:cNvSpPr/>
                <p:nvPr/>
              </p:nvSpPr>
              <p:spPr>
                <a:xfrm>
                  <a:off x="4737662" y="1661917"/>
                  <a:ext cx="664793" cy="791108"/>
                </a:xfrm>
                <a:custGeom>
                  <a:rect b="b" l="l" r="r" t="t"/>
                  <a:pathLst>
                    <a:path extrusionOk="0" h="31578" w="26536">
                      <a:moveTo>
                        <a:pt x="18069" y="1"/>
                      </a:moveTo>
                      <a:cubicBezTo>
                        <a:pt x="16949" y="1"/>
                        <a:pt x="15719" y="400"/>
                        <a:pt x="14469" y="1304"/>
                      </a:cubicBezTo>
                      <a:cubicBezTo>
                        <a:pt x="8298" y="5772"/>
                        <a:pt x="0" y="26684"/>
                        <a:pt x="0" y="26684"/>
                      </a:cubicBezTo>
                      <a:cubicBezTo>
                        <a:pt x="4620" y="27961"/>
                        <a:pt x="23587" y="31578"/>
                        <a:pt x="23587" y="31578"/>
                      </a:cubicBezTo>
                      <a:lnTo>
                        <a:pt x="24286" y="19632"/>
                      </a:lnTo>
                      <a:cubicBezTo>
                        <a:pt x="24286" y="19632"/>
                        <a:pt x="26505" y="17170"/>
                        <a:pt x="26536" y="14526"/>
                      </a:cubicBezTo>
                      <a:cubicBezTo>
                        <a:pt x="26505" y="11517"/>
                        <a:pt x="22341" y="2793"/>
                        <a:pt x="21976" y="2216"/>
                      </a:cubicBezTo>
                      <a:cubicBezTo>
                        <a:pt x="21094" y="847"/>
                        <a:pt x="19698" y="1"/>
                        <a:pt x="1806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99"/>
                <p:cNvSpPr/>
                <p:nvPr/>
              </p:nvSpPr>
              <p:spPr>
                <a:xfrm>
                  <a:off x="5167917" y="1521714"/>
                  <a:ext cx="130248" cy="236846"/>
                </a:xfrm>
                <a:custGeom>
                  <a:rect b="b" l="l" r="r" t="t"/>
                  <a:pathLst>
                    <a:path extrusionOk="0" h="9454" w="5199">
                      <a:moveTo>
                        <a:pt x="1065" y="0"/>
                      </a:moveTo>
                      <a:cubicBezTo>
                        <a:pt x="1065" y="0"/>
                        <a:pt x="882" y="881"/>
                        <a:pt x="670" y="1976"/>
                      </a:cubicBezTo>
                      <a:cubicBezTo>
                        <a:pt x="670" y="2037"/>
                        <a:pt x="639" y="2097"/>
                        <a:pt x="639" y="2128"/>
                      </a:cubicBezTo>
                      <a:cubicBezTo>
                        <a:pt x="609" y="2188"/>
                        <a:pt x="609" y="2249"/>
                        <a:pt x="578" y="2310"/>
                      </a:cubicBezTo>
                      <a:cubicBezTo>
                        <a:pt x="548" y="2492"/>
                        <a:pt x="518" y="2644"/>
                        <a:pt x="487" y="2827"/>
                      </a:cubicBezTo>
                      <a:cubicBezTo>
                        <a:pt x="457" y="2979"/>
                        <a:pt x="426" y="3070"/>
                        <a:pt x="396" y="3192"/>
                      </a:cubicBezTo>
                      <a:cubicBezTo>
                        <a:pt x="396" y="3313"/>
                        <a:pt x="366" y="3465"/>
                        <a:pt x="335" y="3587"/>
                      </a:cubicBezTo>
                      <a:cubicBezTo>
                        <a:pt x="153" y="4529"/>
                        <a:pt x="62" y="5502"/>
                        <a:pt x="1" y="6474"/>
                      </a:cubicBezTo>
                      <a:cubicBezTo>
                        <a:pt x="62" y="6839"/>
                        <a:pt x="1733" y="9423"/>
                        <a:pt x="3466" y="9453"/>
                      </a:cubicBezTo>
                      <a:cubicBezTo>
                        <a:pt x="4043" y="9453"/>
                        <a:pt x="4226" y="6353"/>
                        <a:pt x="4226" y="6353"/>
                      </a:cubicBezTo>
                      <a:lnTo>
                        <a:pt x="4287" y="6140"/>
                      </a:lnTo>
                      <a:lnTo>
                        <a:pt x="5199" y="2979"/>
                      </a:lnTo>
                      <a:lnTo>
                        <a:pt x="1581" y="365"/>
                      </a:lnTo>
                      <a:lnTo>
                        <a:pt x="1065" y="0"/>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99"/>
                <p:cNvSpPr/>
                <p:nvPr/>
              </p:nvSpPr>
              <p:spPr>
                <a:xfrm>
                  <a:off x="5183926" y="1521714"/>
                  <a:ext cx="113488" cy="153822"/>
                </a:xfrm>
                <a:custGeom>
                  <a:rect b="b" l="l" r="r" t="t"/>
                  <a:pathLst>
                    <a:path extrusionOk="0" h="6140" w="4530">
                      <a:moveTo>
                        <a:pt x="426" y="0"/>
                      </a:moveTo>
                      <a:cubicBezTo>
                        <a:pt x="426" y="0"/>
                        <a:pt x="213" y="881"/>
                        <a:pt x="0" y="1976"/>
                      </a:cubicBezTo>
                      <a:cubicBezTo>
                        <a:pt x="547" y="3830"/>
                        <a:pt x="1885" y="5350"/>
                        <a:pt x="3648" y="6140"/>
                      </a:cubicBezTo>
                      <a:lnTo>
                        <a:pt x="4529" y="2979"/>
                      </a:lnTo>
                      <a:lnTo>
                        <a:pt x="942" y="365"/>
                      </a:lnTo>
                      <a:lnTo>
                        <a:pt x="42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99"/>
                <p:cNvSpPr/>
                <p:nvPr/>
              </p:nvSpPr>
              <p:spPr>
                <a:xfrm>
                  <a:off x="5164885" y="1304395"/>
                  <a:ext cx="273398" cy="340589"/>
                </a:xfrm>
                <a:custGeom>
                  <a:rect b="b" l="l" r="r" t="t"/>
                  <a:pathLst>
                    <a:path extrusionOk="0" h="13595" w="10913">
                      <a:moveTo>
                        <a:pt x="5158" y="1"/>
                      </a:moveTo>
                      <a:cubicBezTo>
                        <a:pt x="2699" y="1"/>
                        <a:pt x="90" y="1607"/>
                        <a:pt x="61" y="7124"/>
                      </a:cubicBezTo>
                      <a:cubicBezTo>
                        <a:pt x="0" y="12869"/>
                        <a:pt x="3800" y="13446"/>
                        <a:pt x="4924" y="13568"/>
                      </a:cubicBezTo>
                      <a:cubicBezTo>
                        <a:pt x="5056" y="13584"/>
                        <a:pt x="5214" y="13595"/>
                        <a:pt x="5390" y="13595"/>
                      </a:cubicBezTo>
                      <a:cubicBezTo>
                        <a:pt x="6879" y="13595"/>
                        <a:pt x="9731" y="12813"/>
                        <a:pt x="10274" y="7732"/>
                      </a:cubicBezTo>
                      <a:cubicBezTo>
                        <a:pt x="10912" y="2017"/>
                        <a:pt x="8086" y="133"/>
                        <a:pt x="5502" y="11"/>
                      </a:cubicBezTo>
                      <a:cubicBezTo>
                        <a:pt x="5388" y="4"/>
                        <a:pt x="5273" y="1"/>
                        <a:pt x="5158"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99"/>
                <p:cNvSpPr/>
                <p:nvPr/>
              </p:nvSpPr>
              <p:spPr>
                <a:xfrm>
                  <a:off x="5373536" y="1447729"/>
                  <a:ext cx="27332" cy="17737"/>
                </a:xfrm>
                <a:custGeom>
                  <a:rect b="b" l="l" r="r" t="t"/>
                  <a:pathLst>
                    <a:path extrusionOk="0" h="708" w="1091">
                      <a:moveTo>
                        <a:pt x="358" y="0"/>
                      </a:moveTo>
                      <a:cubicBezTo>
                        <a:pt x="264" y="0"/>
                        <a:pt x="173" y="31"/>
                        <a:pt x="92" y="96"/>
                      </a:cubicBezTo>
                      <a:cubicBezTo>
                        <a:pt x="31" y="157"/>
                        <a:pt x="1" y="248"/>
                        <a:pt x="61" y="339"/>
                      </a:cubicBezTo>
                      <a:cubicBezTo>
                        <a:pt x="153" y="430"/>
                        <a:pt x="274" y="521"/>
                        <a:pt x="396" y="552"/>
                      </a:cubicBezTo>
                      <a:cubicBezTo>
                        <a:pt x="517" y="613"/>
                        <a:pt x="639" y="643"/>
                        <a:pt x="791" y="704"/>
                      </a:cubicBezTo>
                      <a:cubicBezTo>
                        <a:pt x="805" y="706"/>
                        <a:pt x="818" y="707"/>
                        <a:pt x="831" y="707"/>
                      </a:cubicBezTo>
                      <a:cubicBezTo>
                        <a:pt x="990" y="707"/>
                        <a:pt x="1090" y="540"/>
                        <a:pt x="1034" y="400"/>
                      </a:cubicBezTo>
                      <a:cubicBezTo>
                        <a:pt x="943" y="217"/>
                        <a:pt x="791" y="96"/>
                        <a:pt x="609" y="65"/>
                      </a:cubicBezTo>
                      <a:cubicBezTo>
                        <a:pt x="524" y="23"/>
                        <a:pt x="439" y="0"/>
                        <a:pt x="35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99"/>
                <p:cNvSpPr/>
                <p:nvPr/>
              </p:nvSpPr>
              <p:spPr>
                <a:xfrm>
                  <a:off x="5291283" y="1436230"/>
                  <a:ext cx="28961" cy="13904"/>
                </a:xfrm>
                <a:custGeom>
                  <a:rect b="b" l="l" r="r" t="t"/>
                  <a:pathLst>
                    <a:path extrusionOk="0" h="555" w="1156">
                      <a:moveTo>
                        <a:pt x="730" y="0"/>
                      </a:moveTo>
                      <a:cubicBezTo>
                        <a:pt x="700" y="0"/>
                        <a:pt x="670" y="3"/>
                        <a:pt x="639" y="8"/>
                      </a:cubicBezTo>
                      <a:cubicBezTo>
                        <a:pt x="457" y="8"/>
                        <a:pt x="275" y="38"/>
                        <a:pt x="153" y="160"/>
                      </a:cubicBezTo>
                      <a:cubicBezTo>
                        <a:pt x="1" y="281"/>
                        <a:pt x="92" y="524"/>
                        <a:pt x="275" y="555"/>
                      </a:cubicBezTo>
                      <a:lnTo>
                        <a:pt x="670" y="555"/>
                      </a:lnTo>
                      <a:cubicBezTo>
                        <a:pt x="791" y="555"/>
                        <a:pt x="943" y="524"/>
                        <a:pt x="1065" y="433"/>
                      </a:cubicBezTo>
                      <a:cubicBezTo>
                        <a:pt x="1126" y="372"/>
                        <a:pt x="1156" y="281"/>
                        <a:pt x="1095" y="190"/>
                      </a:cubicBezTo>
                      <a:cubicBezTo>
                        <a:pt x="1019" y="63"/>
                        <a:pt x="880" y="0"/>
                        <a:pt x="73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99"/>
                <p:cNvSpPr/>
                <p:nvPr/>
              </p:nvSpPr>
              <p:spPr>
                <a:xfrm>
                  <a:off x="5297397" y="1488968"/>
                  <a:ext cx="14480" cy="23625"/>
                </a:xfrm>
                <a:custGeom>
                  <a:rect b="b" l="l" r="r" t="t"/>
                  <a:pathLst>
                    <a:path extrusionOk="0" h="943" w="578">
                      <a:moveTo>
                        <a:pt x="547" y="0"/>
                      </a:moveTo>
                      <a:cubicBezTo>
                        <a:pt x="547" y="0"/>
                        <a:pt x="517" y="0"/>
                        <a:pt x="517" y="30"/>
                      </a:cubicBezTo>
                      <a:cubicBezTo>
                        <a:pt x="486" y="395"/>
                        <a:pt x="365" y="851"/>
                        <a:pt x="0" y="942"/>
                      </a:cubicBezTo>
                      <a:cubicBezTo>
                        <a:pt x="426" y="942"/>
                        <a:pt x="578" y="365"/>
                        <a:pt x="5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99"/>
                <p:cNvSpPr/>
                <p:nvPr/>
              </p:nvSpPr>
              <p:spPr>
                <a:xfrm>
                  <a:off x="5283742" y="1477218"/>
                  <a:ext cx="32844" cy="31015"/>
                </a:xfrm>
                <a:custGeom>
                  <a:rect b="b" l="l" r="r" t="t"/>
                  <a:pathLst>
                    <a:path extrusionOk="0" h="1238" w="1311">
                      <a:moveTo>
                        <a:pt x="718" y="0"/>
                      </a:moveTo>
                      <a:cubicBezTo>
                        <a:pt x="186" y="0"/>
                        <a:pt x="1" y="1114"/>
                        <a:pt x="545" y="1229"/>
                      </a:cubicBezTo>
                      <a:cubicBezTo>
                        <a:pt x="573" y="1235"/>
                        <a:pt x="599" y="1237"/>
                        <a:pt x="625" y="1237"/>
                      </a:cubicBezTo>
                      <a:cubicBezTo>
                        <a:pt x="1141" y="1237"/>
                        <a:pt x="1311" y="129"/>
                        <a:pt x="819" y="13"/>
                      </a:cubicBezTo>
                      <a:cubicBezTo>
                        <a:pt x="784" y="4"/>
                        <a:pt x="750" y="0"/>
                        <a:pt x="7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99"/>
                <p:cNvSpPr/>
                <p:nvPr/>
              </p:nvSpPr>
              <p:spPr>
                <a:xfrm>
                  <a:off x="5277579" y="1474487"/>
                  <a:ext cx="21971" cy="14781"/>
                </a:xfrm>
                <a:custGeom>
                  <a:rect b="b" l="l" r="r" t="t"/>
                  <a:pathLst>
                    <a:path extrusionOk="0" h="590" w="877">
                      <a:moveTo>
                        <a:pt x="62" y="0"/>
                      </a:moveTo>
                      <a:cubicBezTo>
                        <a:pt x="1" y="213"/>
                        <a:pt x="92" y="487"/>
                        <a:pt x="335" y="578"/>
                      </a:cubicBezTo>
                      <a:cubicBezTo>
                        <a:pt x="363" y="586"/>
                        <a:pt x="392" y="590"/>
                        <a:pt x="420" y="590"/>
                      </a:cubicBezTo>
                      <a:cubicBezTo>
                        <a:pt x="602" y="590"/>
                        <a:pt x="773" y="428"/>
                        <a:pt x="852" y="244"/>
                      </a:cubicBezTo>
                      <a:cubicBezTo>
                        <a:pt x="877" y="194"/>
                        <a:pt x="861" y="144"/>
                        <a:pt x="821" y="144"/>
                      </a:cubicBezTo>
                      <a:cubicBezTo>
                        <a:pt x="812" y="144"/>
                        <a:pt x="802" y="147"/>
                        <a:pt x="791" y="152"/>
                      </a:cubicBezTo>
                      <a:cubicBezTo>
                        <a:pt x="670" y="213"/>
                        <a:pt x="548" y="304"/>
                        <a:pt x="426" y="304"/>
                      </a:cubicBezTo>
                      <a:cubicBezTo>
                        <a:pt x="305" y="274"/>
                        <a:pt x="183" y="122"/>
                        <a:pt x="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99"/>
                <p:cNvSpPr/>
                <p:nvPr/>
              </p:nvSpPr>
              <p:spPr>
                <a:xfrm>
                  <a:off x="5363640" y="1497336"/>
                  <a:ext cx="10697" cy="26681"/>
                </a:xfrm>
                <a:custGeom>
                  <a:rect b="b" l="l" r="r" t="t"/>
                  <a:pathLst>
                    <a:path extrusionOk="0" h="1065" w="427">
                      <a:moveTo>
                        <a:pt x="183" y="0"/>
                      </a:moveTo>
                      <a:cubicBezTo>
                        <a:pt x="61" y="365"/>
                        <a:pt x="1" y="943"/>
                        <a:pt x="426" y="1064"/>
                      </a:cubicBezTo>
                      <a:cubicBezTo>
                        <a:pt x="92" y="882"/>
                        <a:pt x="122" y="426"/>
                        <a:pt x="213" y="31"/>
                      </a:cubicBezTo>
                      <a:cubicBezTo>
                        <a:pt x="213" y="31"/>
                        <a:pt x="183" y="0"/>
                        <a:pt x="1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99"/>
                <p:cNvSpPr/>
                <p:nvPr/>
              </p:nvSpPr>
              <p:spPr>
                <a:xfrm>
                  <a:off x="5360783" y="1488943"/>
                  <a:ext cx="33545" cy="31366"/>
                </a:xfrm>
                <a:custGeom>
                  <a:rect b="b" l="l" r="r" t="t"/>
                  <a:pathLst>
                    <a:path extrusionOk="0" h="1252" w="1339">
                      <a:moveTo>
                        <a:pt x="703" y="0"/>
                      </a:moveTo>
                      <a:cubicBezTo>
                        <a:pt x="201" y="0"/>
                        <a:pt x="0" y="1187"/>
                        <a:pt x="570" y="1247"/>
                      </a:cubicBezTo>
                      <a:cubicBezTo>
                        <a:pt x="592" y="1250"/>
                        <a:pt x="613" y="1252"/>
                        <a:pt x="633" y="1252"/>
                      </a:cubicBezTo>
                      <a:cubicBezTo>
                        <a:pt x="1190" y="1252"/>
                        <a:pt x="1338" y="89"/>
                        <a:pt x="722" y="1"/>
                      </a:cubicBezTo>
                      <a:cubicBezTo>
                        <a:pt x="716" y="1"/>
                        <a:pt x="710" y="0"/>
                        <a:pt x="70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99"/>
                <p:cNvSpPr/>
                <p:nvPr/>
              </p:nvSpPr>
              <p:spPr>
                <a:xfrm>
                  <a:off x="5383432" y="1491799"/>
                  <a:ext cx="18313" cy="13228"/>
                </a:xfrm>
                <a:custGeom>
                  <a:rect b="b" l="l" r="r" t="t"/>
                  <a:pathLst>
                    <a:path extrusionOk="0" h="528" w="731">
                      <a:moveTo>
                        <a:pt x="44" y="0"/>
                      </a:moveTo>
                      <a:cubicBezTo>
                        <a:pt x="21" y="0"/>
                        <a:pt x="1" y="45"/>
                        <a:pt x="1" y="69"/>
                      </a:cubicBezTo>
                      <a:cubicBezTo>
                        <a:pt x="1" y="299"/>
                        <a:pt x="109" y="528"/>
                        <a:pt x="325" y="528"/>
                      </a:cubicBezTo>
                      <a:cubicBezTo>
                        <a:pt x="338" y="528"/>
                        <a:pt x="352" y="527"/>
                        <a:pt x="366" y="525"/>
                      </a:cubicBezTo>
                      <a:cubicBezTo>
                        <a:pt x="578" y="525"/>
                        <a:pt x="700" y="282"/>
                        <a:pt x="730" y="39"/>
                      </a:cubicBezTo>
                      <a:lnTo>
                        <a:pt x="730" y="39"/>
                      </a:lnTo>
                      <a:cubicBezTo>
                        <a:pt x="622" y="148"/>
                        <a:pt x="513" y="256"/>
                        <a:pt x="404" y="256"/>
                      </a:cubicBezTo>
                      <a:cubicBezTo>
                        <a:pt x="391" y="256"/>
                        <a:pt x="378" y="255"/>
                        <a:pt x="366" y="252"/>
                      </a:cubicBezTo>
                      <a:cubicBezTo>
                        <a:pt x="244" y="221"/>
                        <a:pt x="153" y="100"/>
                        <a:pt x="62" y="9"/>
                      </a:cubicBezTo>
                      <a:cubicBezTo>
                        <a:pt x="56" y="3"/>
                        <a:pt x="50" y="0"/>
                        <a:pt x="4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99"/>
                <p:cNvSpPr/>
                <p:nvPr/>
              </p:nvSpPr>
              <p:spPr>
                <a:xfrm>
                  <a:off x="5296620" y="1567388"/>
                  <a:ext cx="19065" cy="11449"/>
                </a:xfrm>
                <a:custGeom>
                  <a:rect b="b" l="l" r="r" t="t"/>
                  <a:pathLst>
                    <a:path extrusionOk="0" h="457" w="761">
                      <a:moveTo>
                        <a:pt x="1" y="1"/>
                      </a:moveTo>
                      <a:cubicBezTo>
                        <a:pt x="1" y="183"/>
                        <a:pt x="92" y="335"/>
                        <a:pt x="244" y="426"/>
                      </a:cubicBezTo>
                      <a:cubicBezTo>
                        <a:pt x="305" y="447"/>
                        <a:pt x="365" y="457"/>
                        <a:pt x="425" y="457"/>
                      </a:cubicBezTo>
                      <a:cubicBezTo>
                        <a:pt x="544" y="457"/>
                        <a:pt x="659" y="416"/>
                        <a:pt x="761" y="335"/>
                      </a:cubicBezTo>
                      <a:lnTo>
                        <a:pt x="761" y="305"/>
                      </a:lnTo>
                      <a:cubicBezTo>
                        <a:pt x="685" y="320"/>
                        <a:pt x="616" y="328"/>
                        <a:pt x="548" y="328"/>
                      </a:cubicBezTo>
                      <a:cubicBezTo>
                        <a:pt x="479" y="328"/>
                        <a:pt x="411" y="320"/>
                        <a:pt x="335" y="305"/>
                      </a:cubicBezTo>
                      <a:cubicBezTo>
                        <a:pt x="214" y="274"/>
                        <a:pt x="122" y="122"/>
                        <a:pt x="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99"/>
                <p:cNvSpPr/>
                <p:nvPr/>
              </p:nvSpPr>
              <p:spPr>
                <a:xfrm>
                  <a:off x="5313381" y="1443445"/>
                  <a:ext cx="53337" cy="116920"/>
                </a:xfrm>
                <a:custGeom>
                  <a:rect b="b" l="l" r="r" t="t"/>
                  <a:pathLst>
                    <a:path extrusionOk="0" h="4667" w="2129">
                      <a:moveTo>
                        <a:pt x="1885" y="1"/>
                      </a:moveTo>
                      <a:cubicBezTo>
                        <a:pt x="1870" y="1"/>
                        <a:pt x="1855" y="8"/>
                        <a:pt x="1855" y="24"/>
                      </a:cubicBezTo>
                      <a:cubicBezTo>
                        <a:pt x="1763" y="1270"/>
                        <a:pt x="1885" y="2486"/>
                        <a:pt x="1794" y="3702"/>
                      </a:cubicBezTo>
                      <a:cubicBezTo>
                        <a:pt x="1611" y="3610"/>
                        <a:pt x="1429" y="3519"/>
                        <a:pt x="1216" y="3458"/>
                      </a:cubicBezTo>
                      <a:cubicBezTo>
                        <a:pt x="1186" y="3458"/>
                        <a:pt x="1216" y="4401"/>
                        <a:pt x="1186" y="4492"/>
                      </a:cubicBezTo>
                      <a:cubicBezTo>
                        <a:pt x="730" y="4431"/>
                        <a:pt x="335" y="4218"/>
                        <a:pt x="31" y="3914"/>
                      </a:cubicBezTo>
                      <a:cubicBezTo>
                        <a:pt x="31" y="3914"/>
                        <a:pt x="0" y="3914"/>
                        <a:pt x="0" y="3945"/>
                      </a:cubicBezTo>
                      <a:cubicBezTo>
                        <a:pt x="213" y="4401"/>
                        <a:pt x="669" y="4644"/>
                        <a:pt x="1155" y="4644"/>
                      </a:cubicBezTo>
                      <a:cubicBezTo>
                        <a:pt x="1201" y="4659"/>
                        <a:pt x="1247" y="4667"/>
                        <a:pt x="1281" y="4667"/>
                      </a:cubicBezTo>
                      <a:cubicBezTo>
                        <a:pt x="1315" y="4667"/>
                        <a:pt x="1338" y="4659"/>
                        <a:pt x="1338" y="4644"/>
                      </a:cubicBezTo>
                      <a:cubicBezTo>
                        <a:pt x="1368" y="4370"/>
                        <a:pt x="1399" y="4066"/>
                        <a:pt x="1399" y="3793"/>
                      </a:cubicBezTo>
                      <a:cubicBezTo>
                        <a:pt x="1472" y="3842"/>
                        <a:pt x="1840" y="4048"/>
                        <a:pt x="1981" y="4048"/>
                      </a:cubicBezTo>
                      <a:cubicBezTo>
                        <a:pt x="2016" y="4048"/>
                        <a:pt x="2037" y="4035"/>
                        <a:pt x="2037" y="4005"/>
                      </a:cubicBezTo>
                      <a:cubicBezTo>
                        <a:pt x="2128" y="2668"/>
                        <a:pt x="2098" y="1361"/>
                        <a:pt x="1915" y="24"/>
                      </a:cubicBezTo>
                      <a:cubicBezTo>
                        <a:pt x="1915" y="8"/>
                        <a:pt x="1900" y="1"/>
                        <a:pt x="188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99"/>
                <p:cNvSpPr/>
                <p:nvPr/>
              </p:nvSpPr>
              <p:spPr>
                <a:xfrm>
                  <a:off x="5305013" y="1542258"/>
                  <a:ext cx="35800" cy="26430"/>
                </a:xfrm>
                <a:custGeom>
                  <a:rect b="b" l="l" r="r" t="t"/>
                  <a:pathLst>
                    <a:path extrusionOk="0" h="1055" w="1429">
                      <a:moveTo>
                        <a:pt x="334" y="1"/>
                      </a:moveTo>
                      <a:cubicBezTo>
                        <a:pt x="243" y="122"/>
                        <a:pt x="182" y="244"/>
                        <a:pt x="122" y="365"/>
                      </a:cubicBezTo>
                      <a:cubicBezTo>
                        <a:pt x="30" y="578"/>
                        <a:pt x="0" y="882"/>
                        <a:pt x="304" y="1004"/>
                      </a:cubicBezTo>
                      <a:cubicBezTo>
                        <a:pt x="375" y="1039"/>
                        <a:pt x="457" y="1054"/>
                        <a:pt x="543" y="1054"/>
                      </a:cubicBezTo>
                      <a:cubicBezTo>
                        <a:pt x="604" y="1054"/>
                        <a:pt x="667" y="1047"/>
                        <a:pt x="730" y="1034"/>
                      </a:cubicBezTo>
                      <a:cubicBezTo>
                        <a:pt x="1003" y="973"/>
                        <a:pt x="1246" y="852"/>
                        <a:pt x="1429" y="669"/>
                      </a:cubicBezTo>
                      <a:cubicBezTo>
                        <a:pt x="1003" y="578"/>
                        <a:pt x="608" y="335"/>
                        <a:pt x="3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99"/>
                <p:cNvSpPr/>
                <p:nvPr/>
              </p:nvSpPr>
              <p:spPr>
                <a:xfrm>
                  <a:off x="5305765" y="1551403"/>
                  <a:ext cx="18288" cy="17837"/>
                </a:xfrm>
                <a:custGeom>
                  <a:rect b="b" l="l" r="r" t="t"/>
                  <a:pathLst>
                    <a:path extrusionOk="0" h="712" w="730">
                      <a:moveTo>
                        <a:pt x="122" y="0"/>
                      </a:moveTo>
                      <a:cubicBezTo>
                        <a:pt x="31" y="244"/>
                        <a:pt x="0" y="517"/>
                        <a:pt x="274" y="639"/>
                      </a:cubicBezTo>
                      <a:cubicBezTo>
                        <a:pt x="385" y="683"/>
                        <a:pt x="497" y="711"/>
                        <a:pt x="608" y="711"/>
                      </a:cubicBezTo>
                      <a:cubicBezTo>
                        <a:pt x="649" y="711"/>
                        <a:pt x="689" y="708"/>
                        <a:pt x="730" y="700"/>
                      </a:cubicBezTo>
                      <a:cubicBezTo>
                        <a:pt x="700" y="335"/>
                        <a:pt x="456" y="61"/>
                        <a:pt x="122" y="0"/>
                      </a:cubicBezTo>
                      <a:close/>
                    </a:path>
                  </a:pathLst>
                </a:custGeom>
                <a:solidFill>
                  <a:srgbClr val="FF9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99"/>
                <p:cNvSpPr/>
                <p:nvPr/>
              </p:nvSpPr>
              <p:spPr>
                <a:xfrm>
                  <a:off x="5138979" y="1291392"/>
                  <a:ext cx="295494" cy="204428"/>
                </a:xfrm>
                <a:custGeom>
                  <a:rect b="b" l="l" r="r" t="t"/>
                  <a:pathLst>
                    <a:path extrusionOk="0" h="8160" w="11795">
                      <a:moveTo>
                        <a:pt x="5928" y="0"/>
                      </a:moveTo>
                      <a:cubicBezTo>
                        <a:pt x="4775" y="0"/>
                        <a:pt x="3632" y="293"/>
                        <a:pt x="2736" y="986"/>
                      </a:cubicBezTo>
                      <a:cubicBezTo>
                        <a:pt x="1" y="3114"/>
                        <a:pt x="1247" y="8160"/>
                        <a:pt x="1247" y="8160"/>
                      </a:cubicBezTo>
                      <a:cubicBezTo>
                        <a:pt x="2037" y="7947"/>
                        <a:pt x="2676" y="7308"/>
                        <a:pt x="2858" y="6488"/>
                      </a:cubicBezTo>
                      <a:cubicBezTo>
                        <a:pt x="3922" y="6245"/>
                        <a:pt x="4895" y="5698"/>
                        <a:pt x="5685" y="4938"/>
                      </a:cubicBezTo>
                      <a:lnTo>
                        <a:pt x="5685" y="4938"/>
                      </a:lnTo>
                      <a:cubicBezTo>
                        <a:pt x="5624" y="5059"/>
                        <a:pt x="5198" y="5850"/>
                        <a:pt x="4986" y="6245"/>
                      </a:cubicBezTo>
                      <a:cubicBezTo>
                        <a:pt x="8664" y="6184"/>
                        <a:pt x="10214" y="3631"/>
                        <a:pt x="10214" y="3631"/>
                      </a:cubicBezTo>
                      <a:cubicBezTo>
                        <a:pt x="10791" y="4391"/>
                        <a:pt x="11186" y="5242"/>
                        <a:pt x="11399" y="6153"/>
                      </a:cubicBezTo>
                      <a:cubicBezTo>
                        <a:pt x="11399" y="6153"/>
                        <a:pt x="11794" y="3995"/>
                        <a:pt x="10913" y="2324"/>
                      </a:cubicBezTo>
                      <a:cubicBezTo>
                        <a:pt x="10222" y="1002"/>
                        <a:pt x="8059" y="0"/>
                        <a:pt x="592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99"/>
                <p:cNvSpPr/>
                <p:nvPr/>
              </p:nvSpPr>
              <p:spPr>
                <a:xfrm>
                  <a:off x="5285195" y="1368834"/>
                  <a:ext cx="115392" cy="84352"/>
                </a:xfrm>
                <a:custGeom>
                  <a:rect b="b" l="l" r="r" t="t"/>
                  <a:pathLst>
                    <a:path extrusionOk="0" h="3367" w="4606">
                      <a:moveTo>
                        <a:pt x="4587" y="0"/>
                      </a:moveTo>
                      <a:cubicBezTo>
                        <a:pt x="4575" y="0"/>
                        <a:pt x="4560" y="8"/>
                        <a:pt x="4560" y="23"/>
                      </a:cubicBezTo>
                      <a:cubicBezTo>
                        <a:pt x="4408" y="479"/>
                        <a:pt x="4165" y="904"/>
                        <a:pt x="3831" y="1300"/>
                      </a:cubicBezTo>
                      <a:cubicBezTo>
                        <a:pt x="3557" y="1634"/>
                        <a:pt x="3253" y="1968"/>
                        <a:pt x="2888" y="2242"/>
                      </a:cubicBezTo>
                      <a:cubicBezTo>
                        <a:pt x="2068" y="2880"/>
                        <a:pt x="1065" y="3275"/>
                        <a:pt x="1" y="3366"/>
                      </a:cubicBezTo>
                      <a:cubicBezTo>
                        <a:pt x="670" y="3336"/>
                        <a:pt x="1308" y="3214"/>
                        <a:pt x="1946" y="3002"/>
                      </a:cubicBezTo>
                      <a:cubicBezTo>
                        <a:pt x="2341" y="2850"/>
                        <a:pt x="2736" y="2667"/>
                        <a:pt x="3101" y="2424"/>
                      </a:cubicBezTo>
                      <a:cubicBezTo>
                        <a:pt x="3466" y="2120"/>
                        <a:pt x="3831" y="1786"/>
                        <a:pt x="4074" y="1360"/>
                      </a:cubicBezTo>
                      <a:cubicBezTo>
                        <a:pt x="4317" y="965"/>
                        <a:pt x="4499" y="479"/>
                        <a:pt x="4591" y="23"/>
                      </a:cubicBezTo>
                      <a:cubicBezTo>
                        <a:pt x="4606" y="8"/>
                        <a:pt x="4598" y="0"/>
                        <a:pt x="45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99"/>
                <p:cNvSpPr/>
                <p:nvPr/>
              </p:nvSpPr>
              <p:spPr>
                <a:xfrm>
                  <a:off x="5121466" y="1452515"/>
                  <a:ext cx="66289" cy="94548"/>
                </a:xfrm>
                <a:custGeom>
                  <a:rect b="b" l="l" r="r" t="t"/>
                  <a:pathLst>
                    <a:path extrusionOk="0" h="3774" w="2646">
                      <a:moveTo>
                        <a:pt x="1051" y="1"/>
                      </a:moveTo>
                      <a:cubicBezTo>
                        <a:pt x="995" y="1"/>
                        <a:pt x="938" y="9"/>
                        <a:pt x="882" y="26"/>
                      </a:cubicBezTo>
                      <a:cubicBezTo>
                        <a:pt x="1" y="300"/>
                        <a:pt x="396" y="3036"/>
                        <a:pt x="1277" y="3583"/>
                      </a:cubicBezTo>
                      <a:cubicBezTo>
                        <a:pt x="1454" y="3712"/>
                        <a:pt x="1653" y="3773"/>
                        <a:pt x="1848" y="3773"/>
                      </a:cubicBezTo>
                      <a:cubicBezTo>
                        <a:pt x="2158" y="3773"/>
                        <a:pt x="2459" y="3619"/>
                        <a:pt x="2645" y="3340"/>
                      </a:cubicBezTo>
                      <a:lnTo>
                        <a:pt x="2645" y="1759"/>
                      </a:lnTo>
                      <a:cubicBezTo>
                        <a:pt x="2645" y="1759"/>
                        <a:pt x="1873" y="1"/>
                        <a:pt x="1051"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99"/>
                <p:cNvSpPr/>
                <p:nvPr/>
              </p:nvSpPr>
              <p:spPr>
                <a:xfrm>
                  <a:off x="5146596" y="1472959"/>
                  <a:ext cx="32769" cy="62080"/>
                </a:xfrm>
                <a:custGeom>
                  <a:rect b="b" l="l" r="r" t="t"/>
                  <a:pathLst>
                    <a:path extrusionOk="0" h="2478" w="1308">
                      <a:moveTo>
                        <a:pt x="1" y="1"/>
                      </a:moveTo>
                      <a:cubicBezTo>
                        <a:pt x="1" y="1"/>
                        <a:pt x="1" y="1"/>
                        <a:pt x="1" y="31"/>
                      </a:cubicBezTo>
                      <a:cubicBezTo>
                        <a:pt x="609" y="396"/>
                        <a:pt x="852" y="1095"/>
                        <a:pt x="943" y="1794"/>
                      </a:cubicBezTo>
                      <a:cubicBezTo>
                        <a:pt x="878" y="1557"/>
                        <a:pt x="677" y="1412"/>
                        <a:pt x="457" y="1412"/>
                      </a:cubicBezTo>
                      <a:cubicBezTo>
                        <a:pt x="366" y="1412"/>
                        <a:pt x="272" y="1437"/>
                        <a:pt x="183" y="1490"/>
                      </a:cubicBezTo>
                      <a:cubicBezTo>
                        <a:pt x="183" y="1490"/>
                        <a:pt x="183" y="1520"/>
                        <a:pt x="183" y="1520"/>
                      </a:cubicBezTo>
                      <a:cubicBezTo>
                        <a:pt x="211" y="1517"/>
                        <a:pt x="238" y="1516"/>
                        <a:pt x="265" y="1516"/>
                      </a:cubicBezTo>
                      <a:cubicBezTo>
                        <a:pt x="504" y="1516"/>
                        <a:pt x="709" y="1636"/>
                        <a:pt x="791" y="1855"/>
                      </a:cubicBezTo>
                      <a:cubicBezTo>
                        <a:pt x="882" y="2037"/>
                        <a:pt x="943" y="2220"/>
                        <a:pt x="1004" y="2432"/>
                      </a:cubicBezTo>
                      <a:cubicBezTo>
                        <a:pt x="1019" y="2463"/>
                        <a:pt x="1049" y="2478"/>
                        <a:pt x="1076" y="2478"/>
                      </a:cubicBezTo>
                      <a:cubicBezTo>
                        <a:pt x="1103" y="2478"/>
                        <a:pt x="1125" y="2463"/>
                        <a:pt x="1125" y="2432"/>
                      </a:cubicBezTo>
                      <a:cubicBezTo>
                        <a:pt x="1308" y="1551"/>
                        <a:pt x="882" y="274"/>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99"/>
                <p:cNvSpPr/>
                <p:nvPr/>
              </p:nvSpPr>
              <p:spPr>
                <a:xfrm>
                  <a:off x="5121466" y="1452515"/>
                  <a:ext cx="66289" cy="94348"/>
                </a:xfrm>
                <a:custGeom>
                  <a:rect b="b" l="l" r="r" t="t"/>
                  <a:pathLst>
                    <a:path extrusionOk="0" h="3766" w="2646">
                      <a:moveTo>
                        <a:pt x="1051" y="1"/>
                      </a:moveTo>
                      <a:cubicBezTo>
                        <a:pt x="995" y="1"/>
                        <a:pt x="938" y="9"/>
                        <a:pt x="882" y="26"/>
                      </a:cubicBezTo>
                      <a:cubicBezTo>
                        <a:pt x="1" y="300"/>
                        <a:pt x="426" y="3036"/>
                        <a:pt x="1277" y="3583"/>
                      </a:cubicBezTo>
                      <a:cubicBezTo>
                        <a:pt x="1338" y="3613"/>
                        <a:pt x="1399" y="3643"/>
                        <a:pt x="1460" y="3674"/>
                      </a:cubicBezTo>
                      <a:cubicBezTo>
                        <a:pt x="1612" y="3735"/>
                        <a:pt x="1733" y="3765"/>
                        <a:pt x="1885" y="3765"/>
                      </a:cubicBezTo>
                      <a:cubicBezTo>
                        <a:pt x="1946" y="3765"/>
                        <a:pt x="2007" y="3735"/>
                        <a:pt x="2068" y="3735"/>
                      </a:cubicBezTo>
                      <a:cubicBezTo>
                        <a:pt x="2311" y="3643"/>
                        <a:pt x="2524" y="3522"/>
                        <a:pt x="2645" y="3309"/>
                      </a:cubicBezTo>
                      <a:lnTo>
                        <a:pt x="2645" y="1759"/>
                      </a:lnTo>
                      <a:cubicBezTo>
                        <a:pt x="2645" y="1759"/>
                        <a:pt x="1873" y="1"/>
                        <a:pt x="1051"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99"/>
                <p:cNvSpPr/>
                <p:nvPr/>
              </p:nvSpPr>
              <p:spPr>
                <a:xfrm>
                  <a:off x="5146596" y="1472959"/>
                  <a:ext cx="32769" cy="62080"/>
                </a:xfrm>
                <a:custGeom>
                  <a:rect b="b" l="l" r="r" t="t"/>
                  <a:pathLst>
                    <a:path extrusionOk="0" h="2478" w="1308">
                      <a:moveTo>
                        <a:pt x="1" y="1"/>
                      </a:moveTo>
                      <a:cubicBezTo>
                        <a:pt x="1" y="1"/>
                        <a:pt x="1" y="1"/>
                        <a:pt x="1" y="31"/>
                      </a:cubicBezTo>
                      <a:cubicBezTo>
                        <a:pt x="609" y="396"/>
                        <a:pt x="852" y="1095"/>
                        <a:pt x="943" y="1794"/>
                      </a:cubicBezTo>
                      <a:cubicBezTo>
                        <a:pt x="878" y="1557"/>
                        <a:pt x="677" y="1412"/>
                        <a:pt x="457" y="1412"/>
                      </a:cubicBezTo>
                      <a:cubicBezTo>
                        <a:pt x="366" y="1412"/>
                        <a:pt x="272" y="1437"/>
                        <a:pt x="183" y="1490"/>
                      </a:cubicBezTo>
                      <a:cubicBezTo>
                        <a:pt x="183" y="1490"/>
                        <a:pt x="183" y="1520"/>
                        <a:pt x="183" y="1520"/>
                      </a:cubicBezTo>
                      <a:cubicBezTo>
                        <a:pt x="211" y="1517"/>
                        <a:pt x="238" y="1516"/>
                        <a:pt x="265" y="1516"/>
                      </a:cubicBezTo>
                      <a:cubicBezTo>
                        <a:pt x="504" y="1516"/>
                        <a:pt x="709" y="1636"/>
                        <a:pt x="791" y="1855"/>
                      </a:cubicBezTo>
                      <a:cubicBezTo>
                        <a:pt x="882" y="2037"/>
                        <a:pt x="943" y="2220"/>
                        <a:pt x="1004" y="2432"/>
                      </a:cubicBezTo>
                      <a:cubicBezTo>
                        <a:pt x="1019" y="2463"/>
                        <a:pt x="1049" y="2478"/>
                        <a:pt x="1076" y="2478"/>
                      </a:cubicBezTo>
                      <a:cubicBezTo>
                        <a:pt x="1103" y="2478"/>
                        <a:pt x="1125" y="2463"/>
                        <a:pt x="1125" y="2432"/>
                      </a:cubicBezTo>
                      <a:cubicBezTo>
                        <a:pt x="1308" y="1551"/>
                        <a:pt x="882" y="274"/>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99"/>
                <p:cNvSpPr/>
                <p:nvPr/>
              </p:nvSpPr>
              <p:spPr>
                <a:xfrm>
                  <a:off x="5150404" y="1533114"/>
                  <a:ext cx="24401" cy="52585"/>
                </a:xfrm>
                <a:custGeom>
                  <a:rect b="b" l="l" r="r" t="t"/>
                  <a:pathLst>
                    <a:path extrusionOk="0" h="2099" w="974">
                      <a:moveTo>
                        <a:pt x="609" y="1"/>
                      </a:moveTo>
                      <a:cubicBezTo>
                        <a:pt x="548" y="1"/>
                        <a:pt x="517" y="31"/>
                        <a:pt x="517" y="92"/>
                      </a:cubicBezTo>
                      <a:cubicBezTo>
                        <a:pt x="517" y="153"/>
                        <a:pt x="548" y="183"/>
                        <a:pt x="609" y="183"/>
                      </a:cubicBezTo>
                      <a:cubicBezTo>
                        <a:pt x="639" y="183"/>
                        <a:pt x="700" y="366"/>
                        <a:pt x="730" y="578"/>
                      </a:cubicBezTo>
                      <a:cubicBezTo>
                        <a:pt x="791" y="882"/>
                        <a:pt x="791" y="1186"/>
                        <a:pt x="730" y="1490"/>
                      </a:cubicBezTo>
                      <a:cubicBezTo>
                        <a:pt x="700" y="1764"/>
                        <a:pt x="609" y="1916"/>
                        <a:pt x="517" y="1916"/>
                      </a:cubicBezTo>
                      <a:cubicBezTo>
                        <a:pt x="487" y="1916"/>
                        <a:pt x="457" y="1916"/>
                        <a:pt x="426" y="1885"/>
                      </a:cubicBezTo>
                      <a:cubicBezTo>
                        <a:pt x="244" y="1673"/>
                        <a:pt x="274" y="882"/>
                        <a:pt x="305" y="487"/>
                      </a:cubicBezTo>
                      <a:cubicBezTo>
                        <a:pt x="244" y="457"/>
                        <a:pt x="183" y="426"/>
                        <a:pt x="122" y="396"/>
                      </a:cubicBezTo>
                      <a:lnTo>
                        <a:pt x="122" y="396"/>
                      </a:lnTo>
                      <a:cubicBezTo>
                        <a:pt x="92" y="639"/>
                        <a:pt x="1" y="1673"/>
                        <a:pt x="274" y="2007"/>
                      </a:cubicBezTo>
                      <a:cubicBezTo>
                        <a:pt x="335" y="2068"/>
                        <a:pt x="426" y="2098"/>
                        <a:pt x="517" y="2098"/>
                      </a:cubicBezTo>
                      <a:cubicBezTo>
                        <a:pt x="639" y="2098"/>
                        <a:pt x="791" y="2037"/>
                        <a:pt x="882" y="1733"/>
                      </a:cubicBezTo>
                      <a:cubicBezTo>
                        <a:pt x="943" y="1490"/>
                        <a:pt x="973" y="1278"/>
                        <a:pt x="973" y="1034"/>
                      </a:cubicBezTo>
                      <a:cubicBezTo>
                        <a:pt x="973" y="882"/>
                        <a:pt x="943" y="700"/>
                        <a:pt x="943" y="548"/>
                      </a:cubicBezTo>
                      <a:cubicBezTo>
                        <a:pt x="882" y="244"/>
                        <a:pt x="791" y="1"/>
                        <a:pt x="609"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99"/>
                <p:cNvSpPr/>
                <p:nvPr/>
              </p:nvSpPr>
              <p:spPr>
                <a:xfrm>
                  <a:off x="5146596" y="1665625"/>
                  <a:ext cx="142423" cy="146457"/>
                </a:xfrm>
                <a:custGeom>
                  <a:rect b="b" l="l" r="r" t="t"/>
                  <a:pathLst>
                    <a:path extrusionOk="0" h="5846" w="5685">
                      <a:moveTo>
                        <a:pt x="913" y="1"/>
                      </a:moveTo>
                      <a:lnTo>
                        <a:pt x="1" y="1004"/>
                      </a:lnTo>
                      <a:cubicBezTo>
                        <a:pt x="1" y="1004"/>
                        <a:pt x="2958" y="5845"/>
                        <a:pt x="3124" y="5845"/>
                      </a:cubicBezTo>
                      <a:cubicBezTo>
                        <a:pt x="3128" y="5845"/>
                        <a:pt x="3131" y="5842"/>
                        <a:pt x="3132" y="5837"/>
                      </a:cubicBezTo>
                      <a:lnTo>
                        <a:pt x="4165" y="3648"/>
                      </a:lnTo>
                      <a:lnTo>
                        <a:pt x="5685" y="5168"/>
                      </a:lnTo>
                      <a:lnTo>
                        <a:pt x="5533" y="1369"/>
                      </a:lnTo>
                      <a:lnTo>
                        <a:pt x="5046" y="609"/>
                      </a:lnTo>
                      <a:lnTo>
                        <a:pt x="4043" y="3162"/>
                      </a:lnTo>
                      <a:lnTo>
                        <a:pt x="913"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99"/>
                <p:cNvSpPr/>
                <p:nvPr/>
              </p:nvSpPr>
              <p:spPr>
                <a:xfrm>
                  <a:off x="5145067" y="1690428"/>
                  <a:ext cx="146231" cy="126014"/>
                </a:xfrm>
                <a:custGeom>
                  <a:rect b="b" l="l" r="r" t="t"/>
                  <a:pathLst>
                    <a:path extrusionOk="0" h="5030" w="5837">
                      <a:moveTo>
                        <a:pt x="33" y="0"/>
                      </a:moveTo>
                      <a:cubicBezTo>
                        <a:pt x="14" y="0"/>
                        <a:pt x="1" y="14"/>
                        <a:pt x="1" y="14"/>
                      </a:cubicBezTo>
                      <a:cubicBezTo>
                        <a:pt x="457" y="865"/>
                        <a:pt x="3132" y="5029"/>
                        <a:pt x="3162" y="5029"/>
                      </a:cubicBezTo>
                      <a:cubicBezTo>
                        <a:pt x="3557" y="4269"/>
                        <a:pt x="3922" y="3509"/>
                        <a:pt x="4226" y="2719"/>
                      </a:cubicBezTo>
                      <a:cubicBezTo>
                        <a:pt x="4712" y="3297"/>
                        <a:pt x="5259" y="3813"/>
                        <a:pt x="5807" y="4300"/>
                      </a:cubicBezTo>
                      <a:cubicBezTo>
                        <a:pt x="5837" y="3692"/>
                        <a:pt x="5807" y="2901"/>
                        <a:pt x="5776" y="2263"/>
                      </a:cubicBezTo>
                      <a:cubicBezTo>
                        <a:pt x="5715" y="1655"/>
                        <a:pt x="5685" y="1017"/>
                        <a:pt x="5624" y="379"/>
                      </a:cubicBezTo>
                      <a:cubicBezTo>
                        <a:pt x="5624" y="363"/>
                        <a:pt x="5609" y="356"/>
                        <a:pt x="5594" y="356"/>
                      </a:cubicBezTo>
                      <a:cubicBezTo>
                        <a:pt x="5579" y="356"/>
                        <a:pt x="5563" y="363"/>
                        <a:pt x="5563" y="379"/>
                      </a:cubicBezTo>
                      <a:cubicBezTo>
                        <a:pt x="5442" y="986"/>
                        <a:pt x="5624" y="3388"/>
                        <a:pt x="5624" y="3965"/>
                      </a:cubicBezTo>
                      <a:cubicBezTo>
                        <a:pt x="5564" y="3875"/>
                        <a:pt x="4258" y="2658"/>
                        <a:pt x="4227" y="2658"/>
                      </a:cubicBezTo>
                      <a:cubicBezTo>
                        <a:pt x="4226" y="2658"/>
                        <a:pt x="4226" y="2658"/>
                        <a:pt x="4226" y="2658"/>
                      </a:cubicBezTo>
                      <a:cubicBezTo>
                        <a:pt x="3983" y="2993"/>
                        <a:pt x="3253" y="4573"/>
                        <a:pt x="3193" y="4725"/>
                      </a:cubicBezTo>
                      <a:cubicBezTo>
                        <a:pt x="2706" y="3935"/>
                        <a:pt x="639" y="743"/>
                        <a:pt x="62" y="14"/>
                      </a:cubicBezTo>
                      <a:cubicBezTo>
                        <a:pt x="52" y="4"/>
                        <a:pt x="42" y="0"/>
                        <a:pt x="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99"/>
                <p:cNvSpPr/>
                <p:nvPr/>
              </p:nvSpPr>
              <p:spPr>
                <a:xfrm>
                  <a:off x="5362888" y="2030412"/>
                  <a:ext cx="463772" cy="504131"/>
                </a:xfrm>
                <a:custGeom>
                  <a:rect b="b" l="l" r="r" t="t"/>
                  <a:pathLst>
                    <a:path extrusionOk="0" h="20123" w="18512">
                      <a:moveTo>
                        <a:pt x="5563" y="0"/>
                      </a:moveTo>
                      <a:lnTo>
                        <a:pt x="0" y="17903"/>
                      </a:lnTo>
                      <a:lnTo>
                        <a:pt x="12918" y="20122"/>
                      </a:lnTo>
                      <a:lnTo>
                        <a:pt x="18511" y="2219"/>
                      </a:lnTo>
                      <a:lnTo>
                        <a:pt x="5563" y="0"/>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99"/>
                <p:cNvSpPr/>
                <p:nvPr/>
              </p:nvSpPr>
              <p:spPr>
                <a:xfrm>
                  <a:off x="5378873" y="2033443"/>
                  <a:ext cx="463772" cy="503380"/>
                </a:xfrm>
                <a:custGeom>
                  <a:rect b="b" l="l" r="r" t="t"/>
                  <a:pathLst>
                    <a:path extrusionOk="0" h="20093" w="18512">
                      <a:moveTo>
                        <a:pt x="5563" y="1"/>
                      </a:moveTo>
                      <a:lnTo>
                        <a:pt x="0" y="17904"/>
                      </a:lnTo>
                      <a:lnTo>
                        <a:pt x="12919" y="20092"/>
                      </a:lnTo>
                      <a:lnTo>
                        <a:pt x="18511" y="2220"/>
                      </a:lnTo>
                      <a:lnTo>
                        <a:pt x="5563" y="1"/>
                      </a:ln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99"/>
                <p:cNvSpPr/>
                <p:nvPr/>
              </p:nvSpPr>
              <p:spPr>
                <a:xfrm>
                  <a:off x="4744502" y="1709093"/>
                  <a:ext cx="619248" cy="792210"/>
                </a:xfrm>
                <a:custGeom>
                  <a:rect b="b" l="l" r="r" t="t"/>
                  <a:pathLst>
                    <a:path extrusionOk="0" h="31622" w="24718">
                      <a:moveTo>
                        <a:pt x="14188" y="0"/>
                      </a:moveTo>
                      <a:cubicBezTo>
                        <a:pt x="13771" y="0"/>
                        <a:pt x="13278" y="360"/>
                        <a:pt x="12828" y="941"/>
                      </a:cubicBezTo>
                      <a:cubicBezTo>
                        <a:pt x="8907" y="6017"/>
                        <a:pt x="1" y="19482"/>
                        <a:pt x="2372" y="22217"/>
                      </a:cubicBezTo>
                      <a:cubicBezTo>
                        <a:pt x="6293" y="26746"/>
                        <a:pt x="15867" y="30728"/>
                        <a:pt x="18846" y="31610"/>
                      </a:cubicBezTo>
                      <a:cubicBezTo>
                        <a:pt x="18873" y="31618"/>
                        <a:pt x="18901" y="31622"/>
                        <a:pt x="18931" y="31622"/>
                      </a:cubicBezTo>
                      <a:cubicBezTo>
                        <a:pt x="20340" y="31622"/>
                        <a:pt x="24718" y="22596"/>
                        <a:pt x="23527" y="21822"/>
                      </a:cubicBezTo>
                      <a:cubicBezTo>
                        <a:pt x="22068" y="20910"/>
                        <a:pt x="12433" y="17780"/>
                        <a:pt x="12463" y="16898"/>
                      </a:cubicBezTo>
                      <a:cubicBezTo>
                        <a:pt x="12493" y="16382"/>
                        <a:pt x="13770" y="11002"/>
                        <a:pt x="14773" y="5652"/>
                      </a:cubicBezTo>
                      <a:cubicBezTo>
                        <a:pt x="15568" y="1493"/>
                        <a:pt x="15037" y="0"/>
                        <a:pt x="14188"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99"/>
                <p:cNvSpPr/>
                <p:nvPr/>
              </p:nvSpPr>
              <p:spPr>
                <a:xfrm>
                  <a:off x="5196103" y="2180836"/>
                  <a:ext cx="538403" cy="323603"/>
                </a:xfrm>
                <a:custGeom>
                  <a:rect b="b" l="l" r="r" t="t"/>
                  <a:pathLst>
                    <a:path extrusionOk="0" h="12917" w="21491">
                      <a:moveTo>
                        <a:pt x="11589" y="0"/>
                      </a:moveTo>
                      <a:cubicBezTo>
                        <a:pt x="10286" y="0"/>
                        <a:pt x="8470" y="300"/>
                        <a:pt x="7326" y="562"/>
                      </a:cubicBezTo>
                      <a:cubicBezTo>
                        <a:pt x="4712" y="1230"/>
                        <a:pt x="791" y="2355"/>
                        <a:pt x="791" y="2355"/>
                      </a:cubicBezTo>
                      <a:cubicBezTo>
                        <a:pt x="791" y="2355"/>
                        <a:pt x="1" y="12507"/>
                        <a:pt x="426" y="12659"/>
                      </a:cubicBezTo>
                      <a:cubicBezTo>
                        <a:pt x="861" y="12827"/>
                        <a:pt x="1361" y="12917"/>
                        <a:pt x="1909" y="12917"/>
                      </a:cubicBezTo>
                      <a:cubicBezTo>
                        <a:pt x="3738" y="12917"/>
                        <a:pt x="6112" y="11927"/>
                        <a:pt x="8451" y="9589"/>
                      </a:cubicBezTo>
                      <a:cubicBezTo>
                        <a:pt x="8451" y="9589"/>
                        <a:pt x="12005" y="11453"/>
                        <a:pt x="13997" y="11453"/>
                      </a:cubicBezTo>
                      <a:cubicBezTo>
                        <a:pt x="14510" y="11453"/>
                        <a:pt x="14920" y="11329"/>
                        <a:pt x="15138" y="11018"/>
                      </a:cubicBezTo>
                      <a:cubicBezTo>
                        <a:pt x="15573" y="10406"/>
                        <a:pt x="14724" y="9592"/>
                        <a:pt x="13652" y="8881"/>
                      </a:cubicBezTo>
                      <a:lnTo>
                        <a:pt x="13652" y="8881"/>
                      </a:lnTo>
                      <a:cubicBezTo>
                        <a:pt x="14766" y="9400"/>
                        <a:pt x="15950" y="9845"/>
                        <a:pt x="16739" y="9845"/>
                      </a:cubicBezTo>
                      <a:cubicBezTo>
                        <a:pt x="17084" y="9845"/>
                        <a:pt x="17354" y="9760"/>
                        <a:pt x="17508" y="9559"/>
                      </a:cubicBezTo>
                      <a:cubicBezTo>
                        <a:pt x="17989" y="8933"/>
                        <a:pt x="17438" y="8171"/>
                        <a:pt x="16549" y="7458"/>
                      </a:cubicBezTo>
                      <a:lnTo>
                        <a:pt x="16549" y="7458"/>
                      </a:lnTo>
                      <a:cubicBezTo>
                        <a:pt x="17376" y="7823"/>
                        <a:pt x="18177" y="8082"/>
                        <a:pt x="18779" y="8082"/>
                      </a:cubicBezTo>
                      <a:cubicBezTo>
                        <a:pt x="19203" y="8082"/>
                        <a:pt x="19529" y="7954"/>
                        <a:pt x="19697" y="7644"/>
                      </a:cubicBezTo>
                      <a:cubicBezTo>
                        <a:pt x="20338" y="6478"/>
                        <a:pt x="18022" y="5038"/>
                        <a:pt x="16268" y="4152"/>
                      </a:cubicBezTo>
                      <a:lnTo>
                        <a:pt x="16268" y="4152"/>
                      </a:lnTo>
                      <a:cubicBezTo>
                        <a:pt x="17464" y="4654"/>
                        <a:pt x="18990" y="5200"/>
                        <a:pt x="19968" y="5200"/>
                      </a:cubicBezTo>
                      <a:cubicBezTo>
                        <a:pt x="20453" y="5200"/>
                        <a:pt x="20804" y="5066"/>
                        <a:pt x="20913" y="4726"/>
                      </a:cubicBezTo>
                      <a:cubicBezTo>
                        <a:pt x="21490" y="2963"/>
                        <a:pt x="14286" y="410"/>
                        <a:pt x="12524" y="75"/>
                      </a:cubicBezTo>
                      <a:cubicBezTo>
                        <a:pt x="12267" y="23"/>
                        <a:pt x="11948" y="0"/>
                        <a:pt x="11589"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99"/>
                <p:cNvSpPr/>
                <p:nvPr/>
              </p:nvSpPr>
              <p:spPr>
                <a:xfrm>
                  <a:off x="4766600" y="1697343"/>
                  <a:ext cx="490428" cy="791484"/>
                </a:xfrm>
                <a:custGeom>
                  <a:rect b="b" l="l" r="r" t="t"/>
                  <a:pathLst>
                    <a:path extrusionOk="0" h="31593" w="19576">
                      <a:moveTo>
                        <a:pt x="13751" y="0"/>
                      </a:moveTo>
                      <a:cubicBezTo>
                        <a:pt x="13027" y="0"/>
                        <a:pt x="11768" y="1320"/>
                        <a:pt x="11277" y="1926"/>
                      </a:cubicBezTo>
                      <a:cubicBezTo>
                        <a:pt x="9484" y="4145"/>
                        <a:pt x="0" y="17702"/>
                        <a:pt x="730" y="21592"/>
                      </a:cubicBezTo>
                      <a:cubicBezTo>
                        <a:pt x="1459" y="25452"/>
                        <a:pt x="14925" y="31592"/>
                        <a:pt x="14925" y="31592"/>
                      </a:cubicBezTo>
                      <a:lnTo>
                        <a:pt x="19575" y="20741"/>
                      </a:lnTo>
                      <a:cubicBezTo>
                        <a:pt x="19575" y="20741"/>
                        <a:pt x="12189" y="17702"/>
                        <a:pt x="11976" y="17306"/>
                      </a:cubicBezTo>
                      <a:cubicBezTo>
                        <a:pt x="11763" y="16911"/>
                        <a:pt x="14469" y="7398"/>
                        <a:pt x="14499" y="3932"/>
                      </a:cubicBezTo>
                      <a:cubicBezTo>
                        <a:pt x="14560" y="1318"/>
                        <a:pt x="14621" y="194"/>
                        <a:pt x="13861" y="11"/>
                      </a:cubicBezTo>
                      <a:cubicBezTo>
                        <a:pt x="13826" y="4"/>
                        <a:pt x="13789" y="0"/>
                        <a:pt x="13751"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99"/>
                <p:cNvSpPr/>
                <p:nvPr/>
              </p:nvSpPr>
              <p:spPr>
                <a:xfrm>
                  <a:off x="4766600" y="1697343"/>
                  <a:ext cx="428748" cy="763300"/>
                </a:xfrm>
                <a:custGeom>
                  <a:rect b="b" l="l" r="r" t="t"/>
                  <a:pathLst>
                    <a:path extrusionOk="0" h="30468" w="17114">
                      <a:moveTo>
                        <a:pt x="13751" y="0"/>
                      </a:moveTo>
                      <a:cubicBezTo>
                        <a:pt x="13027" y="0"/>
                        <a:pt x="11768" y="1320"/>
                        <a:pt x="11277" y="1926"/>
                      </a:cubicBezTo>
                      <a:cubicBezTo>
                        <a:pt x="9484" y="4145"/>
                        <a:pt x="0" y="17732"/>
                        <a:pt x="730" y="21592"/>
                      </a:cubicBezTo>
                      <a:cubicBezTo>
                        <a:pt x="1459" y="25452"/>
                        <a:pt x="11946" y="30468"/>
                        <a:pt x="11946" y="30468"/>
                      </a:cubicBezTo>
                      <a:lnTo>
                        <a:pt x="17113" y="19434"/>
                      </a:lnTo>
                      <a:cubicBezTo>
                        <a:pt x="17113" y="19434"/>
                        <a:pt x="12189" y="17702"/>
                        <a:pt x="11976" y="17337"/>
                      </a:cubicBezTo>
                      <a:cubicBezTo>
                        <a:pt x="11763" y="16942"/>
                        <a:pt x="14469" y="7398"/>
                        <a:pt x="14499" y="3932"/>
                      </a:cubicBezTo>
                      <a:cubicBezTo>
                        <a:pt x="14560" y="1349"/>
                        <a:pt x="14621" y="224"/>
                        <a:pt x="13861" y="11"/>
                      </a:cubicBezTo>
                      <a:cubicBezTo>
                        <a:pt x="13826" y="4"/>
                        <a:pt x="13789" y="0"/>
                        <a:pt x="1375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99"/>
                <p:cNvSpPr/>
                <p:nvPr/>
              </p:nvSpPr>
              <p:spPr>
                <a:xfrm>
                  <a:off x="5061312" y="1873724"/>
                  <a:ext cx="134607" cy="313657"/>
                </a:xfrm>
                <a:custGeom>
                  <a:rect b="b" l="l" r="r" t="t"/>
                  <a:pathLst>
                    <a:path extrusionOk="0" h="12520" w="5373">
                      <a:moveTo>
                        <a:pt x="2417" y="0"/>
                      </a:moveTo>
                      <a:cubicBezTo>
                        <a:pt x="2409" y="0"/>
                        <a:pt x="2402" y="8"/>
                        <a:pt x="2402" y="23"/>
                      </a:cubicBezTo>
                      <a:cubicBezTo>
                        <a:pt x="2250" y="449"/>
                        <a:pt x="2159" y="874"/>
                        <a:pt x="2067" y="1300"/>
                      </a:cubicBezTo>
                      <a:cubicBezTo>
                        <a:pt x="1946" y="1725"/>
                        <a:pt x="1824" y="2151"/>
                        <a:pt x="1733" y="2576"/>
                      </a:cubicBezTo>
                      <a:cubicBezTo>
                        <a:pt x="1520" y="3427"/>
                        <a:pt x="1338" y="4279"/>
                        <a:pt x="1125" y="5130"/>
                      </a:cubicBezTo>
                      <a:cubicBezTo>
                        <a:pt x="912" y="5981"/>
                        <a:pt x="730" y="6832"/>
                        <a:pt x="548" y="7683"/>
                      </a:cubicBezTo>
                      <a:cubicBezTo>
                        <a:pt x="304" y="8564"/>
                        <a:pt x="122" y="9476"/>
                        <a:pt x="0" y="10418"/>
                      </a:cubicBezTo>
                      <a:cubicBezTo>
                        <a:pt x="0" y="10449"/>
                        <a:pt x="4225" y="12151"/>
                        <a:pt x="5229" y="12516"/>
                      </a:cubicBezTo>
                      <a:cubicBezTo>
                        <a:pt x="5237" y="12518"/>
                        <a:pt x="5245" y="12520"/>
                        <a:pt x="5252" y="12520"/>
                      </a:cubicBezTo>
                      <a:cubicBezTo>
                        <a:pt x="5329" y="12520"/>
                        <a:pt x="5372" y="12389"/>
                        <a:pt x="5289" y="12333"/>
                      </a:cubicBezTo>
                      <a:cubicBezTo>
                        <a:pt x="4408" y="11877"/>
                        <a:pt x="213" y="10145"/>
                        <a:pt x="213" y="10145"/>
                      </a:cubicBezTo>
                      <a:cubicBezTo>
                        <a:pt x="213" y="10145"/>
                        <a:pt x="669" y="8443"/>
                        <a:pt x="882" y="7622"/>
                      </a:cubicBezTo>
                      <a:cubicBezTo>
                        <a:pt x="1064" y="6801"/>
                        <a:pt x="1247" y="5920"/>
                        <a:pt x="1429" y="5069"/>
                      </a:cubicBezTo>
                      <a:lnTo>
                        <a:pt x="1763" y="3458"/>
                      </a:lnTo>
                      <a:cubicBezTo>
                        <a:pt x="1915" y="3154"/>
                        <a:pt x="2067" y="2850"/>
                        <a:pt x="2219" y="2546"/>
                      </a:cubicBezTo>
                      <a:cubicBezTo>
                        <a:pt x="2432" y="2060"/>
                        <a:pt x="2645" y="1543"/>
                        <a:pt x="2858" y="1026"/>
                      </a:cubicBezTo>
                      <a:lnTo>
                        <a:pt x="2827" y="1026"/>
                      </a:lnTo>
                      <a:cubicBezTo>
                        <a:pt x="2523" y="1513"/>
                        <a:pt x="2280" y="1999"/>
                        <a:pt x="2037" y="2516"/>
                      </a:cubicBezTo>
                      <a:cubicBezTo>
                        <a:pt x="1976" y="2607"/>
                        <a:pt x="1946" y="2698"/>
                        <a:pt x="1915" y="2820"/>
                      </a:cubicBezTo>
                      <a:cubicBezTo>
                        <a:pt x="1915" y="2728"/>
                        <a:pt x="1946" y="2637"/>
                        <a:pt x="1976" y="2546"/>
                      </a:cubicBezTo>
                      <a:cubicBezTo>
                        <a:pt x="2067" y="2120"/>
                        <a:pt x="2128" y="1665"/>
                        <a:pt x="2219" y="1239"/>
                      </a:cubicBezTo>
                      <a:cubicBezTo>
                        <a:pt x="2311" y="813"/>
                        <a:pt x="2402" y="418"/>
                        <a:pt x="2432" y="23"/>
                      </a:cubicBezTo>
                      <a:cubicBezTo>
                        <a:pt x="2432" y="8"/>
                        <a:pt x="2425" y="0"/>
                        <a:pt x="241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99"/>
                <p:cNvSpPr/>
                <p:nvPr/>
              </p:nvSpPr>
              <p:spPr>
                <a:xfrm>
                  <a:off x="5034654" y="2184670"/>
                  <a:ext cx="105872" cy="222717"/>
                </a:xfrm>
                <a:custGeom>
                  <a:rect b="b" l="l" r="r" t="t"/>
                  <a:pathLst>
                    <a:path extrusionOk="0" h="8890" w="4226">
                      <a:moveTo>
                        <a:pt x="4191" y="1"/>
                      </a:moveTo>
                      <a:cubicBezTo>
                        <a:pt x="4183" y="1"/>
                        <a:pt x="4174" y="5"/>
                        <a:pt x="4165" y="14"/>
                      </a:cubicBezTo>
                      <a:cubicBezTo>
                        <a:pt x="3770" y="743"/>
                        <a:pt x="3405" y="1503"/>
                        <a:pt x="3071" y="2232"/>
                      </a:cubicBezTo>
                      <a:cubicBezTo>
                        <a:pt x="2706" y="2992"/>
                        <a:pt x="2341" y="3691"/>
                        <a:pt x="2007" y="4451"/>
                      </a:cubicBezTo>
                      <a:cubicBezTo>
                        <a:pt x="1642" y="5181"/>
                        <a:pt x="1308" y="5910"/>
                        <a:pt x="943" y="6640"/>
                      </a:cubicBezTo>
                      <a:cubicBezTo>
                        <a:pt x="791" y="7005"/>
                        <a:pt x="639" y="7369"/>
                        <a:pt x="487" y="7734"/>
                      </a:cubicBezTo>
                      <a:cubicBezTo>
                        <a:pt x="335" y="8129"/>
                        <a:pt x="122" y="8464"/>
                        <a:pt x="31" y="8859"/>
                      </a:cubicBezTo>
                      <a:cubicBezTo>
                        <a:pt x="1" y="8889"/>
                        <a:pt x="61" y="8889"/>
                        <a:pt x="61" y="8889"/>
                      </a:cubicBezTo>
                      <a:cubicBezTo>
                        <a:pt x="305" y="8524"/>
                        <a:pt x="457" y="8160"/>
                        <a:pt x="669" y="7795"/>
                      </a:cubicBezTo>
                      <a:cubicBezTo>
                        <a:pt x="852" y="7430"/>
                        <a:pt x="1034" y="7035"/>
                        <a:pt x="1216" y="6670"/>
                      </a:cubicBezTo>
                      <a:cubicBezTo>
                        <a:pt x="1551" y="5971"/>
                        <a:pt x="1885" y="5242"/>
                        <a:pt x="2219" y="4512"/>
                      </a:cubicBezTo>
                      <a:cubicBezTo>
                        <a:pt x="2554" y="3783"/>
                        <a:pt x="2888" y="3053"/>
                        <a:pt x="3223" y="2324"/>
                      </a:cubicBezTo>
                      <a:cubicBezTo>
                        <a:pt x="3557" y="1594"/>
                        <a:pt x="3952" y="834"/>
                        <a:pt x="4226" y="44"/>
                      </a:cubicBezTo>
                      <a:cubicBezTo>
                        <a:pt x="4226" y="22"/>
                        <a:pt x="4210" y="1"/>
                        <a:pt x="41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99"/>
                <p:cNvSpPr/>
                <p:nvPr/>
              </p:nvSpPr>
              <p:spPr>
                <a:xfrm>
                  <a:off x="5480166" y="1249076"/>
                  <a:ext cx="389140" cy="282567"/>
                </a:xfrm>
                <a:custGeom>
                  <a:rect b="b" l="l" r="r" t="t"/>
                  <a:pathLst>
                    <a:path extrusionOk="0" h="11279" w="15533">
                      <a:moveTo>
                        <a:pt x="7903" y="0"/>
                      </a:moveTo>
                      <a:cubicBezTo>
                        <a:pt x="3708" y="0"/>
                        <a:pt x="274" y="2523"/>
                        <a:pt x="274" y="5654"/>
                      </a:cubicBezTo>
                      <a:cubicBezTo>
                        <a:pt x="274" y="6505"/>
                        <a:pt x="547" y="7387"/>
                        <a:pt x="1034" y="8086"/>
                      </a:cubicBezTo>
                      <a:lnTo>
                        <a:pt x="0" y="10396"/>
                      </a:lnTo>
                      <a:lnTo>
                        <a:pt x="0" y="10396"/>
                      </a:lnTo>
                      <a:lnTo>
                        <a:pt x="2645" y="9727"/>
                      </a:lnTo>
                      <a:cubicBezTo>
                        <a:pt x="4154" y="10733"/>
                        <a:pt x="5951" y="11278"/>
                        <a:pt x="7756" y="11278"/>
                      </a:cubicBezTo>
                      <a:cubicBezTo>
                        <a:pt x="7805" y="11278"/>
                        <a:pt x="7854" y="11278"/>
                        <a:pt x="7903" y="11277"/>
                      </a:cubicBezTo>
                      <a:cubicBezTo>
                        <a:pt x="12128" y="11277"/>
                        <a:pt x="15532" y="8754"/>
                        <a:pt x="15532" y="5654"/>
                      </a:cubicBezTo>
                      <a:cubicBezTo>
                        <a:pt x="15532" y="2523"/>
                        <a:pt x="12128" y="0"/>
                        <a:pt x="7903"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99"/>
                <p:cNvSpPr/>
                <p:nvPr/>
              </p:nvSpPr>
              <p:spPr>
                <a:xfrm>
                  <a:off x="5746692" y="1370914"/>
                  <a:ext cx="46472" cy="39282"/>
                </a:xfrm>
                <a:custGeom>
                  <a:rect b="b" l="l" r="r" t="t"/>
                  <a:pathLst>
                    <a:path extrusionOk="0" h="1568" w="1855">
                      <a:moveTo>
                        <a:pt x="791" y="1"/>
                      </a:moveTo>
                      <a:cubicBezTo>
                        <a:pt x="365" y="1"/>
                        <a:pt x="1" y="335"/>
                        <a:pt x="1" y="791"/>
                      </a:cubicBezTo>
                      <a:cubicBezTo>
                        <a:pt x="1" y="1262"/>
                        <a:pt x="387" y="1568"/>
                        <a:pt x="798" y="1568"/>
                      </a:cubicBezTo>
                      <a:cubicBezTo>
                        <a:pt x="996" y="1568"/>
                        <a:pt x="1200" y="1497"/>
                        <a:pt x="1368" y="1338"/>
                      </a:cubicBezTo>
                      <a:cubicBezTo>
                        <a:pt x="1855" y="852"/>
                        <a:pt x="1520" y="1"/>
                        <a:pt x="7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99"/>
                <p:cNvSpPr/>
                <p:nvPr/>
              </p:nvSpPr>
              <p:spPr>
                <a:xfrm>
                  <a:off x="5658351" y="1370914"/>
                  <a:ext cx="39633" cy="39633"/>
                </a:xfrm>
                <a:custGeom>
                  <a:rect b="b" l="l" r="r" t="t"/>
                  <a:pathLst>
                    <a:path extrusionOk="0" h="1582" w="1582">
                      <a:moveTo>
                        <a:pt x="791" y="1"/>
                      </a:moveTo>
                      <a:cubicBezTo>
                        <a:pt x="365" y="1"/>
                        <a:pt x="1" y="335"/>
                        <a:pt x="1" y="791"/>
                      </a:cubicBezTo>
                      <a:cubicBezTo>
                        <a:pt x="1" y="1217"/>
                        <a:pt x="365" y="1581"/>
                        <a:pt x="791" y="1581"/>
                      </a:cubicBezTo>
                      <a:cubicBezTo>
                        <a:pt x="1217" y="1581"/>
                        <a:pt x="1581" y="1217"/>
                        <a:pt x="1581" y="791"/>
                      </a:cubicBezTo>
                      <a:cubicBezTo>
                        <a:pt x="1581" y="335"/>
                        <a:pt x="1217" y="1"/>
                        <a:pt x="7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99"/>
                <p:cNvSpPr/>
                <p:nvPr/>
              </p:nvSpPr>
              <p:spPr>
                <a:xfrm>
                  <a:off x="5570010" y="1370914"/>
                  <a:ext cx="39633" cy="39633"/>
                </a:xfrm>
                <a:custGeom>
                  <a:rect b="b" l="l" r="r" t="t"/>
                  <a:pathLst>
                    <a:path extrusionOk="0" h="1582" w="1582">
                      <a:moveTo>
                        <a:pt x="791" y="1"/>
                      </a:moveTo>
                      <a:cubicBezTo>
                        <a:pt x="335" y="1"/>
                        <a:pt x="1" y="335"/>
                        <a:pt x="1" y="791"/>
                      </a:cubicBezTo>
                      <a:cubicBezTo>
                        <a:pt x="1" y="1217"/>
                        <a:pt x="335" y="1581"/>
                        <a:pt x="791" y="1581"/>
                      </a:cubicBezTo>
                      <a:cubicBezTo>
                        <a:pt x="1217" y="1581"/>
                        <a:pt x="1581" y="1217"/>
                        <a:pt x="1581" y="791"/>
                      </a:cubicBezTo>
                      <a:cubicBezTo>
                        <a:pt x="1581" y="335"/>
                        <a:pt x="1217" y="1"/>
                        <a:pt x="7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99"/>
                <p:cNvSpPr/>
                <p:nvPr/>
              </p:nvSpPr>
              <p:spPr>
                <a:xfrm>
                  <a:off x="5514650" y="2251113"/>
                  <a:ext cx="165000" cy="90800"/>
                </a:xfrm>
                <a:custGeom>
                  <a:rect b="b" l="l" r="r" t="t"/>
                  <a:pathLst>
                    <a:path extrusionOk="0" h="3632" w="6600">
                      <a:moveTo>
                        <a:pt x="9" y="0"/>
                      </a:moveTo>
                      <a:cubicBezTo>
                        <a:pt x="0" y="0"/>
                        <a:pt x="0" y="14"/>
                        <a:pt x="0" y="14"/>
                      </a:cubicBezTo>
                      <a:cubicBezTo>
                        <a:pt x="699" y="348"/>
                        <a:pt x="1125" y="591"/>
                        <a:pt x="1854" y="925"/>
                      </a:cubicBezTo>
                      <a:cubicBezTo>
                        <a:pt x="2553" y="1260"/>
                        <a:pt x="5107" y="2476"/>
                        <a:pt x="6566" y="3631"/>
                      </a:cubicBezTo>
                      <a:cubicBezTo>
                        <a:pt x="6566" y="3631"/>
                        <a:pt x="6566" y="3631"/>
                        <a:pt x="6567" y="3631"/>
                      </a:cubicBezTo>
                      <a:cubicBezTo>
                        <a:pt x="6600" y="3631"/>
                        <a:pt x="4709" y="1493"/>
                        <a:pt x="31" y="14"/>
                      </a:cubicBezTo>
                      <a:cubicBezTo>
                        <a:pt x="20" y="3"/>
                        <a:pt x="14" y="0"/>
                        <a:pt x="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99"/>
                <p:cNvSpPr/>
                <p:nvPr/>
              </p:nvSpPr>
              <p:spPr>
                <a:xfrm>
                  <a:off x="5475875" y="2312238"/>
                  <a:ext cx="137050" cy="64350"/>
                </a:xfrm>
                <a:custGeom>
                  <a:rect b="b" l="l" r="r" t="t"/>
                  <a:pathLst>
                    <a:path extrusionOk="0" h="2574" w="5482">
                      <a:moveTo>
                        <a:pt x="31" y="0"/>
                      </a:moveTo>
                      <a:cubicBezTo>
                        <a:pt x="31" y="0"/>
                        <a:pt x="1" y="0"/>
                        <a:pt x="31" y="31"/>
                      </a:cubicBezTo>
                      <a:cubicBezTo>
                        <a:pt x="943" y="426"/>
                        <a:pt x="4499" y="2098"/>
                        <a:pt x="5411" y="2553"/>
                      </a:cubicBezTo>
                      <a:cubicBezTo>
                        <a:pt x="5437" y="2566"/>
                        <a:pt x="5457" y="2573"/>
                        <a:pt x="5467" y="2573"/>
                      </a:cubicBezTo>
                      <a:cubicBezTo>
                        <a:pt x="5482" y="2573"/>
                        <a:pt x="5477" y="2559"/>
                        <a:pt x="5442" y="2523"/>
                      </a:cubicBezTo>
                      <a:cubicBezTo>
                        <a:pt x="3800" y="1368"/>
                        <a:pt x="1977" y="517"/>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99"/>
                <p:cNvSpPr/>
                <p:nvPr/>
              </p:nvSpPr>
              <p:spPr>
                <a:xfrm>
                  <a:off x="5439400" y="2362388"/>
                  <a:ext cx="105025" cy="53325"/>
                </a:xfrm>
                <a:custGeom>
                  <a:rect b="b" l="l" r="r" t="t"/>
                  <a:pathLst>
                    <a:path extrusionOk="0" h="2133" w="4201">
                      <a:moveTo>
                        <a:pt x="31" y="0"/>
                      </a:moveTo>
                      <a:cubicBezTo>
                        <a:pt x="31" y="0"/>
                        <a:pt x="1" y="31"/>
                        <a:pt x="1" y="61"/>
                      </a:cubicBezTo>
                      <a:cubicBezTo>
                        <a:pt x="1673" y="821"/>
                        <a:pt x="2737" y="1399"/>
                        <a:pt x="4104" y="2098"/>
                      </a:cubicBezTo>
                      <a:cubicBezTo>
                        <a:pt x="4130" y="2123"/>
                        <a:pt x="4156" y="2133"/>
                        <a:pt x="4172" y="2133"/>
                      </a:cubicBezTo>
                      <a:cubicBezTo>
                        <a:pt x="4195" y="2133"/>
                        <a:pt x="4200" y="2115"/>
                        <a:pt x="4165" y="2098"/>
                      </a:cubicBezTo>
                      <a:cubicBezTo>
                        <a:pt x="2919" y="1125"/>
                        <a:pt x="1521" y="426"/>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pic>
        <p:nvPicPr>
          <p:cNvPr id="1480" name="Google Shape;1480;p199"/>
          <p:cNvPicPr preferRelativeResize="0"/>
          <p:nvPr/>
        </p:nvPicPr>
        <p:blipFill rotWithShape="1">
          <a:blip r:embed="rId3">
            <a:alphaModFix/>
          </a:blip>
          <a:srcRect b="0" l="18263" r="20326" t="0"/>
          <a:stretch/>
        </p:blipFill>
        <p:spPr>
          <a:xfrm>
            <a:off x="6027550" y="2875850"/>
            <a:ext cx="1908700" cy="21963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4" name="Shape 5164"/>
        <p:cNvGrpSpPr/>
        <p:nvPr/>
      </p:nvGrpSpPr>
      <p:grpSpPr>
        <a:xfrm>
          <a:off x="0" y="0"/>
          <a:ext cx="0" cy="0"/>
          <a:chOff x="0" y="0"/>
          <a:chExt cx="0" cy="0"/>
        </a:xfrm>
      </p:grpSpPr>
      <p:sp>
        <p:nvSpPr>
          <p:cNvPr id="5165" name="Google Shape;5165;p244"/>
          <p:cNvSpPr txBox="1"/>
          <p:nvPr>
            <p:ph type="title"/>
          </p:nvPr>
        </p:nvSpPr>
        <p:spPr>
          <a:xfrm>
            <a:off x="586650" y="384675"/>
            <a:ext cx="58128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400">
                <a:solidFill>
                  <a:srgbClr val="20124D"/>
                </a:solidFill>
                <a:latin typeface="Lobster"/>
                <a:ea typeface="Lobster"/>
                <a:cs typeface="Lobster"/>
                <a:sym typeface="Lobster"/>
              </a:rPr>
              <a:t>05. </a:t>
            </a:r>
            <a:r>
              <a:rPr b="0" lang="en" sz="3400">
                <a:solidFill>
                  <a:srgbClr val="20124D"/>
                </a:solidFill>
                <a:latin typeface="Lobster"/>
                <a:ea typeface="Lobster"/>
                <a:cs typeface="Lobster"/>
                <a:sym typeface="Lobster"/>
              </a:rPr>
              <a:t>Rate Of Speech &amp; Thought</a:t>
            </a:r>
            <a:endParaRPr b="0" sz="3400">
              <a:solidFill>
                <a:srgbClr val="20124D"/>
              </a:solidFill>
              <a:latin typeface="Lobster"/>
              <a:ea typeface="Lobster"/>
              <a:cs typeface="Lobster"/>
              <a:sym typeface="Lobster"/>
            </a:endParaRPr>
          </a:p>
        </p:txBody>
      </p:sp>
      <p:sp>
        <p:nvSpPr>
          <p:cNvPr id="5166" name="Google Shape;5166;p244"/>
          <p:cNvSpPr/>
          <p:nvPr/>
        </p:nvSpPr>
        <p:spPr>
          <a:xfrm>
            <a:off x="0" y="1123300"/>
            <a:ext cx="6184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244"/>
          <p:cNvSpPr/>
          <p:nvPr/>
        </p:nvSpPr>
        <p:spPr>
          <a:xfrm rot="10800000">
            <a:off x="8824500" y="2528700"/>
            <a:ext cx="319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68" name="Google Shape;5168;p244"/>
          <p:cNvPicPr preferRelativeResize="0"/>
          <p:nvPr/>
        </p:nvPicPr>
        <p:blipFill>
          <a:blip r:embed="rId3">
            <a:alphaModFix/>
          </a:blip>
          <a:stretch>
            <a:fillRect/>
          </a:stretch>
        </p:blipFill>
        <p:spPr>
          <a:xfrm>
            <a:off x="210675" y="3383550"/>
            <a:ext cx="3239951" cy="1679650"/>
          </a:xfrm>
          <a:prstGeom prst="rect">
            <a:avLst/>
          </a:prstGeom>
          <a:noFill/>
          <a:ln cap="flat" cmpd="sng" w="38100">
            <a:solidFill>
              <a:srgbClr val="999999"/>
            </a:solidFill>
            <a:prstDash val="solid"/>
            <a:round/>
            <a:headEnd len="sm" w="sm" type="none"/>
            <a:tailEnd len="sm" w="sm" type="none"/>
          </a:ln>
        </p:spPr>
      </p:pic>
      <p:sp>
        <p:nvSpPr>
          <p:cNvPr id="5169" name="Google Shape;5169;p244"/>
          <p:cNvSpPr/>
          <p:nvPr/>
        </p:nvSpPr>
        <p:spPr>
          <a:xfrm>
            <a:off x="1685575" y="1347725"/>
            <a:ext cx="5292300" cy="1942800"/>
          </a:xfrm>
          <a:prstGeom prst="wedgeRoundRectCallout">
            <a:avLst>
              <a:gd fmla="val -60741" name="adj1"/>
              <a:gd fmla="val -51747" name="adj2"/>
              <a:gd fmla="val 0" name="adj3"/>
            </a:avLst>
          </a:prstGeom>
          <a:gradFill>
            <a:gsLst>
              <a:gs pos="0">
                <a:srgbClr val="607E8B"/>
              </a:gs>
              <a:gs pos="100000">
                <a:srgbClr val="2E373A"/>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l">
              <a:spcBef>
                <a:spcPts val="0"/>
              </a:spcBef>
              <a:spcAft>
                <a:spcPts val="0"/>
              </a:spcAft>
              <a:buClr>
                <a:schemeClr val="lt1"/>
              </a:buClr>
              <a:buSzPts val="1600"/>
              <a:buFont typeface="Georgia"/>
              <a:buChar char="●"/>
            </a:pPr>
            <a:r>
              <a:rPr i="1" lang="en" sz="1600">
                <a:solidFill>
                  <a:schemeClr val="lt1"/>
                </a:solidFill>
                <a:latin typeface="Georgia"/>
                <a:ea typeface="Georgia"/>
                <a:cs typeface="Georgia"/>
                <a:sym typeface="Georgia"/>
              </a:rPr>
              <a:t>Most people speak at a rate of 125 words per minute. As a listener you are able to filter 700 words a minute. If we can process so many more words than we actually hear, a mental lag can occur. Eventually you’ll stop listening or you’ll find yourself drifting in and out.</a:t>
            </a:r>
            <a:endParaRPr i="1" sz="1600">
              <a:solidFill>
                <a:schemeClr val="lt1"/>
              </a:solidFill>
              <a:latin typeface="Georgia"/>
              <a:ea typeface="Georgia"/>
              <a:cs typeface="Georgia"/>
              <a:sym typeface="Georgia"/>
            </a:endParaRPr>
          </a:p>
        </p:txBody>
      </p:sp>
      <p:pic>
        <p:nvPicPr>
          <p:cNvPr id="5170" name="Google Shape;5170;p244"/>
          <p:cNvPicPr preferRelativeResize="0"/>
          <p:nvPr/>
        </p:nvPicPr>
        <p:blipFill>
          <a:blip r:embed="rId4">
            <a:alphaModFix/>
          </a:blip>
          <a:stretch>
            <a:fillRect/>
          </a:stretch>
        </p:blipFill>
        <p:spPr>
          <a:xfrm>
            <a:off x="5750825" y="3383550"/>
            <a:ext cx="2908825" cy="1759950"/>
          </a:xfrm>
          <a:prstGeom prst="rect">
            <a:avLst/>
          </a:prstGeom>
          <a:noFill/>
          <a:ln cap="flat" cmpd="sng" w="9525">
            <a:solidFill>
              <a:schemeClr val="dk2"/>
            </a:solidFill>
            <a:prstDash val="solid"/>
            <a:round/>
            <a:headEnd len="sm" w="sm" type="none"/>
            <a:tailEnd len="sm" w="sm" type="none"/>
          </a:ln>
        </p:spPr>
      </p:pic>
      <p:sp>
        <p:nvSpPr>
          <p:cNvPr id="5171" name="Google Shape;5171;p244"/>
          <p:cNvSpPr/>
          <p:nvPr/>
        </p:nvSpPr>
        <p:spPr>
          <a:xfrm>
            <a:off x="0" y="0"/>
            <a:ext cx="418500" cy="261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5169"/>
                                        </p:tgtEl>
                                        <p:attrNameLst>
                                          <p:attrName>style.visibility</p:attrName>
                                        </p:attrNameLst>
                                      </p:cBhvr>
                                      <p:to>
                                        <p:strVal val="visible"/>
                                      </p:to>
                                    </p:set>
                                    <p:anim calcmode="lin" valueType="num">
                                      <p:cBhvr additive="base">
                                        <p:cTn dur="1000"/>
                                        <p:tgtEl>
                                          <p:spTgt spid="5169"/>
                                        </p:tgtEl>
                                        <p:attrNameLst>
                                          <p:attrName>ppt_w</p:attrName>
                                        </p:attrNameLst>
                                      </p:cBhvr>
                                      <p:tavLst>
                                        <p:tav fmla="" tm="0">
                                          <p:val>
                                            <p:strVal val="0"/>
                                          </p:val>
                                        </p:tav>
                                        <p:tav fmla="" tm="100000">
                                          <p:val>
                                            <p:strVal val="#ppt_w"/>
                                          </p:val>
                                        </p:tav>
                                      </p:tavLst>
                                    </p:anim>
                                    <p:anim calcmode="lin" valueType="num">
                                      <p:cBhvr additive="base">
                                        <p:cTn dur="1000"/>
                                        <p:tgtEl>
                                          <p:spTgt spid="516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5168"/>
                                        </p:tgtEl>
                                        <p:attrNameLst>
                                          <p:attrName>style.visibility</p:attrName>
                                        </p:attrNameLst>
                                      </p:cBhvr>
                                      <p:to>
                                        <p:strVal val="visible"/>
                                      </p:to>
                                    </p:set>
                                    <p:anim calcmode="lin" valueType="num">
                                      <p:cBhvr additive="base">
                                        <p:cTn dur="1000"/>
                                        <p:tgtEl>
                                          <p:spTgt spid="5168"/>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5170"/>
                                        </p:tgtEl>
                                        <p:attrNameLst>
                                          <p:attrName>style.visibility</p:attrName>
                                        </p:attrNameLst>
                                      </p:cBhvr>
                                      <p:to>
                                        <p:strVal val="visible"/>
                                      </p:to>
                                    </p:set>
                                    <p:anim calcmode="lin" valueType="num">
                                      <p:cBhvr additive="base">
                                        <p:cTn dur="1000"/>
                                        <p:tgtEl>
                                          <p:spTgt spid="51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75" name="Shape 5175"/>
        <p:cNvGrpSpPr/>
        <p:nvPr/>
      </p:nvGrpSpPr>
      <p:grpSpPr>
        <a:xfrm>
          <a:off x="0" y="0"/>
          <a:ext cx="0" cy="0"/>
          <a:chOff x="0" y="0"/>
          <a:chExt cx="0" cy="0"/>
        </a:xfrm>
      </p:grpSpPr>
      <p:sp>
        <p:nvSpPr>
          <p:cNvPr id="5176" name="Google Shape;5176;p245"/>
          <p:cNvSpPr/>
          <p:nvPr/>
        </p:nvSpPr>
        <p:spPr>
          <a:xfrm>
            <a:off x="0" y="4166425"/>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245"/>
          <p:cNvSpPr/>
          <p:nvPr/>
        </p:nvSpPr>
        <p:spPr>
          <a:xfrm>
            <a:off x="0" y="0"/>
            <a:ext cx="418500" cy="269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78" name="Google Shape;5178;p245"/>
          <p:cNvPicPr preferRelativeResize="0"/>
          <p:nvPr/>
        </p:nvPicPr>
        <p:blipFill>
          <a:blip r:embed="rId3">
            <a:alphaModFix/>
          </a:blip>
          <a:stretch>
            <a:fillRect/>
          </a:stretch>
        </p:blipFill>
        <p:spPr>
          <a:xfrm>
            <a:off x="685800" y="236925"/>
            <a:ext cx="3959924" cy="3829376"/>
          </a:xfrm>
          <a:prstGeom prst="rect">
            <a:avLst/>
          </a:prstGeom>
          <a:noFill/>
          <a:ln>
            <a:noFill/>
          </a:ln>
        </p:spPr>
      </p:pic>
      <p:grpSp>
        <p:nvGrpSpPr>
          <p:cNvPr id="5179" name="Google Shape;5179;p245"/>
          <p:cNvGrpSpPr/>
          <p:nvPr/>
        </p:nvGrpSpPr>
        <p:grpSpPr>
          <a:xfrm>
            <a:off x="5085424" y="2690100"/>
            <a:ext cx="3864641" cy="2223438"/>
            <a:chOff x="3457488" y="1598990"/>
            <a:chExt cx="5696700" cy="2747360"/>
          </a:xfrm>
        </p:grpSpPr>
        <p:cxnSp>
          <p:nvCxnSpPr>
            <p:cNvPr id="5180" name="Google Shape;5180;p245"/>
            <p:cNvCxnSpPr/>
            <p:nvPr/>
          </p:nvCxnSpPr>
          <p:spPr>
            <a:xfrm>
              <a:off x="3457488" y="4063525"/>
              <a:ext cx="5696700" cy="0"/>
            </a:xfrm>
            <a:prstGeom prst="straightConnector1">
              <a:avLst/>
            </a:prstGeom>
            <a:noFill/>
            <a:ln cap="flat" cmpd="sng" w="19050">
              <a:solidFill>
                <a:schemeClr val="dk2"/>
              </a:solidFill>
              <a:prstDash val="solid"/>
              <a:round/>
              <a:headEnd len="med" w="med" type="none"/>
              <a:tailEnd len="med" w="med" type="none"/>
            </a:ln>
          </p:spPr>
        </p:cxnSp>
        <p:grpSp>
          <p:nvGrpSpPr>
            <p:cNvPr id="5181" name="Google Shape;5181;p245"/>
            <p:cNvGrpSpPr/>
            <p:nvPr/>
          </p:nvGrpSpPr>
          <p:grpSpPr>
            <a:xfrm>
              <a:off x="4098463" y="1598990"/>
              <a:ext cx="4328375" cy="2747360"/>
              <a:chOff x="4098463" y="1598990"/>
              <a:chExt cx="4328375" cy="2747360"/>
            </a:xfrm>
          </p:grpSpPr>
          <p:sp>
            <p:nvSpPr>
              <p:cNvPr id="5182" name="Google Shape;5182;p245"/>
              <p:cNvSpPr/>
              <p:nvPr/>
            </p:nvSpPr>
            <p:spPr>
              <a:xfrm>
                <a:off x="7901738" y="2636925"/>
                <a:ext cx="78275" cy="66975"/>
              </a:xfrm>
              <a:custGeom>
                <a:rect b="b" l="l" r="r" t="t"/>
                <a:pathLst>
                  <a:path extrusionOk="0" h="2679" w="3131">
                    <a:moveTo>
                      <a:pt x="1794" y="1"/>
                    </a:moveTo>
                    <a:cubicBezTo>
                      <a:pt x="578" y="1"/>
                      <a:pt x="0" y="1460"/>
                      <a:pt x="821" y="2280"/>
                    </a:cubicBezTo>
                    <a:cubicBezTo>
                      <a:pt x="1096" y="2555"/>
                      <a:pt x="1435" y="2678"/>
                      <a:pt x="1767" y="2678"/>
                    </a:cubicBezTo>
                    <a:cubicBezTo>
                      <a:pt x="2463" y="2678"/>
                      <a:pt x="3131" y="2140"/>
                      <a:pt x="3131" y="1338"/>
                    </a:cubicBezTo>
                    <a:cubicBezTo>
                      <a:pt x="3131" y="609"/>
                      <a:pt x="2523" y="1"/>
                      <a:pt x="179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245"/>
              <p:cNvSpPr/>
              <p:nvPr/>
            </p:nvSpPr>
            <p:spPr>
              <a:xfrm>
                <a:off x="8038513" y="2636925"/>
                <a:ext cx="78300" cy="66975"/>
              </a:xfrm>
              <a:custGeom>
                <a:rect b="b" l="l" r="r" t="t"/>
                <a:pathLst>
                  <a:path extrusionOk="0" h="2679" w="3132">
                    <a:moveTo>
                      <a:pt x="1794" y="1"/>
                    </a:moveTo>
                    <a:cubicBezTo>
                      <a:pt x="578" y="1"/>
                      <a:pt x="0" y="1460"/>
                      <a:pt x="851" y="2280"/>
                    </a:cubicBezTo>
                    <a:cubicBezTo>
                      <a:pt x="1127" y="2555"/>
                      <a:pt x="1462" y="2678"/>
                      <a:pt x="1790" y="2678"/>
                    </a:cubicBezTo>
                    <a:cubicBezTo>
                      <a:pt x="2477" y="2678"/>
                      <a:pt x="3131" y="2140"/>
                      <a:pt x="3131" y="1338"/>
                    </a:cubicBezTo>
                    <a:cubicBezTo>
                      <a:pt x="3131" y="609"/>
                      <a:pt x="2523" y="1"/>
                      <a:pt x="1794"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245"/>
              <p:cNvSpPr/>
              <p:nvPr/>
            </p:nvSpPr>
            <p:spPr>
              <a:xfrm>
                <a:off x="8175288" y="2636925"/>
                <a:ext cx="79050" cy="66975"/>
              </a:xfrm>
              <a:custGeom>
                <a:rect b="b" l="l" r="r" t="t"/>
                <a:pathLst>
                  <a:path extrusionOk="0" h="2679" w="3162">
                    <a:moveTo>
                      <a:pt x="1794" y="1"/>
                    </a:moveTo>
                    <a:cubicBezTo>
                      <a:pt x="609" y="1"/>
                      <a:pt x="1" y="1460"/>
                      <a:pt x="852" y="2280"/>
                    </a:cubicBezTo>
                    <a:cubicBezTo>
                      <a:pt x="1127" y="2555"/>
                      <a:pt x="1465" y="2678"/>
                      <a:pt x="1798" y="2678"/>
                    </a:cubicBezTo>
                    <a:cubicBezTo>
                      <a:pt x="2494" y="2678"/>
                      <a:pt x="3162" y="2140"/>
                      <a:pt x="3162" y="1338"/>
                    </a:cubicBezTo>
                    <a:cubicBezTo>
                      <a:pt x="3162" y="609"/>
                      <a:pt x="2554" y="1"/>
                      <a:pt x="179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245"/>
              <p:cNvSpPr/>
              <p:nvPr/>
            </p:nvSpPr>
            <p:spPr>
              <a:xfrm>
                <a:off x="4619763" y="3677225"/>
                <a:ext cx="397450" cy="375400"/>
              </a:xfrm>
              <a:custGeom>
                <a:rect b="b" l="l" r="r" t="t"/>
                <a:pathLst>
                  <a:path extrusionOk="0" h="15016" w="15898">
                    <a:moveTo>
                      <a:pt x="14985" y="0"/>
                    </a:moveTo>
                    <a:lnTo>
                      <a:pt x="0" y="15016"/>
                    </a:lnTo>
                    <a:lnTo>
                      <a:pt x="8906" y="15016"/>
                    </a:lnTo>
                    <a:lnTo>
                      <a:pt x="15897" y="7994"/>
                    </a:lnTo>
                    <a:lnTo>
                      <a:pt x="14985"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245"/>
              <p:cNvSpPr/>
              <p:nvPr/>
            </p:nvSpPr>
            <p:spPr>
              <a:xfrm>
                <a:off x="4400138" y="3481175"/>
                <a:ext cx="579825" cy="571450"/>
              </a:xfrm>
              <a:custGeom>
                <a:rect b="b" l="l" r="r" t="t"/>
                <a:pathLst>
                  <a:path extrusionOk="0" h="22858" w="23193">
                    <a:moveTo>
                      <a:pt x="22889" y="0"/>
                    </a:moveTo>
                    <a:lnTo>
                      <a:pt x="1" y="22858"/>
                    </a:lnTo>
                    <a:lnTo>
                      <a:pt x="3040" y="22858"/>
                    </a:lnTo>
                    <a:lnTo>
                      <a:pt x="23193" y="2705"/>
                    </a:lnTo>
                    <a:lnTo>
                      <a:pt x="22889"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245"/>
              <p:cNvSpPr/>
              <p:nvPr/>
            </p:nvSpPr>
            <p:spPr>
              <a:xfrm>
                <a:off x="4331763" y="3419625"/>
                <a:ext cx="635275" cy="633000"/>
              </a:xfrm>
              <a:custGeom>
                <a:rect b="b" l="l" r="r" t="t"/>
                <a:pathLst>
                  <a:path extrusionOk="0" h="25320" w="25411">
                    <a:moveTo>
                      <a:pt x="25350" y="0"/>
                    </a:moveTo>
                    <a:lnTo>
                      <a:pt x="0" y="25320"/>
                    </a:lnTo>
                    <a:lnTo>
                      <a:pt x="760" y="25320"/>
                    </a:lnTo>
                    <a:lnTo>
                      <a:pt x="25411" y="669"/>
                    </a:lnTo>
                    <a:lnTo>
                      <a:pt x="2535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245"/>
              <p:cNvSpPr/>
              <p:nvPr/>
            </p:nvSpPr>
            <p:spPr>
              <a:xfrm>
                <a:off x="7531663" y="3282825"/>
                <a:ext cx="255350" cy="255350"/>
              </a:xfrm>
              <a:custGeom>
                <a:rect b="b" l="l" r="r" t="t"/>
                <a:pathLst>
                  <a:path extrusionOk="0" h="10214" w="10214">
                    <a:moveTo>
                      <a:pt x="7174" y="1"/>
                    </a:moveTo>
                    <a:lnTo>
                      <a:pt x="396" y="6779"/>
                    </a:lnTo>
                    <a:lnTo>
                      <a:pt x="0" y="10214"/>
                    </a:lnTo>
                    <a:lnTo>
                      <a:pt x="0" y="10214"/>
                    </a:lnTo>
                    <a:lnTo>
                      <a:pt x="10213"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245"/>
              <p:cNvSpPr/>
              <p:nvPr/>
            </p:nvSpPr>
            <p:spPr>
              <a:xfrm>
                <a:off x="7505838" y="3282825"/>
                <a:ext cx="484075" cy="484075"/>
              </a:xfrm>
              <a:custGeom>
                <a:rect b="b" l="l" r="r" t="t"/>
                <a:pathLst>
                  <a:path extrusionOk="0" h="19363" w="19363">
                    <a:moveTo>
                      <a:pt x="18602" y="1"/>
                    </a:moveTo>
                    <a:lnTo>
                      <a:pt x="91" y="18481"/>
                    </a:lnTo>
                    <a:lnTo>
                      <a:pt x="0" y="19363"/>
                    </a:lnTo>
                    <a:lnTo>
                      <a:pt x="0" y="19363"/>
                    </a:lnTo>
                    <a:lnTo>
                      <a:pt x="19362"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245"/>
              <p:cNvSpPr/>
              <p:nvPr/>
            </p:nvSpPr>
            <p:spPr>
              <a:xfrm>
                <a:off x="4988238" y="2632375"/>
                <a:ext cx="1406575" cy="1147450"/>
              </a:xfrm>
              <a:custGeom>
                <a:rect b="b" l="l" r="r" t="t"/>
                <a:pathLst>
                  <a:path extrusionOk="0" h="45898" w="56263">
                    <a:moveTo>
                      <a:pt x="2973" y="1"/>
                    </a:moveTo>
                    <a:cubicBezTo>
                      <a:pt x="211" y="1"/>
                      <a:pt x="1" y="3400"/>
                      <a:pt x="1128" y="5654"/>
                    </a:cubicBezTo>
                    <a:cubicBezTo>
                      <a:pt x="7602" y="18754"/>
                      <a:pt x="17237" y="31885"/>
                      <a:pt x="19791" y="34317"/>
                    </a:cubicBezTo>
                    <a:cubicBezTo>
                      <a:pt x="26721" y="40974"/>
                      <a:pt x="45201" y="45746"/>
                      <a:pt x="50642" y="45898"/>
                    </a:cubicBezTo>
                    <a:cubicBezTo>
                      <a:pt x="50647" y="45898"/>
                      <a:pt x="50652" y="45898"/>
                      <a:pt x="50656" y="45898"/>
                    </a:cubicBezTo>
                    <a:cubicBezTo>
                      <a:pt x="53026" y="45898"/>
                      <a:pt x="56262" y="30332"/>
                      <a:pt x="54533" y="28511"/>
                    </a:cubicBezTo>
                    <a:cubicBezTo>
                      <a:pt x="52770" y="26688"/>
                      <a:pt x="29973" y="21733"/>
                      <a:pt x="28757" y="20791"/>
                    </a:cubicBezTo>
                    <a:cubicBezTo>
                      <a:pt x="27906" y="20122"/>
                      <a:pt x="17025" y="9788"/>
                      <a:pt x="9821" y="3648"/>
                    </a:cubicBezTo>
                    <a:cubicBezTo>
                      <a:pt x="6677" y="982"/>
                      <a:pt x="4457" y="1"/>
                      <a:pt x="2973"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245"/>
              <p:cNvSpPr/>
              <p:nvPr/>
            </p:nvSpPr>
            <p:spPr>
              <a:xfrm>
                <a:off x="4984338" y="2617075"/>
                <a:ext cx="1241100" cy="1138425"/>
              </a:xfrm>
              <a:custGeom>
                <a:rect b="b" l="l" r="r" t="t"/>
                <a:pathLst>
                  <a:path extrusionOk="0" h="45537" w="49644">
                    <a:moveTo>
                      <a:pt x="2589" y="0"/>
                    </a:moveTo>
                    <a:cubicBezTo>
                      <a:pt x="46" y="0"/>
                      <a:pt x="0" y="3198"/>
                      <a:pt x="1314" y="6874"/>
                    </a:cubicBezTo>
                    <a:cubicBezTo>
                      <a:pt x="3411" y="12740"/>
                      <a:pt x="14111" y="30522"/>
                      <a:pt x="19278" y="35506"/>
                    </a:cubicBezTo>
                    <a:cubicBezTo>
                      <a:pt x="24445" y="40461"/>
                      <a:pt x="43746" y="45537"/>
                      <a:pt x="43746" y="45537"/>
                    </a:cubicBezTo>
                    <a:lnTo>
                      <a:pt x="49643" y="26935"/>
                    </a:lnTo>
                    <a:cubicBezTo>
                      <a:pt x="49643" y="26935"/>
                      <a:pt x="30889" y="21889"/>
                      <a:pt x="29217" y="20643"/>
                    </a:cubicBezTo>
                    <a:cubicBezTo>
                      <a:pt x="27546" y="19366"/>
                      <a:pt x="19521" y="11585"/>
                      <a:pt x="10038" y="3986"/>
                    </a:cubicBezTo>
                    <a:cubicBezTo>
                      <a:pt x="6507" y="1137"/>
                      <a:pt x="4104" y="0"/>
                      <a:pt x="258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245"/>
              <p:cNvSpPr/>
              <p:nvPr/>
            </p:nvSpPr>
            <p:spPr>
              <a:xfrm>
                <a:off x="6073438" y="3281800"/>
                <a:ext cx="57000" cy="47525"/>
              </a:xfrm>
              <a:custGeom>
                <a:rect b="b" l="l" r="r" t="t"/>
                <a:pathLst>
                  <a:path extrusionOk="0" h="1901" w="2280">
                    <a:moveTo>
                      <a:pt x="1030" y="1"/>
                    </a:moveTo>
                    <a:cubicBezTo>
                      <a:pt x="982" y="1"/>
                      <a:pt x="932" y="4"/>
                      <a:pt x="882" y="11"/>
                    </a:cubicBezTo>
                    <a:cubicBezTo>
                      <a:pt x="365" y="103"/>
                      <a:pt x="0" y="589"/>
                      <a:pt x="91" y="1106"/>
                    </a:cubicBezTo>
                    <a:cubicBezTo>
                      <a:pt x="165" y="1604"/>
                      <a:pt x="597" y="1900"/>
                      <a:pt x="1034" y="1900"/>
                    </a:cubicBezTo>
                    <a:cubicBezTo>
                      <a:pt x="1317" y="1900"/>
                      <a:pt x="1602" y="1776"/>
                      <a:pt x="1793" y="1501"/>
                    </a:cubicBezTo>
                    <a:cubicBezTo>
                      <a:pt x="2280" y="872"/>
                      <a:pt x="1797" y="1"/>
                      <a:pt x="10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245"/>
              <p:cNvSpPr/>
              <p:nvPr/>
            </p:nvSpPr>
            <p:spPr>
              <a:xfrm>
                <a:off x="5955638" y="3247625"/>
                <a:ext cx="56250" cy="47675"/>
              </a:xfrm>
              <a:custGeom>
                <a:rect b="b" l="l" r="r" t="t"/>
                <a:pathLst>
                  <a:path extrusionOk="0" h="1907" w="2250">
                    <a:moveTo>
                      <a:pt x="1026" y="0"/>
                    </a:moveTo>
                    <a:cubicBezTo>
                      <a:pt x="979" y="0"/>
                      <a:pt x="931" y="3"/>
                      <a:pt x="882" y="11"/>
                    </a:cubicBezTo>
                    <a:cubicBezTo>
                      <a:pt x="335" y="102"/>
                      <a:pt x="1" y="588"/>
                      <a:pt x="62" y="1105"/>
                    </a:cubicBezTo>
                    <a:cubicBezTo>
                      <a:pt x="136" y="1609"/>
                      <a:pt x="577" y="1906"/>
                      <a:pt x="1020" y="1906"/>
                    </a:cubicBezTo>
                    <a:cubicBezTo>
                      <a:pt x="1298" y="1906"/>
                      <a:pt x="1576" y="1789"/>
                      <a:pt x="1764" y="1530"/>
                    </a:cubicBezTo>
                    <a:cubicBezTo>
                      <a:pt x="2250" y="873"/>
                      <a:pt x="1768" y="0"/>
                      <a:pt x="10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245"/>
              <p:cNvSpPr/>
              <p:nvPr/>
            </p:nvSpPr>
            <p:spPr>
              <a:xfrm>
                <a:off x="4984363" y="2617100"/>
                <a:ext cx="737250" cy="1023675"/>
              </a:xfrm>
              <a:custGeom>
                <a:rect b="b" l="l" r="r" t="t"/>
                <a:pathLst>
                  <a:path extrusionOk="0" h="40947" w="29490">
                    <a:moveTo>
                      <a:pt x="2596" y="0"/>
                    </a:moveTo>
                    <a:cubicBezTo>
                      <a:pt x="35" y="0"/>
                      <a:pt x="0" y="3173"/>
                      <a:pt x="1313" y="6873"/>
                    </a:cubicBezTo>
                    <a:cubicBezTo>
                      <a:pt x="3410" y="12739"/>
                      <a:pt x="14110" y="30551"/>
                      <a:pt x="19277" y="35505"/>
                    </a:cubicBezTo>
                    <a:cubicBezTo>
                      <a:pt x="21253" y="37390"/>
                      <a:pt x="25265" y="39305"/>
                      <a:pt x="29490" y="40946"/>
                    </a:cubicBezTo>
                    <a:lnTo>
                      <a:pt x="2742" y="3"/>
                    </a:lnTo>
                    <a:cubicBezTo>
                      <a:pt x="2692" y="1"/>
                      <a:pt x="2643" y="0"/>
                      <a:pt x="2596" y="0"/>
                    </a:cubicBezTo>
                    <a:close/>
                  </a:path>
                </a:pathLst>
              </a:custGeom>
              <a:solidFill>
                <a:srgbClr val="263238">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245"/>
              <p:cNvSpPr/>
              <p:nvPr/>
            </p:nvSpPr>
            <p:spPr>
              <a:xfrm>
                <a:off x="4236763" y="2573575"/>
                <a:ext cx="1233325" cy="1479050"/>
              </a:xfrm>
              <a:custGeom>
                <a:rect b="b" l="l" r="r" t="t"/>
                <a:pathLst>
                  <a:path extrusionOk="0" h="59162" w="49333">
                    <a:moveTo>
                      <a:pt x="29375" y="0"/>
                    </a:moveTo>
                    <a:cubicBezTo>
                      <a:pt x="28669" y="0"/>
                      <a:pt x="27952" y="46"/>
                      <a:pt x="27266" y="133"/>
                    </a:cubicBezTo>
                    <a:cubicBezTo>
                      <a:pt x="26506" y="225"/>
                      <a:pt x="25776" y="377"/>
                      <a:pt x="25047" y="589"/>
                    </a:cubicBezTo>
                    <a:lnTo>
                      <a:pt x="24986" y="589"/>
                    </a:lnTo>
                    <a:cubicBezTo>
                      <a:pt x="24408" y="772"/>
                      <a:pt x="23831" y="1045"/>
                      <a:pt x="23345" y="1410"/>
                    </a:cubicBezTo>
                    <a:cubicBezTo>
                      <a:pt x="15381" y="7763"/>
                      <a:pt x="1" y="58706"/>
                      <a:pt x="365" y="59162"/>
                    </a:cubicBezTo>
                    <a:lnTo>
                      <a:pt x="49120" y="59162"/>
                    </a:lnTo>
                    <a:cubicBezTo>
                      <a:pt x="49333" y="57368"/>
                      <a:pt x="39302" y="7702"/>
                      <a:pt x="34500" y="1471"/>
                    </a:cubicBezTo>
                    <a:cubicBezTo>
                      <a:pt x="33738" y="455"/>
                      <a:pt x="31608" y="0"/>
                      <a:pt x="2937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245"/>
              <p:cNvSpPr/>
              <p:nvPr/>
            </p:nvSpPr>
            <p:spPr>
              <a:xfrm>
                <a:off x="5000463" y="2790425"/>
                <a:ext cx="118575" cy="154275"/>
              </a:xfrm>
              <a:custGeom>
                <a:rect b="b" l="l" r="r" t="t"/>
                <a:pathLst>
                  <a:path extrusionOk="0" h="6171" w="4743">
                    <a:moveTo>
                      <a:pt x="2067" y="1"/>
                    </a:moveTo>
                    <a:lnTo>
                      <a:pt x="0" y="4043"/>
                    </a:lnTo>
                    <a:lnTo>
                      <a:pt x="1459" y="6171"/>
                    </a:lnTo>
                    <a:lnTo>
                      <a:pt x="4104" y="5836"/>
                    </a:lnTo>
                    <a:lnTo>
                      <a:pt x="4742" y="2919"/>
                    </a:lnTo>
                    <a:lnTo>
                      <a:pt x="206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245"/>
              <p:cNvSpPr/>
              <p:nvPr/>
            </p:nvSpPr>
            <p:spPr>
              <a:xfrm>
                <a:off x="5005013" y="2936325"/>
                <a:ext cx="211275" cy="996250"/>
              </a:xfrm>
              <a:custGeom>
                <a:rect b="b" l="l" r="r" t="t"/>
                <a:pathLst>
                  <a:path extrusionOk="0" h="39850" w="8451">
                    <a:moveTo>
                      <a:pt x="3922" y="0"/>
                    </a:moveTo>
                    <a:lnTo>
                      <a:pt x="1277" y="335"/>
                    </a:lnTo>
                    <a:lnTo>
                      <a:pt x="1" y="30031"/>
                    </a:lnTo>
                    <a:lnTo>
                      <a:pt x="5563" y="39849"/>
                    </a:lnTo>
                    <a:lnTo>
                      <a:pt x="8451" y="28785"/>
                    </a:lnTo>
                    <a:lnTo>
                      <a:pt x="392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245"/>
              <p:cNvSpPr/>
              <p:nvPr/>
            </p:nvSpPr>
            <p:spPr>
              <a:xfrm>
                <a:off x="4846213" y="2341275"/>
                <a:ext cx="291050" cy="435500"/>
              </a:xfrm>
              <a:custGeom>
                <a:rect b="b" l="l" r="r" t="t"/>
                <a:pathLst>
                  <a:path extrusionOk="0" h="17420" w="11642">
                    <a:moveTo>
                      <a:pt x="1336" y="0"/>
                    </a:moveTo>
                    <a:cubicBezTo>
                      <a:pt x="1262" y="0"/>
                      <a:pt x="1216" y="27"/>
                      <a:pt x="1216" y="94"/>
                    </a:cubicBezTo>
                    <a:cubicBezTo>
                      <a:pt x="1155" y="1766"/>
                      <a:pt x="973" y="3589"/>
                      <a:pt x="760" y="5231"/>
                    </a:cubicBezTo>
                    <a:cubicBezTo>
                      <a:pt x="395" y="7906"/>
                      <a:pt x="0" y="10094"/>
                      <a:pt x="122" y="10307"/>
                    </a:cubicBezTo>
                    <a:cubicBezTo>
                      <a:pt x="1672" y="13407"/>
                      <a:pt x="6778" y="17389"/>
                      <a:pt x="7538" y="17419"/>
                    </a:cubicBezTo>
                    <a:cubicBezTo>
                      <a:pt x="7545" y="17420"/>
                      <a:pt x="7551" y="17420"/>
                      <a:pt x="7558" y="17420"/>
                    </a:cubicBezTo>
                    <a:cubicBezTo>
                      <a:pt x="8833" y="17420"/>
                      <a:pt x="10638" y="11516"/>
                      <a:pt x="10456" y="10216"/>
                    </a:cubicBezTo>
                    <a:cubicBezTo>
                      <a:pt x="10456" y="10155"/>
                      <a:pt x="10456" y="10124"/>
                      <a:pt x="10456" y="10094"/>
                    </a:cubicBezTo>
                    <a:cubicBezTo>
                      <a:pt x="10395" y="9851"/>
                      <a:pt x="10395" y="9638"/>
                      <a:pt x="10395" y="9395"/>
                    </a:cubicBezTo>
                    <a:cubicBezTo>
                      <a:pt x="10487" y="6477"/>
                      <a:pt x="11642" y="3012"/>
                      <a:pt x="11642" y="3012"/>
                    </a:cubicBezTo>
                    <a:lnTo>
                      <a:pt x="4529" y="1036"/>
                    </a:lnTo>
                    <a:lnTo>
                      <a:pt x="2371" y="428"/>
                    </a:lnTo>
                    <a:cubicBezTo>
                      <a:pt x="2371" y="428"/>
                      <a:pt x="1632" y="0"/>
                      <a:pt x="1336"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245"/>
              <p:cNvSpPr/>
              <p:nvPr/>
            </p:nvSpPr>
            <p:spPr>
              <a:xfrm>
                <a:off x="4889513" y="2361100"/>
                <a:ext cx="247000" cy="235900"/>
              </a:xfrm>
              <a:custGeom>
                <a:rect b="b" l="l" r="r" t="t"/>
                <a:pathLst>
                  <a:path extrusionOk="0" h="9436" w="9880">
                    <a:moveTo>
                      <a:pt x="1" y="0"/>
                    </a:moveTo>
                    <a:cubicBezTo>
                      <a:pt x="1" y="0"/>
                      <a:pt x="578" y="9028"/>
                      <a:pt x="7630" y="9423"/>
                    </a:cubicBezTo>
                    <a:cubicBezTo>
                      <a:pt x="7737" y="9432"/>
                      <a:pt x="7844" y="9435"/>
                      <a:pt x="7950" y="9435"/>
                    </a:cubicBezTo>
                    <a:cubicBezTo>
                      <a:pt x="8208" y="9435"/>
                      <a:pt x="8466" y="9414"/>
                      <a:pt x="8724" y="9392"/>
                    </a:cubicBezTo>
                    <a:cubicBezTo>
                      <a:pt x="8724" y="9362"/>
                      <a:pt x="8724" y="9331"/>
                      <a:pt x="8724" y="9301"/>
                    </a:cubicBezTo>
                    <a:cubicBezTo>
                      <a:pt x="8663" y="9058"/>
                      <a:pt x="8663" y="8815"/>
                      <a:pt x="8663" y="8602"/>
                    </a:cubicBezTo>
                    <a:cubicBezTo>
                      <a:pt x="8755" y="5684"/>
                      <a:pt x="9879" y="2219"/>
                      <a:pt x="9879" y="2219"/>
                    </a:cubicBezTo>
                    <a:lnTo>
                      <a:pt x="2767" y="213"/>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245"/>
              <p:cNvSpPr/>
              <p:nvPr/>
            </p:nvSpPr>
            <p:spPr>
              <a:xfrm>
                <a:off x="4973863" y="2525225"/>
                <a:ext cx="25" cy="25"/>
              </a:xfrm>
              <a:custGeom>
                <a:rect b="b" l="l" r="r" t="t"/>
                <a:pathLst>
                  <a:path extrusionOk="0" fill="none" h="1" w="1">
                    <a:moveTo>
                      <a:pt x="1" y="0"/>
                    </a:moveTo>
                    <a:lnTo>
                      <a:pt x="1" y="0"/>
                    </a:lnTo>
                    <a:close/>
                  </a:path>
                </a:pathLst>
              </a:custGeom>
              <a:no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245"/>
              <p:cNvSpPr/>
              <p:nvPr/>
            </p:nvSpPr>
            <p:spPr>
              <a:xfrm>
                <a:off x="4808963" y="1881825"/>
                <a:ext cx="517525" cy="637750"/>
              </a:xfrm>
              <a:custGeom>
                <a:rect b="b" l="l" r="r" t="t"/>
                <a:pathLst>
                  <a:path extrusionOk="0" h="25510" w="20701">
                    <a:moveTo>
                      <a:pt x="10001" y="1"/>
                    </a:moveTo>
                    <a:cubicBezTo>
                      <a:pt x="6178" y="1"/>
                      <a:pt x="2166" y="2336"/>
                      <a:pt x="1065" y="6192"/>
                    </a:cubicBezTo>
                    <a:cubicBezTo>
                      <a:pt x="1" y="9931"/>
                      <a:pt x="2159" y="20660"/>
                      <a:pt x="4864" y="23001"/>
                    </a:cubicBezTo>
                    <a:cubicBezTo>
                      <a:pt x="6706" y="24613"/>
                      <a:pt x="9087" y="25509"/>
                      <a:pt x="11387" y="25509"/>
                    </a:cubicBezTo>
                    <a:cubicBezTo>
                      <a:pt x="13943" y="25509"/>
                      <a:pt x="16400" y="24401"/>
                      <a:pt x="17904" y="21937"/>
                    </a:cubicBezTo>
                    <a:cubicBezTo>
                      <a:pt x="20700" y="17408"/>
                      <a:pt x="17630" y="3487"/>
                      <a:pt x="14621" y="1390"/>
                    </a:cubicBezTo>
                    <a:cubicBezTo>
                      <a:pt x="13286" y="441"/>
                      <a:pt x="11661" y="1"/>
                      <a:pt x="10001"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245"/>
              <p:cNvSpPr/>
              <p:nvPr/>
            </p:nvSpPr>
            <p:spPr>
              <a:xfrm>
                <a:off x="5089363" y="2192250"/>
                <a:ext cx="20550" cy="51850"/>
              </a:xfrm>
              <a:custGeom>
                <a:rect b="b" l="l" r="r" t="t"/>
                <a:pathLst>
                  <a:path extrusionOk="0" h="2074" w="822">
                    <a:moveTo>
                      <a:pt x="453" y="0"/>
                    </a:moveTo>
                    <a:cubicBezTo>
                      <a:pt x="441" y="0"/>
                      <a:pt x="396" y="71"/>
                      <a:pt x="396" y="97"/>
                    </a:cubicBezTo>
                    <a:cubicBezTo>
                      <a:pt x="578" y="797"/>
                      <a:pt x="639" y="1648"/>
                      <a:pt x="31" y="2012"/>
                    </a:cubicBezTo>
                    <a:cubicBezTo>
                      <a:pt x="1" y="2012"/>
                      <a:pt x="31" y="2073"/>
                      <a:pt x="31" y="2073"/>
                    </a:cubicBezTo>
                    <a:cubicBezTo>
                      <a:pt x="821" y="1800"/>
                      <a:pt x="730" y="675"/>
                      <a:pt x="457" y="6"/>
                    </a:cubicBezTo>
                    <a:cubicBezTo>
                      <a:pt x="457" y="2"/>
                      <a:pt x="455" y="0"/>
                      <a:pt x="4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245"/>
              <p:cNvSpPr/>
              <p:nvPr/>
            </p:nvSpPr>
            <p:spPr>
              <a:xfrm>
                <a:off x="5052113" y="2177075"/>
                <a:ext cx="62425" cy="58775"/>
              </a:xfrm>
              <a:custGeom>
                <a:rect b="b" l="l" r="r" t="t"/>
                <a:pathLst>
                  <a:path extrusionOk="0" h="2351" w="2497">
                    <a:moveTo>
                      <a:pt x="1229" y="1"/>
                    </a:moveTo>
                    <a:cubicBezTo>
                      <a:pt x="1205" y="1"/>
                      <a:pt x="1181" y="2"/>
                      <a:pt x="1156" y="5"/>
                    </a:cubicBezTo>
                    <a:cubicBezTo>
                      <a:pt x="1" y="124"/>
                      <a:pt x="318" y="2350"/>
                      <a:pt x="1348" y="2350"/>
                    </a:cubicBezTo>
                    <a:cubicBezTo>
                      <a:pt x="1375" y="2350"/>
                      <a:pt x="1402" y="2349"/>
                      <a:pt x="1430" y="2346"/>
                    </a:cubicBezTo>
                    <a:cubicBezTo>
                      <a:pt x="2496" y="2227"/>
                      <a:pt x="2148" y="1"/>
                      <a:pt x="12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245"/>
              <p:cNvSpPr/>
              <p:nvPr/>
            </p:nvSpPr>
            <p:spPr>
              <a:xfrm>
                <a:off x="5205638" y="2178500"/>
                <a:ext cx="28900" cy="45100"/>
              </a:xfrm>
              <a:custGeom>
                <a:rect b="b" l="l" r="r" t="t"/>
                <a:pathLst>
                  <a:path extrusionOk="0" h="1804" w="1156">
                    <a:moveTo>
                      <a:pt x="36" y="1"/>
                    </a:moveTo>
                    <a:cubicBezTo>
                      <a:pt x="33" y="1"/>
                      <a:pt x="31" y="3"/>
                      <a:pt x="31" y="9"/>
                    </a:cubicBezTo>
                    <a:cubicBezTo>
                      <a:pt x="1" y="729"/>
                      <a:pt x="296" y="1803"/>
                      <a:pt x="1092" y="1803"/>
                    </a:cubicBezTo>
                    <a:cubicBezTo>
                      <a:pt x="1103" y="1803"/>
                      <a:pt x="1114" y="1803"/>
                      <a:pt x="1125" y="1802"/>
                    </a:cubicBezTo>
                    <a:cubicBezTo>
                      <a:pt x="1155" y="1802"/>
                      <a:pt x="1125" y="1772"/>
                      <a:pt x="1125" y="1772"/>
                    </a:cubicBezTo>
                    <a:cubicBezTo>
                      <a:pt x="426" y="1620"/>
                      <a:pt x="183" y="799"/>
                      <a:pt x="91" y="70"/>
                    </a:cubicBezTo>
                    <a:cubicBezTo>
                      <a:pt x="91" y="45"/>
                      <a:pt x="52" y="1"/>
                      <a:pt x="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245"/>
              <p:cNvSpPr/>
              <p:nvPr/>
            </p:nvSpPr>
            <p:spPr>
              <a:xfrm>
                <a:off x="5196938" y="2156875"/>
                <a:ext cx="61975" cy="58775"/>
              </a:xfrm>
              <a:custGeom>
                <a:rect b="b" l="l" r="r" t="t"/>
                <a:pathLst>
                  <a:path extrusionOk="0" h="2351" w="2479">
                    <a:moveTo>
                      <a:pt x="1106" y="1"/>
                    </a:moveTo>
                    <a:cubicBezTo>
                      <a:pt x="1048" y="1"/>
                      <a:pt x="988" y="8"/>
                      <a:pt x="926" y="23"/>
                    </a:cubicBezTo>
                    <a:cubicBezTo>
                      <a:pt x="1" y="225"/>
                      <a:pt x="340" y="2351"/>
                      <a:pt x="1316" y="2351"/>
                    </a:cubicBezTo>
                    <a:cubicBezTo>
                      <a:pt x="1367" y="2351"/>
                      <a:pt x="1419" y="2345"/>
                      <a:pt x="1473" y="2333"/>
                    </a:cubicBezTo>
                    <a:cubicBezTo>
                      <a:pt x="2478" y="2103"/>
                      <a:pt x="2099" y="1"/>
                      <a:pt x="11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245"/>
              <p:cNvSpPr/>
              <p:nvPr/>
            </p:nvSpPr>
            <p:spPr>
              <a:xfrm>
                <a:off x="5032238" y="2107600"/>
                <a:ext cx="64750" cy="47150"/>
              </a:xfrm>
              <a:custGeom>
                <a:rect b="b" l="l" r="r" t="t"/>
                <a:pathLst>
                  <a:path extrusionOk="0" h="1886" w="2590">
                    <a:moveTo>
                      <a:pt x="1763" y="0"/>
                    </a:moveTo>
                    <a:cubicBezTo>
                      <a:pt x="1519" y="0"/>
                      <a:pt x="1275" y="77"/>
                      <a:pt x="1070" y="231"/>
                    </a:cubicBezTo>
                    <a:cubicBezTo>
                      <a:pt x="644" y="413"/>
                      <a:pt x="310" y="748"/>
                      <a:pt x="128" y="1173"/>
                    </a:cubicBezTo>
                    <a:cubicBezTo>
                      <a:pt x="0" y="1529"/>
                      <a:pt x="299" y="1885"/>
                      <a:pt x="649" y="1885"/>
                    </a:cubicBezTo>
                    <a:cubicBezTo>
                      <a:pt x="717" y="1885"/>
                      <a:pt x="788" y="1872"/>
                      <a:pt x="857" y="1842"/>
                    </a:cubicBezTo>
                    <a:cubicBezTo>
                      <a:pt x="1131" y="1690"/>
                      <a:pt x="1435" y="1538"/>
                      <a:pt x="1708" y="1386"/>
                    </a:cubicBezTo>
                    <a:cubicBezTo>
                      <a:pt x="2043" y="1265"/>
                      <a:pt x="2316" y="1021"/>
                      <a:pt x="2498" y="748"/>
                    </a:cubicBezTo>
                    <a:cubicBezTo>
                      <a:pt x="2590" y="535"/>
                      <a:pt x="2498" y="292"/>
                      <a:pt x="2316" y="140"/>
                    </a:cubicBezTo>
                    <a:cubicBezTo>
                      <a:pt x="2143" y="47"/>
                      <a:pt x="1953" y="0"/>
                      <a:pt x="176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245"/>
              <p:cNvSpPr/>
              <p:nvPr/>
            </p:nvSpPr>
            <p:spPr>
              <a:xfrm>
                <a:off x="5184363" y="2088400"/>
                <a:ext cx="70675" cy="35625"/>
              </a:xfrm>
              <a:custGeom>
                <a:rect b="b" l="l" r="r" t="t"/>
                <a:pathLst>
                  <a:path extrusionOk="0" h="1425" w="2827">
                    <a:moveTo>
                      <a:pt x="1063" y="1"/>
                    </a:moveTo>
                    <a:cubicBezTo>
                      <a:pt x="714" y="1"/>
                      <a:pt x="368" y="156"/>
                      <a:pt x="122" y="452"/>
                    </a:cubicBezTo>
                    <a:cubicBezTo>
                      <a:pt x="0" y="634"/>
                      <a:pt x="31" y="878"/>
                      <a:pt x="183" y="1060"/>
                    </a:cubicBezTo>
                    <a:cubicBezTo>
                      <a:pt x="455" y="1223"/>
                      <a:pt x="752" y="1338"/>
                      <a:pt x="1052" y="1338"/>
                    </a:cubicBezTo>
                    <a:cubicBezTo>
                      <a:pt x="1086" y="1338"/>
                      <a:pt x="1121" y="1337"/>
                      <a:pt x="1155" y="1333"/>
                    </a:cubicBezTo>
                    <a:cubicBezTo>
                      <a:pt x="1490" y="1364"/>
                      <a:pt x="1793" y="1425"/>
                      <a:pt x="2128" y="1425"/>
                    </a:cubicBezTo>
                    <a:cubicBezTo>
                      <a:pt x="2614" y="1425"/>
                      <a:pt x="2827" y="878"/>
                      <a:pt x="2523" y="543"/>
                    </a:cubicBezTo>
                    <a:cubicBezTo>
                      <a:pt x="2189" y="209"/>
                      <a:pt x="1763" y="26"/>
                      <a:pt x="1307" y="26"/>
                    </a:cubicBezTo>
                    <a:cubicBezTo>
                      <a:pt x="1226" y="9"/>
                      <a:pt x="1145" y="1"/>
                      <a:pt x="106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245"/>
              <p:cNvSpPr/>
              <p:nvPr/>
            </p:nvSpPr>
            <p:spPr>
              <a:xfrm>
                <a:off x="5108588" y="2363825"/>
                <a:ext cx="38550" cy="14775"/>
              </a:xfrm>
              <a:custGeom>
                <a:rect b="b" l="l" r="r" t="t"/>
                <a:pathLst>
                  <a:path extrusionOk="0" h="591" w="1542">
                    <a:moveTo>
                      <a:pt x="51" y="0"/>
                    </a:moveTo>
                    <a:cubicBezTo>
                      <a:pt x="25" y="0"/>
                      <a:pt x="0" y="22"/>
                      <a:pt x="22" y="43"/>
                    </a:cubicBezTo>
                    <a:cubicBezTo>
                      <a:pt x="113" y="347"/>
                      <a:pt x="356" y="560"/>
                      <a:pt x="691" y="590"/>
                    </a:cubicBezTo>
                    <a:cubicBezTo>
                      <a:pt x="1055" y="590"/>
                      <a:pt x="1390" y="377"/>
                      <a:pt x="1542" y="73"/>
                    </a:cubicBezTo>
                    <a:cubicBezTo>
                      <a:pt x="1542" y="52"/>
                      <a:pt x="1542" y="30"/>
                      <a:pt x="1531" y="30"/>
                    </a:cubicBezTo>
                    <a:cubicBezTo>
                      <a:pt x="1527" y="30"/>
                      <a:pt x="1520" y="34"/>
                      <a:pt x="1511" y="43"/>
                    </a:cubicBezTo>
                    <a:cubicBezTo>
                      <a:pt x="1268" y="195"/>
                      <a:pt x="1025" y="286"/>
                      <a:pt x="751" y="347"/>
                    </a:cubicBezTo>
                    <a:cubicBezTo>
                      <a:pt x="478" y="347"/>
                      <a:pt x="265" y="134"/>
                      <a:pt x="83" y="13"/>
                    </a:cubicBezTo>
                    <a:cubicBezTo>
                      <a:pt x="74" y="4"/>
                      <a:pt x="62" y="0"/>
                      <a:pt x="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245"/>
              <p:cNvSpPr/>
              <p:nvPr/>
            </p:nvSpPr>
            <p:spPr>
              <a:xfrm>
                <a:off x="5116713" y="2306375"/>
                <a:ext cx="63100" cy="45050"/>
              </a:xfrm>
              <a:custGeom>
                <a:rect b="b" l="l" r="r" t="t"/>
                <a:pathLst>
                  <a:path extrusionOk="0" h="1802" w="2524">
                    <a:moveTo>
                      <a:pt x="183" y="1"/>
                    </a:moveTo>
                    <a:cubicBezTo>
                      <a:pt x="92" y="213"/>
                      <a:pt x="31" y="487"/>
                      <a:pt x="31" y="730"/>
                    </a:cubicBezTo>
                    <a:cubicBezTo>
                      <a:pt x="1" y="1186"/>
                      <a:pt x="92" y="1733"/>
                      <a:pt x="700" y="1794"/>
                    </a:cubicBezTo>
                    <a:cubicBezTo>
                      <a:pt x="746" y="1799"/>
                      <a:pt x="791" y="1802"/>
                      <a:pt x="837" y="1802"/>
                    </a:cubicBezTo>
                    <a:cubicBezTo>
                      <a:pt x="1064" y="1802"/>
                      <a:pt x="1288" y="1738"/>
                      <a:pt x="1490" y="1612"/>
                    </a:cubicBezTo>
                    <a:cubicBezTo>
                      <a:pt x="1916" y="1338"/>
                      <a:pt x="2281" y="973"/>
                      <a:pt x="2524" y="517"/>
                    </a:cubicBezTo>
                    <a:lnTo>
                      <a:pt x="2524" y="517"/>
                    </a:lnTo>
                    <a:cubicBezTo>
                      <a:pt x="2420" y="525"/>
                      <a:pt x="2317" y="529"/>
                      <a:pt x="2214" y="529"/>
                    </a:cubicBezTo>
                    <a:cubicBezTo>
                      <a:pt x="1498" y="529"/>
                      <a:pt x="794" y="346"/>
                      <a:pt x="1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245"/>
              <p:cNvSpPr/>
              <p:nvPr/>
            </p:nvSpPr>
            <p:spPr>
              <a:xfrm>
                <a:off x="5120163" y="2096625"/>
                <a:ext cx="105725" cy="231050"/>
              </a:xfrm>
              <a:custGeom>
                <a:rect b="b" l="l" r="r" t="t"/>
                <a:pathLst>
                  <a:path extrusionOk="0" h="9242" w="4229">
                    <a:moveTo>
                      <a:pt x="2011" y="0"/>
                    </a:moveTo>
                    <a:cubicBezTo>
                      <a:pt x="1968" y="0"/>
                      <a:pt x="1930" y="34"/>
                      <a:pt x="1930" y="93"/>
                    </a:cubicBezTo>
                    <a:cubicBezTo>
                      <a:pt x="2355" y="2403"/>
                      <a:pt x="3176" y="4652"/>
                      <a:pt x="3632" y="6992"/>
                    </a:cubicBezTo>
                    <a:cubicBezTo>
                      <a:pt x="3237" y="6871"/>
                      <a:pt x="2811" y="6810"/>
                      <a:pt x="2386" y="6810"/>
                    </a:cubicBezTo>
                    <a:cubicBezTo>
                      <a:pt x="2325" y="6840"/>
                      <a:pt x="2781" y="8421"/>
                      <a:pt x="2811" y="8695"/>
                    </a:cubicBezTo>
                    <a:lnTo>
                      <a:pt x="2811" y="8725"/>
                    </a:lnTo>
                    <a:cubicBezTo>
                      <a:pt x="2514" y="8802"/>
                      <a:pt x="2238" y="8839"/>
                      <a:pt x="1967" y="8839"/>
                    </a:cubicBezTo>
                    <a:cubicBezTo>
                      <a:pt x="1379" y="8839"/>
                      <a:pt x="814" y="8663"/>
                      <a:pt x="106" y="8330"/>
                    </a:cubicBezTo>
                    <a:cubicBezTo>
                      <a:pt x="90" y="8322"/>
                      <a:pt x="74" y="8318"/>
                      <a:pt x="60" y="8318"/>
                    </a:cubicBezTo>
                    <a:cubicBezTo>
                      <a:pt x="21" y="8318"/>
                      <a:pt x="1" y="8346"/>
                      <a:pt x="45" y="8391"/>
                    </a:cubicBezTo>
                    <a:cubicBezTo>
                      <a:pt x="501" y="8907"/>
                      <a:pt x="1170" y="9211"/>
                      <a:pt x="1869" y="9242"/>
                    </a:cubicBezTo>
                    <a:cubicBezTo>
                      <a:pt x="2173" y="9242"/>
                      <a:pt x="2477" y="9211"/>
                      <a:pt x="2781" y="9120"/>
                    </a:cubicBezTo>
                    <a:cubicBezTo>
                      <a:pt x="2842" y="9120"/>
                      <a:pt x="2872" y="9090"/>
                      <a:pt x="2933" y="9090"/>
                    </a:cubicBezTo>
                    <a:cubicBezTo>
                      <a:pt x="2994" y="9090"/>
                      <a:pt x="3024" y="9059"/>
                      <a:pt x="3085" y="9029"/>
                    </a:cubicBezTo>
                    <a:cubicBezTo>
                      <a:pt x="3176" y="8998"/>
                      <a:pt x="3206" y="8938"/>
                      <a:pt x="3206" y="8846"/>
                    </a:cubicBezTo>
                    <a:cubicBezTo>
                      <a:pt x="3206" y="8816"/>
                      <a:pt x="3206" y="8786"/>
                      <a:pt x="3206" y="8786"/>
                    </a:cubicBezTo>
                    <a:lnTo>
                      <a:pt x="3206" y="8695"/>
                    </a:lnTo>
                    <a:cubicBezTo>
                      <a:pt x="3115" y="8147"/>
                      <a:pt x="2933" y="7296"/>
                      <a:pt x="2933" y="7296"/>
                    </a:cubicBezTo>
                    <a:lnTo>
                      <a:pt x="2933" y="7296"/>
                    </a:lnTo>
                    <a:cubicBezTo>
                      <a:pt x="3078" y="7358"/>
                      <a:pt x="3646" y="7519"/>
                      <a:pt x="3975" y="7519"/>
                    </a:cubicBezTo>
                    <a:cubicBezTo>
                      <a:pt x="4128" y="7519"/>
                      <a:pt x="4229" y="7484"/>
                      <a:pt x="4210" y="7388"/>
                    </a:cubicBezTo>
                    <a:cubicBezTo>
                      <a:pt x="3693" y="4986"/>
                      <a:pt x="3085" y="2311"/>
                      <a:pt x="2082" y="32"/>
                    </a:cubicBezTo>
                    <a:cubicBezTo>
                      <a:pt x="2060" y="10"/>
                      <a:pt x="2035" y="0"/>
                      <a:pt x="20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245"/>
              <p:cNvSpPr/>
              <p:nvPr/>
            </p:nvSpPr>
            <p:spPr>
              <a:xfrm>
                <a:off x="4751413" y="1827450"/>
                <a:ext cx="555300" cy="418300"/>
              </a:xfrm>
              <a:custGeom>
                <a:rect b="b" l="l" r="r" t="t"/>
                <a:pathLst>
                  <a:path extrusionOk="0" h="16732" w="22212">
                    <a:moveTo>
                      <a:pt x="17244" y="1"/>
                    </a:moveTo>
                    <a:cubicBezTo>
                      <a:pt x="16702" y="1"/>
                      <a:pt x="16285" y="1224"/>
                      <a:pt x="16285" y="1224"/>
                    </a:cubicBezTo>
                    <a:cubicBezTo>
                      <a:pt x="16285" y="1224"/>
                      <a:pt x="14108" y="834"/>
                      <a:pt x="11485" y="834"/>
                    </a:cubicBezTo>
                    <a:cubicBezTo>
                      <a:pt x="10376" y="834"/>
                      <a:pt x="9186" y="904"/>
                      <a:pt x="8047" y="1103"/>
                    </a:cubicBezTo>
                    <a:cubicBezTo>
                      <a:pt x="4218" y="1771"/>
                      <a:pt x="2911" y="5935"/>
                      <a:pt x="2911" y="5935"/>
                    </a:cubicBezTo>
                    <a:cubicBezTo>
                      <a:pt x="2911" y="5935"/>
                      <a:pt x="904" y="6665"/>
                      <a:pt x="449" y="8215"/>
                    </a:cubicBezTo>
                    <a:cubicBezTo>
                      <a:pt x="0" y="9740"/>
                      <a:pt x="2903" y="16732"/>
                      <a:pt x="4532" y="16732"/>
                    </a:cubicBezTo>
                    <a:cubicBezTo>
                      <a:pt x="4559" y="16732"/>
                      <a:pt x="4586" y="16730"/>
                      <a:pt x="4613" y="16726"/>
                    </a:cubicBezTo>
                    <a:cubicBezTo>
                      <a:pt x="7166" y="16331"/>
                      <a:pt x="6984" y="11619"/>
                      <a:pt x="6984" y="11619"/>
                    </a:cubicBezTo>
                    <a:cubicBezTo>
                      <a:pt x="6984" y="11619"/>
                      <a:pt x="11269" y="10252"/>
                      <a:pt x="11452" y="6847"/>
                    </a:cubicBezTo>
                    <a:cubicBezTo>
                      <a:pt x="11452" y="6847"/>
                      <a:pt x="13763" y="7895"/>
                      <a:pt x="16214" y="7895"/>
                    </a:cubicBezTo>
                    <a:cubicBezTo>
                      <a:pt x="17205" y="7895"/>
                      <a:pt x="18219" y="7724"/>
                      <a:pt x="19111" y="7242"/>
                    </a:cubicBezTo>
                    <a:cubicBezTo>
                      <a:pt x="22212" y="5571"/>
                      <a:pt x="20996" y="1954"/>
                      <a:pt x="20510" y="1224"/>
                    </a:cubicBezTo>
                    <a:cubicBezTo>
                      <a:pt x="20423" y="1089"/>
                      <a:pt x="20302" y="1034"/>
                      <a:pt x="20160" y="1034"/>
                    </a:cubicBezTo>
                    <a:cubicBezTo>
                      <a:pt x="19503" y="1034"/>
                      <a:pt x="18412" y="2227"/>
                      <a:pt x="18412" y="2227"/>
                    </a:cubicBezTo>
                    <a:cubicBezTo>
                      <a:pt x="18412" y="2227"/>
                      <a:pt x="17896" y="160"/>
                      <a:pt x="17318" y="8"/>
                    </a:cubicBezTo>
                    <a:cubicBezTo>
                      <a:pt x="17293" y="3"/>
                      <a:pt x="17268" y="1"/>
                      <a:pt x="172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245"/>
              <p:cNvSpPr/>
              <p:nvPr/>
            </p:nvSpPr>
            <p:spPr>
              <a:xfrm>
                <a:off x="4897863" y="1972975"/>
                <a:ext cx="147500" cy="155600"/>
              </a:xfrm>
              <a:custGeom>
                <a:rect b="b" l="l" r="r" t="t"/>
                <a:pathLst>
                  <a:path extrusionOk="0" h="6224" w="5900">
                    <a:moveTo>
                      <a:pt x="5563" y="1"/>
                    </a:moveTo>
                    <a:cubicBezTo>
                      <a:pt x="5548" y="1"/>
                      <a:pt x="5533" y="8"/>
                      <a:pt x="5533" y="23"/>
                    </a:cubicBezTo>
                    <a:cubicBezTo>
                      <a:pt x="5503" y="3336"/>
                      <a:pt x="3588" y="5950"/>
                      <a:pt x="123" y="5981"/>
                    </a:cubicBezTo>
                    <a:cubicBezTo>
                      <a:pt x="31" y="5981"/>
                      <a:pt x="1" y="6133"/>
                      <a:pt x="123" y="6133"/>
                    </a:cubicBezTo>
                    <a:cubicBezTo>
                      <a:pt x="419" y="6195"/>
                      <a:pt x="706" y="6224"/>
                      <a:pt x="985" y="6224"/>
                    </a:cubicBezTo>
                    <a:cubicBezTo>
                      <a:pt x="3991" y="6224"/>
                      <a:pt x="5900" y="2805"/>
                      <a:pt x="5594" y="23"/>
                    </a:cubicBezTo>
                    <a:cubicBezTo>
                      <a:pt x="5594" y="8"/>
                      <a:pt x="5579" y="1"/>
                      <a:pt x="556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245"/>
              <p:cNvSpPr/>
              <p:nvPr/>
            </p:nvSpPr>
            <p:spPr>
              <a:xfrm>
                <a:off x="4739063" y="1973550"/>
                <a:ext cx="128825" cy="270125"/>
              </a:xfrm>
              <a:custGeom>
                <a:rect b="b" l="l" r="r" t="t"/>
                <a:pathLst>
                  <a:path extrusionOk="0" h="10805" w="5153">
                    <a:moveTo>
                      <a:pt x="3465" y="0"/>
                    </a:moveTo>
                    <a:cubicBezTo>
                      <a:pt x="1307" y="851"/>
                      <a:pt x="0" y="2462"/>
                      <a:pt x="669" y="4864"/>
                    </a:cubicBezTo>
                    <a:cubicBezTo>
                      <a:pt x="1246" y="6991"/>
                      <a:pt x="2857" y="9940"/>
                      <a:pt x="4985" y="10791"/>
                    </a:cubicBezTo>
                    <a:cubicBezTo>
                      <a:pt x="5005" y="10801"/>
                      <a:pt x="5023" y="10805"/>
                      <a:pt x="5039" y="10805"/>
                    </a:cubicBezTo>
                    <a:cubicBezTo>
                      <a:pt x="5122" y="10805"/>
                      <a:pt x="5153" y="10690"/>
                      <a:pt x="5076" y="10639"/>
                    </a:cubicBezTo>
                    <a:cubicBezTo>
                      <a:pt x="3283" y="9788"/>
                      <a:pt x="1976" y="7538"/>
                      <a:pt x="1246" y="5775"/>
                    </a:cubicBezTo>
                    <a:cubicBezTo>
                      <a:pt x="760" y="4620"/>
                      <a:pt x="395" y="3283"/>
                      <a:pt x="1034" y="2098"/>
                    </a:cubicBezTo>
                    <a:cubicBezTo>
                      <a:pt x="1581" y="1155"/>
                      <a:pt x="2614" y="669"/>
                      <a:pt x="3496" y="61"/>
                    </a:cubicBezTo>
                    <a:cubicBezTo>
                      <a:pt x="3526" y="61"/>
                      <a:pt x="3496" y="0"/>
                      <a:pt x="34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245"/>
              <p:cNvSpPr/>
              <p:nvPr/>
            </p:nvSpPr>
            <p:spPr>
              <a:xfrm>
                <a:off x="5127838" y="1856450"/>
                <a:ext cx="178875" cy="167550"/>
              </a:xfrm>
              <a:custGeom>
                <a:rect b="b" l="l" r="r" t="t"/>
                <a:pathLst>
                  <a:path extrusionOk="0" h="6702" w="7155">
                    <a:moveTo>
                      <a:pt x="5398" y="1"/>
                    </a:moveTo>
                    <a:cubicBezTo>
                      <a:pt x="5342" y="1"/>
                      <a:pt x="5286" y="80"/>
                      <a:pt x="5331" y="125"/>
                    </a:cubicBezTo>
                    <a:cubicBezTo>
                      <a:pt x="6334" y="1736"/>
                      <a:pt x="7033" y="3742"/>
                      <a:pt x="5422" y="5262"/>
                    </a:cubicBezTo>
                    <a:cubicBezTo>
                      <a:pt x="4569" y="6055"/>
                      <a:pt x="3316" y="6460"/>
                      <a:pt x="2100" y="6460"/>
                    </a:cubicBezTo>
                    <a:cubicBezTo>
                      <a:pt x="1452" y="6460"/>
                      <a:pt x="815" y="6345"/>
                      <a:pt x="255" y="6113"/>
                    </a:cubicBezTo>
                    <a:cubicBezTo>
                      <a:pt x="236" y="6105"/>
                      <a:pt x="218" y="6102"/>
                      <a:pt x="201" y="6102"/>
                    </a:cubicBezTo>
                    <a:cubicBezTo>
                      <a:pt x="77" y="6102"/>
                      <a:pt x="0" y="6272"/>
                      <a:pt x="133" y="6326"/>
                    </a:cubicBezTo>
                    <a:cubicBezTo>
                      <a:pt x="726" y="6577"/>
                      <a:pt x="1415" y="6702"/>
                      <a:pt x="2117" y="6702"/>
                    </a:cubicBezTo>
                    <a:cubicBezTo>
                      <a:pt x="3542" y="6702"/>
                      <a:pt x="5023" y="6188"/>
                      <a:pt x="5878" y="5171"/>
                    </a:cubicBezTo>
                    <a:cubicBezTo>
                      <a:pt x="7155" y="3651"/>
                      <a:pt x="6729" y="1371"/>
                      <a:pt x="5453" y="34"/>
                    </a:cubicBezTo>
                    <a:cubicBezTo>
                      <a:pt x="5437" y="10"/>
                      <a:pt x="5417" y="1"/>
                      <a:pt x="539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245"/>
              <p:cNvSpPr/>
              <p:nvPr/>
            </p:nvSpPr>
            <p:spPr>
              <a:xfrm>
                <a:off x="4980538" y="2141225"/>
                <a:ext cx="190175" cy="157625"/>
              </a:xfrm>
              <a:custGeom>
                <a:rect b="b" l="l" r="r" t="t"/>
                <a:pathLst>
                  <a:path extrusionOk="0" h="6305" w="7607">
                    <a:moveTo>
                      <a:pt x="4105" y="434"/>
                    </a:moveTo>
                    <a:cubicBezTo>
                      <a:pt x="5485" y="434"/>
                      <a:pt x="6667" y="1478"/>
                      <a:pt x="6785" y="2868"/>
                    </a:cubicBezTo>
                    <a:cubicBezTo>
                      <a:pt x="6937" y="4297"/>
                      <a:pt x="5934" y="5604"/>
                      <a:pt x="4536" y="5847"/>
                    </a:cubicBezTo>
                    <a:cubicBezTo>
                      <a:pt x="4397" y="5867"/>
                      <a:pt x="4259" y="5877"/>
                      <a:pt x="4122" y="5877"/>
                    </a:cubicBezTo>
                    <a:cubicBezTo>
                      <a:pt x="2851" y="5877"/>
                      <a:pt x="1710" y="5012"/>
                      <a:pt x="1436" y="3749"/>
                    </a:cubicBezTo>
                    <a:cubicBezTo>
                      <a:pt x="1101" y="2351"/>
                      <a:pt x="1922" y="953"/>
                      <a:pt x="3320" y="527"/>
                    </a:cubicBezTo>
                    <a:cubicBezTo>
                      <a:pt x="3533" y="467"/>
                      <a:pt x="3746" y="436"/>
                      <a:pt x="3989" y="436"/>
                    </a:cubicBezTo>
                    <a:cubicBezTo>
                      <a:pt x="4028" y="435"/>
                      <a:pt x="4067" y="434"/>
                      <a:pt x="4105" y="434"/>
                    </a:cubicBezTo>
                    <a:close/>
                    <a:moveTo>
                      <a:pt x="4075" y="1"/>
                    </a:moveTo>
                    <a:cubicBezTo>
                      <a:pt x="3124" y="1"/>
                      <a:pt x="2167" y="422"/>
                      <a:pt x="1527" y="1318"/>
                    </a:cubicBezTo>
                    <a:cubicBezTo>
                      <a:pt x="0" y="3413"/>
                      <a:pt x="1540" y="6305"/>
                      <a:pt x="4084" y="6305"/>
                    </a:cubicBezTo>
                    <a:cubicBezTo>
                      <a:pt x="4123" y="6305"/>
                      <a:pt x="4162" y="6304"/>
                      <a:pt x="4202" y="6303"/>
                    </a:cubicBezTo>
                    <a:cubicBezTo>
                      <a:pt x="4475" y="6303"/>
                      <a:pt x="4718" y="6242"/>
                      <a:pt x="4962" y="6181"/>
                    </a:cubicBezTo>
                    <a:cubicBezTo>
                      <a:pt x="6633" y="5695"/>
                      <a:pt x="7606" y="3932"/>
                      <a:pt x="7120" y="2260"/>
                    </a:cubicBezTo>
                    <a:cubicBezTo>
                      <a:pt x="6680" y="799"/>
                      <a:pt x="5383" y="1"/>
                      <a:pt x="407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245"/>
              <p:cNvSpPr/>
              <p:nvPr/>
            </p:nvSpPr>
            <p:spPr>
              <a:xfrm>
                <a:off x="5195763" y="2113650"/>
                <a:ext cx="126150" cy="157050"/>
              </a:xfrm>
              <a:custGeom>
                <a:rect b="b" l="l" r="r" t="t"/>
                <a:pathLst>
                  <a:path extrusionOk="0" h="6282" w="5046">
                    <a:moveTo>
                      <a:pt x="2189" y="415"/>
                    </a:moveTo>
                    <a:cubicBezTo>
                      <a:pt x="2675" y="415"/>
                      <a:pt x="3131" y="627"/>
                      <a:pt x="3465" y="992"/>
                    </a:cubicBezTo>
                    <a:cubicBezTo>
                      <a:pt x="3952" y="1478"/>
                      <a:pt x="4255" y="2117"/>
                      <a:pt x="4347" y="2816"/>
                    </a:cubicBezTo>
                    <a:cubicBezTo>
                      <a:pt x="4590" y="4305"/>
                      <a:pt x="3921" y="5643"/>
                      <a:pt x="2857" y="5825"/>
                    </a:cubicBezTo>
                    <a:cubicBezTo>
                      <a:pt x="2791" y="5835"/>
                      <a:pt x="2725" y="5839"/>
                      <a:pt x="2660" y="5839"/>
                    </a:cubicBezTo>
                    <a:cubicBezTo>
                      <a:pt x="1695" y="5839"/>
                      <a:pt x="775" y="4818"/>
                      <a:pt x="547" y="3424"/>
                    </a:cubicBezTo>
                    <a:cubicBezTo>
                      <a:pt x="426" y="2725"/>
                      <a:pt x="517" y="2026"/>
                      <a:pt x="821" y="1387"/>
                    </a:cubicBezTo>
                    <a:cubicBezTo>
                      <a:pt x="1064" y="901"/>
                      <a:pt x="1489" y="536"/>
                      <a:pt x="2037" y="415"/>
                    </a:cubicBezTo>
                    <a:close/>
                    <a:moveTo>
                      <a:pt x="2252" y="1"/>
                    </a:moveTo>
                    <a:cubicBezTo>
                      <a:pt x="2160" y="1"/>
                      <a:pt x="2068" y="7"/>
                      <a:pt x="1976" y="19"/>
                    </a:cubicBezTo>
                    <a:cubicBezTo>
                      <a:pt x="1307" y="141"/>
                      <a:pt x="730" y="597"/>
                      <a:pt x="456" y="1205"/>
                    </a:cubicBezTo>
                    <a:cubicBezTo>
                      <a:pt x="122" y="1934"/>
                      <a:pt x="0" y="2725"/>
                      <a:pt x="122" y="3485"/>
                    </a:cubicBezTo>
                    <a:cubicBezTo>
                      <a:pt x="392" y="5105"/>
                      <a:pt x="1492" y="6282"/>
                      <a:pt x="2690" y="6282"/>
                    </a:cubicBezTo>
                    <a:cubicBezTo>
                      <a:pt x="2705" y="6282"/>
                      <a:pt x="2720" y="6281"/>
                      <a:pt x="2736" y="6281"/>
                    </a:cubicBezTo>
                    <a:cubicBezTo>
                      <a:pt x="2796" y="6251"/>
                      <a:pt x="2888" y="6251"/>
                      <a:pt x="2948" y="6251"/>
                    </a:cubicBezTo>
                    <a:cubicBezTo>
                      <a:pt x="4225" y="6038"/>
                      <a:pt x="5046" y="4488"/>
                      <a:pt x="4772" y="2785"/>
                    </a:cubicBezTo>
                    <a:cubicBezTo>
                      <a:pt x="4651" y="1995"/>
                      <a:pt x="4316" y="1266"/>
                      <a:pt x="3769" y="688"/>
                    </a:cubicBezTo>
                    <a:cubicBezTo>
                      <a:pt x="3376" y="243"/>
                      <a:pt x="2825" y="1"/>
                      <a:pt x="225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245"/>
              <p:cNvSpPr/>
              <p:nvPr/>
            </p:nvSpPr>
            <p:spPr>
              <a:xfrm>
                <a:off x="5149388" y="2181225"/>
                <a:ext cx="57800" cy="26400"/>
              </a:xfrm>
              <a:custGeom>
                <a:rect b="b" l="l" r="r" t="t"/>
                <a:pathLst>
                  <a:path extrusionOk="0" h="1056" w="2312">
                    <a:moveTo>
                      <a:pt x="1496" y="0"/>
                    </a:moveTo>
                    <a:cubicBezTo>
                      <a:pt x="875" y="0"/>
                      <a:pt x="298" y="443"/>
                      <a:pt x="1" y="782"/>
                    </a:cubicBezTo>
                    <a:lnTo>
                      <a:pt x="335" y="1055"/>
                    </a:lnTo>
                    <a:cubicBezTo>
                      <a:pt x="335" y="1009"/>
                      <a:pt x="862" y="418"/>
                      <a:pt x="1476" y="418"/>
                    </a:cubicBezTo>
                    <a:cubicBezTo>
                      <a:pt x="1669" y="418"/>
                      <a:pt x="1871" y="477"/>
                      <a:pt x="2068" y="630"/>
                    </a:cubicBezTo>
                    <a:lnTo>
                      <a:pt x="2311" y="295"/>
                    </a:lnTo>
                    <a:cubicBezTo>
                      <a:pt x="2044" y="84"/>
                      <a:pt x="1766" y="0"/>
                      <a:pt x="149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245"/>
              <p:cNvSpPr/>
              <p:nvPr/>
            </p:nvSpPr>
            <p:spPr>
              <a:xfrm>
                <a:off x="4803638" y="2209100"/>
                <a:ext cx="207475" cy="72225"/>
              </a:xfrm>
              <a:custGeom>
                <a:rect b="b" l="l" r="r" t="t"/>
                <a:pathLst>
                  <a:path extrusionOk="0" h="2889" w="8299">
                    <a:moveTo>
                      <a:pt x="8269" y="1"/>
                    </a:moveTo>
                    <a:cubicBezTo>
                      <a:pt x="8025" y="31"/>
                      <a:pt x="2402" y="335"/>
                      <a:pt x="1521" y="639"/>
                    </a:cubicBezTo>
                    <a:cubicBezTo>
                      <a:pt x="639" y="943"/>
                      <a:pt x="62" y="2585"/>
                      <a:pt x="1" y="2767"/>
                    </a:cubicBezTo>
                    <a:lnTo>
                      <a:pt x="396" y="2889"/>
                    </a:lnTo>
                    <a:cubicBezTo>
                      <a:pt x="548" y="2463"/>
                      <a:pt x="1004" y="1247"/>
                      <a:pt x="1642" y="1034"/>
                    </a:cubicBezTo>
                    <a:cubicBezTo>
                      <a:pt x="2311" y="822"/>
                      <a:pt x="6688" y="518"/>
                      <a:pt x="8299" y="426"/>
                    </a:cubicBezTo>
                    <a:lnTo>
                      <a:pt x="8269"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245"/>
              <p:cNvSpPr/>
              <p:nvPr/>
            </p:nvSpPr>
            <p:spPr>
              <a:xfrm>
                <a:off x="4766413" y="2192075"/>
                <a:ext cx="159600" cy="170075"/>
              </a:xfrm>
              <a:custGeom>
                <a:rect b="b" l="l" r="r" t="t"/>
                <a:pathLst>
                  <a:path extrusionOk="0" h="6803" w="6384">
                    <a:moveTo>
                      <a:pt x="2146" y="0"/>
                    </a:moveTo>
                    <a:cubicBezTo>
                      <a:pt x="1936" y="0"/>
                      <a:pt x="1735" y="51"/>
                      <a:pt x="1551" y="165"/>
                    </a:cubicBezTo>
                    <a:cubicBezTo>
                      <a:pt x="1" y="1107"/>
                      <a:pt x="2007" y="6062"/>
                      <a:pt x="3891" y="6670"/>
                    </a:cubicBezTo>
                    <a:cubicBezTo>
                      <a:pt x="4121" y="6760"/>
                      <a:pt x="4357" y="6803"/>
                      <a:pt x="4588" y="6803"/>
                    </a:cubicBezTo>
                    <a:cubicBezTo>
                      <a:pt x="5369" y="6803"/>
                      <a:pt x="6102" y="6319"/>
                      <a:pt x="6384" y="5545"/>
                    </a:cubicBezTo>
                    <a:lnTo>
                      <a:pt x="5654" y="2627"/>
                    </a:lnTo>
                    <a:cubicBezTo>
                      <a:pt x="5654" y="2627"/>
                      <a:pt x="3660" y="0"/>
                      <a:pt x="2146"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245"/>
              <p:cNvSpPr/>
              <p:nvPr/>
            </p:nvSpPr>
            <p:spPr>
              <a:xfrm>
                <a:off x="4819613" y="2231150"/>
                <a:ext cx="81800" cy="104975"/>
              </a:xfrm>
              <a:custGeom>
                <a:rect b="b" l="l" r="r" t="t"/>
                <a:pathLst>
                  <a:path extrusionOk="0" h="4199" w="3272">
                    <a:moveTo>
                      <a:pt x="31" y="0"/>
                    </a:moveTo>
                    <a:cubicBezTo>
                      <a:pt x="0" y="0"/>
                      <a:pt x="0" y="61"/>
                      <a:pt x="31" y="61"/>
                    </a:cubicBezTo>
                    <a:cubicBezTo>
                      <a:pt x="1338" y="548"/>
                      <a:pt x="2067" y="1703"/>
                      <a:pt x="2614" y="2949"/>
                    </a:cubicBezTo>
                    <a:cubicBezTo>
                      <a:pt x="2351" y="2648"/>
                      <a:pt x="2053" y="2441"/>
                      <a:pt x="1714" y="2441"/>
                    </a:cubicBezTo>
                    <a:cubicBezTo>
                      <a:pt x="1504" y="2441"/>
                      <a:pt x="1277" y="2520"/>
                      <a:pt x="1034" y="2706"/>
                    </a:cubicBezTo>
                    <a:cubicBezTo>
                      <a:pt x="1003" y="2736"/>
                      <a:pt x="1034" y="2797"/>
                      <a:pt x="1064" y="2797"/>
                    </a:cubicBezTo>
                    <a:cubicBezTo>
                      <a:pt x="1204" y="2744"/>
                      <a:pt x="1346" y="2720"/>
                      <a:pt x="1486" y="2720"/>
                    </a:cubicBezTo>
                    <a:cubicBezTo>
                      <a:pt x="1830" y="2720"/>
                      <a:pt x="2155" y="2871"/>
                      <a:pt x="2371" y="3131"/>
                    </a:cubicBezTo>
                    <a:cubicBezTo>
                      <a:pt x="2614" y="3435"/>
                      <a:pt x="2827" y="3800"/>
                      <a:pt x="3009" y="4134"/>
                    </a:cubicBezTo>
                    <a:cubicBezTo>
                      <a:pt x="3043" y="4179"/>
                      <a:pt x="3089" y="4199"/>
                      <a:pt x="3132" y="4199"/>
                    </a:cubicBezTo>
                    <a:cubicBezTo>
                      <a:pt x="3206" y="4199"/>
                      <a:pt x="3272" y="4139"/>
                      <a:pt x="3253" y="4043"/>
                    </a:cubicBezTo>
                    <a:cubicBezTo>
                      <a:pt x="3192" y="2371"/>
                      <a:pt x="1824" y="92"/>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245"/>
              <p:cNvSpPr/>
              <p:nvPr/>
            </p:nvSpPr>
            <p:spPr>
              <a:xfrm>
                <a:off x="4797563" y="2558650"/>
                <a:ext cx="345775" cy="361475"/>
              </a:xfrm>
              <a:custGeom>
                <a:rect b="b" l="l" r="r" t="t"/>
                <a:pathLst>
                  <a:path extrusionOk="0" h="14459" w="13831">
                    <a:moveTo>
                      <a:pt x="2189" y="1"/>
                    </a:moveTo>
                    <a:lnTo>
                      <a:pt x="1" y="2524"/>
                    </a:lnTo>
                    <a:cubicBezTo>
                      <a:pt x="1" y="2524"/>
                      <a:pt x="7202" y="14458"/>
                      <a:pt x="7556" y="14458"/>
                    </a:cubicBezTo>
                    <a:cubicBezTo>
                      <a:pt x="7564" y="14458"/>
                      <a:pt x="7569" y="14452"/>
                      <a:pt x="7569" y="14439"/>
                    </a:cubicBezTo>
                    <a:lnTo>
                      <a:pt x="10153" y="9120"/>
                    </a:lnTo>
                    <a:lnTo>
                      <a:pt x="13831" y="12828"/>
                    </a:lnTo>
                    <a:lnTo>
                      <a:pt x="13831" y="12828"/>
                    </a:lnTo>
                    <a:lnTo>
                      <a:pt x="13557" y="3496"/>
                    </a:lnTo>
                    <a:lnTo>
                      <a:pt x="12433" y="1642"/>
                    </a:lnTo>
                    <a:lnTo>
                      <a:pt x="9879" y="7873"/>
                    </a:lnTo>
                    <a:lnTo>
                      <a:pt x="2189"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245"/>
              <p:cNvSpPr/>
              <p:nvPr/>
            </p:nvSpPr>
            <p:spPr>
              <a:xfrm>
                <a:off x="4805363" y="2637400"/>
                <a:ext cx="344825" cy="295900"/>
              </a:xfrm>
              <a:custGeom>
                <a:rect b="b" l="l" r="r" t="t"/>
                <a:pathLst>
                  <a:path extrusionOk="0" h="11836" w="13793">
                    <a:moveTo>
                      <a:pt x="80" y="0"/>
                    </a:moveTo>
                    <a:cubicBezTo>
                      <a:pt x="44" y="0"/>
                      <a:pt x="1" y="28"/>
                      <a:pt x="23" y="73"/>
                    </a:cubicBezTo>
                    <a:cubicBezTo>
                      <a:pt x="1085" y="2167"/>
                      <a:pt x="7086" y="11836"/>
                      <a:pt x="7196" y="11836"/>
                    </a:cubicBezTo>
                    <a:cubicBezTo>
                      <a:pt x="7196" y="11836"/>
                      <a:pt x="7196" y="11836"/>
                      <a:pt x="7196" y="11836"/>
                    </a:cubicBezTo>
                    <a:cubicBezTo>
                      <a:pt x="8200" y="10012"/>
                      <a:pt x="9081" y="8128"/>
                      <a:pt x="9871" y="6213"/>
                    </a:cubicBezTo>
                    <a:cubicBezTo>
                      <a:pt x="10432" y="6862"/>
                      <a:pt x="13541" y="10173"/>
                      <a:pt x="13723" y="10173"/>
                    </a:cubicBezTo>
                    <a:cubicBezTo>
                      <a:pt x="13729" y="10173"/>
                      <a:pt x="13732" y="10170"/>
                      <a:pt x="13732" y="10164"/>
                    </a:cubicBezTo>
                    <a:cubicBezTo>
                      <a:pt x="13792" y="8462"/>
                      <a:pt x="13762" y="6760"/>
                      <a:pt x="13640" y="5088"/>
                    </a:cubicBezTo>
                    <a:cubicBezTo>
                      <a:pt x="13549" y="3538"/>
                      <a:pt x="13488" y="1988"/>
                      <a:pt x="13306" y="438"/>
                    </a:cubicBezTo>
                    <a:cubicBezTo>
                      <a:pt x="13306" y="407"/>
                      <a:pt x="13283" y="392"/>
                      <a:pt x="13260" y="392"/>
                    </a:cubicBezTo>
                    <a:cubicBezTo>
                      <a:pt x="13238" y="392"/>
                      <a:pt x="13215" y="407"/>
                      <a:pt x="13215" y="438"/>
                    </a:cubicBezTo>
                    <a:cubicBezTo>
                      <a:pt x="12880" y="1927"/>
                      <a:pt x="13306" y="7824"/>
                      <a:pt x="13276" y="9222"/>
                    </a:cubicBezTo>
                    <a:cubicBezTo>
                      <a:pt x="13125" y="9071"/>
                      <a:pt x="9934" y="5999"/>
                      <a:pt x="9843" y="5999"/>
                    </a:cubicBezTo>
                    <a:cubicBezTo>
                      <a:pt x="9842" y="5999"/>
                      <a:pt x="9841" y="5999"/>
                      <a:pt x="9841" y="6000"/>
                    </a:cubicBezTo>
                    <a:cubicBezTo>
                      <a:pt x="9294" y="6851"/>
                      <a:pt x="7409" y="10742"/>
                      <a:pt x="7288" y="11076"/>
                    </a:cubicBezTo>
                    <a:cubicBezTo>
                      <a:pt x="6072" y="9100"/>
                      <a:pt x="1543" y="1897"/>
                      <a:pt x="114" y="12"/>
                    </a:cubicBezTo>
                    <a:cubicBezTo>
                      <a:pt x="106" y="4"/>
                      <a:pt x="94" y="0"/>
                      <a:pt x="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245"/>
              <p:cNvSpPr/>
              <p:nvPr/>
            </p:nvSpPr>
            <p:spPr>
              <a:xfrm>
                <a:off x="4554413" y="3488000"/>
                <a:ext cx="952150" cy="829825"/>
              </a:xfrm>
              <a:custGeom>
                <a:rect b="b" l="l" r="r" t="t"/>
                <a:pathLst>
                  <a:path extrusionOk="0" h="33193" w="38086">
                    <a:moveTo>
                      <a:pt x="37964" y="1"/>
                    </a:moveTo>
                    <a:lnTo>
                      <a:pt x="0" y="3770"/>
                    </a:lnTo>
                    <a:lnTo>
                      <a:pt x="122" y="33193"/>
                    </a:lnTo>
                    <a:lnTo>
                      <a:pt x="38086" y="29424"/>
                    </a:lnTo>
                    <a:lnTo>
                      <a:pt x="37964"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245"/>
              <p:cNvSpPr/>
              <p:nvPr/>
            </p:nvSpPr>
            <p:spPr>
              <a:xfrm>
                <a:off x="4553638" y="3469775"/>
                <a:ext cx="333625" cy="112475"/>
              </a:xfrm>
              <a:custGeom>
                <a:rect b="b" l="l" r="r" t="t"/>
                <a:pathLst>
                  <a:path extrusionOk="0" h="4499" w="13345">
                    <a:moveTo>
                      <a:pt x="12433" y="0"/>
                    </a:moveTo>
                    <a:lnTo>
                      <a:pt x="1" y="1246"/>
                    </a:lnTo>
                    <a:lnTo>
                      <a:pt x="31" y="4499"/>
                    </a:lnTo>
                    <a:lnTo>
                      <a:pt x="13344" y="3161"/>
                    </a:lnTo>
                    <a:lnTo>
                      <a:pt x="12433"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245"/>
              <p:cNvSpPr/>
              <p:nvPr/>
            </p:nvSpPr>
            <p:spPr>
              <a:xfrm>
                <a:off x="4554413" y="3488000"/>
                <a:ext cx="952150" cy="829825"/>
              </a:xfrm>
              <a:custGeom>
                <a:rect b="b" l="l" r="r" t="t"/>
                <a:pathLst>
                  <a:path extrusionOk="0" h="33193" w="38086">
                    <a:moveTo>
                      <a:pt x="37964" y="1"/>
                    </a:moveTo>
                    <a:lnTo>
                      <a:pt x="0" y="3770"/>
                    </a:lnTo>
                    <a:lnTo>
                      <a:pt x="122" y="33193"/>
                    </a:lnTo>
                    <a:lnTo>
                      <a:pt x="38086" y="29424"/>
                    </a:lnTo>
                    <a:lnTo>
                      <a:pt x="3796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245"/>
              <p:cNvSpPr/>
              <p:nvPr/>
            </p:nvSpPr>
            <p:spPr>
              <a:xfrm>
                <a:off x="4553638" y="3469775"/>
                <a:ext cx="333625" cy="112475"/>
              </a:xfrm>
              <a:custGeom>
                <a:rect b="b" l="l" r="r" t="t"/>
                <a:pathLst>
                  <a:path extrusionOk="0" h="4499" w="13345">
                    <a:moveTo>
                      <a:pt x="12433" y="0"/>
                    </a:moveTo>
                    <a:lnTo>
                      <a:pt x="1" y="1246"/>
                    </a:lnTo>
                    <a:lnTo>
                      <a:pt x="31" y="4499"/>
                    </a:lnTo>
                    <a:lnTo>
                      <a:pt x="13344" y="3161"/>
                    </a:lnTo>
                    <a:lnTo>
                      <a:pt x="12433" y="0"/>
                    </a:lnTo>
                    <a:close/>
                  </a:path>
                </a:pathLst>
              </a:custGeom>
              <a:solidFill>
                <a:srgbClr val="263238">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245"/>
              <p:cNvSpPr/>
              <p:nvPr/>
            </p:nvSpPr>
            <p:spPr>
              <a:xfrm>
                <a:off x="4460188" y="3494850"/>
                <a:ext cx="1045625" cy="819950"/>
              </a:xfrm>
              <a:custGeom>
                <a:rect b="b" l="l" r="r" t="t"/>
                <a:pathLst>
                  <a:path extrusionOk="0" h="32798" w="41825">
                    <a:moveTo>
                      <a:pt x="38998" y="0"/>
                    </a:moveTo>
                    <a:lnTo>
                      <a:pt x="0" y="3283"/>
                    </a:lnTo>
                    <a:lnTo>
                      <a:pt x="5228" y="32797"/>
                    </a:lnTo>
                    <a:lnTo>
                      <a:pt x="41825" y="29150"/>
                    </a:lnTo>
                    <a:lnTo>
                      <a:pt x="38998"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245"/>
              <p:cNvSpPr/>
              <p:nvPr/>
            </p:nvSpPr>
            <p:spPr>
              <a:xfrm>
                <a:off x="4427513" y="3510050"/>
                <a:ext cx="1078300" cy="807025"/>
              </a:xfrm>
              <a:custGeom>
                <a:rect b="b" l="l" r="r" t="t"/>
                <a:pathLst>
                  <a:path extrusionOk="0" h="32281" w="43132">
                    <a:moveTo>
                      <a:pt x="39454" y="0"/>
                    </a:moveTo>
                    <a:lnTo>
                      <a:pt x="0" y="3921"/>
                    </a:lnTo>
                    <a:lnTo>
                      <a:pt x="5593" y="32280"/>
                    </a:lnTo>
                    <a:lnTo>
                      <a:pt x="43132" y="28542"/>
                    </a:lnTo>
                    <a:lnTo>
                      <a:pt x="39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245"/>
              <p:cNvSpPr/>
              <p:nvPr/>
            </p:nvSpPr>
            <p:spPr>
              <a:xfrm>
                <a:off x="4414588" y="3530550"/>
                <a:ext cx="1089700" cy="788050"/>
              </a:xfrm>
              <a:custGeom>
                <a:rect b="b" l="l" r="r" t="t"/>
                <a:pathLst>
                  <a:path extrusionOk="0" h="31522" w="43588">
                    <a:moveTo>
                      <a:pt x="38025" y="1"/>
                    </a:moveTo>
                    <a:lnTo>
                      <a:pt x="0" y="3770"/>
                    </a:lnTo>
                    <a:lnTo>
                      <a:pt x="5563" y="31521"/>
                    </a:lnTo>
                    <a:lnTo>
                      <a:pt x="43588" y="27752"/>
                    </a:lnTo>
                    <a:lnTo>
                      <a:pt x="38025" y="1"/>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245"/>
              <p:cNvSpPr/>
              <p:nvPr/>
            </p:nvSpPr>
            <p:spPr>
              <a:xfrm>
                <a:off x="4134938" y="2665200"/>
                <a:ext cx="817200" cy="1572175"/>
              </a:xfrm>
              <a:custGeom>
                <a:rect b="b" l="l" r="r" t="t"/>
                <a:pathLst>
                  <a:path extrusionOk="0" h="62887" w="32688">
                    <a:moveTo>
                      <a:pt x="26095" y="1"/>
                    </a:moveTo>
                    <a:cubicBezTo>
                      <a:pt x="25207" y="1"/>
                      <a:pt x="23955" y="714"/>
                      <a:pt x="22342" y="2183"/>
                    </a:cubicBezTo>
                    <a:cubicBezTo>
                      <a:pt x="9363" y="13946"/>
                      <a:pt x="1" y="34250"/>
                      <a:pt x="305" y="39721"/>
                    </a:cubicBezTo>
                    <a:cubicBezTo>
                      <a:pt x="669" y="46925"/>
                      <a:pt x="13770" y="59296"/>
                      <a:pt x="22281" y="62852"/>
                    </a:cubicBezTo>
                    <a:cubicBezTo>
                      <a:pt x="22335" y="62875"/>
                      <a:pt x="22393" y="62887"/>
                      <a:pt x="22455" y="62887"/>
                    </a:cubicBezTo>
                    <a:cubicBezTo>
                      <a:pt x="24851" y="62887"/>
                      <a:pt x="32688" y="46111"/>
                      <a:pt x="29606" y="45192"/>
                    </a:cubicBezTo>
                    <a:cubicBezTo>
                      <a:pt x="26293" y="44220"/>
                      <a:pt x="18603" y="37259"/>
                      <a:pt x="18208" y="36925"/>
                    </a:cubicBezTo>
                    <a:cubicBezTo>
                      <a:pt x="17417" y="36256"/>
                      <a:pt x="23618" y="20815"/>
                      <a:pt x="26202" y="11453"/>
                    </a:cubicBezTo>
                    <a:cubicBezTo>
                      <a:pt x="28254" y="4012"/>
                      <a:pt x="28201" y="1"/>
                      <a:pt x="26095"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245"/>
              <p:cNvSpPr/>
              <p:nvPr/>
            </p:nvSpPr>
            <p:spPr>
              <a:xfrm>
                <a:off x="4571113" y="3779050"/>
                <a:ext cx="829075" cy="567300"/>
              </a:xfrm>
              <a:custGeom>
                <a:rect b="b" l="l" r="r" t="t"/>
                <a:pathLst>
                  <a:path extrusionOk="0" h="22692" w="33163">
                    <a:moveTo>
                      <a:pt x="10670" y="0"/>
                    </a:moveTo>
                    <a:lnTo>
                      <a:pt x="1" y="15624"/>
                    </a:lnTo>
                    <a:cubicBezTo>
                      <a:pt x="7783" y="21231"/>
                      <a:pt x="18178" y="22692"/>
                      <a:pt x="20969" y="22692"/>
                    </a:cubicBezTo>
                    <a:cubicBezTo>
                      <a:pt x="21143" y="22692"/>
                      <a:pt x="21287" y="22686"/>
                      <a:pt x="21399" y="22675"/>
                    </a:cubicBezTo>
                    <a:cubicBezTo>
                      <a:pt x="23071" y="22493"/>
                      <a:pt x="23892" y="22402"/>
                      <a:pt x="23892" y="22402"/>
                    </a:cubicBezTo>
                    <a:cubicBezTo>
                      <a:pt x="26871" y="22159"/>
                      <a:pt x="27934" y="20760"/>
                      <a:pt x="27934" y="20760"/>
                    </a:cubicBezTo>
                    <a:cubicBezTo>
                      <a:pt x="27934" y="20760"/>
                      <a:pt x="28549" y="20887"/>
                      <a:pt x="29322" y="20887"/>
                    </a:cubicBezTo>
                    <a:cubicBezTo>
                      <a:pt x="30401" y="20887"/>
                      <a:pt x="31790" y="20640"/>
                      <a:pt x="32251" y="19453"/>
                    </a:cubicBezTo>
                    <a:cubicBezTo>
                      <a:pt x="33163" y="17174"/>
                      <a:pt x="28056" y="16566"/>
                      <a:pt x="25442" y="14529"/>
                    </a:cubicBezTo>
                    <a:cubicBezTo>
                      <a:pt x="19454" y="9848"/>
                      <a:pt x="12281" y="1520"/>
                      <a:pt x="10670"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245"/>
              <p:cNvSpPr/>
              <p:nvPr/>
            </p:nvSpPr>
            <p:spPr>
              <a:xfrm>
                <a:off x="4959713" y="4129475"/>
                <a:ext cx="310525" cy="169350"/>
              </a:xfrm>
              <a:custGeom>
                <a:rect b="b" l="l" r="r" t="t"/>
                <a:pathLst>
                  <a:path extrusionOk="0" h="6774" w="12421">
                    <a:moveTo>
                      <a:pt x="119" y="1"/>
                    </a:moveTo>
                    <a:cubicBezTo>
                      <a:pt x="51" y="1"/>
                      <a:pt x="1" y="129"/>
                      <a:pt x="50" y="178"/>
                    </a:cubicBezTo>
                    <a:cubicBezTo>
                      <a:pt x="3454" y="3461"/>
                      <a:pt x="7710" y="5740"/>
                      <a:pt x="12330" y="6774"/>
                    </a:cubicBezTo>
                    <a:cubicBezTo>
                      <a:pt x="12390" y="6774"/>
                      <a:pt x="12421" y="6713"/>
                      <a:pt x="12360" y="6683"/>
                    </a:cubicBezTo>
                    <a:cubicBezTo>
                      <a:pt x="10080" y="5801"/>
                      <a:pt x="7801" y="5011"/>
                      <a:pt x="5643" y="3825"/>
                    </a:cubicBezTo>
                    <a:cubicBezTo>
                      <a:pt x="3697" y="2731"/>
                      <a:pt x="1965" y="1363"/>
                      <a:pt x="171" y="26"/>
                    </a:cubicBezTo>
                    <a:cubicBezTo>
                      <a:pt x="154" y="8"/>
                      <a:pt x="136" y="1"/>
                      <a:pt x="1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245"/>
              <p:cNvSpPr/>
              <p:nvPr/>
            </p:nvSpPr>
            <p:spPr>
              <a:xfrm>
                <a:off x="4875563" y="4209550"/>
                <a:ext cx="294375" cy="128800"/>
              </a:xfrm>
              <a:custGeom>
                <a:rect b="b" l="l" r="r" t="t"/>
                <a:pathLst>
                  <a:path extrusionOk="0" h="5152" w="11775">
                    <a:moveTo>
                      <a:pt x="139" y="1"/>
                    </a:moveTo>
                    <a:cubicBezTo>
                      <a:pt x="49" y="1"/>
                      <a:pt x="0" y="120"/>
                      <a:pt x="103" y="197"/>
                    </a:cubicBezTo>
                    <a:cubicBezTo>
                      <a:pt x="3446" y="2902"/>
                      <a:pt x="7489" y="4604"/>
                      <a:pt x="11744" y="5151"/>
                    </a:cubicBezTo>
                    <a:cubicBezTo>
                      <a:pt x="11775" y="5151"/>
                      <a:pt x="11775" y="5121"/>
                      <a:pt x="11744" y="5121"/>
                    </a:cubicBezTo>
                    <a:cubicBezTo>
                      <a:pt x="5209" y="3328"/>
                      <a:pt x="2018" y="1230"/>
                      <a:pt x="194" y="14"/>
                    </a:cubicBezTo>
                    <a:cubicBezTo>
                      <a:pt x="175" y="5"/>
                      <a:pt x="156" y="1"/>
                      <a:pt x="1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245"/>
              <p:cNvSpPr/>
              <p:nvPr/>
            </p:nvSpPr>
            <p:spPr>
              <a:xfrm>
                <a:off x="4837838" y="3779050"/>
                <a:ext cx="508400" cy="279975"/>
              </a:xfrm>
              <a:custGeom>
                <a:rect b="b" l="l" r="r" t="t"/>
                <a:pathLst>
                  <a:path extrusionOk="0" h="11199" w="20336">
                    <a:moveTo>
                      <a:pt x="1" y="0"/>
                    </a:moveTo>
                    <a:lnTo>
                      <a:pt x="1" y="0"/>
                    </a:lnTo>
                    <a:cubicBezTo>
                      <a:pt x="1551" y="1520"/>
                      <a:pt x="4925" y="5471"/>
                      <a:pt x="7934" y="8450"/>
                    </a:cubicBezTo>
                    <a:cubicBezTo>
                      <a:pt x="7596" y="7868"/>
                      <a:pt x="7652" y="7541"/>
                      <a:pt x="8153" y="7541"/>
                    </a:cubicBezTo>
                    <a:cubicBezTo>
                      <a:pt x="8463" y="7541"/>
                      <a:pt x="8944" y="7666"/>
                      <a:pt x="9606" y="7933"/>
                    </a:cubicBezTo>
                    <a:cubicBezTo>
                      <a:pt x="10991" y="8459"/>
                      <a:pt x="15228" y="11198"/>
                      <a:pt x="17600" y="11198"/>
                    </a:cubicBezTo>
                    <a:cubicBezTo>
                      <a:pt x="18247" y="11198"/>
                      <a:pt x="18755" y="10995"/>
                      <a:pt x="19028" y="10487"/>
                    </a:cubicBezTo>
                    <a:cubicBezTo>
                      <a:pt x="20335" y="8146"/>
                      <a:pt x="11278" y="2310"/>
                      <a:pt x="8238" y="1398"/>
                    </a:cubicBezTo>
                    <a:cubicBezTo>
                      <a:pt x="5198" y="456"/>
                      <a:pt x="1" y="0"/>
                      <a:pt x="1"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245"/>
              <p:cNvSpPr/>
              <p:nvPr/>
            </p:nvSpPr>
            <p:spPr>
              <a:xfrm>
                <a:off x="4098463" y="2636475"/>
                <a:ext cx="751425" cy="1565850"/>
              </a:xfrm>
              <a:custGeom>
                <a:rect b="b" l="l" r="r" t="t"/>
                <a:pathLst>
                  <a:path extrusionOk="0" h="62634" w="30057">
                    <a:moveTo>
                      <a:pt x="28055" y="1"/>
                    </a:moveTo>
                    <a:cubicBezTo>
                      <a:pt x="26692" y="1"/>
                      <a:pt x="24339" y="1753"/>
                      <a:pt x="20670" y="5915"/>
                    </a:cubicBezTo>
                    <a:cubicBezTo>
                      <a:pt x="11612" y="16159"/>
                      <a:pt x="1" y="33423"/>
                      <a:pt x="609" y="40840"/>
                    </a:cubicBezTo>
                    <a:cubicBezTo>
                      <a:pt x="1217" y="48226"/>
                      <a:pt x="19211" y="62634"/>
                      <a:pt x="19211" y="62634"/>
                    </a:cubicBezTo>
                    <a:lnTo>
                      <a:pt x="29545" y="45278"/>
                    </a:lnTo>
                    <a:cubicBezTo>
                      <a:pt x="29545" y="45278"/>
                      <a:pt x="19879" y="38499"/>
                      <a:pt x="19819" y="37831"/>
                    </a:cubicBezTo>
                    <a:cubicBezTo>
                      <a:pt x="19788" y="37162"/>
                      <a:pt x="26627" y="18438"/>
                      <a:pt x="28694" y="9259"/>
                    </a:cubicBezTo>
                    <a:cubicBezTo>
                      <a:pt x="29924" y="3780"/>
                      <a:pt x="30056" y="1"/>
                      <a:pt x="2805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245"/>
              <p:cNvSpPr/>
              <p:nvPr/>
            </p:nvSpPr>
            <p:spPr>
              <a:xfrm>
                <a:off x="4594688" y="3006175"/>
                <a:ext cx="185425" cy="571525"/>
              </a:xfrm>
              <a:custGeom>
                <a:rect b="b" l="l" r="r" t="t"/>
                <a:pathLst>
                  <a:path extrusionOk="0" h="22861" w="7417">
                    <a:moveTo>
                      <a:pt x="7376" y="0"/>
                    </a:moveTo>
                    <a:cubicBezTo>
                      <a:pt x="7365" y="0"/>
                      <a:pt x="7356" y="10"/>
                      <a:pt x="7356" y="33"/>
                    </a:cubicBezTo>
                    <a:cubicBezTo>
                      <a:pt x="6140" y="2890"/>
                      <a:pt x="5167" y="5869"/>
                      <a:pt x="4195" y="8818"/>
                    </a:cubicBezTo>
                    <a:cubicBezTo>
                      <a:pt x="3192" y="11766"/>
                      <a:pt x="2280" y="14775"/>
                      <a:pt x="1398" y="17784"/>
                    </a:cubicBezTo>
                    <a:cubicBezTo>
                      <a:pt x="882" y="19456"/>
                      <a:pt x="395" y="21128"/>
                      <a:pt x="0" y="22860"/>
                    </a:cubicBezTo>
                    <a:lnTo>
                      <a:pt x="61" y="22860"/>
                    </a:lnTo>
                    <a:cubicBezTo>
                      <a:pt x="608" y="21371"/>
                      <a:pt x="1094" y="19882"/>
                      <a:pt x="1611" y="18392"/>
                    </a:cubicBezTo>
                    <a:cubicBezTo>
                      <a:pt x="2097" y="16903"/>
                      <a:pt x="2584" y="15413"/>
                      <a:pt x="3070" y="13924"/>
                    </a:cubicBezTo>
                    <a:cubicBezTo>
                      <a:pt x="3830" y="11553"/>
                      <a:pt x="4590" y="9182"/>
                      <a:pt x="5350" y="6781"/>
                    </a:cubicBezTo>
                    <a:cubicBezTo>
                      <a:pt x="5684" y="6356"/>
                      <a:pt x="5958" y="5869"/>
                      <a:pt x="6170" y="5353"/>
                    </a:cubicBezTo>
                    <a:cubicBezTo>
                      <a:pt x="6535" y="4684"/>
                      <a:pt x="6809" y="3954"/>
                      <a:pt x="7143" y="3255"/>
                    </a:cubicBezTo>
                    <a:lnTo>
                      <a:pt x="7113" y="3255"/>
                    </a:lnTo>
                    <a:cubicBezTo>
                      <a:pt x="6748" y="3894"/>
                      <a:pt x="6353" y="4532"/>
                      <a:pt x="5988" y="5231"/>
                    </a:cubicBezTo>
                    <a:cubicBezTo>
                      <a:pt x="5897" y="5444"/>
                      <a:pt x="5775" y="5656"/>
                      <a:pt x="5654" y="5869"/>
                    </a:cubicBezTo>
                    <a:cubicBezTo>
                      <a:pt x="5745" y="5626"/>
                      <a:pt x="5836" y="5353"/>
                      <a:pt x="5927" y="5079"/>
                    </a:cubicBezTo>
                    <a:cubicBezTo>
                      <a:pt x="6444" y="3407"/>
                      <a:pt x="6961" y="1735"/>
                      <a:pt x="7417" y="64"/>
                    </a:cubicBezTo>
                    <a:cubicBezTo>
                      <a:pt x="7417" y="26"/>
                      <a:pt x="7393" y="0"/>
                      <a:pt x="73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245"/>
              <p:cNvSpPr/>
              <p:nvPr/>
            </p:nvSpPr>
            <p:spPr>
              <a:xfrm>
                <a:off x="4527463" y="4077025"/>
                <a:ext cx="57350" cy="47525"/>
              </a:xfrm>
              <a:custGeom>
                <a:rect b="b" l="l" r="r" t="t"/>
                <a:pathLst>
                  <a:path extrusionOk="0" h="1901" w="2294">
                    <a:moveTo>
                      <a:pt x="1090" y="1"/>
                    </a:moveTo>
                    <a:cubicBezTo>
                      <a:pt x="693" y="1"/>
                      <a:pt x="341" y="257"/>
                      <a:pt x="197" y="665"/>
                    </a:cubicBezTo>
                    <a:cubicBezTo>
                      <a:pt x="0" y="1302"/>
                      <a:pt x="497" y="1900"/>
                      <a:pt x="1095" y="1900"/>
                    </a:cubicBezTo>
                    <a:cubicBezTo>
                      <a:pt x="1238" y="1900"/>
                      <a:pt x="1387" y="1866"/>
                      <a:pt x="1534" y="1790"/>
                    </a:cubicBezTo>
                    <a:cubicBezTo>
                      <a:pt x="2294" y="1425"/>
                      <a:pt x="2203" y="300"/>
                      <a:pt x="1412" y="57"/>
                    </a:cubicBezTo>
                    <a:cubicBezTo>
                      <a:pt x="1304" y="19"/>
                      <a:pt x="1195" y="1"/>
                      <a:pt x="109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245"/>
              <p:cNvSpPr/>
              <p:nvPr/>
            </p:nvSpPr>
            <p:spPr>
              <a:xfrm>
                <a:off x="4437038" y="3993425"/>
                <a:ext cx="57350" cy="47525"/>
              </a:xfrm>
              <a:custGeom>
                <a:rect b="b" l="l" r="r" t="t"/>
                <a:pathLst>
                  <a:path extrusionOk="0" h="1901" w="2294">
                    <a:moveTo>
                      <a:pt x="1089" y="1"/>
                    </a:moveTo>
                    <a:cubicBezTo>
                      <a:pt x="693" y="1"/>
                      <a:pt x="341" y="257"/>
                      <a:pt x="197" y="665"/>
                    </a:cubicBezTo>
                    <a:cubicBezTo>
                      <a:pt x="0" y="1303"/>
                      <a:pt x="516" y="1901"/>
                      <a:pt x="1106" y="1901"/>
                    </a:cubicBezTo>
                    <a:cubicBezTo>
                      <a:pt x="1247" y="1901"/>
                      <a:pt x="1393" y="1866"/>
                      <a:pt x="1534" y="1790"/>
                    </a:cubicBezTo>
                    <a:cubicBezTo>
                      <a:pt x="2294" y="1425"/>
                      <a:pt x="2203" y="301"/>
                      <a:pt x="1412" y="58"/>
                    </a:cubicBezTo>
                    <a:cubicBezTo>
                      <a:pt x="1304" y="19"/>
                      <a:pt x="1195" y="1"/>
                      <a:pt x="10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245"/>
              <p:cNvSpPr/>
              <p:nvPr/>
            </p:nvSpPr>
            <p:spPr>
              <a:xfrm>
                <a:off x="4280088" y="3924175"/>
                <a:ext cx="167200" cy="164925"/>
              </a:xfrm>
              <a:custGeom>
                <a:rect b="b" l="l" r="r" t="t"/>
                <a:pathLst>
                  <a:path extrusionOk="0" h="6597" w="6688">
                    <a:moveTo>
                      <a:pt x="0" y="1"/>
                    </a:moveTo>
                    <a:cubicBezTo>
                      <a:pt x="973" y="1217"/>
                      <a:pt x="2037" y="2402"/>
                      <a:pt x="3192" y="3496"/>
                    </a:cubicBezTo>
                    <a:cubicBezTo>
                      <a:pt x="4256" y="4621"/>
                      <a:pt x="5441" y="5654"/>
                      <a:pt x="6687" y="6597"/>
                    </a:cubicBezTo>
                    <a:cubicBezTo>
                      <a:pt x="6140" y="6019"/>
                      <a:pt x="5593" y="5442"/>
                      <a:pt x="5046" y="4894"/>
                    </a:cubicBezTo>
                    <a:cubicBezTo>
                      <a:pt x="4529" y="4347"/>
                      <a:pt x="3952" y="3770"/>
                      <a:pt x="3405" y="3223"/>
                    </a:cubicBezTo>
                    <a:cubicBezTo>
                      <a:pt x="2310" y="2128"/>
                      <a:pt x="1186" y="103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245"/>
              <p:cNvSpPr/>
              <p:nvPr/>
            </p:nvSpPr>
            <p:spPr>
              <a:xfrm>
                <a:off x="7589413" y="1792550"/>
                <a:ext cx="707475" cy="1104625"/>
              </a:xfrm>
              <a:custGeom>
                <a:rect b="b" l="l" r="r" t="t"/>
                <a:pathLst>
                  <a:path extrusionOk="0" h="44185" w="28299">
                    <a:moveTo>
                      <a:pt x="8034" y="0"/>
                    </a:moveTo>
                    <a:cubicBezTo>
                      <a:pt x="3498" y="0"/>
                      <a:pt x="692" y="4681"/>
                      <a:pt x="1" y="6967"/>
                    </a:cubicBezTo>
                    <a:lnTo>
                      <a:pt x="3374" y="8851"/>
                    </a:lnTo>
                    <a:cubicBezTo>
                      <a:pt x="3374" y="8851"/>
                      <a:pt x="4712" y="6420"/>
                      <a:pt x="6748" y="6328"/>
                    </a:cubicBezTo>
                    <a:cubicBezTo>
                      <a:pt x="6774" y="6327"/>
                      <a:pt x="6800" y="6326"/>
                      <a:pt x="6825" y="6326"/>
                    </a:cubicBezTo>
                    <a:cubicBezTo>
                      <a:pt x="8845" y="6326"/>
                      <a:pt x="11172" y="11044"/>
                      <a:pt x="10062" y="20949"/>
                    </a:cubicBezTo>
                    <a:cubicBezTo>
                      <a:pt x="8391" y="36155"/>
                      <a:pt x="13706" y="44184"/>
                      <a:pt x="20293" y="44184"/>
                    </a:cubicBezTo>
                    <a:cubicBezTo>
                      <a:pt x="20658" y="44184"/>
                      <a:pt x="21027" y="44160"/>
                      <a:pt x="21399" y="44110"/>
                    </a:cubicBezTo>
                    <a:cubicBezTo>
                      <a:pt x="27721" y="43259"/>
                      <a:pt x="28299" y="34232"/>
                      <a:pt x="21642" y="24444"/>
                    </a:cubicBezTo>
                    <a:cubicBezTo>
                      <a:pt x="17964" y="19003"/>
                      <a:pt x="18268" y="2803"/>
                      <a:pt x="10092" y="310"/>
                    </a:cubicBezTo>
                    <a:cubicBezTo>
                      <a:pt x="9371" y="97"/>
                      <a:pt x="8685" y="0"/>
                      <a:pt x="80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245"/>
              <p:cNvSpPr/>
              <p:nvPr/>
            </p:nvSpPr>
            <p:spPr>
              <a:xfrm>
                <a:off x="7597763" y="1771550"/>
                <a:ext cx="455200" cy="398825"/>
              </a:xfrm>
              <a:custGeom>
                <a:rect b="b" l="l" r="r" t="t"/>
                <a:pathLst>
                  <a:path extrusionOk="0" h="15953" w="18208">
                    <a:moveTo>
                      <a:pt x="8137" y="1"/>
                    </a:moveTo>
                    <a:cubicBezTo>
                      <a:pt x="7051" y="1"/>
                      <a:pt x="5986" y="283"/>
                      <a:pt x="5016" y="816"/>
                    </a:cubicBezTo>
                    <a:cubicBezTo>
                      <a:pt x="3861" y="1454"/>
                      <a:pt x="2828" y="2366"/>
                      <a:pt x="2007" y="3430"/>
                    </a:cubicBezTo>
                    <a:cubicBezTo>
                      <a:pt x="1217" y="4463"/>
                      <a:pt x="548" y="5618"/>
                      <a:pt x="1" y="6804"/>
                    </a:cubicBezTo>
                    <a:cubicBezTo>
                      <a:pt x="335" y="6257"/>
                      <a:pt x="700" y="5709"/>
                      <a:pt x="1065" y="5162"/>
                    </a:cubicBezTo>
                    <a:cubicBezTo>
                      <a:pt x="1460" y="4615"/>
                      <a:pt x="1855" y="4129"/>
                      <a:pt x="2281" y="3643"/>
                    </a:cubicBezTo>
                    <a:cubicBezTo>
                      <a:pt x="3132" y="2670"/>
                      <a:pt x="4135" y="1880"/>
                      <a:pt x="5290" y="1302"/>
                    </a:cubicBezTo>
                    <a:cubicBezTo>
                      <a:pt x="6150" y="884"/>
                      <a:pt x="7082" y="661"/>
                      <a:pt x="8030" y="661"/>
                    </a:cubicBezTo>
                    <a:cubicBezTo>
                      <a:pt x="8321" y="661"/>
                      <a:pt x="8614" y="682"/>
                      <a:pt x="8907" y="725"/>
                    </a:cubicBezTo>
                    <a:cubicBezTo>
                      <a:pt x="10123" y="907"/>
                      <a:pt x="11308" y="1363"/>
                      <a:pt x="12342" y="2092"/>
                    </a:cubicBezTo>
                    <a:cubicBezTo>
                      <a:pt x="13375" y="2822"/>
                      <a:pt x="14226" y="3764"/>
                      <a:pt x="14834" y="4858"/>
                    </a:cubicBezTo>
                    <a:cubicBezTo>
                      <a:pt x="15503" y="5953"/>
                      <a:pt x="16019" y="7138"/>
                      <a:pt x="16445" y="8354"/>
                    </a:cubicBezTo>
                    <a:cubicBezTo>
                      <a:pt x="17205" y="10816"/>
                      <a:pt x="17813" y="13369"/>
                      <a:pt x="18208" y="15953"/>
                    </a:cubicBezTo>
                    <a:cubicBezTo>
                      <a:pt x="18086" y="13308"/>
                      <a:pt x="17691" y="10725"/>
                      <a:pt x="16992" y="8171"/>
                    </a:cubicBezTo>
                    <a:cubicBezTo>
                      <a:pt x="16627" y="6895"/>
                      <a:pt x="16080" y="5679"/>
                      <a:pt x="15442" y="4524"/>
                    </a:cubicBezTo>
                    <a:cubicBezTo>
                      <a:pt x="14773" y="3339"/>
                      <a:pt x="13861" y="2305"/>
                      <a:pt x="12767" y="1515"/>
                    </a:cubicBezTo>
                    <a:cubicBezTo>
                      <a:pt x="11642" y="725"/>
                      <a:pt x="10335" y="208"/>
                      <a:pt x="8968" y="56"/>
                    </a:cubicBezTo>
                    <a:cubicBezTo>
                      <a:pt x="8690" y="19"/>
                      <a:pt x="8413" y="1"/>
                      <a:pt x="81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245"/>
              <p:cNvSpPr/>
              <p:nvPr/>
            </p:nvSpPr>
            <p:spPr>
              <a:xfrm>
                <a:off x="7797613" y="2177950"/>
                <a:ext cx="378475" cy="722500"/>
              </a:xfrm>
              <a:custGeom>
                <a:rect b="b" l="l" r="r" t="t"/>
                <a:pathLst>
                  <a:path extrusionOk="0" h="28900" w="15139">
                    <a:moveTo>
                      <a:pt x="2220" y="1"/>
                    </a:moveTo>
                    <a:lnTo>
                      <a:pt x="2220" y="1"/>
                    </a:lnTo>
                    <a:cubicBezTo>
                      <a:pt x="1977" y="1581"/>
                      <a:pt x="1642" y="3162"/>
                      <a:pt x="1338" y="4712"/>
                    </a:cubicBezTo>
                    <a:cubicBezTo>
                      <a:pt x="1065" y="6293"/>
                      <a:pt x="791" y="7873"/>
                      <a:pt x="578" y="9484"/>
                    </a:cubicBezTo>
                    <a:cubicBezTo>
                      <a:pt x="183" y="12645"/>
                      <a:pt x="1" y="15928"/>
                      <a:pt x="609" y="19120"/>
                    </a:cubicBezTo>
                    <a:cubicBezTo>
                      <a:pt x="913" y="20761"/>
                      <a:pt x="1521" y="22311"/>
                      <a:pt x="2402" y="23679"/>
                    </a:cubicBezTo>
                    <a:cubicBezTo>
                      <a:pt x="2615" y="24044"/>
                      <a:pt x="2858" y="24378"/>
                      <a:pt x="3162" y="24682"/>
                    </a:cubicBezTo>
                    <a:lnTo>
                      <a:pt x="3557" y="25138"/>
                    </a:lnTo>
                    <a:lnTo>
                      <a:pt x="3983" y="25594"/>
                    </a:lnTo>
                    <a:cubicBezTo>
                      <a:pt x="4560" y="26171"/>
                      <a:pt x="5199" y="26688"/>
                      <a:pt x="5867" y="27144"/>
                    </a:cubicBezTo>
                    <a:cubicBezTo>
                      <a:pt x="6566" y="27600"/>
                      <a:pt x="7296" y="27995"/>
                      <a:pt x="8056" y="28299"/>
                    </a:cubicBezTo>
                    <a:cubicBezTo>
                      <a:pt x="8816" y="28573"/>
                      <a:pt x="9606" y="28755"/>
                      <a:pt x="10427" y="28846"/>
                    </a:cubicBezTo>
                    <a:cubicBezTo>
                      <a:pt x="10750" y="28882"/>
                      <a:pt x="11069" y="28899"/>
                      <a:pt x="11387" y="28899"/>
                    </a:cubicBezTo>
                    <a:cubicBezTo>
                      <a:pt x="11876" y="28899"/>
                      <a:pt x="12361" y="28859"/>
                      <a:pt x="12858" y="28785"/>
                    </a:cubicBezTo>
                    <a:cubicBezTo>
                      <a:pt x="13649" y="28694"/>
                      <a:pt x="14439" y="28421"/>
                      <a:pt x="15138" y="27995"/>
                    </a:cubicBezTo>
                    <a:lnTo>
                      <a:pt x="15138" y="27995"/>
                    </a:lnTo>
                    <a:cubicBezTo>
                      <a:pt x="14773" y="28177"/>
                      <a:pt x="14378" y="28329"/>
                      <a:pt x="13983" y="28421"/>
                    </a:cubicBezTo>
                    <a:cubicBezTo>
                      <a:pt x="13618" y="28481"/>
                      <a:pt x="13223" y="28573"/>
                      <a:pt x="12828" y="28603"/>
                    </a:cubicBezTo>
                    <a:cubicBezTo>
                      <a:pt x="12565" y="28623"/>
                      <a:pt x="12301" y="28633"/>
                      <a:pt x="12038" y="28633"/>
                    </a:cubicBezTo>
                    <a:cubicBezTo>
                      <a:pt x="11511" y="28633"/>
                      <a:pt x="10984" y="28593"/>
                      <a:pt x="10457" y="28512"/>
                    </a:cubicBezTo>
                    <a:cubicBezTo>
                      <a:pt x="8907" y="28238"/>
                      <a:pt x="7448" y="27600"/>
                      <a:pt x="6202" y="26658"/>
                    </a:cubicBezTo>
                    <a:cubicBezTo>
                      <a:pt x="4925" y="25746"/>
                      <a:pt x="3861" y="24621"/>
                      <a:pt x="2980" y="23314"/>
                    </a:cubicBezTo>
                    <a:cubicBezTo>
                      <a:pt x="2159" y="21977"/>
                      <a:pt x="1612" y="20518"/>
                      <a:pt x="1338" y="18968"/>
                    </a:cubicBezTo>
                    <a:cubicBezTo>
                      <a:pt x="1065" y="17417"/>
                      <a:pt x="913" y="15837"/>
                      <a:pt x="943" y="14287"/>
                    </a:cubicBezTo>
                    <a:cubicBezTo>
                      <a:pt x="913" y="12706"/>
                      <a:pt x="1004" y="11095"/>
                      <a:pt x="1186" y="9515"/>
                    </a:cubicBezTo>
                    <a:cubicBezTo>
                      <a:pt x="1338" y="7934"/>
                      <a:pt x="1551" y="6353"/>
                      <a:pt x="1734" y="4773"/>
                    </a:cubicBezTo>
                    <a:cubicBezTo>
                      <a:pt x="1916" y="3192"/>
                      <a:pt x="2159" y="1581"/>
                      <a:pt x="22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245"/>
              <p:cNvSpPr/>
              <p:nvPr/>
            </p:nvSpPr>
            <p:spPr>
              <a:xfrm>
                <a:off x="7575738" y="1920100"/>
                <a:ext cx="143650" cy="102100"/>
              </a:xfrm>
              <a:custGeom>
                <a:rect b="b" l="l" r="r" t="t"/>
                <a:pathLst>
                  <a:path extrusionOk="0" h="4084" w="5746">
                    <a:moveTo>
                      <a:pt x="1120" y="0"/>
                    </a:moveTo>
                    <a:cubicBezTo>
                      <a:pt x="1085" y="0"/>
                      <a:pt x="1056" y="4"/>
                      <a:pt x="1034" y="11"/>
                    </a:cubicBezTo>
                    <a:cubicBezTo>
                      <a:pt x="548" y="132"/>
                      <a:pt x="0" y="1105"/>
                      <a:pt x="31" y="1865"/>
                    </a:cubicBezTo>
                    <a:lnTo>
                      <a:pt x="4134" y="4084"/>
                    </a:lnTo>
                    <a:cubicBezTo>
                      <a:pt x="4134" y="4084"/>
                      <a:pt x="5745" y="3263"/>
                      <a:pt x="5441" y="2351"/>
                    </a:cubicBezTo>
                    <a:cubicBezTo>
                      <a:pt x="5151" y="1452"/>
                      <a:pt x="1847" y="0"/>
                      <a:pt x="11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245"/>
              <p:cNvSpPr/>
              <p:nvPr/>
            </p:nvSpPr>
            <p:spPr>
              <a:xfrm>
                <a:off x="6126363" y="2643875"/>
                <a:ext cx="1562100" cy="831025"/>
              </a:xfrm>
              <a:custGeom>
                <a:rect b="b" l="l" r="r" t="t"/>
                <a:pathLst>
                  <a:path extrusionOk="0" h="33241" w="62484">
                    <a:moveTo>
                      <a:pt x="60065" y="0"/>
                    </a:moveTo>
                    <a:cubicBezTo>
                      <a:pt x="59263" y="0"/>
                      <a:pt x="58204" y="364"/>
                      <a:pt x="56912" y="1151"/>
                    </a:cubicBezTo>
                    <a:cubicBezTo>
                      <a:pt x="49282" y="5863"/>
                      <a:pt x="38522" y="14890"/>
                      <a:pt x="33355" y="16045"/>
                    </a:cubicBezTo>
                    <a:cubicBezTo>
                      <a:pt x="33278" y="16061"/>
                      <a:pt x="33194" y="16069"/>
                      <a:pt x="33103" y="16069"/>
                    </a:cubicBezTo>
                    <a:cubicBezTo>
                      <a:pt x="30271" y="16069"/>
                      <a:pt x="20701" y="8466"/>
                      <a:pt x="16637" y="4373"/>
                    </a:cubicBezTo>
                    <a:cubicBezTo>
                      <a:pt x="16436" y="4174"/>
                      <a:pt x="16158" y="4082"/>
                      <a:pt x="15819" y="4082"/>
                    </a:cubicBezTo>
                    <a:cubicBezTo>
                      <a:pt x="11920" y="4082"/>
                      <a:pt x="0" y="16353"/>
                      <a:pt x="4783" y="19206"/>
                    </a:cubicBezTo>
                    <a:cubicBezTo>
                      <a:pt x="6654" y="20305"/>
                      <a:pt x="25642" y="33240"/>
                      <a:pt x="34225" y="33240"/>
                    </a:cubicBezTo>
                    <a:cubicBezTo>
                      <a:pt x="34427" y="33240"/>
                      <a:pt x="34623" y="33233"/>
                      <a:pt x="34814" y="33219"/>
                    </a:cubicBezTo>
                    <a:cubicBezTo>
                      <a:pt x="42717" y="32611"/>
                      <a:pt x="58644" y="10726"/>
                      <a:pt x="60802" y="6075"/>
                    </a:cubicBezTo>
                    <a:cubicBezTo>
                      <a:pt x="62484" y="2363"/>
                      <a:pt x="62110" y="0"/>
                      <a:pt x="60065"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245"/>
              <p:cNvSpPr/>
              <p:nvPr/>
            </p:nvSpPr>
            <p:spPr>
              <a:xfrm>
                <a:off x="5887263" y="2507500"/>
                <a:ext cx="662650" cy="634775"/>
              </a:xfrm>
              <a:custGeom>
                <a:rect b="b" l="l" r="r" t="t"/>
                <a:pathLst>
                  <a:path extrusionOk="0" h="25391" w="26506">
                    <a:moveTo>
                      <a:pt x="11279" y="0"/>
                    </a:moveTo>
                    <a:cubicBezTo>
                      <a:pt x="11178" y="0"/>
                      <a:pt x="11076" y="13"/>
                      <a:pt x="10973" y="41"/>
                    </a:cubicBezTo>
                    <a:cubicBezTo>
                      <a:pt x="9301" y="466"/>
                      <a:pt x="10578" y="3080"/>
                      <a:pt x="10578" y="3080"/>
                    </a:cubicBezTo>
                    <a:cubicBezTo>
                      <a:pt x="10578" y="3080"/>
                      <a:pt x="9423" y="1064"/>
                      <a:pt x="8143" y="1064"/>
                    </a:cubicBezTo>
                    <a:cubicBezTo>
                      <a:pt x="7883" y="1064"/>
                      <a:pt x="7618" y="1148"/>
                      <a:pt x="7356" y="1348"/>
                    </a:cubicBezTo>
                    <a:cubicBezTo>
                      <a:pt x="5806" y="2533"/>
                      <a:pt x="7082" y="5451"/>
                      <a:pt x="7082" y="5451"/>
                    </a:cubicBezTo>
                    <a:cubicBezTo>
                      <a:pt x="7082" y="5451"/>
                      <a:pt x="5740" y="3817"/>
                      <a:pt x="4441" y="3817"/>
                    </a:cubicBezTo>
                    <a:cubicBezTo>
                      <a:pt x="4116" y="3817"/>
                      <a:pt x="3794" y="3919"/>
                      <a:pt x="3496" y="4175"/>
                    </a:cubicBezTo>
                    <a:cubicBezTo>
                      <a:pt x="2037" y="5482"/>
                      <a:pt x="3496" y="8217"/>
                      <a:pt x="3496" y="8217"/>
                    </a:cubicBezTo>
                    <a:cubicBezTo>
                      <a:pt x="3496" y="8217"/>
                      <a:pt x="2731" y="7384"/>
                      <a:pt x="1912" y="7384"/>
                    </a:cubicBezTo>
                    <a:cubicBezTo>
                      <a:pt x="1647" y="7384"/>
                      <a:pt x="1377" y="7470"/>
                      <a:pt x="1125" y="7700"/>
                    </a:cubicBezTo>
                    <a:cubicBezTo>
                      <a:pt x="0" y="8764"/>
                      <a:pt x="3313" y="14843"/>
                      <a:pt x="4742" y="16880"/>
                    </a:cubicBezTo>
                    <a:cubicBezTo>
                      <a:pt x="7447" y="20740"/>
                      <a:pt x="14712" y="24783"/>
                      <a:pt x="15593" y="25391"/>
                    </a:cubicBezTo>
                    <a:lnTo>
                      <a:pt x="26505" y="14904"/>
                    </a:lnTo>
                    <a:cubicBezTo>
                      <a:pt x="26505" y="14904"/>
                      <a:pt x="17265" y="7001"/>
                      <a:pt x="16809" y="6545"/>
                    </a:cubicBezTo>
                    <a:cubicBezTo>
                      <a:pt x="14933" y="4698"/>
                      <a:pt x="13194" y="0"/>
                      <a:pt x="11279"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245"/>
              <p:cNvSpPr/>
              <p:nvPr/>
            </p:nvSpPr>
            <p:spPr>
              <a:xfrm>
                <a:off x="6149763" y="2581425"/>
                <a:ext cx="149075" cy="194250"/>
              </a:xfrm>
              <a:custGeom>
                <a:rect b="b" l="l" r="r" t="t"/>
                <a:pathLst>
                  <a:path extrusionOk="0" h="7770" w="5963">
                    <a:moveTo>
                      <a:pt x="85" y="1"/>
                    </a:moveTo>
                    <a:cubicBezTo>
                      <a:pt x="38" y="1"/>
                      <a:pt x="1" y="55"/>
                      <a:pt x="17" y="154"/>
                    </a:cubicBezTo>
                    <a:cubicBezTo>
                      <a:pt x="777" y="4166"/>
                      <a:pt x="2601" y="5686"/>
                      <a:pt x="5823" y="7753"/>
                    </a:cubicBezTo>
                    <a:cubicBezTo>
                      <a:pt x="5840" y="7765"/>
                      <a:pt x="5857" y="7769"/>
                      <a:pt x="5872" y="7769"/>
                    </a:cubicBezTo>
                    <a:cubicBezTo>
                      <a:pt x="5933" y="7769"/>
                      <a:pt x="5963" y="7686"/>
                      <a:pt x="5914" y="7661"/>
                    </a:cubicBezTo>
                    <a:cubicBezTo>
                      <a:pt x="2783" y="5260"/>
                      <a:pt x="1567" y="3862"/>
                      <a:pt x="199" y="123"/>
                    </a:cubicBezTo>
                    <a:cubicBezTo>
                      <a:pt x="172" y="40"/>
                      <a:pt x="125" y="1"/>
                      <a:pt x="8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245"/>
              <p:cNvSpPr/>
              <p:nvPr/>
            </p:nvSpPr>
            <p:spPr>
              <a:xfrm>
                <a:off x="6061788" y="2640750"/>
                <a:ext cx="159475" cy="205675"/>
              </a:xfrm>
              <a:custGeom>
                <a:rect b="b" l="l" r="r" t="t"/>
                <a:pathLst>
                  <a:path extrusionOk="0" h="8227" w="6379">
                    <a:moveTo>
                      <a:pt x="109" y="1"/>
                    </a:moveTo>
                    <a:cubicBezTo>
                      <a:pt x="52" y="1"/>
                      <a:pt x="1" y="94"/>
                      <a:pt x="41" y="212"/>
                    </a:cubicBezTo>
                    <a:cubicBezTo>
                      <a:pt x="1287" y="4194"/>
                      <a:pt x="3050" y="5775"/>
                      <a:pt x="6272" y="8206"/>
                    </a:cubicBezTo>
                    <a:cubicBezTo>
                      <a:pt x="6286" y="8221"/>
                      <a:pt x="6301" y="8227"/>
                      <a:pt x="6314" y="8227"/>
                    </a:cubicBezTo>
                    <a:cubicBezTo>
                      <a:pt x="6355" y="8227"/>
                      <a:pt x="6379" y="8169"/>
                      <a:pt x="6332" y="8146"/>
                    </a:cubicBezTo>
                    <a:cubicBezTo>
                      <a:pt x="3293" y="5380"/>
                      <a:pt x="1956" y="3860"/>
                      <a:pt x="193" y="91"/>
                    </a:cubicBezTo>
                    <a:cubicBezTo>
                      <a:pt x="171" y="27"/>
                      <a:pt x="139" y="1"/>
                      <a:pt x="1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245"/>
              <p:cNvSpPr/>
              <p:nvPr/>
            </p:nvSpPr>
            <p:spPr>
              <a:xfrm>
                <a:off x="5974063" y="2712700"/>
                <a:ext cx="172100" cy="195650"/>
              </a:xfrm>
              <a:custGeom>
                <a:rect b="b" l="l" r="r" t="t"/>
                <a:pathLst>
                  <a:path extrusionOk="0" h="7826" w="6884">
                    <a:moveTo>
                      <a:pt x="50" y="1"/>
                    </a:moveTo>
                    <a:cubicBezTo>
                      <a:pt x="10" y="1"/>
                      <a:pt x="1" y="80"/>
                      <a:pt x="54" y="222"/>
                    </a:cubicBezTo>
                    <a:cubicBezTo>
                      <a:pt x="1391" y="3626"/>
                      <a:pt x="3124" y="5784"/>
                      <a:pt x="6741" y="7821"/>
                    </a:cubicBezTo>
                    <a:cubicBezTo>
                      <a:pt x="6751" y="7824"/>
                      <a:pt x="6760" y="7826"/>
                      <a:pt x="6769" y="7826"/>
                    </a:cubicBezTo>
                    <a:cubicBezTo>
                      <a:pt x="6844" y="7826"/>
                      <a:pt x="6883" y="7723"/>
                      <a:pt x="6802" y="7669"/>
                    </a:cubicBezTo>
                    <a:cubicBezTo>
                      <a:pt x="3519" y="5389"/>
                      <a:pt x="2121" y="3657"/>
                      <a:pt x="176" y="131"/>
                    </a:cubicBezTo>
                    <a:cubicBezTo>
                      <a:pt x="125" y="42"/>
                      <a:pt x="79" y="1"/>
                      <a:pt x="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245"/>
              <p:cNvSpPr/>
              <p:nvPr/>
            </p:nvSpPr>
            <p:spPr>
              <a:xfrm>
                <a:off x="6258088" y="2557975"/>
                <a:ext cx="370075" cy="405275"/>
              </a:xfrm>
              <a:custGeom>
                <a:rect b="b" l="l" r="r" t="t"/>
                <a:pathLst>
                  <a:path extrusionOk="0" h="16211" w="14803">
                    <a:moveTo>
                      <a:pt x="2234" y="1"/>
                    </a:moveTo>
                    <a:cubicBezTo>
                      <a:pt x="1882" y="1"/>
                      <a:pt x="1614" y="93"/>
                      <a:pt x="1459" y="301"/>
                    </a:cubicBezTo>
                    <a:cubicBezTo>
                      <a:pt x="0" y="2308"/>
                      <a:pt x="3739" y="5955"/>
                      <a:pt x="5836" y="7505"/>
                    </a:cubicBezTo>
                    <a:cubicBezTo>
                      <a:pt x="5836" y="7505"/>
                      <a:pt x="2402" y="12156"/>
                      <a:pt x="4560" y="15347"/>
                    </a:cubicBezTo>
                    <a:cubicBezTo>
                      <a:pt x="4965" y="15962"/>
                      <a:pt x="5589" y="16210"/>
                      <a:pt x="6332" y="16210"/>
                    </a:cubicBezTo>
                    <a:cubicBezTo>
                      <a:pt x="9487" y="16210"/>
                      <a:pt x="14803" y="11730"/>
                      <a:pt x="14803" y="11730"/>
                    </a:cubicBezTo>
                    <a:cubicBezTo>
                      <a:pt x="14803" y="11730"/>
                      <a:pt x="12766" y="7201"/>
                      <a:pt x="11429" y="5408"/>
                    </a:cubicBezTo>
                    <a:cubicBezTo>
                      <a:pt x="10245" y="3855"/>
                      <a:pt x="4503" y="1"/>
                      <a:pt x="2234"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245"/>
              <p:cNvSpPr/>
              <p:nvPr/>
            </p:nvSpPr>
            <p:spPr>
              <a:xfrm>
                <a:off x="6274788" y="2582400"/>
                <a:ext cx="136050" cy="360650"/>
              </a:xfrm>
              <a:custGeom>
                <a:rect b="b" l="l" r="r" t="t"/>
                <a:pathLst>
                  <a:path extrusionOk="0" h="14426" w="5442">
                    <a:moveTo>
                      <a:pt x="567" y="1"/>
                    </a:moveTo>
                    <a:cubicBezTo>
                      <a:pt x="563" y="1"/>
                      <a:pt x="563" y="8"/>
                      <a:pt x="578" y="24"/>
                    </a:cubicBezTo>
                    <a:cubicBezTo>
                      <a:pt x="578" y="8"/>
                      <a:pt x="571" y="1"/>
                      <a:pt x="567" y="1"/>
                    </a:cubicBezTo>
                    <a:close/>
                    <a:moveTo>
                      <a:pt x="578" y="24"/>
                    </a:moveTo>
                    <a:lnTo>
                      <a:pt x="578" y="24"/>
                    </a:lnTo>
                    <a:cubicBezTo>
                      <a:pt x="1" y="2942"/>
                      <a:pt x="2797" y="4917"/>
                      <a:pt x="4773" y="6589"/>
                    </a:cubicBezTo>
                    <a:cubicBezTo>
                      <a:pt x="3193" y="8717"/>
                      <a:pt x="2220" y="12030"/>
                      <a:pt x="3618" y="14401"/>
                    </a:cubicBezTo>
                    <a:cubicBezTo>
                      <a:pt x="3627" y="14418"/>
                      <a:pt x="3644" y="14426"/>
                      <a:pt x="3662" y="14426"/>
                    </a:cubicBezTo>
                    <a:cubicBezTo>
                      <a:pt x="3707" y="14426"/>
                      <a:pt x="3761" y="14383"/>
                      <a:pt x="3740" y="14340"/>
                    </a:cubicBezTo>
                    <a:cubicBezTo>
                      <a:pt x="2737" y="11999"/>
                      <a:pt x="3983" y="8747"/>
                      <a:pt x="5290" y="6711"/>
                    </a:cubicBezTo>
                    <a:cubicBezTo>
                      <a:pt x="5411" y="6619"/>
                      <a:pt x="5442" y="6407"/>
                      <a:pt x="5320" y="6315"/>
                    </a:cubicBezTo>
                    <a:cubicBezTo>
                      <a:pt x="3405" y="4674"/>
                      <a:pt x="548" y="2820"/>
                      <a:pt x="578" y="24"/>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245"/>
              <p:cNvSpPr/>
              <p:nvPr/>
            </p:nvSpPr>
            <p:spPr>
              <a:xfrm>
                <a:off x="6417663" y="2635425"/>
                <a:ext cx="1292250" cy="852900"/>
              </a:xfrm>
              <a:custGeom>
                <a:rect b="b" l="l" r="r" t="t"/>
                <a:pathLst>
                  <a:path extrusionOk="0" h="34116" w="51690">
                    <a:moveTo>
                      <a:pt x="48450" y="0"/>
                    </a:moveTo>
                    <a:cubicBezTo>
                      <a:pt x="47438" y="0"/>
                      <a:pt x="46174" y="450"/>
                      <a:pt x="44895" y="1246"/>
                    </a:cubicBezTo>
                    <a:cubicBezTo>
                      <a:pt x="40797" y="3796"/>
                      <a:pt x="23178" y="15410"/>
                      <a:pt x="21830" y="15410"/>
                    </a:cubicBezTo>
                    <a:cubicBezTo>
                      <a:pt x="21828" y="15410"/>
                      <a:pt x="21826" y="15410"/>
                      <a:pt x="21824" y="15410"/>
                    </a:cubicBezTo>
                    <a:cubicBezTo>
                      <a:pt x="20517" y="15350"/>
                      <a:pt x="12098" y="9301"/>
                      <a:pt x="12098" y="9301"/>
                    </a:cubicBezTo>
                    <a:lnTo>
                      <a:pt x="0" y="27751"/>
                    </a:lnTo>
                    <a:cubicBezTo>
                      <a:pt x="0" y="27751"/>
                      <a:pt x="15565" y="34116"/>
                      <a:pt x="23578" y="34116"/>
                    </a:cubicBezTo>
                    <a:cubicBezTo>
                      <a:pt x="23779" y="34116"/>
                      <a:pt x="23974" y="34112"/>
                      <a:pt x="24165" y="34104"/>
                    </a:cubicBezTo>
                    <a:cubicBezTo>
                      <a:pt x="31977" y="33769"/>
                      <a:pt x="46445" y="12675"/>
                      <a:pt x="48907" y="7720"/>
                    </a:cubicBezTo>
                    <a:cubicBezTo>
                      <a:pt x="51690" y="2197"/>
                      <a:pt x="50685" y="0"/>
                      <a:pt x="4845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245"/>
              <p:cNvSpPr/>
              <p:nvPr/>
            </p:nvSpPr>
            <p:spPr>
              <a:xfrm>
                <a:off x="6692738" y="3250150"/>
                <a:ext cx="14475" cy="82850"/>
              </a:xfrm>
              <a:custGeom>
                <a:rect b="b" l="l" r="r" t="t"/>
                <a:pathLst>
                  <a:path extrusionOk="0" h="3314" w="579">
                    <a:moveTo>
                      <a:pt x="517" y="1"/>
                    </a:moveTo>
                    <a:cubicBezTo>
                      <a:pt x="305" y="518"/>
                      <a:pt x="183" y="1065"/>
                      <a:pt x="92" y="1612"/>
                    </a:cubicBezTo>
                    <a:cubicBezTo>
                      <a:pt x="1" y="2189"/>
                      <a:pt x="1" y="2736"/>
                      <a:pt x="61" y="3314"/>
                    </a:cubicBezTo>
                    <a:cubicBezTo>
                      <a:pt x="274" y="2797"/>
                      <a:pt x="396" y="2250"/>
                      <a:pt x="487" y="1673"/>
                    </a:cubicBezTo>
                    <a:cubicBezTo>
                      <a:pt x="548" y="1126"/>
                      <a:pt x="578" y="548"/>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245"/>
              <p:cNvSpPr/>
              <p:nvPr/>
            </p:nvSpPr>
            <p:spPr>
              <a:xfrm>
                <a:off x="7296088" y="3157450"/>
                <a:ext cx="15225" cy="82850"/>
              </a:xfrm>
              <a:custGeom>
                <a:rect b="b" l="l" r="r" t="t"/>
                <a:pathLst>
                  <a:path extrusionOk="0" h="3314" w="609">
                    <a:moveTo>
                      <a:pt x="518" y="1"/>
                    </a:moveTo>
                    <a:cubicBezTo>
                      <a:pt x="305" y="517"/>
                      <a:pt x="153" y="1064"/>
                      <a:pt x="92" y="1642"/>
                    </a:cubicBezTo>
                    <a:cubicBezTo>
                      <a:pt x="1" y="2189"/>
                      <a:pt x="1" y="2767"/>
                      <a:pt x="62" y="3314"/>
                    </a:cubicBezTo>
                    <a:cubicBezTo>
                      <a:pt x="457" y="2250"/>
                      <a:pt x="609" y="1125"/>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245"/>
              <p:cNvSpPr/>
              <p:nvPr/>
            </p:nvSpPr>
            <p:spPr>
              <a:xfrm>
                <a:off x="7248213" y="2876750"/>
                <a:ext cx="82850" cy="13550"/>
              </a:xfrm>
              <a:custGeom>
                <a:rect b="b" l="l" r="r" t="t"/>
                <a:pathLst>
                  <a:path extrusionOk="0" h="542" w="3314">
                    <a:moveTo>
                      <a:pt x="752" y="1"/>
                    </a:moveTo>
                    <a:cubicBezTo>
                      <a:pt x="499" y="1"/>
                      <a:pt x="247" y="16"/>
                      <a:pt x="1" y="43"/>
                    </a:cubicBezTo>
                    <a:cubicBezTo>
                      <a:pt x="518" y="256"/>
                      <a:pt x="1065" y="377"/>
                      <a:pt x="1612" y="469"/>
                    </a:cubicBezTo>
                    <a:cubicBezTo>
                      <a:pt x="1930" y="519"/>
                      <a:pt x="2238" y="541"/>
                      <a:pt x="2548" y="541"/>
                    </a:cubicBezTo>
                    <a:cubicBezTo>
                      <a:pt x="2801" y="541"/>
                      <a:pt x="3054" y="526"/>
                      <a:pt x="3314" y="499"/>
                    </a:cubicBezTo>
                    <a:cubicBezTo>
                      <a:pt x="2797" y="286"/>
                      <a:pt x="2220" y="165"/>
                      <a:pt x="1673" y="73"/>
                    </a:cubicBezTo>
                    <a:cubicBezTo>
                      <a:pt x="1371" y="23"/>
                      <a:pt x="1061" y="1"/>
                      <a:pt x="7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245"/>
              <p:cNvSpPr/>
              <p:nvPr/>
            </p:nvSpPr>
            <p:spPr>
              <a:xfrm>
                <a:off x="6761888" y="3036175"/>
                <a:ext cx="82850" cy="13425"/>
              </a:xfrm>
              <a:custGeom>
                <a:rect b="b" l="l" r="r" t="t"/>
                <a:pathLst>
                  <a:path extrusionOk="0" h="537" w="3314">
                    <a:moveTo>
                      <a:pt x="611" y="1"/>
                    </a:moveTo>
                    <a:cubicBezTo>
                      <a:pt x="405" y="1"/>
                      <a:pt x="201" y="8"/>
                      <a:pt x="1" y="19"/>
                    </a:cubicBezTo>
                    <a:cubicBezTo>
                      <a:pt x="517" y="231"/>
                      <a:pt x="1064" y="383"/>
                      <a:pt x="1642" y="444"/>
                    </a:cubicBezTo>
                    <a:cubicBezTo>
                      <a:pt x="1995" y="503"/>
                      <a:pt x="2349" y="537"/>
                      <a:pt x="2710" y="537"/>
                    </a:cubicBezTo>
                    <a:cubicBezTo>
                      <a:pt x="2908" y="537"/>
                      <a:pt x="3109" y="527"/>
                      <a:pt x="3314" y="505"/>
                    </a:cubicBezTo>
                    <a:cubicBezTo>
                      <a:pt x="2797" y="292"/>
                      <a:pt x="2250" y="140"/>
                      <a:pt x="1672" y="80"/>
                    </a:cubicBezTo>
                    <a:cubicBezTo>
                      <a:pt x="1326" y="22"/>
                      <a:pt x="966" y="1"/>
                      <a:pt x="6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245"/>
              <p:cNvSpPr/>
              <p:nvPr/>
            </p:nvSpPr>
            <p:spPr>
              <a:xfrm>
                <a:off x="6911588" y="3477375"/>
                <a:ext cx="3825" cy="2300"/>
              </a:xfrm>
              <a:custGeom>
                <a:rect b="b" l="l" r="r" t="t"/>
                <a:pathLst>
                  <a:path extrusionOk="0" h="92" w="153">
                    <a:moveTo>
                      <a:pt x="153" y="0"/>
                    </a:moveTo>
                    <a:lnTo>
                      <a:pt x="1" y="91"/>
                    </a:lnTo>
                    <a:lnTo>
                      <a:pt x="92" y="91"/>
                    </a:lnTo>
                    <a:cubicBezTo>
                      <a:pt x="122" y="61"/>
                      <a:pt x="153" y="31"/>
                      <a:pt x="1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245"/>
              <p:cNvSpPr/>
              <p:nvPr/>
            </p:nvSpPr>
            <p:spPr>
              <a:xfrm>
                <a:off x="6572688" y="3116425"/>
                <a:ext cx="66875" cy="50925"/>
              </a:xfrm>
              <a:custGeom>
                <a:rect b="b" l="l" r="r" t="t"/>
                <a:pathLst>
                  <a:path extrusionOk="0" h="2037" w="2675">
                    <a:moveTo>
                      <a:pt x="2675" y="0"/>
                    </a:moveTo>
                    <a:lnTo>
                      <a:pt x="2675" y="0"/>
                    </a:lnTo>
                    <a:cubicBezTo>
                      <a:pt x="1641" y="487"/>
                      <a:pt x="730" y="1155"/>
                      <a:pt x="0" y="2037"/>
                    </a:cubicBezTo>
                    <a:cubicBezTo>
                      <a:pt x="517" y="1794"/>
                      <a:pt x="1003" y="1520"/>
                      <a:pt x="1429" y="1186"/>
                    </a:cubicBezTo>
                    <a:cubicBezTo>
                      <a:pt x="1885" y="851"/>
                      <a:pt x="2310" y="456"/>
                      <a:pt x="2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245"/>
              <p:cNvSpPr/>
              <p:nvPr/>
            </p:nvSpPr>
            <p:spPr>
              <a:xfrm>
                <a:off x="7078013" y="3011550"/>
                <a:ext cx="66900" cy="50950"/>
              </a:xfrm>
              <a:custGeom>
                <a:rect b="b" l="l" r="r" t="t"/>
                <a:pathLst>
                  <a:path extrusionOk="0" h="2038" w="2676">
                    <a:moveTo>
                      <a:pt x="2675" y="1"/>
                    </a:moveTo>
                    <a:lnTo>
                      <a:pt x="2675" y="1"/>
                    </a:lnTo>
                    <a:cubicBezTo>
                      <a:pt x="2158" y="244"/>
                      <a:pt x="1672" y="517"/>
                      <a:pt x="1246" y="882"/>
                    </a:cubicBezTo>
                    <a:cubicBezTo>
                      <a:pt x="791" y="1216"/>
                      <a:pt x="365" y="1581"/>
                      <a:pt x="0" y="2037"/>
                    </a:cubicBezTo>
                    <a:cubicBezTo>
                      <a:pt x="517" y="1794"/>
                      <a:pt x="1003" y="1520"/>
                      <a:pt x="1459" y="1186"/>
                    </a:cubicBezTo>
                    <a:cubicBezTo>
                      <a:pt x="1915" y="852"/>
                      <a:pt x="2341" y="457"/>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245"/>
              <p:cNvSpPr/>
              <p:nvPr/>
            </p:nvSpPr>
            <p:spPr>
              <a:xfrm>
                <a:off x="6910838" y="3206850"/>
                <a:ext cx="50175" cy="66900"/>
              </a:xfrm>
              <a:custGeom>
                <a:rect b="b" l="l" r="r" t="t"/>
                <a:pathLst>
                  <a:path extrusionOk="0" h="2676" w="2007">
                    <a:moveTo>
                      <a:pt x="0" y="0"/>
                    </a:moveTo>
                    <a:lnTo>
                      <a:pt x="0" y="0"/>
                    </a:lnTo>
                    <a:cubicBezTo>
                      <a:pt x="456" y="1034"/>
                      <a:pt x="1155" y="1946"/>
                      <a:pt x="2006" y="2675"/>
                    </a:cubicBezTo>
                    <a:cubicBezTo>
                      <a:pt x="1550" y="1642"/>
                      <a:pt x="851" y="73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245"/>
              <p:cNvSpPr/>
              <p:nvPr/>
            </p:nvSpPr>
            <p:spPr>
              <a:xfrm>
                <a:off x="7390313" y="2990275"/>
                <a:ext cx="50950" cy="66900"/>
              </a:xfrm>
              <a:custGeom>
                <a:rect b="b" l="l" r="r" t="t"/>
                <a:pathLst>
                  <a:path extrusionOk="0" h="2676" w="2038">
                    <a:moveTo>
                      <a:pt x="1" y="1"/>
                    </a:moveTo>
                    <a:lnTo>
                      <a:pt x="1" y="1"/>
                    </a:lnTo>
                    <a:cubicBezTo>
                      <a:pt x="244" y="517"/>
                      <a:pt x="518" y="1004"/>
                      <a:pt x="882" y="1460"/>
                    </a:cubicBezTo>
                    <a:cubicBezTo>
                      <a:pt x="1217" y="1916"/>
                      <a:pt x="1581" y="2311"/>
                      <a:pt x="2037" y="2675"/>
                    </a:cubicBezTo>
                    <a:cubicBezTo>
                      <a:pt x="1551" y="1642"/>
                      <a:pt x="882" y="730"/>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245"/>
              <p:cNvSpPr/>
              <p:nvPr/>
            </p:nvSpPr>
            <p:spPr>
              <a:xfrm>
                <a:off x="6537713" y="2939775"/>
                <a:ext cx="249525" cy="404175"/>
              </a:xfrm>
              <a:custGeom>
                <a:rect b="b" l="l" r="r" t="t"/>
                <a:pathLst>
                  <a:path extrusionOk="0" h="16167" w="9981">
                    <a:moveTo>
                      <a:pt x="9846" y="1"/>
                    </a:moveTo>
                    <a:cubicBezTo>
                      <a:pt x="9812" y="1"/>
                      <a:pt x="9778" y="14"/>
                      <a:pt x="9758" y="45"/>
                    </a:cubicBezTo>
                    <a:cubicBezTo>
                      <a:pt x="8147" y="2720"/>
                      <a:pt x="6384" y="5364"/>
                      <a:pt x="4743" y="8039"/>
                    </a:cubicBezTo>
                    <a:cubicBezTo>
                      <a:pt x="3132" y="10683"/>
                      <a:pt x="1460" y="13358"/>
                      <a:pt x="1" y="16094"/>
                    </a:cubicBezTo>
                    <a:cubicBezTo>
                      <a:pt x="1" y="16138"/>
                      <a:pt x="33" y="16166"/>
                      <a:pt x="63" y="16166"/>
                    </a:cubicBezTo>
                    <a:cubicBezTo>
                      <a:pt x="74" y="16166"/>
                      <a:pt x="84" y="16163"/>
                      <a:pt x="92" y="16155"/>
                    </a:cubicBezTo>
                    <a:cubicBezTo>
                      <a:pt x="1946" y="13662"/>
                      <a:pt x="3709" y="11048"/>
                      <a:pt x="5290" y="8373"/>
                    </a:cubicBezTo>
                    <a:cubicBezTo>
                      <a:pt x="6931" y="5668"/>
                      <a:pt x="8420" y="2902"/>
                      <a:pt x="9940" y="136"/>
                    </a:cubicBezTo>
                    <a:cubicBezTo>
                      <a:pt x="9981" y="55"/>
                      <a:pt x="9913" y="1"/>
                      <a:pt x="984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245"/>
              <p:cNvSpPr/>
              <p:nvPr/>
            </p:nvSpPr>
            <p:spPr>
              <a:xfrm>
                <a:off x="6850788" y="2635300"/>
                <a:ext cx="859850" cy="852900"/>
              </a:xfrm>
              <a:custGeom>
                <a:rect b="b" l="l" r="r" t="t"/>
                <a:pathLst>
                  <a:path extrusionOk="0" h="34116" w="34394">
                    <a:moveTo>
                      <a:pt x="31099" y="0"/>
                    </a:moveTo>
                    <a:cubicBezTo>
                      <a:pt x="31038" y="0"/>
                      <a:pt x="30976" y="2"/>
                      <a:pt x="30913" y="5"/>
                    </a:cubicBezTo>
                    <a:cubicBezTo>
                      <a:pt x="23041" y="8485"/>
                      <a:pt x="6080" y="26814"/>
                      <a:pt x="1" y="33288"/>
                    </a:cubicBezTo>
                    <a:cubicBezTo>
                      <a:pt x="2354" y="33792"/>
                      <a:pt x="4578" y="34116"/>
                      <a:pt x="6388" y="34116"/>
                    </a:cubicBezTo>
                    <a:cubicBezTo>
                      <a:pt x="6542" y="34116"/>
                      <a:pt x="6692" y="34113"/>
                      <a:pt x="6840" y="34109"/>
                    </a:cubicBezTo>
                    <a:cubicBezTo>
                      <a:pt x="14652" y="33774"/>
                      <a:pt x="29120" y="12680"/>
                      <a:pt x="31582" y="7725"/>
                    </a:cubicBezTo>
                    <a:cubicBezTo>
                      <a:pt x="34393" y="2192"/>
                      <a:pt x="33344" y="0"/>
                      <a:pt x="31099" y="0"/>
                    </a:cubicBezTo>
                    <a:close/>
                  </a:path>
                </a:pathLst>
              </a:custGeom>
              <a:solidFill>
                <a:srgbClr val="263238">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245"/>
              <p:cNvSpPr/>
              <p:nvPr/>
            </p:nvSpPr>
            <p:spPr>
              <a:xfrm>
                <a:off x="7183638" y="2656875"/>
                <a:ext cx="1243200" cy="1395750"/>
              </a:xfrm>
              <a:custGeom>
                <a:rect b="b" l="l" r="r" t="t"/>
                <a:pathLst>
                  <a:path extrusionOk="0" h="55830" w="49728">
                    <a:moveTo>
                      <a:pt x="17648" y="0"/>
                    </a:moveTo>
                    <a:cubicBezTo>
                      <a:pt x="15023" y="0"/>
                      <a:pt x="12118" y="1076"/>
                      <a:pt x="10304" y="3488"/>
                    </a:cubicBezTo>
                    <a:cubicBezTo>
                      <a:pt x="7751" y="6923"/>
                      <a:pt x="639" y="20480"/>
                      <a:pt x="335" y="25373"/>
                    </a:cubicBezTo>
                    <a:cubicBezTo>
                      <a:pt x="0" y="30267"/>
                      <a:pt x="3830" y="35100"/>
                      <a:pt x="3830" y="35100"/>
                    </a:cubicBezTo>
                    <a:lnTo>
                      <a:pt x="3860" y="55830"/>
                    </a:lnTo>
                    <a:lnTo>
                      <a:pt x="49728" y="55830"/>
                    </a:lnTo>
                    <a:cubicBezTo>
                      <a:pt x="49728" y="55830"/>
                      <a:pt x="31885" y="10692"/>
                      <a:pt x="22402" y="1604"/>
                    </a:cubicBezTo>
                    <a:cubicBezTo>
                      <a:pt x="21315" y="568"/>
                      <a:pt x="19555" y="0"/>
                      <a:pt x="17648"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245"/>
              <p:cNvSpPr/>
              <p:nvPr/>
            </p:nvSpPr>
            <p:spPr>
              <a:xfrm>
                <a:off x="7425288" y="3546525"/>
                <a:ext cx="14450" cy="82850"/>
              </a:xfrm>
              <a:custGeom>
                <a:rect b="b" l="l" r="r" t="t"/>
                <a:pathLst>
                  <a:path extrusionOk="0" h="3314" w="578">
                    <a:moveTo>
                      <a:pt x="517" y="0"/>
                    </a:moveTo>
                    <a:cubicBezTo>
                      <a:pt x="304" y="517"/>
                      <a:pt x="182" y="1094"/>
                      <a:pt x="91" y="1642"/>
                    </a:cubicBezTo>
                    <a:cubicBezTo>
                      <a:pt x="30" y="2189"/>
                      <a:pt x="0" y="2766"/>
                      <a:pt x="61" y="3313"/>
                    </a:cubicBezTo>
                    <a:cubicBezTo>
                      <a:pt x="274" y="2797"/>
                      <a:pt x="395" y="2249"/>
                      <a:pt x="486" y="1702"/>
                    </a:cubicBezTo>
                    <a:cubicBezTo>
                      <a:pt x="578" y="1125"/>
                      <a:pt x="578" y="578"/>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245"/>
              <p:cNvSpPr/>
              <p:nvPr/>
            </p:nvSpPr>
            <p:spPr>
              <a:xfrm>
                <a:off x="8213288" y="3758525"/>
                <a:ext cx="14450" cy="83625"/>
              </a:xfrm>
              <a:custGeom>
                <a:rect b="b" l="l" r="r" t="t"/>
                <a:pathLst>
                  <a:path extrusionOk="0" h="3345" w="578">
                    <a:moveTo>
                      <a:pt x="517" y="1"/>
                    </a:moveTo>
                    <a:cubicBezTo>
                      <a:pt x="304" y="517"/>
                      <a:pt x="183" y="1095"/>
                      <a:pt x="122" y="1642"/>
                    </a:cubicBezTo>
                    <a:cubicBezTo>
                      <a:pt x="0" y="2189"/>
                      <a:pt x="0" y="2767"/>
                      <a:pt x="61" y="3344"/>
                    </a:cubicBezTo>
                    <a:cubicBezTo>
                      <a:pt x="274" y="2827"/>
                      <a:pt x="396" y="2250"/>
                      <a:pt x="487" y="1703"/>
                    </a:cubicBezTo>
                    <a:cubicBezTo>
                      <a:pt x="578" y="1125"/>
                      <a:pt x="578" y="578"/>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245"/>
              <p:cNvSpPr/>
              <p:nvPr/>
            </p:nvSpPr>
            <p:spPr>
              <a:xfrm>
                <a:off x="7718588" y="3944700"/>
                <a:ext cx="14475" cy="82850"/>
              </a:xfrm>
              <a:custGeom>
                <a:rect b="b" l="l" r="r" t="t"/>
                <a:pathLst>
                  <a:path extrusionOk="0" h="3314" w="579">
                    <a:moveTo>
                      <a:pt x="518" y="0"/>
                    </a:moveTo>
                    <a:lnTo>
                      <a:pt x="518" y="0"/>
                    </a:lnTo>
                    <a:cubicBezTo>
                      <a:pt x="305" y="517"/>
                      <a:pt x="153" y="1064"/>
                      <a:pt x="92" y="1642"/>
                    </a:cubicBezTo>
                    <a:cubicBezTo>
                      <a:pt x="1" y="2189"/>
                      <a:pt x="1" y="2766"/>
                      <a:pt x="62" y="3314"/>
                    </a:cubicBezTo>
                    <a:cubicBezTo>
                      <a:pt x="274" y="2797"/>
                      <a:pt x="396" y="2250"/>
                      <a:pt x="487" y="1672"/>
                    </a:cubicBezTo>
                    <a:cubicBezTo>
                      <a:pt x="548" y="1125"/>
                      <a:pt x="578" y="548"/>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245"/>
              <p:cNvSpPr/>
              <p:nvPr/>
            </p:nvSpPr>
            <p:spPr>
              <a:xfrm>
                <a:off x="7604613" y="3092850"/>
                <a:ext cx="15225" cy="82875"/>
              </a:xfrm>
              <a:custGeom>
                <a:rect b="b" l="l" r="r" t="t"/>
                <a:pathLst>
                  <a:path extrusionOk="0" h="3315" w="609">
                    <a:moveTo>
                      <a:pt x="517" y="1"/>
                    </a:moveTo>
                    <a:cubicBezTo>
                      <a:pt x="304" y="518"/>
                      <a:pt x="152" y="1065"/>
                      <a:pt x="92" y="1642"/>
                    </a:cubicBezTo>
                    <a:cubicBezTo>
                      <a:pt x="0" y="2189"/>
                      <a:pt x="0" y="2767"/>
                      <a:pt x="61" y="3314"/>
                    </a:cubicBezTo>
                    <a:cubicBezTo>
                      <a:pt x="456" y="2281"/>
                      <a:pt x="608" y="1126"/>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245"/>
              <p:cNvSpPr/>
              <p:nvPr/>
            </p:nvSpPr>
            <p:spPr>
              <a:xfrm>
                <a:off x="7909338" y="3435575"/>
                <a:ext cx="15975" cy="83600"/>
              </a:xfrm>
              <a:custGeom>
                <a:rect b="b" l="l" r="r" t="t"/>
                <a:pathLst>
                  <a:path extrusionOk="0" h="3344" w="639">
                    <a:moveTo>
                      <a:pt x="517" y="0"/>
                    </a:moveTo>
                    <a:lnTo>
                      <a:pt x="517" y="0"/>
                    </a:lnTo>
                    <a:cubicBezTo>
                      <a:pt x="304" y="517"/>
                      <a:pt x="183" y="1095"/>
                      <a:pt x="122" y="1642"/>
                    </a:cubicBezTo>
                    <a:cubicBezTo>
                      <a:pt x="31" y="2189"/>
                      <a:pt x="0" y="2766"/>
                      <a:pt x="61" y="3344"/>
                    </a:cubicBezTo>
                    <a:cubicBezTo>
                      <a:pt x="456" y="2280"/>
                      <a:pt x="638" y="1125"/>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245"/>
              <p:cNvSpPr/>
              <p:nvPr/>
            </p:nvSpPr>
            <p:spPr>
              <a:xfrm>
                <a:off x="7296088" y="3157450"/>
                <a:ext cx="15225" cy="82850"/>
              </a:xfrm>
              <a:custGeom>
                <a:rect b="b" l="l" r="r" t="t"/>
                <a:pathLst>
                  <a:path extrusionOk="0" h="3314" w="609">
                    <a:moveTo>
                      <a:pt x="518" y="1"/>
                    </a:moveTo>
                    <a:cubicBezTo>
                      <a:pt x="305" y="517"/>
                      <a:pt x="153" y="1064"/>
                      <a:pt x="92" y="1642"/>
                    </a:cubicBezTo>
                    <a:cubicBezTo>
                      <a:pt x="1" y="2189"/>
                      <a:pt x="1" y="2767"/>
                      <a:pt x="62" y="3314"/>
                    </a:cubicBezTo>
                    <a:cubicBezTo>
                      <a:pt x="457" y="2250"/>
                      <a:pt x="609" y="1125"/>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245"/>
              <p:cNvSpPr/>
              <p:nvPr/>
            </p:nvSpPr>
            <p:spPr>
              <a:xfrm>
                <a:off x="7617538" y="3565225"/>
                <a:ext cx="82850" cy="13100"/>
              </a:xfrm>
              <a:custGeom>
                <a:rect b="b" l="l" r="r" t="t"/>
                <a:pathLst>
                  <a:path extrusionOk="0" h="524" w="3314">
                    <a:moveTo>
                      <a:pt x="754" y="0"/>
                    </a:moveTo>
                    <a:cubicBezTo>
                      <a:pt x="498" y="0"/>
                      <a:pt x="246" y="15"/>
                      <a:pt x="0" y="42"/>
                    </a:cubicBezTo>
                    <a:cubicBezTo>
                      <a:pt x="865" y="363"/>
                      <a:pt x="1769" y="524"/>
                      <a:pt x="2681" y="524"/>
                    </a:cubicBezTo>
                    <a:cubicBezTo>
                      <a:pt x="2892" y="524"/>
                      <a:pt x="3102" y="515"/>
                      <a:pt x="3313" y="498"/>
                    </a:cubicBezTo>
                    <a:cubicBezTo>
                      <a:pt x="2797" y="286"/>
                      <a:pt x="2249" y="164"/>
                      <a:pt x="1702" y="73"/>
                    </a:cubicBezTo>
                    <a:cubicBezTo>
                      <a:pt x="1384" y="23"/>
                      <a:pt x="1066" y="0"/>
                      <a:pt x="7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245"/>
              <p:cNvSpPr/>
              <p:nvPr/>
            </p:nvSpPr>
            <p:spPr>
              <a:xfrm>
                <a:off x="7963288" y="3237375"/>
                <a:ext cx="82850" cy="13275"/>
              </a:xfrm>
              <a:custGeom>
                <a:rect b="b" l="l" r="r" t="t"/>
                <a:pathLst>
                  <a:path extrusionOk="0" h="531" w="3314">
                    <a:moveTo>
                      <a:pt x="625" y="0"/>
                    </a:moveTo>
                    <a:cubicBezTo>
                      <a:pt x="417" y="0"/>
                      <a:pt x="209" y="9"/>
                      <a:pt x="0" y="26"/>
                    </a:cubicBezTo>
                    <a:cubicBezTo>
                      <a:pt x="517" y="238"/>
                      <a:pt x="1064" y="390"/>
                      <a:pt x="1642" y="451"/>
                    </a:cubicBezTo>
                    <a:cubicBezTo>
                      <a:pt x="1988" y="509"/>
                      <a:pt x="2348" y="530"/>
                      <a:pt x="2703" y="530"/>
                    </a:cubicBezTo>
                    <a:cubicBezTo>
                      <a:pt x="2909" y="530"/>
                      <a:pt x="3113" y="523"/>
                      <a:pt x="3313" y="512"/>
                    </a:cubicBezTo>
                    <a:cubicBezTo>
                      <a:pt x="2447" y="165"/>
                      <a:pt x="1540" y="0"/>
                      <a:pt x="6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245"/>
              <p:cNvSpPr/>
              <p:nvPr/>
            </p:nvSpPr>
            <p:spPr>
              <a:xfrm>
                <a:off x="7346238" y="3950750"/>
                <a:ext cx="82875" cy="13275"/>
              </a:xfrm>
              <a:custGeom>
                <a:rect b="b" l="l" r="r" t="t"/>
                <a:pathLst>
                  <a:path extrusionOk="0" h="531" w="3315">
                    <a:moveTo>
                      <a:pt x="606" y="0"/>
                    </a:moveTo>
                    <a:cubicBezTo>
                      <a:pt x="406" y="0"/>
                      <a:pt x="206" y="10"/>
                      <a:pt x="1" y="32"/>
                    </a:cubicBezTo>
                    <a:cubicBezTo>
                      <a:pt x="518" y="245"/>
                      <a:pt x="1095" y="397"/>
                      <a:pt x="1642" y="458"/>
                    </a:cubicBezTo>
                    <a:cubicBezTo>
                      <a:pt x="1943" y="508"/>
                      <a:pt x="2254" y="530"/>
                      <a:pt x="2563" y="530"/>
                    </a:cubicBezTo>
                    <a:cubicBezTo>
                      <a:pt x="2816" y="530"/>
                      <a:pt x="3068" y="515"/>
                      <a:pt x="3314" y="488"/>
                    </a:cubicBezTo>
                    <a:cubicBezTo>
                      <a:pt x="2797" y="275"/>
                      <a:pt x="2250" y="154"/>
                      <a:pt x="1703" y="93"/>
                    </a:cubicBezTo>
                    <a:cubicBezTo>
                      <a:pt x="1330" y="34"/>
                      <a:pt x="970" y="0"/>
                      <a:pt x="6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245"/>
              <p:cNvSpPr/>
              <p:nvPr/>
            </p:nvSpPr>
            <p:spPr>
              <a:xfrm>
                <a:off x="7989888" y="3666875"/>
                <a:ext cx="82850" cy="13425"/>
              </a:xfrm>
              <a:custGeom>
                <a:rect b="b" l="l" r="r" t="t"/>
                <a:pathLst>
                  <a:path extrusionOk="0" h="537" w="3314">
                    <a:moveTo>
                      <a:pt x="610" y="1"/>
                    </a:moveTo>
                    <a:cubicBezTo>
                      <a:pt x="405" y="1"/>
                      <a:pt x="200" y="8"/>
                      <a:pt x="0" y="19"/>
                    </a:cubicBezTo>
                    <a:cubicBezTo>
                      <a:pt x="517" y="232"/>
                      <a:pt x="1064" y="384"/>
                      <a:pt x="1611" y="445"/>
                    </a:cubicBezTo>
                    <a:cubicBezTo>
                      <a:pt x="1984" y="503"/>
                      <a:pt x="2344" y="537"/>
                      <a:pt x="2708" y="537"/>
                    </a:cubicBezTo>
                    <a:cubicBezTo>
                      <a:pt x="2908" y="537"/>
                      <a:pt x="3109" y="527"/>
                      <a:pt x="3313" y="505"/>
                    </a:cubicBezTo>
                    <a:cubicBezTo>
                      <a:pt x="2766" y="293"/>
                      <a:pt x="2219" y="141"/>
                      <a:pt x="1672" y="80"/>
                    </a:cubicBezTo>
                    <a:cubicBezTo>
                      <a:pt x="1325" y="22"/>
                      <a:pt x="966" y="1"/>
                      <a:pt x="6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245"/>
              <p:cNvSpPr/>
              <p:nvPr/>
            </p:nvSpPr>
            <p:spPr>
              <a:xfrm>
                <a:off x="7530138" y="3784350"/>
                <a:ext cx="66900" cy="50950"/>
              </a:xfrm>
              <a:custGeom>
                <a:rect b="b" l="l" r="r" t="t"/>
                <a:pathLst>
                  <a:path extrusionOk="0" h="2038" w="2676">
                    <a:moveTo>
                      <a:pt x="2675" y="1"/>
                    </a:moveTo>
                    <a:lnTo>
                      <a:pt x="2675" y="1"/>
                    </a:lnTo>
                    <a:cubicBezTo>
                      <a:pt x="2159" y="244"/>
                      <a:pt x="1672" y="518"/>
                      <a:pt x="1217" y="882"/>
                    </a:cubicBezTo>
                    <a:cubicBezTo>
                      <a:pt x="761" y="1186"/>
                      <a:pt x="335" y="1582"/>
                      <a:pt x="1" y="2037"/>
                    </a:cubicBezTo>
                    <a:cubicBezTo>
                      <a:pt x="1034" y="1551"/>
                      <a:pt x="1946" y="882"/>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245"/>
              <p:cNvSpPr/>
              <p:nvPr/>
            </p:nvSpPr>
            <p:spPr>
              <a:xfrm>
                <a:off x="7963288" y="3867200"/>
                <a:ext cx="66900" cy="50925"/>
              </a:xfrm>
              <a:custGeom>
                <a:rect b="b" l="l" r="r" t="t"/>
                <a:pathLst>
                  <a:path extrusionOk="0" h="2037" w="2676">
                    <a:moveTo>
                      <a:pt x="2675" y="0"/>
                    </a:moveTo>
                    <a:lnTo>
                      <a:pt x="2675" y="0"/>
                    </a:lnTo>
                    <a:cubicBezTo>
                      <a:pt x="2158" y="213"/>
                      <a:pt x="1672" y="517"/>
                      <a:pt x="1216" y="851"/>
                    </a:cubicBezTo>
                    <a:cubicBezTo>
                      <a:pt x="760" y="1186"/>
                      <a:pt x="365" y="1581"/>
                      <a:pt x="0" y="2037"/>
                    </a:cubicBezTo>
                    <a:lnTo>
                      <a:pt x="31" y="2037"/>
                    </a:lnTo>
                    <a:cubicBezTo>
                      <a:pt x="1034" y="1550"/>
                      <a:pt x="1946" y="882"/>
                      <a:pt x="2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245"/>
              <p:cNvSpPr/>
              <p:nvPr/>
            </p:nvSpPr>
            <p:spPr>
              <a:xfrm>
                <a:off x="8078013" y="3462175"/>
                <a:ext cx="66900" cy="50175"/>
              </a:xfrm>
              <a:custGeom>
                <a:rect b="b" l="l" r="r" t="t"/>
                <a:pathLst>
                  <a:path extrusionOk="0" h="2007" w="2676">
                    <a:moveTo>
                      <a:pt x="2676" y="0"/>
                    </a:moveTo>
                    <a:cubicBezTo>
                      <a:pt x="2159" y="213"/>
                      <a:pt x="1673" y="487"/>
                      <a:pt x="1217" y="851"/>
                    </a:cubicBezTo>
                    <a:cubicBezTo>
                      <a:pt x="761" y="1186"/>
                      <a:pt x="366" y="1581"/>
                      <a:pt x="1" y="2006"/>
                    </a:cubicBezTo>
                    <a:cubicBezTo>
                      <a:pt x="518" y="1794"/>
                      <a:pt x="1004" y="1490"/>
                      <a:pt x="1460" y="1155"/>
                    </a:cubicBezTo>
                    <a:cubicBezTo>
                      <a:pt x="1916" y="821"/>
                      <a:pt x="2311" y="426"/>
                      <a:pt x="26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245"/>
              <p:cNvSpPr/>
              <p:nvPr/>
            </p:nvSpPr>
            <p:spPr>
              <a:xfrm>
                <a:off x="7393363" y="3316275"/>
                <a:ext cx="66900" cy="50175"/>
              </a:xfrm>
              <a:custGeom>
                <a:rect b="b" l="l" r="r" t="t"/>
                <a:pathLst>
                  <a:path extrusionOk="0" h="2007" w="2676">
                    <a:moveTo>
                      <a:pt x="2675" y="0"/>
                    </a:moveTo>
                    <a:cubicBezTo>
                      <a:pt x="2159" y="213"/>
                      <a:pt x="1672" y="517"/>
                      <a:pt x="1247" y="851"/>
                    </a:cubicBezTo>
                    <a:cubicBezTo>
                      <a:pt x="791" y="1186"/>
                      <a:pt x="365" y="1581"/>
                      <a:pt x="0" y="2006"/>
                    </a:cubicBezTo>
                    <a:cubicBezTo>
                      <a:pt x="517" y="1794"/>
                      <a:pt x="1004" y="1490"/>
                      <a:pt x="1459" y="1155"/>
                    </a:cubicBezTo>
                    <a:cubicBezTo>
                      <a:pt x="1915" y="821"/>
                      <a:pt x="2341" y="426"/>
                      <a:pt x="2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245"/>
              <p:cNvSpPr/>
              <p:nvPr/>
            </p:nvSpPr>
            <p:spPr>
              <a:xfrm>
                <a:off x="7837138" y="3036625"/>
                <a:ext cx="66900" cy="50950"/>
              </a:xfrm>
              <a:custGeom>
                <a:rect b="b" l="l" r="r" t="t"/>
                <a:pathLst>
                  <a:path extrusionOk="0" h="2038" w="2676">
                    <a:moveTo>
                      <a:pt x="2675" y="1"/>
                    </a:moveTo>
                    <a:lnTo>
                      <a:pt x="2675" y="1"/>
                    </a:lnTo>
                    <a:cubicBezTo>
                      <a:pt x="2159" y="213"/>
                      <a:pt x="1672" y="517"/>
                      <a:pt x="1216" y="852"/>
                    </a:cubicBezTo>
                    <a:cubicBezTo>
                      <a:pt x="760" y="1186"/>
                      <a:pt x="335" y="1581"/>
                      <a:pt x="1" y="2037"/>
                    </a:cubicBezTo>
                    <a:cubicBezTo>
                      <a:pt x="517" y="1794"/>
                      <a:pt x="1004" y="1520"/>
                      <a:pt x="1429" y="1156"/>
                    </a:cubicBezTo>
                    <a:cubicBezTo>
                      <a:pt x="1885" y="821"/>
                      <a:pt x="2311" y="426"/>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245"/>
              <p:cNvSpPr/>
              <p:nvPr/>
            </p:nvSpPr>
            <p:spPr>
              <a:xfrm>
                <a:off x="7280138" y="3700775"/>
                <a:ext cx="29650" cy="28150"/>
              </a:xfrm>
              <a:custGeom>
                <a:rect b="b" l="l" r="r" t="t"/>
                <a:pathLst>
                  <a:path extrusionOk="0" h="1126" w="1186">
                    <a:moveTo>
                      <a:pt x="1186" y="0"/>
                    </a:moveTo>
                    <a:lnTo>
                      <a:pt x="1186" y="0"/>
                    </a:lnTo>
                    <a:cubicBezTo>
                      <a:pt x="760" y="152"/>
                      <a:pt x="365" y="396"/>
                      <a:pt x="0" y="669"/>
                    </a:cubicBezTo>
                    <a:lnTo>
                      <a:pt x="0" y="1125"/>
                    </a:lnTo>
                    <a:cubicBezTo>
                      <a:pt x="426" y="791"/>
                      <a:pt x="852" y="426"/>
                      <a:pt x="11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245"/>
              <p:cNvSpPr/>
              <p:nvPr/>
            </p:nvSpPr>
            <p:spPr>
              <a:xfrm>
                <a:off x="7611463" y="2858050"/>
                <a:ext cx="66875" cy="50950"/>
              </a:xfrm>
              <a:custGeom>
                <a:rect b="b" l="l" r="r" t="t"/>
                <a:pathLst>
                  <a:path extrusionOk="0" h="2038" w="2675">
                    <a:moveTo>
                      <a:pt x="2675" y="1"/>
                    </a:moveTo>
                    <a:lnTo>
                      <a:pt x="2675" y="1"/>
                    </a:lnTo>
                    <a:cubicBezTo>
                      <a:pt x="2128" y="244"/>
                      <a:pt x="1641" y="517"/>
                      <a:pt x="1216" y="882"/>
                    </a:cubicBezTo>
                    <a:cubicBezTo>
                      <a:pt x="760" y="1217"/>
                      <a:pt x="334" y="1581"/>
                      <a:pt x="0" y="2037"/>
                    </a:cubicBezTo>
                    <a:cubicBezTo>
                      <a:pt x="1033" y="1551"/>
                      <a:pt x="1945" y="882"/>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245"/>
              <p:cNvSpPr/>
              <p:nvPr/>
            </p:nvSpPr>
            <p:spPr>
              <a:xfrm>
                <a:off x="7233013" y="3424175"/>
                <a:ext cx="50950" cy="66900"/>
              </a:xfrm>
              <a:custGeom>
                <a:rect b="b" l="l" r="r" t="t"/>
                <a:pathLst>
                  <a:path extrusionOk="0" h="2676" w="2038">
                    <a:moveTo>
                      <a:pt x="1" y="0"/>
                    </a:moveTo>
                    <a:lnTo>
                      <a:pt x="1" y="31"/>
                    </a:lnTo>
                    <a:cubicBezTo>
                      <a:pt x="457" y="1064"/>
                      <a:pt x="1156" y="1976"/>
                      <a:pt x="2037" y="2675"/>
                    </a:cubicBezTo>
                    <a:cubicBezTo>
                      <a:pt x="1794" y="2159"/>
                      <a:pt x="1521" y="1672"/>
                      <a:pt x="1156" y="1247"/>
                    </a:cubicBezTo>
                    <a:cubicBezTo>
                      <a:pt x="822" y="791"/>
                      <a:pt x="426" y="365"/>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245"/>
              <p:cNvSpPr/>
              <p:nvPr/>
            </p:nvSpPr>
            <p:spPr>
              <a:xfrm>
                <a:off x="7390313" y="2990275"/>
                <a:ext cx="50950" cy="66900"/>
              </a:xfrm>
              <a:custGeom>
                <a:rect b="b" l="l" r="r" t="t"/>
                <a:pathLst>
                  <a:path extrusionOk="0" h="2676" w="2038">
                    <a:moveTo>
                      <a:pt x="1" y="1"/>
                    </a:moveTo>
                    <a:lnTo>
                      <a:pt x="1" y="1"/>
                    </a:lnTo>
                    <a:cubicBezTo>
                      <a:pt x="244" y="517"/>
                      <a:pt x="518" y="1004"/>
                      <a:pt x="882" y="1460"/>
                    </a:cubicBezTo>
                    <a:cubicBezTo>
                      <a:pt x="1217" y="1916"/>
                      <a:pt x="1581" y="2311"/>
                      <a:pt x="2037" y="2675"/>
                    </a:cubicBezTo>
                    <a:cubicBezTo>
                      <a:pt x="1551" y="1642"/>
                      <a:pt x="882" y="730"/>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245"/>
              <p:cNvSpPr/>
              <p:nvPr/>
            </p:nvSpPr>
            <p:spPr>
              <a:xfrm>
                <a:off x="7788513" y="3692425"/>
                <a:ext cx="50175" cy="66125"/>
              </a:xfrm>
              <a:custGeom>
                <a:rect b="b" l="l" r="r" t="t"/>
                <a:pathLst>
                  <a:path extrusionOk="0" h="2645" w="2007">
                    <a:moveTo>
                      <a:pt x="0" y="0"/>
                    </a:moveTo>
                    <a:cubicBezTo>
                      <a:pt x="243" y="517"/>
                      <a:pt x="517" y="1003"/>
                      <a:pt x="882" y="1429"/>
                    </a:cubicBezTo>
                    <a:cubicBezTo>
                      <a:pt x="1216" y="1885"/>
                      <a:pt x="1581" y="2280"/>
                      <a:pt x="2006" y="2645"/>
                    </a:cubicBezTo>
                    <a:cubicBezTo>
                      <a:pt x="1550" y="1611"/>
                      <a:pt x="851" y="73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245"/>
              <p:cNvSpPr/>
              <p:nvPr/>
            </p:nvSpPr>
            <p:spPr>
              <a:xfrm>
                <a:off x="8201138" y="3967500"/>
                <a:ext cx="50175" cy="66900"/>
              </a:xfrm>
              <a:custGeom>
                <a:rect b="b" l="l" r="r" t="t"/>
                <a:pathLst>
                  <a:path extrusionOk="0" h="2676" w="2007">
                    <a:moveTo>
                      <a:pt x="0" y="0"/>
                    </a:moveTo>
                    <a:cubicBezTo>
                      <a:pt x="213" y="517"/>
                      <a:pt x="486" y="1003"/>
                      <a:pt x="851" y="1459"/>
                    </a:cubicBezTo>
                    <a:cubicBezTo>
                      <a:pt x="1186" y="1915"/>
                      <a:pt x="1581" y="2341"/>
                      <a:pt x="2006" y="2675"/>
                    </a:cubicBezTo>
                    <a:cubicBezTo>
                      <a:pt x="1793" y="2158"/>
                      <a:pt x="1489" y="1672"/>
                      <a:pt x="1155" y="1247"/>
                    </a:cubicBezTo>
                    <a:cubicBezTo>
                      <a:pt x="821" y="791"/>
                      <a:pt x="426" y="36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245"/>
              <p:cNvSpPr/>
              <p:nvPr/>
            </p:nvSpPr>
            <p:spPr>
              <a:xfrm>
                <a:off x="7780138" y="2785875"/>
                <a:ext cx="50950" cy="66125"/>
              </a:xfrm>
              <a:custGeom>
                <a:rect b="b" l="l" r="r" t="t"/>
                <a:pathLst>
                  <a:path extrusionOk="0" h="2645" w="2038">
                    <a:moveTo>
                      <a:pt x="1" y="0"/>
                    </a:moveTo>
                    <a:lnTo>
                      <a:pt x="1" y="0"/>
                    </a:lnTo>
                    <a:cubicBezTo>
                      <a:pt x="487" y="1034"/>
                      <a:pt x="1156" y="1915"/>
                      <a:pt x="2037" y="2645"/>
                    </a:cubicBezTo>
                    <a:cubicBezTo>
                      <a:pt x="1551" y="1611"/>
                      <a:pt x="882" y="73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245"/>
              <p:cNvSpPr/>
              <p:nvPr/>
            </p:nvSpPr>
            <p:spPr>
              <a:xfrm>
                <a:off x="7706438" y="3320825"/>
                <a:ext cx="50175" cy="66900"/>
              </a:xfrm>
              <a:custGeom>
                <a:rect b="b" l="l" r="r" t="t"/>
                <a:pathLst>
                  <a:path extrusionOk="0" h="2676" w="2007">
                    <a:moveTo>
                      <a:pt x="0" y="1"/>
                    </a:moveTo>
                    <a:lnTo>
                      <a:pt x="0" y="1"/>
                    </a:lnTo>
                    <a:cubicBezTo>
                      <a:pt x="456" y="1034"/>
                      <a:pt x="1156" y="1946"/>
                      <a:pt x="2007" y="2675"/>
                    </a:cubicBezTo>
                    <a:cubicBezTo>
                      <a:pt x="1794" y="2128"/>
                      <a:pt x="1520" y="1642"/>
                      <a:pt x="1156" y="1216"/>
                    </a:cubicBezTo>
                    <a:cubicBezTo>
                      <a:pt x="821" y="761"/>
                      <a:pt x="426" y="33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245"/>
              <p:cNvSpPr/>
              <p:nvPr/>
            </p:nvSpPr>
            <p:spPr>
              <a:xfrm>
                <a:off x="7457963" y="2405150"/>
                <a:ext cx="219625" cy="409475"/>
              </a:xfrm>
              <a:custGeom>
                <a:rect b="b" l="l" r="r" t="t"/>
                <a:pathLst>
                  <a:path extrusionOk="0" h="16379" w="8785">
                    <a:moveTo>
                      <a:pt x="8724" y="1"/>
                    </a:moveTo>
                    <a:lnTo>
                      <a:pt x="7660" y="457"/>
                    </a:lnTo>
                    <a:lnTo>
                      <a:pt x="182" y="3983"/>
                    </a:lnTo>
                    <a:lnTo>
                      <a:pt x="730" y="10032"/>
                    </a:lnTo>
                    <a:lnTo>
                      <a:pt x="760" y="10457"/>
                    </a:lnTo>
                    <a:cubicBezTo>
                      <a:pt x="760" y="10457"/>
                      <a:pt x="0" y="16141"/>
                      <a:pt x="1034" y="16323"/>
                    </a:cubicBezTo>
                    <a:cubicBezTo>
                      <a:pt x="1240" y="16361"/>
                      <a:pt x="1450" y="16379"/>
                      <a:pt x="1662" y="16379"/>
                    </a:cubicBezTo>
                    <a:cubicBezTo>
                      <a:pt x="4692" y="16379"/>
                      <a:pt x="8134" y="12754"/>
                      <a:pt x="8389" y="12129"/>
                    </a:cubicBezTo>
                    <a:cubicBezTo>
                      <a:pt x="8632" y="10335"/>
                      <a:pt x="8784" y="8573"/>
                      <a:pt x="8784" y="6779"/>
                    </a:cubicBezTo>
                    <a:lnTo>
                      <a:pt x="8784" y="6019"/>
                    </a:lnTo>
                    <a:lnTo>
                      <a:pt x="8784" y="5290"/>
                    </a:lnTo>
                    <a:lnTo>
                      <a:pt x="8784" y="4348"/>
                    </a:lnTo>
                    <a:lnTo>
                      <a:pt x="8784" y="4013"/>
                    </a:lnTo>
                    <a:lnTo>
                      <a:pt x="8784" y="3740"/>
                    </a:lnTo>
                    <a:cubicBezTo>
                      <a:pt x="8754" y="1642"/>
                      <a:pt x="8724" y="1"/>
                      <a:pt x="8724"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245"/>
              <p:cNvSpPr/>
              <p:nvPr/>
            </p:nvSpPr>
            <p:spPr>
              <a:xfrm>
                <a:off x="7462513" y="2405150"/>
                <a:ext cx="215075" cy="250800"/>
              </a:xfrm>
              <a:custGeom>
                <a:rect b="b" l="l" r="r" t="t"/>
                <a:pathLst>
                  <a:path extrusionOk="0" h="10032" w="8603">
                    <a:moveTo>
                      <a:pt x="8542" y="1"/>
                    </a:moveTo>
                    <a:lnTo>
                      <a:pt x="7478" y="457"/>
                    </a:lnTo>
                    <a:lnTo>
                      <a:pt x="0" y="3983"/>
                    </a:lnTo>
                    <a:lnTo>
                      <a:pt x="548" y="10032"/>
                    </a:lnTo>
                    <a:cubicBezTo>
                      <a:pt x="4013" y="9211"/>
                      <a:pt x="6991" y="6901"/>
                      <a:pt x="8602" y="3740"/>
                    </a:cubicBezTo>
                    <a:cubicBezTo>
                      <a:pt x="8572" y="1642"/>
                      <a:pt x="8542" y="1"/>
                      <a:pt x="85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245"/>
              <p:cNvSpPr/>
              <p:nvPr/>
            </p:nvSpPr>
            <p:spPr>
              <a:xfrm>
                <a:off x="7248988" y="1969825"/>
                <a:ext cx="540300" cy="625875"/>
              </a:xfrm>
              <a:custGeom>
                <a:rect b="b" l="l" r="r" t="t"/>
                <a:pathLst>
                  <a:path extrusionOk="0" h="25035" w="21612">
                    <a:moveTo>
                      <a:pt x="10834" y="0"/>
                    </a:moveTo>
                    <a:cubicBezTo>
                      <a:pt x="6428" y="0"/>
                      <a:pt x="1592" y="2853"/>
                      <a:pt x="821" y="12490"/>
                    </a:cubicBezTo>
                    <a:cubicBezTo>
                      <a:pt x="0" y="23128"/>
                      <a:pt x="6262" y="24831"/>
                      <a:pt x="8541" y="24982"/>
                    </a:cubicBezTo>
                    <a:cubicBezTo>
                      <a:pt x="8832" y="25008"/>
                      <a:pt x="9218" y="25035"/>
                      <a:pt x="9673" y="25035"/>
                    </a:cubicBezTo>
                    <a:cubicBezTo>
                      <a:pt x="12507" y="25035"/>
                      <a:pt x="18016" y="23988"/>
                      <a:pt x="19666" y="14952"/>
                    </a:cubicBezTo>
                    <a:cubicBezTo>
                      <a:pt x="21612" y="4465"/>
                      <a:pt x="16931" y="727"/>
                      <a:pt x="12189" y="89"/>
                    </a:cubicBezTo>
                    <a:cubicBezTo>
                      <a:pt x="11745" y="31"/>
                      <a:pt x="11292" y="0"/>
                      <a:pt x="10834"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245"/>
              <p:cNvSpPr/>
              <p:nvPr/>
            </p:nvSpPr>
            <p:spPr>
              <a:xfrm>
                <a:off x="7300238" y="2196075"/>
                <a:ext cx="52875" cy="29175"/>
              </a:xfrm>
              <a:custGeom>
                <a:rect b="b" l="l" r="r" t="t"/>
                <a:pathLst>
                  <a:path extrusionOk="0" h="1167" w="2115">
                    <a:moveTo>
                      <a:pt x="1336" y="1"/>
                    </a:moveTo>
                    <a:cubicBezTo>
                      <a:pt x="1252" y="1"/>
                      <a:pt x="1166" y="12"/>
                      <a:pt x="1081" y="36"/>
                    </a:cubicBezTo>
                    <a:cubicBezTo>
                      <a:pt x="747" y="96"/>
                      <a:pt x="412" y="248"/>
                      <a:pt x="200" y="522"/>
                    </a:cubicBezTo>
                    <a:cubicBezTo>
                      <a:pt x="1" y="778"/>
                      <a:pt x="200" y="1166"/>
                      <a:pt x="500" y="1166"/>
                    </a:cubicBezTo>
                    <a:cubicBezTo>
                      <a:pt x="521" y="1166"/>
                      <a:pt x="542" y="1164"/>
                      <a:pt x="564" y="1160"/>
                    </a:cubicBezTo>
                    <a:cubicBezTo>
                      <a:pt x="807" y="1130"/>
                      <a:pt x="1051" y="1099"/>
                      <a:pt x="1294" y="1039"/>
                    </a:cubicBezTo>
                    <a:cubicBezTo>
                      <a:pt x="1567" y="1008"/>
                      <a:pt x="1811" y="917"/>
                      <a:pt x="1993" y="735"/>
                    </a:cubicBezTo>
                    <a:cubicBezTo>
                      <a:pt x="2114" y="613"/>
                      <a:pt x="2114" y="400"/>
                      <a:pt x="1993" y="279"/>
                    </a:cubicBezTo>
                    <a:cubicBezTo>
                      <a:pt x="1812" y="98"/>
                      <a:pt x="1580" y="1"/>
                      <a:pt x="13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245"/>
              <p:cNvSpPr/>
              <p:nvPr/>
            </p:nvSpPr>
            <p:spPr>
              <a:xfrm>
                <a:off x="7453388" y="2199750"/>
                <a:ext cx="52250" cy="29175"/>
              </a:xfrm>
              <a:custGeom>
                <a:rect b="b" l="l" r="r" t="t"/>
                <a:pathLst>
                  <a:path extrusionOk="0" h="1167" w="2090">
                    <a:moveTo>
                      <a:pt x="738" y="0"/>
                    </a:moveTo>
                    <a:cubicBezTo>
                      <a:pt x="497" y="0"/>
                      <a:pt x="264" y="81"/>
                      <a:pt x="92" y="253"/>
                    </a:cubicBezTo>
                    <a:cubicBezTo>
                      <a:pt x="1" y="375"/>
                      <a:pt x="1" y="588"/>
                      <a:pt x="92" y="709"/>
                    </a:cubicBezTo>
                    <a:cubicBezTo>
                      <a:pt x="305" y="892"/>
                      <a:pt x="548" y="983"/>
                      <a:pt x="791" y="1013"/>
                    </a:cubicBezTo>
                    <a:cubicBezTo>
                      <a:pt x="1034" y="1074"/>
                      <a:pt x="1277" y="1135"/>
                      <a:pt x="1520" y="1165"/>
                    </a:cubicBezTo>
                    <a:cubicBezTo>
                      <a:pt x="1534" y="1166"/>
                      <a:pt x="1547" y="1167"/>
                      <a:pt x="1560" y="1167"/>
                    </a:cubicBezTo>
                    <a:cubicBezTo>
                      <a:pt x="1873" y="1167"/>
                      <a:pt x="2090" y="819"/>
                      <a:pt x="1885" y="527"/>
                    </a:cubicBezTo>
                    <a:cubicBezTo>
                      <a:pt x="1672" y="253"/>
                      <a:pt x="1369" y="101"/>
                      <a:pt x="1034" y="41"/>
                    </a:cubicBezTo>
                    <a:cubicBezTo>
                      <a:pt x="937" y="14"/>
                      <a:pt x="837" y="0"/>
                      <a:pt x="73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245"/>
              <p:cNvSpPr/>
              <p:nvPr/>
            </p:nvSpPr>
            <p:spPr>
              <a:xfrm>
                <a:off x="7445788" y="2296300"/>
                <a:ext cx="22825" cy="48100"/>
              </a:xfrm>
              <a:custGeom>
                <a:rect b="b" l="l" r="r" t="t"/>
                <a:pathLst>
                  <a:path extrusionOk="0" h="1924" w="913">
                    <a:moveTo>
                      <a:pt x="159" y="0"/>
                    </a:moveTo>
                    <a:cubicBezTo>
                      <a:pt x="155" y="0"/>
                      <a:pt x="153" y="3"/>
                      <a:pt x="153" y="8"/>
                    </a:cubicBezTo>
                    <a:cubicBezTo>
                      <a:pt x="1" y="677"/>
                      <a:pt x="92" y="1771"/>
                      <a:pt x="882" y="1923"/>
                    </a:cubicBezTo>
                    <a:cubicBezTo>
                      <a:pt x="882" y="1923"/>
                      <a:pt x="913" y="1893"/>
                      <a:pt x="882" y="1893"/>
                    </a:cubicBezTo>
                    <a:cubicBezTo>
                      <a:pt x="244" y="1619"/>
                      <a:pt x="153" y="799"/>
                      <a:pt x="214" y="69"/>
                    </a:cubicBezTo>
                    <a:cubicBezTo>
                      <a:pt x="214" y="45"/>
                      <a:pt x="174" y="0"/>
                      <a:pt x="1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245"/>
              <p:cNvSpPr/>
              <p:nvPr/>
            </p:nvSpPr>
            <p:spPr>
              <a:xfrm>
                <a:off x="7441988" y="2277500"/>
                <a:ext cx="53975" cy="58575"/>
              </a:xfrm>
              <a:custGeom>
                <a:rect b="b" l="l" r="r" t="t"/>
                <a:pathLst>
                  <a:path extrusionOk="0" h="2343" w="2159">
                    <a:moveTo>
                      <a:pt x="997" y="0"/>
                    </a:moveTo>
                    <a:cubicBezTo>
                      <a:pt x="989" y="0"/>
                      <a:pt x="981" y="0"/>
                      <a:pt x="973" y="1"/>
                    </a:cubicBezTo>
                    <a:cubicBezTo>
                      <a:pt x="13" y="61"/>
                      <a:pt x="1" y="2342"/>
                      <a:pt x="1053" y="2342"/>
                    </a:cubicBezTo>
                    <a:cubicBezTo>
                      <a:pt x="1067" y="2342"/>
                      <a:pt x="1081" y="2342"/>
                      <a:pt x="1095" y="2341"/>
                    </a:cubicBezTo>
                    <a:cubicBezTo>
                      <a:pt x="2152" y="2281"/>
                      <a:pt x="2159" y="0"/>
                      <a:pt x="99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245"/>
              <p:cNvSpPr/>
              <p:nvPr/>
            </p:nvSpPr>
            <p:spPr>
              <a:xfrm>
                <a:off x="7474663" y="2278700"/>
                <a:ext cx="38025" cy="25575"/>
              </a:xfrm>
              <a:custGeom>
                <a:rect b="b" l="l" r="r" t="t"/>
                <a:pathLst>
                  <a:path extrusionOk="0" h="1023" w="1521">
                    <a:moveTo>
                      <a:pt x="1496" y="1"/>
                    </a:moveTo>
                    <a:cubicBezTo>
                      <a:pt x="1493" y="1"/>
                      <a:pt x="1490" y="4"/>
                      <a:pt x="1490" y="13"/>
                    </a:cubicBezTo>
                    <a:cubicBezTo>
                      <a:pt x="1308" y="256"/>
                      <a:pt x="1034" y="469"/>
                      <a:pt x="791" y="469"/>
                    </a:cubicBezTo>
                    <a:cubicBezTo>
                      <a:pt x="548" y="469"/>
                      <a:pt x="335" y="226"/>
                      <a:pt x="153" y="74"/>
                    </a:cubicBezTo>
                    <a:cubicBezTo>
                      <a:pt x="143" y="71"/>
                      <a:pt x="133" y="69"/>
                      <a:pt x="124" y="69"/>
                    </a:cubicBezTo>
                    <a:cubicBezTo>
                      <a:pt x="49" y="69"/>
                      <a:pt x="1" y="172"/>
                      <a:pt x="1" y="226"/>
                    </a:cubicBezTo>
                    <a:cubicBezTo>
                      <a:pt x="114" y="651"/>
                      <a:pt x="359" y="1023"/>
                      <a:pt x="785" y="1023"/>
                    </a:cubicBezTo>
                    <a:cubicBezTo>
                      <a:pt x="816" y="1023"/>
                      <a:pt x="849" y="1021"/>
                      <a:pt x="882" y="1016"/>
                    </a:cubicBezTo>
                    <a:cubicBezTo>
                      <a:pt x="1369" y="956"/>
                      <a:pt x="1521" y="469"/>
                      <a:pt x="1521" y="44"/>
                    </a:cubicBezTo>
                    <a:cubicBezTo>
                      <a:pt x="1521" y="22"/>
                      <a:pt x="1505" y="1"/>
                      <a:pt x="149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245"/>
              <p:cNvSpPr/>
              <p:nvPr/>
            </p:nvSpPr>
            <p:spPr>
              <a:xfrm>
                <a:off x="7329538" y="2291725"/>
                <a:ext cx="23575" cy="48100"/>
              </a:xfrm>
              <a:custGeom>
                <a:rect b="b" l="l" r="r" t="t"/>
                <a:pathLst>
                  <a:path extrusionOk="0" h="1924" w="943">
                    <a:moveTo>
                      <a:pt x="785" y="1"/>
                    </a:moveTo>
                    <a:cubicBezTo>
                      <a:pt x="769" y="1"/>
                      <a:pt x="730" y="45"/>
                      <a:pt x="730" y="70"/>
                    </a:cubicBezTo>
                    <a:cubicBezTo>
                      <a:pt x="760" y="799"/>
                      <a:pt x="669" y="1650"/>
                      <a:pt x="31" y="1894"/>
                    </a:cubicBezTo>
                    <a:cubicBezTo>
                      <a:pt x="0" y="1894"/>
                      <a:pt x="0" y="1924"/>
                      <a:pt x="31" y="1924"/>
                    </a:cubicBezTo>
                    <a:cubicBezTo>
                      <a:pt x="821" y="1802"/>
                      <a:pt x="942" y="708"/>
                      <a:pt x="790" y="9"/>
                    </a:cubicBezTo>
                    <a:cubicBezTo>
                      <a:pt x="790" y="3"/>
                      <a:pt x="788" y="1"/>
                      <a:pt x="78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245"/>
              <p:cNvSpPr/>
              <p:nvPr/>
            </p:nvSpPr>
            <p:spPr>
              <a:xfrm>
                <a:off x="7302688" y="2273625"/>
                <a:ext cx="53900" cy="58650"/>
              </a:xfrm>
              <a:custGeom>
                <a:rect b="b" l="l" r="r" t="t"/>
                <a:pathLst>
                  <a:path extrusionOk="0" h="2346" w="2156">
                    <a:moveTo>
                      <a:pt x="1132" y="1"/>
                    </a:moveTo>
                    <a:cubicBezTo>
                      <a:pt x="39" y="1"/>
                      <a:pt x="0" y="2284"/>
                      <a:pt x="1044" y="2344"/>
                    </a:cubicBezTo>
                    <a:cubicBezTo>
                      <a:pt x="1058" y="2345"/>
                      <a:pt x="1072" y="2345"/>
                      <a:pt x="1085" y="2345"/>
                    </a:cubicBezTo>
                    <a:cubicBezTo>
                      <a:pt x="2139" y="2345"/>
                      <a:pt x="2156" y="64"/>
                      <a:pt x="1196" y="4"/>
                    </a:cubicBezTo>
                    <a:cubicBezTo>
                      <a:pt x="1174" y="2"/>
                      <a:pt x="1153" y="1"/>
                      <a:pt x="113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245"/>
              <p:cNvSpPr/>
              <p:nvPr/>
            </p:nvSpPr>
            <p:spPr>
              <a:xfrm>
                <a:off x="7289263" y="2272950"/>
                <a:ext cx="34225" cy="26950"/>
              </a:xfrm>
              <a:custGeom>
                <a:rect b="b" l="l" r="r" t="t"/>
                <a:pathLst>
                  <a:path extrusionOk="0" h="1078" w="1369">
                    <a:moveTo>
                      <a:pt x="61" y="0"/>
                    </a:moveTo>
                    <a:cubicBezTo>
                      <a:pt x="31" y="0"/>
                      <a:pt x="0" y="0"/>
                      <a:pt x="0" y="31"/>
                    </a:cubicBezTo>
                    <a:cubicBezTo>
                      <a:pt x="0" y="486"/>
                      <a:pt x="122" y="942"/>
                      <a:pt x="547" y="1064"/>
                    </a:cubicBezTo>
                    <a:cubicBezTo>
                      <a:pt x="589" y="1073"/>
                      <a:pt x="629" y="1077"/>
                      <a:pt x="668" y="1077"/>
                    </a:cubicBezTo>
                    <a:cubicBezTo>
                      <a:pt x="1025" y="1077"/>
                      <a:pt x="1258" y="715"/>
                      <a:pt x="1368" y="304"/>
                    </a:cubicBezTo>
                    <a:cubicBezTo>
                      <a:pt x="1368" y="250"/>
                      <a:pt x="1320" y="147"/>
                      <a:pt x="1266" y="147"/>
                    </a:cubicBezTo>
                    <a:cubicBezTo>
                      <a:pt x="1260" y="147"/>
                      <a:pt x="1253" y="149"/>
                      <a:pt x="1246" y="152"/>
                    </a:cubicBezTo>
                    <a:cubicBezTo>
                      <a:pt x="1064" y="274"/>
                      <a:pt x="851" y="486"/>
                      <a:pt x="639" y="517"/>
                    </a:cubicBezTo>
                    <a:cubicBezTo>
                      <a:pt x="426" y="517"/>
                      <a:pt x="213" y="243"/>
                      <a:pt x="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245"/>
              <p:cNvSpPr/>
              <p:nvPr/>
            </p:nvSpPr>
            <p:spPr>
              <a:xfrm>
                <a:off x="7415388" y="2439550"/>
                <a:ext cx="37650" cy="17975"/>
              </a:xfrm>
              <a:custGeom>
                <a:rect b="b" l="l" r="r" t="t"/>
                <a:pathLst>
                  <a:path extrusionOk="0" h="719" w="1506">
                    <a:moveTo>
                      <a:pt x="1483" y="0"/>
                    </a:moveTo>
                    <a:cubicBezTo>
                      <a:pt x="1468" y="0"/>
                      <a:pt x="1445" y="8"/>
                      <a:pt x="1430" y="23"/>
                    </a:cubicBezTo>
                    <a:cubicBezTo>
                      <a:pt x="1278" y="175"/>
                      <a:pt x="1095" y="418"/>
                      <a:pt x="852" y="479"/>
                    </a:cubicBezTo>
                    <a:cubicBezTo>
                      <a:pt x="578" y="479"/>
                      <a:pt x="305" y="418"/>
                      <a:pt x="62" y="327"/>
                    </a:cubicBezTo>
                    <a:cubicBezTo>
                      <a:pt x="31" y="327"/>
                      <a:pt x="1" y="327"/>
                      <a:pt x="31" y="358"/>
                    </a:cubicBezTo>
                    <a:cubicBezTo>
                      <a:pt x="202" y="577"/>
                      <a:pt x="471" y="718"/>
                      <a:pt x="759" y="718"/>
                    </a:cubicBezTo>
                    <a:cubicBezTo>
                      <a:pt x="830" y="718"/>
                      <a:pt x="902" y="710"/>
                      <a:pt x="974" y="692"/>
                    </a:cubicBezTo>
                    <a:cubicBezTo>
                      <a:pt x="1278" y="631"/>
                      <a:pt x="1490" y="358"/>
                      <a:pt x="1490" y="23"/>
                    </a:cubicBezTo>
                    <a:cubicBezTo>
                      <a:pt x="1506" y="8"/>
                      <a:pt x="1498" y="0"/>
                      <a:pt x="14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245"/>
              <p:cNvSpPr/>
              <p:nvPr/>
            </p:nvSpPr>
            <p:spPr>
              <a:xfrm>
                <a:off x="7345113" y="2196575"/>
                <a:ext cx="93875" cy="220150"/>
              </a:xfrm>
              <a:custGeom>
                <a:rect b="b" l="l" r="r" t="t"/>
                <a:pathLst>
                  <a:path extrusionOk="0" h="8806" w="3755">
                    <a:moveTo>
                      <a:pt x="1560" y="1"/>
                    </a:moveTo>
                    <a:cubicBezTo>
                      <a:pt x="1537" y="1"/>
                      <a:pt x="1516" y="14"/>
                      <a:pt x="1505" y="46"/>
                    </a:cubicBezTo>
                    <a:cubicBezTo>
                      <a:pt x="684" y="2326"/>
                      <a:pt x="319" y="4940"/>
                      <a:pt x="16" y="7280"/>
                    </a:cubicBezTo>
                    <a:cubicBezTo>
                      <a:pt x="0" y="7349"/>
                      <a:pt x="56" y="7376"/>
                      <a:pt x="153" y="7376"/>
                    </a:cubicBezTo>
                    <a:cubicBezTo>
                      <a:pt x="437" y="7376"/>
                      <a:pt x="1072" y="7143"/>
                      <a:pt x="1231" y="7098"/>
                    </a:cubicBezTo>
                    <a:lnTo>
                      <a:pt x="1231" y="7098"/>
                    </a:lnTo>
                    <a:cubicBezTo>
                      <a:pt x="1231" y="7098"/>
                      <a:pt x="1049" y="8162"/>
                      <a:pt x="1049" y="8678"/>
                    </a:cubicBezTo>
                    <a:cubicBezTo>
                      <a:pt x="1049" y="8739"/>
                      <a:pt x="1171" y="8739"/>
                      <a:pt x="1353" y="8770"/>
                    </a:cubicBezTo>
                    <a:lnTo>
                      <a:pt x="1383" y="8770"/>
                    </a:lnTo>
                    <a:cubicBezTo>
                      <a:pt x="1523" y="8794"/>
                      <a:pt x="1664" y="8806"/>
                      <a:pt x="1804" y="8806"/>
                    </a:cubicBezTo>
                    <a:cubicBezTo>
                      <a:pt x="2546" y="8806"/>
                      <a:pt x="3268" y="8471"/>
                      <a:pt x="3754" y="7858"/>
                    </a:cubicBezTo>
                    <a:cubicBezTo>
                      <a:pt x="3754" y="7833"/>
                      <a:pt x="3734" y="7789"/>
                      <a:pt x="3695" y="7789"/>
                    </a:cubicBezTo>
                    <a:cubicBezTo>
                      <a:pt x="3685" y="7789"/>
                      <a:pt x="3675" y="7791"/>
                      <a:pt x="3663" y="7797"/>
                    </a:cubicBezTo>
                    <a:cubicBezTo>
                      <a:pt x="3096" y="8202"/>
                      <a:pt x="2409" y="8415"/>
                      <a:pt x="1709" y="8415"/>
                    </a:cubicBezTo>
                    <a:cubicBezTo>
                      <a:pt x="1621" y="8415"/>
                      <a:pt x="1532" y="8412"/>
                      <a:pt x="1444" y="8405"/>
                    </a:cubicBezTo>
                    <a:cubicBezTo>
                      <a:pt x="1414" y="8283"/>
                      <a:pt x="1778" y="6581"/>
                      <a:pt x="1687" y="6581"/>
                    </a:cubicBezTo>
                    <a:lnTo>
                      <a:pt x="1687" y="6581"/>
                    </a:lnTo>
                    <a:cubicBezTo>
                      <a:pt x="1292" y="6611"/>
                      <a:pt x="897" y="6703"/>
                      <a:pt x="532" y="6824"/>
                    </a:cubicBezTo>
                    <a:cubicBezTo>
                      <a:pt x="775" y="4545"/>
                      <a:pt x="1414" y="2356"/>
                      <a:pt x="1626" y="107"/>
                    </a:cubicBezTo>
                    <a:cubicBezTo>
                      <a:pt x="1646" y="47"/>
                      <a:pt x="1602" y="1"/>
                      <a:pt x="156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245"/>
              <p:cNvSpPr/>
              <p:nvPr/>
            </p:nvSpPr>
            <p:spPr>
              <a:xfrm>
                <a:off x="7381963" y="2391475"/>
                <a:ext cx="64625" cy="47175"/>
              </a:xfrm>
              <a:custGeom>
                <a:rect b="b" l="l" r="r" t="t"/>
                <a:pathLst>
                  <a:path extrusionOk="0" h="1887" w="2585">
                    <a:moveTo>
                      <a:pt x="2250" y="1"/>
                    </a:moveTo>
                    <a:cubicBezTo>
                      <a:pt x="1611" y="518"/>
                      <a:pt x="821" y="822"/>
                      <a:pt x="1" y="852"/>
                    </a:cubicBezTo>
                    <a:cubicBezTo>
                      <a:pt x="304" y="1247"/>
                      <a:pt x="700" y="1581"/>
                      <a:pt x="1186" y="1794"/>
                    </a:cubicBezTo>
                    <a:cubicBezTo>
                      <a:pt x="1343" y="1853"/>
                      <a:pt x="1513" y="1887"/>
                      <a:pt x="1687" y="1887"/>
                    </a:cubicBezTo>
                    <a:cubicBezTo>
                      <a:pt x="1782" y="1887"/>
                      <a:pt x="1879" y="1877"/>
                      <a:pt x="1976" y="1855"/>
                    </a:cubicBezTo>
                    <a:cubicBezTo>
                      <a:pt x="2584" y="1703"/>
                      <a:pt x="2584" y="1156"/>
                      <a:pt x="2493" y="700"/>
                    </a:cubicBezTo>
                    <a:cubicBezTo>
                      <a:pt x="2432" y="457"/>
                      <a:pt x="2341" y="214"/>
                      <a:pt x="22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245"/>
              <p:cNvSpPr/>
              <p:nvPr/>
            </p:nvSpPr>
            <p:spPr>
              <a:xfrm>
                <a:off x="7411588" y="2409725"/>
                <a:ext cx="35000" cy="29125"/>
              </a:xfrm>
              <a:custGeom>
                <a:rect b="b" l="l" r="r" t="t"/>
                <a:pathLst>
                  <a:path extrusionOk="0" h="1165" w="1400">
                    <a:moveTo>
                      <a:pt x="1308" y="0"/>
                    </a:moveTo>
                    <a:lnTo>
                      <a:pt x="1308" y="0"/>
                    </a:lnTo>
                    <a:cubicBezTo>
                      <a:pt x="670" y="31"/>
                      <a:pt x="62" y="456"/>
                      <a:pt x="1" y="1064"/>
                    </a:cubicBezTo>
                    <a:cubicBezTo>
                      <a:pt x="143" y="1135"/>
                      <a:pt x="296" y="1165"/>
                      <a:pt x="453" y="1165"/>
                    </a:cubicBezTo>
                    <a:cubicBezTo>
                      <a:pt x="565" y="1165"/>
                      <a:pt x="678" y="1150"/>
                      <a:pt x="791" y="1125"/>
                    </a:cubicBezTo>
                    <a:cubicBezTo>
                      <a:pt x="1399" y="973"/>
                      <a:pt x="1399" y="456"/>
                      <a:pt x="1308"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245"/>
              <p:cNvSpPr/>
              <p:nvPr/>
            </p:nvSpPr>
            <p:spPr>
              <a:xfrm>
                <a:off x="7280138" y="1953750"/>
                <a:ext cx="547900" cy="416475"/>
              </a:xfrm>
              <a:custGeom>
                <a:rect b="b" l="l" r="r" t="t"/>
                <a:pathLst>
                  <a:path extrusionOk="0" h="16659" w="21916">
                    <a:moveTo>
                      <a:pt x="9678" y="1"/>
                    </a:moveTo>
                    <a:cubicBezTo>
                      <a:pt x="6519" y="1"/>
                      <a:pt x="3488" y="1073"/>
                      <a:pt x="2128" y="2829"/>
                    </a:cubicBezTo>
                    <a:cubicBezTo>
                      <a:pt x="0" y="5595"/>
                      <a:pt x="31" y="9729"/>
                      <a:pt x="31" y="9729"/>
                    </a:cubicBezTo>
                    <a:cubicBezTo>
                      <a:pt x="335" y="9030"/>
                      <a:pt x="791" y="7631"/>
                      <a:pt x="2979" y="5473"/>
                    </a:cubicBezTo>
                    <a:cubicBezTo>
                      <a:pt x="2979" y="5473"/>
                      <a:pt x="5016" y="10640"/>
                      <a:pt x="11764" y="11917"/>
                    </a:cubicBezTo>
                    <a:cubicBezTo>
                      <a:pt x="11460" y="11127"/>
                      <a:pt x="10973" y="9546"/>
                      <a:pt x="10882" y="9333"/>
                    </a:cubicBezTo>
                    <a:lnTo>
                      <a:pt x="10882" y="9333"/>
                    </a:lnTo>
                    <a:cubicBezTo>
                      <a:pt x="12068" y="10975"/>
                      <a:pt x="13679" y="12282"/>
                      <a:pt x="15533" y="13103"/>
                    </a:cubicBezTo>
                    <a:cubicBezTo>
                      <a:pt x="15654" y="14622"/>
                      <a:pt x="16566" y="15990"/>
                      <a:pt x="17964" y="16659"/>
                    </a:cubicBezTo>
                    <a:cubicBezTo>
                      <a:pt x="17964" y="16659"/>
                      <a:pt x="21916" y="7814"/>
                      <a:pt x="17539" y="3042"/>
                    </a:cubicBezTo>
                    <a:cubicBezTo>
                      <a:pt x="15614" y="913"/>
                      <a:pt x="12591" y="1"/>
                      <a:pt x="967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245"/>
              <p:cNvSpPr/>
              <p:nvPr/>
            </p:nvSpPr>
            <p:spPr>
              <a:xfrm>
                <a:off x="7348538" y="2063775"/>
                <a:ext cx="183900" cy="191725"/>
              </a:xfrm>
              <a:custGeom>
                <a:rect b="b" l="l" r="r" t="t"/>
                <a:pathLst>
                  <a:path extrusionOk="0" h="7669" w="7356">
                    <a:moveTo>
                      <a:pt x="46" y="1"/>
                    </a:moveTo>
                    <a:cubicBezTo>
                      <a:pt x="23" y="1"/>
                      <a:pt x="0" y="24"/>
                      <a:pt x="0" y="69"/>
                    </a:cubicBezTo>
                    <a:cubicBezTo>
                      <a:pt x="30" y="981"/>
                      <a:pt x="213" y="1863"/>
                      <a:pt x="517" y="2714"/>
                    </a:cubicBezTo>
                    <a:cubicBezTo>
                      <a:pt x="882" y="3534"/>
                      <a:pt x="1368" y="4294"/>
                      <a:pt x="2006" y="4963"/>
                    </a:cubicBezTo>
                    <a:cubicBezTo>
                      <a:pt x="2553" y="5510"/>
                      <a:pt x="3222" y="5996"/>
                      <a:pt x="3921" y="6391"/>
                    </a:cubicBezTo>
                    <a:cubicBezTo>
                      <a:pt x="4985" y="6999"/>
                      <a:pt x="6170" y="7425"/>
                      <a:pt x="7356" y="7668"/>
                    </a:cubicBezTo>
                    <a:cubicBezTo>
                      <a:pt x="5471" y="7151"/>
                      <a:pt x="3769" y="6118"/>
                      <a:pt x="2432" y="4659"/>
                    </a:cubicBezTo>
                    <a:cubicBezTo>
                      <a:pt x="1854" y="4051"/>
                      <a:pt x="1368" y="3352"/>
                      <a:pt x="973" y="2622"/>
                    </a:cubicBezTo>
                    <a:cubicBezTo>
                      <a:pt x="517" y="1832"/>
                      <a:pt x="213" y="951"/>
                      <a:pt x="91" y="69"/>
                    </a:cubicBezTo>
                    <a:cubicBezTo>
                      <a:pt x="91" y="24"/>
                      <a:pt x="68" y="1"/>
                      <a:pt x="4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245"/>
              <p:cNvSpPr/>
              <p:nvPr/>
            </p:nvSpPr>
            <p:spPr>
              <a:xfrm>
                <a:off x="7682113" y="2294775"/>
                <a:ext cx="147450" cy="165450"/>
              </a:xfrm>
              <a:custGeom>
                <a:rect b="b" l="l" r="r" t="t"/>
                <a:pathLst>
                  <a:path extrusionOk="0" h="6618" w="5898">
                    <a:moveTo>
                      <a:pt x="3887" y="1"/>
                    </a:moveTo>
                    <a:cubicBezTo>
                      <a:pt x="2417" y="1"/>
                      <a:pt x="609" y="2653"/>
                      <a:pt x="609" y="2653"/>
                    </a:cubicBezTo>
                    <a:lnTo>
                      <a:pt x="1" y="5510"/>
                    </a:lnTo>
                    <a:cubicBezTo>
                      <a:pt x="292" y="6204"/>
                      <a:pt x="962" y="6618"/>
                      <a:pt x="1671" y="6618"/>
                    </a:cubicBezTo>
                    <a:cubicBezTo>
                      <a:pt x="1925" y="6618"/>
                      <a:pt x="2184" y="6565"/>
                      <a:pt x="2432" y="6452"/>
                    </a:cubicBezTo>
                    <a:cubicBezTo>
                      <a:pt x="4195" y="5784"/>
                      <a:pt x="5898" y="951"/>
                      <a:pt x="4408" y="130"/>
                    </a:cubicBezTo>
                    <a:cubicBezTo>
                      <a:pt x="4242" y="41"/>
                      <a:pt x="4067" y="1"/>
                      <a:pt x="3887"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245"/>
              <p:cNvSpPr/>
              <p:nvPr/>
            </p:nvSpPr>
            <p:spPr>
              <a:xfrm>
                <a:off x="7705963" y="2332225"/>
                <a:ext cx="74200" cy="103500"/>
              </a:xfrm>
              <a:custGeom>
                <a:rect b="b" l="l" r="r" t="t"/>
                <a:pathLst>
                  <a:path extrusionOk="0" h="4140" w="2968">
                    <a:moveTo>
                      <a:pt x="2937" y="0"/>
                    </a:moveTo>
                    <a:cubicBezTo>
                      <a:pt x="1235" y="182"/>
                      <a:pt x="19" y="2401"/>
                      <a:pt x="19" y="3982"/>
                    </a:cubicBezTo>
                    <a:lnTo>
                      <a:pt x="19" y="4012"/>
                    </a:lnTo>
                    <a:cubicBezTo>
                      <a:pt x="1" y="4087"/>
                      <a:pt x="63" y="4139"/>
                      <a:pt x="128" y="4139"/>
                    </a:cubicBezTo>
                    <a:cubicBezTo>
                      <a:pt x="168" y="4139"/>
                      <a:pt x="209" y="4119"/>
                      <a:pt x="232" y="4073"/>
                    </a:cubicBezTo>
                    <a:cubicBezTo>
                      <a:pt x="415" y="3708"/>
                      <a:pt x="597" y="3374"/>
                      <a:pt x="810" y="3070"/>
                    </a:cubicBezTo>
                    <a:cubicBezTo>
                      <a:pt x="1035" y="2800"/>
                      <a:pt x="1359" y="2647"/>
                      <a:pt x="1685" y="2647"/>
                    </a:cubicBezTo>
                    <a:cubicBezTo>
                      <a:pt x="1800" y="2647"/>
                      <a:pt x="1915" y="2666"/>
                      <a:pt x="2026" y="2705"/>
                    </a:cubicBezTo>
                    <a:cubicBezTo>
                      <a:pt x="2086" y="2705"/>
                      <a:pt x="2117" y="2644"/>
                      <a:pt x="2086" y="2644"/>
                    </a:cubicBezTo>
                    <a:cubicBezTo>
                      <a:pt x="1856" y="2480"/>
                      <a:pt x="1645" y="2410"/>
                      <a:pt x="1452" y="2410"/>
                    </a:cubicBezTo>
                    <a:cubicBezTo>
                      <a:pt x="1112" y="2410"/>
                      <a:pt x="830" y="2627"/>
                      <a:pt x="597" y="2918"/>
                    </a:cubicBezTo>
                    <a:cubicBezTo>
                      <a:pt x="1023" y="1733"/>
                      <a:pt x="1691" y="547"/>
                      <a:pt x="2937" y="61"/>
                    </a:cubicBezTo>
                    <a:cubicBezTo>
                      <a:pt x="2968" y="30"/>
                      <a:pt x="2968" y="0"/>
                      <a:pt x="293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245"/>
              <p:cNvSpPr/>
              <p:nvPr/>
            </p:nvSpPr>
            <p:spPr>
              <a:xfrm>
                <a:off x="7706438" y="2431000"/>
                <a:ext cx="44100" cy="37950"/>
              </a:xfrm>
              <a:custGeom>
                <a:rect b="b" l="l" r="r" t="t"/>
                <a:pathLst>
                  <a:path extrusionOk="0" h="1518" w="1764">
                    <a:moveTo>
                      <a:pt x="760" y="0"/>
                    </a:moveTo>
                    <a:cubicBezTo>
                      <a:pt x="335" y="0"/>
                      <a:pt x="0" y="335"/>
                      <a:pt x="0" y="760"/>
                    </a:cubicBezTo>
                    <a:cubicBezTo>
                      <a:pt x="0" y="1217"/>
                      <a:pt x="383" y="1517"/>
                      <a:pt x="770" y="1517"/>
                    </a:cubicBezTo>
                    <a:cubicBezTo>
                      <a:pt x="951" y="1517"/>
                      <a:pt x="1132" y="1452"/>
                      <a:pt x="1277" y="1307"/>
                    </a:cubicBezTo>
                    <a:cubicBezTo>
                      <a:pt x="1763" y="821"/>
                      <a:pt x="1429" y="0"/>
                      <a:pt x="7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245"/>
              <p:cNvSpPr/>
              <p:nvPr/>
            </p:nvSpPr>
            <p:spPr>
              <a:xfrm>
                <a:off x="7336363" y="2645050"/>
                <a:ext cx="452925" cy="283375"/>
              </a:xfrm>
              <a:custGeom>
                <a:rect b="b" l="l" r="r" t="t"/>
                <a:pathLst>
                  <a:path extrusionOk="0" h="11335" w="18117">
                    <a:moveTo>
                      <a:pt x="11440" y="0"/>
                    </a:moveTo>
                    <a:cubicBezTo>
                      <a:pt x="11209" y="0"/>
                      <a:pt x="10972" y="13"/>
                      <a:pt x="10730" y="40"/>
                    </a:cubicBezTo>
                    <a:cubicBezTo>
                      <a:pt x="6931" y="436"/>
                      <a:pt x="2159" y="4691"/>
                      <a:pt x="2159" y="4691"/>
                    </a:cubicBezTo>
                    <a:cubicBezTo>
                      <a:pt x="2159" y="4691"/>
                      <a:pt x="1" y="10861"/>
                      <a:pt x="3922" y="11317"/>
                    </a:cubicBezTo>
                    <a:cubicBezTo>
                      <a:pt x="4029" y="11329"/>
                      <a:pt x="4140" y="11334"/>
                      <a:pt x="4256" y="11334"/>
                    </a:cubicBezTo>
                    <a:cubicBezTo>
                      <a:pt x="8395" y="11334"/>
                      <a:pt x="18117" y="4144"/>
                      <a:pt x="18117" y="4144"/>
                    </a:cubicBezTo>
                    <a:cubicBezTo>
                      <a:pt x="18117" y="4144"/>
                      <a:pt x="15581" y="0"/>
                      <a:pt x="11440"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245"/>
              <p:cNvSpPr/>
              <p:nvPr/>
            </p:nvSpPr>
            <p:spPr>
              <a:xfrm>
                <a:off x="6663913" y="2805550"/>
                <a:ext cx="1191500" cy="1131575"/>
              </a:xfrm>
              <a:custGeom>
                <a:rect b="b" l="l" r="r" t="t"/>
                <a:pathLst>
                  <a:path extrusionOk="0" h="45263" w="47660">
                    <a:moveTo>
                      <a:pt x="45187" y="0"/>
                    </a:moveTo>
                    <a:cubicBezTo>
                      <a:pt x="44045" y="0"/>
                      <a:pt x="42465" y="1352"/>
                      <a:pt x="40364" y="5171"/>
                    </a:cubicBezTo>
                    <a:cubicBezTo>
                      <a:pt x="36443" y="12344"/>
                      <a:pt x="29634" y="23469"/>
                      <a:pt x="28783" y="24107"/>
                    </a:cubicBezTo>
                    <a:cubicBezTo>
                      <a:pt x="27567" y="25049"/>
                      <a:pt x="3494" y="25718"/>
                      <a:pt x="1731" y="27511"/>
                    </a:cubicBezTo>
                    <a:cubicBezTo>
                      <a:pt x="0" y="29303"/>
                      <a:pt x="3063" y="44928"/>
                      <a:pt x="5433" y="44928"/>
                    </a:cubicBezTo>
                    <a:cubicBezTo>
                      <a:pt x="5435" y="44928"/>
                      <a:pt x="5437" y="44928"/>
                      <a:pt x="5439" y="44928"/>
                    </a:cubicBezTo>
                    <a:cubicBezTo>
                      <a:pt x="10880" y="44837"/>
                      <a:pt x="30637" y="45262"/>
                      <a:pt x="39057" y="39092"/>
                    </a:cubicBezTo>
                    <a:cubicBezTo>
                      <a:pt x="43252" y="36022"/>
                      <a:pt x="47659" y="13134"/>
                      <a:pt x="47659" y="5505"/>
                    </a:cubicBezTo>
                    <a:cubicBezTo>
                      <a:pt x="47659" y="3170"/>
                      <a:pt x="46936" y="0"/>
                      <a:pt x="45187"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245"/>
              <p:cNvSpPr/>
              <p:nvPr/>
            </p:nvSpPr>
            <p:spPr>
              <a:xfrm>
                <a:off x="5926763" y="3443575"/>
                <a:ext cx="985600" cy="524350"/>
              </a:xfrm>
              <a:custGeom>
                <a:rect b="b" l="l" r="r" t="t"/>
                <a:pathLst>
                  <a:path extrusionOk="0" h="20974" w="39424">
                    <a:moveTo>
                      <a:pt x="21253" y="1"/>
                    </a:moveTo>
                    <a:cubicBezTo>
                      <a:pt x="18821" y="1"/>
                      <a:pt x="15996" y="214"/>
                      <a:pt x="14560" y="775"/>
                    </a:cubicBezTo>
                    <a:cubicBezTo>
                      <a:pt x="11612" y="1899"/>
                      <a:pt x="1" y="8526"/>
                      <a:pt x="1521" y="11352"/>
                    </a:cubicBezTo>
                    <a:cubicBezTo>
                      <a:pt x="1956" y="12157"/>
                      <a:pt x="2600" y="12434"/>
                      <a:pt x="3282" y="12434"/>
                    </a:cubicBezTo>
                    <a:cubicBezTo>
                      <a:pt x="4345" y="12434"/>
                      <a:pt x="5499" y="11758"/>
                      <a:pt x="6085" y="11361"/>
                    </a:cubicBezTo>
                    <a:lnTo>
                      <a:pt x="6085" y="11361"/>
                    </a:lnTo>
                    <a:cubicBezTo>
                      <a:pt x="5098" y="12119"/>
                      <a:pt x="2701" y="14254"/>
                      <a:pt x="4469" y="15972"/>
                    </a:cubicBezTo>
                    <a:cubicBezTo>
                      <a:pt x="4917" y="16408"/>
                      <a:pt x="5453" y="16581"/>
                      <a:pt x="6022" y="16581"/>
                    </a:cubicBezTo>
                    <a:cubicBezTo>
                      <a:pt x="6997" y="16581"/>
                      <a:pt x="8069" y="16073"/>
                      <a:pt x="8963" y="15504"/>
                    </a:cubicBezTo>
                    <a:lnTo>
                      <a:pt x="8963" y="15504"/>
                    </a:lnTo>
                    <a:cubicBezTo>
                      <a:pt x="8104" y="16420"/>
                      <a:pt x="7556" y="17603"/>
                      <a:pt x="8846" y="18647"/>
                    </a:cubicBezTo>
                    <a:cubicBezTo>
                      <a:pt x="9221" y="18950"/>
                      <a:pt x="9692" y="19075"/>
                      <a:pt x="10214" y="19075"/>
                    </a:cubicBezTo>
                    <a:cubicBezTo>
                      <a:pt x="11255" y="19075"/>
                      <a:pt x="12501" y="18575"/>
                      <a:pt x="13604" y="17990"/>
                    </a:cubicBezTo>
                    <a:lnTo>
                      <a:pt x="13604" y="17990"/>
                    </a:lnTo>
                    <a:cubicBezTo>
                      <a:pt x="12887" y="18718"/>
                      <a:pt x="12532" y="19579"/>
                      <a:pt x="13375" y="20410"/>
                    </a:cubicBezTo>
                    <a:cubicBezTo>
                      <a:pt x="13773" y="20809"/>
                      <a:pt x="14375" y="20973"/>
                      <a:pt x="15098" y="20973"/>
                    </a:cubicBezTo>
                    <a:cubicBezTo>
                      <a:pt x="18506" y="20973"/>
                      <a:pt x="24591" y="17310"/>
                      <a:pt x="24591" y="17310"/>
                    </a:cubicBezTo>
                    <a:cubicBezTo>
                      <a:pt x="29329" y="18889"/>
                      <a:pt x="32684" y="19427"/>
                      <a:pt x="36170" y="19427"/>
                    </a:cubicBezTo>
                    <a:cubicBezTo>
                      <a:pt x="36978" y="19427"/>
                      <a:pt x="37793" y="19398"/>
                      <a:pt x="38634" y="19346"/>
                    </a:cubicBezTo>
                    <a:cubicBezTo>
                      <a:pt x="39424" y="19286"/>
                      <a:pt x="35412" y="1139"/>
                      <a:pt x="35412" y="1139"/>
                    </a:cubicBezTo>
                    <a:cubicBezTo>
                      <a:pt x="35412" y="1139"/>
                      <a:pt x="28299" y="349"/>
                      <a:pt x="23618" y="76"/>
                    </a:cubicBezTo>
                    <a:cubicBezTo>
                      <a:pt x="22933" y="28"/>
                      <a:pt x="22118" y="1"/>
                      <a:pt x="21253"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245"/>
              <p:cNvSpPr/>
              <p:nvPr/>
            </p:nvSpPr>
            <p:spPr>
              <a:xfrm>
                <a:off x="6145613" y="3678575"/>
                <a:ext cx="220950" cy="159975"/>
              </a:xfrm>
              <a:custGeom>
                <a:rect b="b" l="l" r="r" t="t"/>
                <a:pathLst>
                  <a:path extrusionOk="0" h="6399" w="8838">
                    <a:moveTo>
                      <a:pt x="8749" y="1"/>
                    </a:moveTo>
                    <a:cubicBezTo>
                      <a:pt x="8741" y="1"/>
                      <a:pt x="8733" y="3"/>
                      <a:pt x="8724" y="7"/>
                    </a:cubicBezTo>
                    <a:cubicBezTo>
                      <a:pt x="7934" y="524"/>
                      <a:pt x="7022" y="949"/>
                      <a:pt x="6262" y="1405"/>
                    </a:cubicBezTo>
                    <a:cubicBezTo>
                      <a:pt x="5502" y="1861"/>
                      <a:pt x="4773" y="2317"/>
                      <a:pt x="4043" y="2834"/>
                    </a:cubicBezTo>
                    <a:cubicBezTo>
                      <a:pt x="3283" y="3381"/>
                      <a:pt x="2584" y="3958"/>
                      <a:pt x="1916" y="4566"/>
                    </a:cubicBezTo>
                    <a:lnTo>
                      <a:pt x="882" y="5509"/>
                    </a:lnTo>
                    <a:cubicBezTo>
                      <a:pt x="548" y="5752"/>
                      <a:pt x="274" y="6025"/>
                      <a:pt x="1" y="6329"/>
                    </a:cubicBezTo>
                    <a:cubicBezTo>
                      <a:pt x="1" y="6354"/>
                      <a:pt x="21" y="6398"/>
                      <a:pt x="44" y="6398"/>
                    </a:cubicBezTo>
                    <a:cubicBezTo>
                      <a:pt x="50" y="6398"/>
                      <a:pt x="56" y="6396"/>
                      <a:pt x="61" y="6390"/>
                    </a:cubicBezTo>
                    <a:cubicBezTo>
                      <a:pt x="426" y="6177"/>
                      <a:pt x="761" y="5934"/>
                      <a:pt x="1065" y="5630"/>
                    </a:cubicBezTo>
                    <a:cubicBezTo>
                      <a:pt x="1429" y="5357"/>
                      <a:pt x="1764" y="5083"/>
                      <a:pt x="2128" y="4840"/>
                    </a:cubicBezTo>
                    <a:cubicBezTo>
                      <a:pt x="2858" y="4323"/>
                      <a:pt x="3587" y="3867"/>
                      <a:pt x="4317" y="3320"/>
                    </a:cubicBezTo>
                    <a:cubicBezTo>
                      <a:pt x="5046" y="2773"/>
                      <a:pt x="5776" y="2226"/>
                      <a:pt x="6505" y="1709"/>
                    </a:cubicBezTo>
                    <a:cubicBezTo>
                      <a:pt x="7235" y="1132"/>
                      <a:pt x="7995" y="584"/>
                      <a:pt x="8785" y="98"/>
                    </a:cubicBezTo>
                    <a:cubicBezTo>
                      <a:pt x="8837" y="72"/>
                      <a:pt x="8800" y="1"/>
                      <a:pt x="8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245"/>
              <p:cNvSpPr/>
              <p:nvPr/>
            </p:nvSpPr>
            <p:spPr>
              <a:xfrm>
                <a:off x="6066113" y="3588875"/>
                <a:ext cx="208575" cy="150325"/>
              </a:xfrm>
              <a:custGeom>
                <a:rect b="b" l="l" r="r" t="t"/>
                <a:pathLst>
                  <a:path extrusionOk="0" h="6013" w="8343">
                    <a:moveTo>
                      <a:pt x="8304" y="0"/>
                    </a:moveTo>
                    <a:cubicBezTo>
                      <a:pt x="8298" y="0"/>
                      <a:pt x="8293" y="3"/>
                      <a:pt x="8287" y="8"/>
                    </a:cubicBezTo>
                    <a:cubicBezTo>
                      <a:pt x="6737" y="707"/>
                      <a:pt x="5248" y="1558"/>
                      <a:pt x="3880" y="2562"/>
                    </a:cubicBezTo>
                    <a:cubicBezTo>
                      <a:pt x="3181" y="3078"/>
                      <a:pt x="506" y="5236"/>
                      <a:pt x="50" y="5875"/>
                    </a:cubicBezTo>
                    <a:cubicBezTo>
                      <a:pt x="1" y="5924"/>
                      <a:pt x="31" y="6013"/>
                      <a:pt x="93" y="6013"/>
                    </a:cubicBezTo>
                    <a:cubicBezTo>
                      <a:pt x="107" y="6013"/>
                      <a:pt x="124" y="6008"/>
                      <a:pt x="141" y="5996"/>
                    </a:cubicBezTo>
                    <a:cubicBezTo>
                      <a:pt x="506" y="5814"/>
                      <a:pt x="3485" y="3534"/>
                      <a:pt x="4184" y="3048"/>
                    </a:cubicBezTo>
                    <a:cubicBezTo>
                      <a:pt x="5582" y="2075"/>
                      <a:pt x="6950" y="1103"/>
                      <a:pt x="8318" y="99"/>
                    </a:cubicBezTo>
                    <a:cubicBezTo>
                      <a:pt x="8342" y="50"/>
                      <a:pt x="8327" y="0"/>
                      <a:pt x="83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245"/>
              <p:cNvSpPr/>
              <p:nvPr/>
            </p:nvSpPr>
            <p:spPr>
              <a:xfrm>
                <a:off x="6258838" y="3764450"/>
                <a:ext cx="204225" cy="133150"/>
              </a:xfrm>
              <a:custGeom>
                <a:rect b="b" l="l" r="r" t="t"/>
                <a:pathLst>
                  <a:path extrusionOk="0" h="5326" w="8169">
                    <a:moveTo>
                      <a:pt x="8081" y="1"/>
                    </a:moveTo>
                    <a:cubicBezTo>
                      <a:pt x="8073" y="1"/>
                      <a:pt x="8064" y="2"/>
                      <a:pt x="8056" y="7"/>
                    </a:cubicBezTo>
                    <a:cubicBezTo>
                      <a:pt x="6566" y="615"/>
                      <a:pt x="5077" y="1344"/>
                      <a:pt x="3679" y="2165"/>
                    </a:cubicBezTo>
                    <a:cubicBezTo>
                      <a:pt x="2402" y="3107"/>
                      <a:pt x="1186" y="4110"/>
                      <a:pt x="31" y="5204"/>
                    </a:cubicBezTo>
                    <a:cubicBezTo>
                      <a:pt x="1" y="5235"/>
                      <a:pt x="61" y="5326"/>
                      <a:pt x="92" y="5326"/>
                    </a:cubicBezTo>
                    <a:cubicBezTo>
                      <a:pt x="761" y="4961"/>
                      <a:pt x="3283" y="3046"/>
                      <a:pt x="3952" y="2621"/>
                    </a:cubicBezTo>
                    <a:cubicBezTo>
                      <a:pt x="5320" y="1709"/>
                      <a:pt x="6718" y="919"/>
                      <a:pt x="8116" y="98"/>
                    </a:cubicBezTo>
                    <a:cubicBezTo>
                      <a:pt x="8169" y="72"/>
                      <a:pt x="8131" y="1"/>
                      <a:pt x="80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245"/>
              <p:cNvSpPr/>
              <p:nvPr/>
            </p:nvSpPr>
            <p:spPr>
              <a:xfrm>
                <a:off x="6769488" y="2792500"/>
                <a:ext cx="1119650" cy="1165150"/>
              </a:xfrm>
              <a:custGeom>
                <a:rect b="b" l="l" r="r" t="t"/>
                <a:pathLst>
                  <a:path extrusionOk="0" h="46606" w="44786">
                    <a:moveTo>
                      <a:pt x="40596" y="0"/>
                    </a:moveTo>
                    <a:cubicBezTo>
                      <a:pt x="39396" y="0"/>
                      <a:pt x="38060" y="1028"/>
                      <a:pt x="36931" y="2987"/>
                    </a:cubicBezTo>
                    <a:cubicBezTo>
                      <a:pt x="33588" y="8763"/>
                      <a:pt x="25168" y="23656"/>
                      <a:pt x="24408" y="24052"/>
                    </a:cubicBezTo>
                    <a:cubicBezTo>
                      <a:pt x="23618" y="24416"/>
                      <a:pt x="1" y="25936"/>
                      <a:pt x="1" y="25936"/>
                    </a:cubicBezTo>
                    <a:lnTo>
                      <a:pt x="6475" y="46605"/>
                    </a:lnTo>
                    <a:cubicBezTo>
                      <a:pt x="19849" y="46514"/>
                      <a:pt x="32919" y="42715"/>
                      <a:pt x="36506" y="39037"/>
                    </a:cubicBezTo>
                    <a:cubicBezTo>
                      <a:pt x="39454" y="35997"/>
                      <a:pt x="41582" y="25784"/>
                      <a:pt x="43497" y="12623"/>
                    </a:cubicBezTo>
                    <a:cubicBezTo>
                      <a:pt x="44786" y="3963"/>
                      <a:pt x="42952" y="0"/>
                      <a:pt x="40596"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245"/>
              <p:cNvSpPr/>
              <p:nvPr/>
            </p:nvSpPr>
            <p:spPr>
              <a:xfrm>
                <a:off x="7425288" y="3546525"/>
                <a:ext cx="14450" cy="82850"/>
              </a:xfrm>
              <a:custGeom>
                <a:rect b="b" l="l" r="r" t="t"/>
                <a:pathLst>
                  <a:path extrusionOk="0" h="3314" w="578">
                    <a:moveTo>
                      <a:pt x="517" y="0"/>
                    </a:moveTo>
                    <a:cubicBezTo>
                      <a:pt x="304" y="517"/>
                      <a:pt x="182" y="1094"/>
                      <a:pt x="91" y="1642"/>
                    </a:cubicBezTo>
                    <a:cubicBezTo>
                      <a:pt x="30" y="2189"/>
                      <a:pt x="0" y="2766"/>
                      <a:pt x="61" y="3313"/>
                    </a:cubicBezTo>
                    <a:cubicBezTo>
                      <a:pt x="274" y="2797"/>
                      <a:pt x="395" y="2249"/>
                      <a:pt x="486" y="1702"/>
                    </a:cubicBezTo>
                    <a:cubicBezTo>
                      <a:pt x="578" y="1125"/>
                      <a:pt x="578" y="578"/>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245"/>
              <p:cNvSpPr/>
              <p:nvPr/>
            </p:nvSpPr>
            <p:spPr>
              <a:xfrm>
                <a:off x="7098513" y="3842125"/>
                <a:ext cx="14475" cy="82850"/>
              </a:xfrm>
              <a:custGeom>
                <a:rect b="b" l="l" r="r" t="t"/>
                <a:pathLst>
                  <a:path extrusionOk="0" h="3314" w="579">
                    <a:moveTo>
                      <a:pt x="518" y="0"/>
                    </a:moveTo>
                    <a:lnTo>
                      <a:pt x="518" y="0"/>
                    </a:lnTo>
                    <a:cubicBezTo>
                      <a:pt x="335" y="517"/>
                      <a:pt x="183" y="1064"/>
                      <a:pt x="122" y="1641"/>
                    </a:cubicBezTo>
                    <a:cubicBezTo>
                      <a:pt x="31" y="2189"/>
                      <a:pt x="1" y="2766"/>
                      <a:pt x="62" y="3313"/>
                    </a:cubicBezTo>
                    <a:cubicBezTo>
                      <a:pt x="274" y="2796"/>
                      <a:pt x="426" y="2249"/>
                      <a:pt x="487" y="1672"/>
                    </a:cubicBezTo>
                    <a:cubicBezTo>
                      <a:pt x="578" y="1125"/>
                      <a:pt x="578" y="547"/>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245"/>
              <p:cNvSpPr/>
              <p:nvPr/>
            </p:nvSpPr>
            <p:spPr>
              <a:xfrm>
                <a:off x="7604613" y="3092850"/>
                <a:ext cx="15225" cy="82875"/>
              </a:xfrm>
              <a:custGeom>
                <a:rect b="b" l="l" r="r" t="t"/>
                <a:pathLst>
                  <a:path extrusionOk="0" h="3315" w="609">
                    <a:moveTo>
                      <a:pt x="517" y="1"/>
                    </a:moveTo>
                    <a:cubicBezTo>
                      <a:pt x="304" y="518"/>
                      <a:pt x="152" y="1065"/>
                      <a:pt x="92" y="1642"/>
                    </a:cubicBezTo>
                    <a:cubicBezTo>
                      <a:pt x="0" y="2189"/>
                      <a:pt x="0" y="2767"/>
                      <a:pt x="61" y="3314"/>
                    </a:cubicBezTo>
                    <a:cubicBezTo>
                      <a:pt x="456" y="2281"/>
                      <a:pt x="608" y="1126"/>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245"/>
              <p:cNvSpPr/>
              <p:nvPr/>
            </p:nvSpPr>
            <p:spPr>
              <a:xfrm>
                <a:off x="7617538" y="3565225"/>
                <a:ext cx="82850" cy="13100"/>
              </a:xfrm>
              <a:custGeom>
                <a:rect b="b" l="l" r="r" t="t"/>
                <a:pathLst>
                  <a:path extrusionOk="0" h="524" w="3314">
                    <a:moveTo>
                      <a:pt x="754" y="0"/>
                    </a:moveTo>
                    <a:cubicBezTo>
                      <a:pt x="498" y="0"/>
                      <a:pt x="246" y="15"/>
                      <a:pt x="0" y="42"/>
                    </a:cubicBezTo>
                    <a:cubicBezTo>
                      <a:pt x="865" y="363"/>
                      <a:pt x="1769" y="524"/>
                      <a:pt x="2681" y="524"/>
                    </a:cubicBezTo>
                    <a:cubicBezTo>
                      <a:pt x="2892" y="524"/>
                      <a:pt x="3102" y="515"/>
                      <a:pt x="3313" y="498"/>
                    </a:cubicBezTo>
                    <a:cubicBezTo>
                      <a:pt x="2797" y="286"/>
                      <a:pt x="2249" y="164"/>
                      <a:pt x="1702" y="73"/>
                    </a:cubicBezTo>
                    <a:cubicBezTo>
                      <a:pt x="1384" y="23"/>
                      <a:pt x="1066" y="0"/>
                      <a:pt x="7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245"/>
              <p:cNvSpPr/>
              <p:nvPr/>
            </p:nvSpPr>
            <p:spPr>
              <a:xfrm>
                <a:off x="7049888" y="3581450"/>
                <a:ext cx="83625" cy="13275"/>
              </a:xfrm>
              <a:custGeom>
                <a:rect b="b" l="l" r="r" t="t"/>
                <a:pathLst>
                  <a:path extrusionOk="0" h="531" w="3345">
                    <a:moveTo>
                      <a:pt x="606" y="0"/>
                    </a:moveTo>
                    <a:cubicBezTo>
                      <a:pt x="406" y="0"/>
                      <a:pt x="205" y="10"/>
                      <a:pt x="1" y="32"/>
                    </a:cubicBezTo>
                    <a:cubicBezTo>
                      <a:pt x="548" y="245"/>
                      <a:pt x="1095" y="396"/>
                      <a:pt x="1642" y="457"/>
                    </a:cubicBezTo>
                    <a:cubicBezTo>
                      <a:pt x="1943" y="507"/>
                      <a:pt x="2254" y="530"/>
                      <a:pt x="2568" y="530"/>
                    </a:cubicBezTo>
                    <a:cubicBezTo>
                      <a:pt x="2825" y="530"/>
                      <a:pt x="3085" y="515"/>
                      <a:pt x="3344" y="488"/>
                    </a:cubicBezTo>
                    <a:cubicBezTo>
                      <a:pt x="2797" y="305"/>
                      <a:pt x="2250" y="153"/>
                      <a:pt x="1703" y="93"/>
                    </a:cubicBezTo>
                    <a:cubicBezTo>
                      <a:pt x="1330" y="34"/>
                      <a:pt x="970" y="0"/>
                      <a:pt x="6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245"/>
              <p:cNvSpPr/>
              <p:nvPr/>
            </p:nvSpPr>
            <p:spPr>
              <a:xfrm>
                <a:off x="7530138" y="3784350"/>
                <a:ext cx="66900" cy="50950"/>
              </a:xfrm>
              <a:custGeom>
                <a:rect b="b" l="l" r="r" t="t"/>
                <a:pathLst>
                  <a:path extrusionOk="0" h="2038" w="2676">
                    <a:moveTo>
                      <a:pt x="2675" y="1"/>
                    </a:moveTo>
                    <a:lnTo>
                      <a:pt x="2675" y="1"/>
                    </a:lnTo>
                    <a:cubicBezTo>
                      <a:pt x="2159" y="244"/>
                      <a:pt x="1672" y="518"/>
                      <a:pt x="1217" y="882"/>
                    </a:cubicBezTo>
                    <a:cubicBezTo>
                      <a:pt x="761" y="1186"/>
                      <a:pt x="335" y="1582"/>
                      <a:pt x="1" y="2037"/>
                    </a:cubicBezTo>
                    <a:cubicBezTo>
                      <a:pt x="1034" y="1551"/>
                      <a:pt x="1946" y="882"/>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245"/>
              <p:cNvSpPr/>
              <p:nvPr/>
            </p:nvSpPr>
            <p:spPr>
              <a:xfrm>
                <a:off x="6848513" y="3477375"/>
                <a:ext cx="66900" cy="50175"/>
              </a:xfrm>
              <a:custGeom>
                <a:rect b="b" l="l" r="r" t="t"/>
                <a:pathLst>
                  <a:path extrusionOk="0" h="2007" w="2676">
                    <a:moveTo>
                      <a:pt x="2676" y="0"/>
                    </a:moveTo>
                    <a:cubicBezTo>
                      <a:pt x="2159" y="213"/>
                      <a:pt x="1672" y="517"/>
                      <a:pt x="1247" y="851"/>
                    </a:cubicBezTo>
                    <a:cubicBezTo>
                      <a:pt x="791" y="1186"/>
                      <a:pt x="365" y="1581"/>
                      <a:pt x="1" y="2006"/>
                    </a:cubicBezTo>
                    <a:cubicBezTo>
                      <a:pt x="517" y="1793"/>
                      <a:pt x="1004" y="1520"/>
                      <a:pt x="1460" y="1155"/>
                    </a:cubicBezTo>
                    <a:cubicBezTo>
                      <a:pt x="1916" y="821"/>
                      <a:pt x="2341" y="426"/>
                      <a:pt x="26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245"/>
              <p:cNvSpPr/>
              <p:nvPr/>
            </p:nvSpPr>
            <p:spPr>
              <a:xfrm>
                <a:off x="7402488" y="3316275"/>
                <a:ext cx="57775" cy="46375"/>
              </a:xfrm>
              <a:custGeom>
                <a:rect b="b" l="l" r="r" t="t"/>
                <a:pathLst>
                  <a:path extrusionOk="0" h="1855" w="2311">
                    <a:moveTo>
                      <a:pt x="2310" y="0"/>
                    </a:moveTo>
                    <a:cubicBezTo>
                      <a:pt x="1794" y="213"/>
                      <a:pt x="1307" y="517"/>
                      <a:pt x="882" y="882"/>
                    </a:cubicBezTo>
                    <a:cubicBezTo>
                      <a:pt x="699" y="973"/>
                      <a:pt x="547" y="1125"/>
                      <a:pt x="395" y="1247"/>
                    </a:cubicBezTo>
                    <a:cubicBezTo>
                      <a:pt x="243" y="1459"/>
                      <a:pt x="122" y="1672"/>
                      <a:pt x="0" y="1854"/>
                    </a:cubicBezTo>
                    <a:cubicBezTo>
                      <a:pt x="395" y="1642"/>
                      <a:pt x="760" y="1429"/>
                      <a:pt x="1094" y="1155"/>
                    </a:cubicBezTo>
                    <a:cubicBezTo>
                      <a:pt x="1550" y="821"/>
                      <a:pt x="1976" y="426"/>
                      <a:pt x="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245"/>
              <p:cNvSpPr/>
              <p:nvPr/>
            </p:nvSpPr>
            <p:spPr>
              <a:xfrm>
                <a:off x="7837138" y="3062475"/>
                <a:ext cx="25100" cy="25100"/>
              </a:xfrm>
              <a:custGeom>
                <a:rect b="b" l="l" r="r" t="t"/>
                <a:pathLst>
                  <a:path extrusionOk="0" h="1004" w="1004">
                    <a:moveTo>
                      <a:pt x="1004" y="0"/>
                    </a:moveTo>
                    <a:lnTo>
                      <a:pt x="1004" y="0"/>
                    </a:lnTo>
                    <a:cubicBezTo>
                      <a:pt x="639" y="304"/>
                      <a:pt x="304" y="638"/>
                      <a:pt x="1" y="1003"/>
                    </a:cubicBezTo>
                    <a:cubicBezTo>
                      <a:pt x="335" y="851"/>
                      <a:pt x="669" y="699"/>
                      <a:pt x="973" y="486"/>
                    </a:cubicBezTo>
                    <a:cubicBezTo>
                      <a:pt x="973" y="304"/>
                      <a:pt x="1004" y="152"/>
                      <a:pt x="10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245"/>
              <p:cNvSpPr/>
              <p:nvPr/>
            </p:nvSpPr>
            <p:spPr>
              <a:xfrm>
                <a:off x="7242913" y="3700775"/>
                <a:ext cx="66875" cy="50175"/>
              </a:xfrm>
              <a:custGeom>
                <a:rect b="b" l="l" r="r" t="t"/>
                <a:pathLst>
                  <a:path extrusionOk="0" h="2007" w="2675">
                    <a:moveTo>
                      <a:pt x="2675" y="0"/>
                    </a:moveTo>
                    <a:lnTo>
                      <a:pt x="2675" y="0"/>
                    </a:lnTo>
                    <a:cubicBezTo>
                      <a:pt x="2158" y="213"/>
                      <a:pt x="1672" y="487"/>
                      <a:pt x="1216" y="852"/>
                    </a:cubicBezTo>
                    <a:cubicBezTo>
                      <a:pt x="760" y="1186"/>
                      <a:pt x="365" y="1581"/>
                      <a:pt x="0" y="2007"/>
                    </a:cubicBezTo>
                    <a:cubicBezTo>
                      <a:pt x="517" y="1794"/>
                      <a:pt x="1003" y="1490"/>
                      <a:pt x="1459" y="1155"/>
                    </a:cubicBezTo>
                    <a:cubicBezTo>
                      <a:pt x="1915" y="821"/>
                      <a:pt x="2310" y="426"/>
                      <a:pt x="2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245"/>
              <p:cNvSpPr/>
              <p:nvPr/>
            </p:nvSpPr>
            <p:spPr>
              <a:xfrm>
                <a:off x="7233013" y="3424175"/>
                <a:ext cx="50950" cy="66900"/>
              </a:xfrm>
              <a:custGeom>
                <a:rect b="b" l="l" r="r" t="t"/>
                <a:pathLst>
                  <a:path extrusionOk="0" h="2676" w="2038">
                    <a:moveTo>
                      <a:pt x="1" y="0"/>
                    </a:moveTo>
                    <a:lnTo>
                      <a:pt x="1" y="31"/>
                    </a:lnTo>
                    <a:cubicBezTo>
                      <a:pt x="457" y="1064"/>
                      <a:pt x="1156" y="1976"/>
                      <a:pt x="2037" y="2675"/>
                    </a:cubicBezTo>
                    <a:cubicBezTo>
                      <a:pt x="1794" y="2159"/>
                      <a:pt x="1521" y="1672"/>
                      <a:pt x="1156" y="1247"/>
                    </a:cubicBezTo>
                    <a:cubicBezTo>
                      <a:pt x="822" y="791"/>
                      <a:pt x="426" y="365"/>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245"/>
              <p:cNvSpPr/>
              <p:nvPr/>
            </p:nvSpPr>
            <p:spPr>
              <a:xfrm>
                <a:off x="7783188" y="2792125"/>
                <a:ext cx="47900" cy="60625"/>
              </a:xfrm>
              <a:custGeom>
                <a:rect b="b" l="l" r="r" t="t"/>
                <a:pathLst>
                  <a:path extrusionOk="0" h="2425" w="1916">
                    <a:moveTo>
                      <a:pt x="118" y="1"/>
                    </a:moveTo>
                    <a:cubicBezTo>
                      <a:pt x="84" y="1"/>
                      <a:pt x="46" y="9"/>
                      <a:pt x="0" y="24"/>
                    </a:cubicBezTo>
                    <a:cubicBezTo>
                      <a:pt x="213" y="419"/>
                      <a:pt x="456" y="814"/>
                      <a:pt x="760" y="1209"/>
                    </a:cubicBezTo>
                    <a:cubicBezTo>
                      <a:pt x="1095" y="1635"/>
                      <a:pt x="1459" y="2060"/>
                      <a:pt x="1915" y="2425"/>
                    </a:cubicBezTo>
                    <a:cubicBezTo>
                      <a:pt x="1672" y="1878"/>
                      <a:pt x="1399" y="1392"/>
                      <a:pt x="1034" y="966"/>
                    </a:cubicBezTo>
                    <a:cubicBezTo>
                      <a:pt x="791" y="601"/>
                      <a:pt x="517" y="297"/>
                      <a:pt x="213" y="24"/>
                    </a:cubicBezTo>
                    <a:cubicBezTo>
                      <a:pt x="183" y="9"/>
                      <a:pt x="152"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245"/>
              <p:cNvSpPr/>
              <p:nvPr/>
            </p:nvSpPr>
            <p:spPr>
              <a:xfrm>
                <a:off x="7706438" y="3320825"/>
                <a:ext cx="50175" cy="66900"/>
              </a:xfrm>
              <a:custGeom>
                <a:rect b="b" l="l" r="r" t="t"/>
                <a:pathLst>
                  <a:path extrusionOk="0" h="2676" w="2007">
                    <a:moveTo>
                      <a:pt x="0" y="1"/>
                    </a:moveTo>
                    <a:lnTo>
                      <a:pt x="0" y="1"/>
                    </a:lnTo>
                    <a:cubicBezTo>
                      <a:pt x="456" y="1034"/>
                      <a:pt x="1156" y="1946"/>
                      <a:pt x="2007" y="2675"/>
                    </a:cubicBezTo>
                    <a:cubicBezTo>
                      <a:pt x="1794" y="2128"/>
                      <a:pt x="1520" y="1642"/>
                      <a:pt x="1156" y="1216"/>
                    </a:cubicBezTo>
                    <a:cubicBezTo>
                      <a:pt x="821" y="761"/>
                      <a:pt x="426" y="335"/>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245"/>
              <p:cNvSpPr/>
              <p:nvPr/>
            </p:nvSpPr>
            <p:spPr>
              <a:xfrm>
                <a:off x="7206438" y="3084625"/>
                <a:ext cx="361500" cy="328175"/>
              </a:xfrm>
              <a:custGeom>
                <a:rect b="b" l="l" r="r" t="t"/>
                <a:pathLst>
                  <a:path extrusionOk="0" h="13127" w="14460">
                    <a:moveTo>
                      <a:pt x="14361" y="1"/>
                    </a:moveTo>
                    <a:cubicBezTo>
                      <a:pt x="14342" y="1"/>
                      <a:pt x="14325" y="8"/>
                      <a:pt x="14316" y="26"/>
                    </a:cubicBezTo>
                    <a:cubicBezTo>
                      <a:pt x="13557" y="1151"/>
                      <a:pt x="12827" y="2366"/>
                      <a:pt x="12128" y="3552"/>
                    </a:cubicBezTo>
                    <a:lnTo>
                      <a:pt x="12067" y="3643"/>
                    </a:lnTo>
                    <a:cubicBezTo>
                      <a:pt x="12098" y="3552"/>
                      <a:pt x="12128" y="3461"/>
                      <a:pt x="12158" y="3400"/>
                    </a:cubicBezTo>
                    <a:cubicBezTo>
                      <a:pt x="12402" y="2792"/>
                      <a:pt x="12614" y="2184"/>
                      <a:pt x="12857" y="1607"/>
                    </a:cubicBezTo>
                    <a:cubicBezTo>
                      <a:pt x="12857" y="1585"/>
                      <a:pt x="12842" y="1564"/>
                      <a:pt x="12823" y="1564"/>
                    </a:cubicBezTo>
                    <a:cubicBezTo>
                      <a:pt x="12815" y="1564"/>
                      <a:pt x="12806" y="1567"/>
                      <a:pt x="12797" y="1576"/>
                    </a:cubicBezTo>
                    <a:cubicBezTo>
                      <a:pt x="12554" y="2154"/>
                      <a:pt x="12250" y="2731"/>
                      <a:pt x="12006" y="3278"/>
                    </a:cubicBezTo>
                    <a:cubicBezTo>
                      <a:pt x="11854" y="3674"/>
                      <a:pt x="11702" y="4069"/>
                      <a:pt x="11581" y="4464"/>
                    </a:cubicBezTo>
                    <a:cubicBezTo>
                      <a:pt x="11034" y="5345"/>
                      <a:pt x="10517" y="6227"/>
                      <a:pt x="10000" y="7139"/>
                    </a:cubicBezTo>
                    <a:cubicBezTo>
                      <a:pt x="9301" y="8324"/>
                      <a:pt x="8602" y="9540"/>
                      <a:pt x="7903" y="10725"/>
                    </a:cubicBezTo>
                    <a:cubicBezTo>
                      <a:pt x="7721" y="10999"/>
                      <a:pt x="7569" y="11303"/>
                      <a:pt x="7386" y="11607"/>
                    </a:cubicBezTo>
                    <a:cubicBezTo>
                      <a:pt x="7265" y="11850"/>
                      <a:pt x="7022" y="12063"/>
                      <a:pt x="6778" y="12154"/>
                    </a:cubicBezTo>
                    <a:cubicBezTo>
                      <a:pt x="6444" y="12245"/>
                      <a:pt x="6110" y="12275"/>
                      <a:pt x="5806" y="12306"/>
                    </a:cubicBezTo>
                    <a:cubicBezTo>
                      <a:pt x="5441" y="12336"/>
                      <a:pt x="5107" y="12367"/>
                      <a:pt x="4742" y="12397"/>
                    </a:cubicBezTo>
                    <a:cubicBezTo>
                      <a:pt x="3192" y="12610"/>
                      <a:pt x="1611" y="12853"/>
                      <a:pt x="61" y="13066"/>
                    </a:cubicBezTo>
                    <a:cubicBezTo>
                      <a:pt x="0" y="13066"/>
                      <a:pt x="0" y="13127"/>
                      <a:pt x="61" y="13127"/>
                    </a:cubicBezTo>
                    <a:cubicBezTo>
                      <a:pt x="1489" y="13035"/>
                      <a:pt x="2948" y="12975"/>
                      <a:pt x="4377" y="12853"/>
                    </a:cubicBezTo>
                    <a:cubicBezTo>
                      <a:pt x="5107" y="12792"/>
                      <a:pt x="5806" y="12731"/>
                      <a:pt x="6535" y="12640"/>
                    </a:cubicBezTo>
                    <a:cubicBezTo>
                      <a:pt x="6778" y="12640"/>
                      <a:pt x="7052" y="12549"/>
                      <a:pt x="7295" y="12397"/>
                    </a:cubicBezTo>
                    <a:cubicBezTo>
                      <a:pt x="7477" y="12215"/>
                      <a:pt x="7629" y="12002"/>
                      <a:pt x="7751" y="11759"/>
                    </a:cubicBezTo>
                    <a:cubicBezTo>
                      <a:pt x="9180" y="9297"/>
                      <a:pt x="10608" y="6804"/>
                      <a:pt x="12037" y="4312"/>
                    </a:cubicBezTo>
                    <a:cubicBezTo>
                      <a:pt x="12857" y="2914"/>
                      <a:pt x="13678" y="1515"/>
                      <a:pt x="14438" y="87"/>
                    </a:cubicBezTo>
                    <a:cubicBezTo>
                      <a:pt x="14460" y="44"/>
                      <a:pt x="14405" y="1"/>
                      <a:pt x="143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245"/>
              <p:cNvSpPr/>
              <p:nvPr/>
            </p:nvSpPr>
            <p:spPr>
              <a:xfrm>
                <a:off x="7276338" y="3168925"/>
                <a:ext cx="583300" cy="756800"/>
              </a:xfrm>
              <a:custGeom>
                <a:rect b="b" l="l" r="r" t="t"/>
                <a:pathLst>
                  <a:path extrusionOk="0" h="30272" w="23332">
                    <a:moveTo>
                      <a:pt x="22831" y="1"/>
                    </a:moveTo>
                    <a:cubicBezTo>
                      <a:pt x="22807" y="1"/>
                      <a:pt x="22781" y="17"/>
                      <a:pt x="22767" y="58"/>
                    </a:cubicBezTo>
                    <a:cubicBezTo>
                      <a:pt x="22402" y="2885"/>
                      <a:pt x="21885" y="5712"/>
                      <a:pt x="21278" y="8508"/>
                    </a:cubicBezTo>
                    <a:cubicBezTo>
                      <a:pt x="20670" y="11305"/>
                      <a:pt x="19970" y="14101"/>
                      <a:pt x="19150" y="16837"/>
                    </a:cubicBezTo>
                    <a:cubicBezTo>
                      <a:pt x="18755" y="18204"/>
                      <a:pt x="18329" y="19542"/>
                      <a:pt x="17843" y="20879"/>
                    </a:cubicBezTo>
                    <a:cubicBezTo>
                      <a:pt x="17478" y="22034"/>
                      <a:pt x="16901" y="23129"/>
                      <a:pt x="16171" y="24132"/>
                    </a:cubicBezTo>
                    <a:cubicBezTo>
                      <a:pt x="15320" y="25104"/>
                      <a:pt x="14256" y="25864"/>
                      <a:pt x="13040" y="26351"/>
                    </a:cubicBezTo>
                    <a:cubicBezTo>
                      <a:pt x="11764" y="26928"/>
                      <a:pt x="10487" y="27445"/>
                      <a:pt x="9180" y="27870"/>
                    </a:cubicBezTo>
                    <a:cubicBezTo>
                      <a:pt x="6171" y="28843"/>
                      <a:pt x="3101" y="29481"/>
                      <a:pt x="31" y="30211"/>
                    </a:cubicBezTo>
                    <a:cubicBezTo>
                      <a:pt x="1" y="30211"/>
                      <a:pt x="1" y="30272"/>
                      <a:pt x="31" y="30272"/>
                    </a:cubicBezTo>
                    <a:cubicBezTo>
                      <a:pt x="2827" y="29876"/>
                      <a:pt x="5624" y="29299"/>
                      <a:pt x="8359" y="28569"/>
                    </a:cubicBezTo>
                    <a:cubicBezTo>
                      <a:pt x="9758" y="28205"/>
                      <a:pt x="11125" y="27749"/>
                      <a:pt x="12432" y="27202"/>
                    </a:cubicBezTo>
                    <a:cubicBezTo>
                      <a:pt x="13679" y="26715"/>
                      <a:pt x="14925" y="26138"/>
                      <a:pt x="15897" y="25256"/>
                    </a:cubicBezTo>
                    <a:cubicBezTo>
                      <a:pt x="16809" y="24375"/>
                      <a:pt x="17508" y="23281"/>
                      <a:pt x="17934" y="22095"/>
                    </a:cubicBezTo>
                    <a:cubicBezTo>
                      <a:pt x="18451" y="20849"/>
                      <a:pt x="18846" y="19572"/>
                      <a:pt x="19271" y="18296"/>
                    </a:cubicBezTo>
                    <a:cubicBezTo>
                      <a:pt x="20122" y="15499"/>
                      <a:pt x="20852" y="12673"/>
                      <a:pt x="21460" y="9785"/>
                    </a:cubicBezTo>
                    <a:cubicBezTo>
                      <a:pt x="21642" y="8964"/>
                      <a:pt x="21794" y="8113"/>
                      <a:pt x="21946" y="7292"/>
                    </a:cubicBezTo>
                    <a:cubicBezTo>
                      <a:pt x="22281" y="6502"/>
                      <a:pt x="22554" y="5682"/>
                      <a:pt x="22767" y="4830"/>
                    </a:cubicBezTo>
                    <a:cubicBezTo>
                      <a:pt x="22888" y="4405"/>
                      <a:pt x="22980" y="3979"/>
                      <a:pt x="23071" y="3523"/>
                    </a:cubicBezTo>
                    <a:cubicBezTo>
                      <a:pt x="23162" y="3067"/>
                      <a:pt x="23192" y="2612"/>
                      <a:pt x="23314" y="2186"/>
                    </a:cubicBezTo>
                    <a:cubicBezTo>
                      <a:pt x="23332" y="2150"/>
                      <a:pt x="23318" y="2136"/>
                      <a:pt x="23298" y="2136"/>
                    </a:cubicBezTo>
                    <a:cubicBezTo>
                      <a:pt x="23284" y="2136"/>
                      <a:pt x="23266" y="2143"/>
                      <a:pt x="23253" y="2156"/>
                    </a:cubicBezTo>
                    <a:cubicBezTo>
                      <a:pt x="23192" y="2642"/>
                      <a:pt x="23071" y="3098"/>
                      <a:pt x="22919" y="3554"/>
                    </a:cubicBezTo>
                    <a:cubicBezTo>
                      <a:pt x="22828" y="3949"/>
                      <a:pt x="22706" y="4375"/>
                      <a:pt x="22585" y="4770"/>
                    </a:cubicBezTo>
                    <a:cubicBezTo>
                      <a:pt x="22463" y="5165"/>
                      <a:pt x="22281" y="5682"/>
                      <a:pt x="22129" y="6137"/>
                    </a:cubicBezTo>
                    <a:cubicBezTo>
                      <a:pt x="22433" y="4131"/>
                      <a:pt x="22706" y="2095"/>
                      <a:pt x="22888" y="58"/>
                    </a:cubicBezTo>
                    <a:cubicBezTo>
                      <a:pt x="22888" y="25"/>
                      <a:pt x="22861" y="1"/>
                      <a:pt x="228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245"/>
              <p:cNvSpPr/>
              <p:nvPr/>
            </p:nvSpPr>
            <p:spPr>
              <a:xfrm>
                <a:off x="6894863" y="3465475"/>
                <a:ext cx="144675" cy="451800"/>
              </a:xfrm>
              <a:custGeom>
                <a:rect b="b" l="l" r="r" t="t"/>
                <a:pathLst>
                  <a:path extrusionOk="0" h="18072" w="5787">
                    <a:moveTo>
                      <a:pt x="45" y="0"/>
                    </a:moveTo>
                    <a:cubicBezTo>
                      <a:pt x="22" y="0"/>
                      <a:pt x="1" y="15"/>
                      <a:pt x="1" y="51"/>
                    </a:cubicBezTo>
                    <a:cubicBezTo>
                      <a:pt x="639" y="3121"/>
                      <a:pt x="1460" y="6130"/>
                      <a:pt x="2433" y="9108"/>
                    </a:cubicBezTo>
                    <a:cubicBezTo>
                      <a:pt x="3375" y="12118"/>
                      <a:pt x="4499" y="15036"/>
                      <a:pt x="5594" y="18014"/>
                    </a:cubicBezTo>
                    <a:cubicBezTo>
                      <a:pt x="5604" y="18055"/>
                      <a:pt x="5631" y="18072"/>
                      <a:pt x="5660" y="18072"/>
                    </a:cubicBezTo>
                    <a:cubicBezTo>
                      <a:pt x="5719" y="18072"/>
                      <a:pt x="5786" y="18004"/>
                      <a:pt x="5746" y="17923"/>
                    </a:cubicBezTo>
                    <a:cubicBezTo>
                      <a:pt x="4803" y="14944"/>
                      <a:pt x="3983" y="11874"/>
                      <a:pt x="3040" y="8926"/>
                    </a:cubicBezTo>
                    <a:cubicBezTo>
                      <a:pt x="2129" y="5947"/>
                      <a:pt x="1217" y="2938"/>
                      <a:pt x="92" y="20"/>
                    </a:cubicBezTo>
                    <a:cubicBezTo>
                      <a:pt x="79" y="8"/>
                      <a:pt x="62" y="0"/>
                      <a:pt x="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245"/>
              <p:cNvSpPr/>
              <p:nvPr/>
            </p:nvSpPr>
            <p:spPr>
              <a:xfrm>
                <a:off x="6761138" y="3428350"/>
                <a:ext cx="175550" cy="42525"/>
              </a:xfrm>
              <a:custGeom>
                <a:rect b="b" l="l" r="r" t="t"/>
                <a:pathLst>
                  <a:path extrusionOk="0" h="1701" w="7022">
                    <a:moveTo>
                      <a:pt x="6098" y="1"/>
                    </a:moveTo>
                    <a:cubicBezTo>
                      <a:pt x="5813" y="1"/>
                      <a:pt x="5532" y="16"/>
                      <a:pt x="5259" y="46"/>
                    </a:cubicBezTo>
                    <a:cubicBezTo>
                      <a:pt x="4681" y="46"/>
                      <a:pt x="4104" y="77"/>
                      <a:pt x="3557" y="107"/>
                    </a:cubicBezTo>
                    <a:cubicBezTo>
                      <a:pt x="2401" y="137"/>
                      <a:pt x="1277" y="229"/>
                      <a:pt x="152" y="320"/>
                    </a:cubicBezTo>
                    <a:cubicBezTo>
                      <a:pt x="61" y="320"/>
                      <a:pt x="0" y="411"/>
                      <a:pt x="31" y="502"/>
                    </a:cubicBezTo>
                    <a:cubicBezTo>
                      <a:pt x="183" y="928"/>
                      <a:pt x="365" y="1323"/>
                      <a:pt x="608" y="1688"/>
                    </a:cubicBezTo>
                    <a:cubicBezTo>
                      <a:pt x="617" y="1696"/>
                      <a:pt x="626" y="1700"/>
                      <a:pt x="634" y="1700"/>
                    </a:cubicBezTo>
                    <a:cubicBezTo>
                      <a:pt x="654" y="1700"/>
                      <a:pt x="669" y="1679"/>
                      <a:pt x="669" y="1657"/>
                    </a:cubicBezTo>
                    <a:cubicBezTo>
                      <a:pt x="608" y="1292"/>
                      <a:pt x="517" y="928"/>
                      <a:pt x="365" y="593"/>
                    </a:cubicBezTo>
                    <a:cubicBezTo>
                      <a:pt x="1459" y="533"/>
                      <a:pt x="2523" y="472"/>
                      <a:pt x="3617" y="381"/>
                    </a:cubicBezTo>
                    <a:lnTo>
                      <a:pt x="5289" y="259"/>
                    </a:lnTo>
                    <a:cubicBezTo>
                      <a:pt x="5836" y="198"/>
                      <a:pt x="6414" y="198"/>
                      <a:pt x="6961" y="107"/>
                    </a:cubicBezTo>
                    <a:cubicBezTo>
                      <a:pt x="7022" y="107"/>
                      <a:pt x="6991" y="46"/>
                      <a:pt x="6961" y="46"/>
                    </a:cubicBezTo>
                    <a:cubicBezTo>
                      <a:pt x="6672" y="16"/>
                      <a:pt x="6383" y="1"/>
                      <a:pt x="609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245"/>
              <p:cNvSpPr/>
              <p:nvPr/>
            </p:nvSpPr>
            <p:spPr>
              <a:xfrm>
                <a:off x="6297588" y="3318550"/>
                <a:ext cx="297200" cy="342550"/>
              </a:xfrm>
              <a:custGeom>
                <a:rect b="b" l="l" r="r" t="t"/>
                <a:pathLst>
                  <a:path extrusionOk="0" h="13702" w="11888">
                    <a:moveTo>
                      <a:pt x="1" y="0"/>
                    </a:moveTo>
                    <a:lnTo>
                      <a:pt x="1885" y="5289"/>
                    </a:lnTo>
                    <a:cubicBezTo>
                      <a:pt x="2592" y="5230"/>
                      <a:pt x="3299" y="5197"/>
                      <a:pt x="4013" y="5197"/>
                    </a:cubicBezTo>
                    <a:cubicBezTo>
                      <a:pt x="4406" y="5197"/>
                      <a:pt x="4800" y="5207"/>
                      <a:pt x="5199" y="5229"/>
                    </a:cubicBezTo>
                    <a:cubicBezTo>
                      <a:pt x="5199" y="5229"/>
                      <a:pt x="6475" y="8754"/>
                      <a:pt x="7965" y="11946"/>
                    </a:cubicBezTo>
                    <a:cubicBezTo>
                      <a:pt x="8433" y="12959"/>
                      <a:pt x="9481" y="13701"/>
                      <a:pt x="10341" y="13701"/>
                    </a:cubicBezTo>
                    <a:cubicBezTo>
                      <a:pt x="11210" y="13701"/>
                      <a:pt x="11887" y="12944"/>
                      <a:pt x="11582" y="10943"/>
                    </a:cubicBezTo>
                    <a:cubicBezTo>
                      <a:pt x="10852" y="6353"/>
                      <a:pt x="10974" y="4803"/>
                      <a:pt x="9727" y="3283"/>
                    </a:cubicBezTo>
                    <a:cubicBezTo>
                      <a:pt x="7843" y="973"/>
                      <a:pt x="1399" y="700"/>
                      <a:pt x="1"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245"/>
              <p:cNvSpPr/>
              <p:nvPr/>
            </p:nvSpPr>
            <p:spPr>
              <a:xfrm>
                <a:off x="6356238" y="3691650"/>
                <a:ext cx="284475" cy="261575"/>
              </a:xfrm>
              <a:custGeom>
                <a:rect b="b" l="l" r="r" t="t"/>
                <a:pathLst>
                  <a:path extrusionOk="0" h="10463" w="11379">
                    <a:moveTo>
                      <a:pt x="2830" y="0"/>
                    </a:moveTo>
                    <a:cubicBezTo>
                      <a:pt x="2623" y="0"/>
                      <a:pt x="2436" y="49"/>
                      <a:pt x="2275" y="153"/>
                    </a:cubicBezTo>
                    <a:cubicBezTo>
                      <a:pt x="1" y="1578"/>
                      <a:pt x="3630" y="10462"/>
                      <a:pt x="6995" y="10462"/>
                    </a:cubicBezTo>
                    <a:cubicBezTo>
                      <a:pt x="7363" y="10462"/>
                      <a:pt x="7727" y="10356"/>
                      <a:pt x="8081" y="10122"/>
                    </a:cubicBezTo>
                    <a:cubicBezTo>
                      <a:pt x="11379" y="7924"/>
                      <a:pt x="5475" y="0"/>
                      <a:pt x="2830"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245"/>
              <p:cNvSpPr/>
              <p:nvPr/>
            </p:nvSpPr>
            <p:spPr>
              <a:xfrm>
                <a:off x="6265838" y="3738900"/>
                <a:ext cx="284550" cy="261450"/>
              </a:xfrm>
              <a:custGeom>
                <a:rect b="b" l="l" r="r" t="t"/>
                <a:pathLst>
                  <a:path extrusionOk="0" h="10458" w="11382">
                    <a:moveTo>
                      <a:pt x="2819" y="0"/>
                    </a:moveTo>
                    <a:cubicBezTo>
                      <a:pt x="2616" y="0"/>
                      <a:pt x="2432" y="47"/>
                      <a:pt x="2274" y="147"/>
                    </a:cubicBezTo>
                    <a:cubicBezTo>
                      <a:pt x="0" y="1599"/>
                      <a:pt x="3627" y="10457"/>
                      <a:pt x="6991" y="10457"/>
                    </a:cubicBezTo>
                    <a:cubicBezTo>
                      <a:pt x="7360" y="10457"/>
                      <a:pt x="7725" y="10351"/>
                      <a:pt x="8079" y="10117"/>
                    </a:cubicBezTo>
                    <a:cubicBezTo>
                      <a:pt x="11382" y="7915"/>
                      <a:pt x="5459" y="0"/>
                      <a:pt x="2819"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245"/>
              <p:cNvSpPr/>
              <p:nvPr/>
            </p:nvSpPr>
            <p:spPr>
              <a:xfrm>
                <a:off x="6200413" y="3750525"/>
                <a:ext cx="240000" cy="253425"/>
              </a:xfrm>
              <a:custGeom>
                <a:rect b="b" l="l" r="r" t="t"/>
                <a:pathLst>
                  <a:path extrusionOk="0" h="10137" w="9600">
                    <a:moveTo>
                      <a:pt x="2703" y="1"/>
                    </a:moveTo>
                    <a:cubicBezTo>
                      <a:pt x="2574" y="1"/>
                      <a:pt x="2452" y="26"/>
                      <a:pt x="2338" y="77"/>
                    </a:cubicBezTo>
                    <a:cubicBezTo>
                      <a:pt x="0" y="1063"/>
                      <a:pt x="2255" y="10136"/>
                      <a:pt x="5427" y="10136"/>
                    </a:cubicBezTo>
                    <a:cubicBezTo>
                      <a:pt x="5679" y="10136"/>
                      <a:pt x="5936" y="10079"/>
                      <a:pt x="6198" y="9956"/>
                    </a:cubicBezTo>
                    <a:cubicBezTo>
                      <a:pt x="9600" y="8342"/>
                      <a:pt x="5072" y="1"/>
                      <a:pt x="2703"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245"/>
              <p:cNvSpPr/>
              <p:nvPr/>
            </p:nvSpPr>
            <p:spPr>
              <a:xfrm>
                <a:off x="6118713" y="3745475"/>
                <a:ext cx="188250" cy="256750"/>
              </a:xfrm>
              <a:custGeom>
                <a:rect b="b" l="l" r="r" t="t"/>
                <a:pathLst>
                  <a:path extrusionOk="0" h="10270" w="7530">
                    <a:moveTo>
                      <a:pt x="3056" y="0"/>
                    </a:moveTo>
                    <a:cubicBezTo>
                      <a:pt x="3025" y="0"/>
                      <a:pt x="2993" y="2"/>
                      <a:pt x="2961" y="6"/>
                    </a:cubicBezTo>
                    <a:cubicBezTo>
                      <a:pt x="384" y="302"/>
                      <a:pt x="1" y="10270"/>
                      <a:pt x="3500" y="10270"/>
                    </a:cubicBezTo>
                    <a:cubicBezTo>
                      <a:pt x="3591" y="10270"/>
                      <a:pt x="3685" y="10263"/>
                      <a:pt x="3782" y="10249"/>
                    </a:cubicBezTo>
                    <a:cubicBezTo>
                      <a:pt x="7530" y="9709"/>
                      <a:pt x="5362" y="0"/>
                      <a:pt x="3056"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245"/>
              <p:cNvSpPr/>
              <p:nvPr/>
            </p:nvSpPr>
            <p:spPr>
              <a:xfrm>
                <a:off x="6398113" y="3772675"/>
                <a:ext cx="94975" cy="168325"/>
              </a:xfrm>
              <a:custGeom>
                <a:rect b="b" l="l" r="r" t="t"/>
                <a:pathLst>
                  <a:path extrusionOk="0" h="6733" w="3799">
                    <a:moveTo>
                      <a:pt x="55" y="0"/>
                    </a:moveTo>
                    <a:cubicBezTo>
                      <a:pt x="27" y="0"/>
                      <a:pt x="0" y="28"/>
                      <a:pt x="22" y="73"/>
                    </a:cubicBezTo>
                    <a:cubicBezTo>
                      <a:pt x="296" y="620"/>
                      <a:pt x="661" y="1167"/>
                      <a:pt x="965" y="1684"/>
                    </a:cubicBezTo>
                    <a:cubicBezTo>
                      <a:pt x="1269" y="2231"/>
                      <a:pt x="1573" y="2778"/>
                      <a:pt x="1877" y="3325"/>
                    </a:cubicBezTo>
                    <a:cubicBezTo>
                      <a:pt x="2181" y="3872"/>
                      <a:pt x="2454" y="4450"/>
                      <a:pt x="2758" y="4997"/>
                    </a:cubicBezTo>
                    <a:cubicBezTo>
                      <a:pt x="3123" y="5544"/>
                      <a:pt x="3427" y="6091"/>
                      <a:pt x="3670" y="6699"/>
                    </a:cubicBezTo>
                    <a:cubicBezTo>
                      <a:pt x="3682" y="6722"/>
                      <a:pt x="3706" y="6732"/>
                      <a:pt x="3729" y="6732"/>
                    </a:cubicBezTo>
                    <a:cubicBezTo>
                      <a:pt x="3767" y="6732"/>
                      <a:pt x="3799" y="6706"/>
                      <a:pt x="3761" y="6669"/>
                    </a:cubicBezTo>
                    <a:cubicBezTo>
                      <a:pt x="3518" y="6061"/>
                      <a:pt x="3336" y="5392"/>
                      <a:pt x="3092" y="4784"/>
                    </a:cubicBezTo>
                    <a:cubicBezTo>
                      <a:pt x="2849" y="4207"/>
                      <a:pt x="2545" y="3659"/>
                      <a:pt x="2241" y="3112"/>
                    </a:cubicBezTo>
                    <a:cubicBezTo>
                      <a:pt x="1937" y="2535"/>
                      <a:pt x="1573" y="1988"/>
                      <a:pt x="1208" y="1471"/>
                    </a:cubicBezTo>
                    <a:cubicBezTo>
                      <a:pt x="874" y="954"/>
                      <a:pt x="478" y="468"/>
                      <a:pt x="83" y="12"/>
                    </a:cubicBezTo>
                    <a:cubicBezTo>
                      <a:pt x="75" y="4"/>
                      <a:pt x="65" y="0"/>
                      <a:pt x="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245"/>
              <p:cNvSpPr/>
              <p:nvPr/>
            </p:nvSpPr>
            <p:spPr>
              <a:xfrm>
                <a:off x="6304738" y="3770625"/>
                <a:ext cx="78000" cy="201750"/>
              </a:xfrm>
              <a:custGeom>
                <a:rect b="b" l="l" r="r" t="t"/>
                <a:pathLst>
                  <a:path extrusionOk="0" h="8070" w="3120">
                    <a:moveTo>
                      <a:pt x="59" y="0"/>
                    </a:moveTo>
                    <a:cubicBezTo>
                      <a:pt x="28" y="0"/>
                      <a:pt x="0" y="26"/>
                      <a:pt x="19" y="64"/>
                    </a:cubicBezTo>
                    <a:cubicBezTo>
                      <a:pt x="262" y="1431"/>
                      <a:pt x="627" y="2799"/>
                      <a:pt x="1052" y="4137"/>
                    </a:cubicBezTo>
                    <a:cubicBezTo>
                      <a:pt x="1326" y="4836"/>
                      <a:pt x="1599" y="5504"/>
                      <a:pt x="1934" y="6143"/>
                    </a:cubicBezTo>
                    <a:cubicBezTo>
                      <a:pt x="2268" y="6811"/>
                      <a:pt x="2663" y="7389"/>
                      <a:pt x="3028" y="8058"/>
                    </a:cubicBezTo>
                    <a:cubicBezTo>
                      <a:pt x="3036" y="8066"/>
                      <a:pt x="3046" y="8070"/>
                      <a:pt x="3057" y="8070"/>
                    </a:cubicBezTo>
                    <a:cubicBezTo>
                      <a:pt x="3087" y="8070"/>
                      <a:pt x="3119" y="8041"/>
                      <a:pt x="3119" y="7997"/>
                    </a:cubicBezTo>
                    <a:cubicBezTo>
                      <a:pt x="2754" y="7359"/>
                      <a:pt x="2481" y="6629"/>
                      <a:pt x="2207" y="5960"/>
                    </a:cubicBezTo>
                    <a:cubicBezTo>
                      <a:pt x="1903" y="5292"/>
                      <a:pt x="1630" y="4653"/>
                      <a:pt x="1356" y="3985"/>
                    </a:cubicBezTo>
                    <a:cubicBezTo>
                      <a:pt x="1113" y="3316"/>
                      <a:pt x="323" y="732"/>
                      <a:pt x="110" y="33"/>
                    </a:cubicBezTo>
                    <a:cubicBezTo>
                      <a:pt x="98" y="10"/>
                      <a:pt x="78" y="0"/>
                      <a:pt x="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245"/>
              <p:cNvSpPr/>
              <p:nvPr/>
            </p:nvSpPr>
            <p:spPr>
              <a:xfrm>
                <a:off x="6233763" y="3786575"/>
                <a:ext cx="29325" cy="148200"/>
              </a:xfrm>
              <a:custGeom>
                <a:rect b="b" l="l" r="r" t="t"/>
                <a:pathLst>
                  <a:path extrusionOk="0" h="5928" w="1173">
                    <a:moveTo>
                      <a:pt x="98" y="0"/>
                    </a:moveTo>
                    <a:cubicBezTo>
                      <a:pt x="61" y="0"/>
                      <a:pt x="19" y="26"/>
                      <a:pt x="1" y="64"/>
                    </a:cubicBezTo>
                    <a:cubicBezTo>
                      <a:pt x="31" y="1006"/>
                      <a:pt x="153" y="1979"/>
                      <a:pt x="305" y="2921"/>
                    </a:cubicBezTo>
                    <a:cubicBezTo>
                      <a:pt x="396" y="3407"/>
                      <a:pt x="487" y="3863"/>
                      <a:pt x="609" y="4350"/>
                    </a:cubicBezTo>
                    <a:cubicBezTo>
                      <a:pt x="669" y="4562"/>
                      <a:pt x="730" y="4775"/>
                      <a:pt x="791" y="5018"/>
                    </a:cubicBezTo>
                    <a:cubicBezTo>
                      <a:pt x="912" y="5292"/>
                      <a:pt x="1004" y="5566"/>
                      <a:pt x="1064" y="5869"/>
                    </a:cubicBezTo>
                    <a:cubicBezTo>
                      <a:pt x="1064" y="5911"/>
                      <a:pt x="1089" y="5927"/>
                      <a:pt x="1114" y="5927"/>
                    </a:cubicBezTo>
                    <a:cubicBezTo>
                      <a:pt x="1143" y="5927"/>
                      <a:pt x="1172" y="5903"/>
                      <a:pt x="1156" y="5869"/>
                    </a:cubicBezTo>
                    <a:cubicBezTo>
                      <a:pt x="1095" y="5596"/>
                      <a:pt x="1034" y="5353"/>
                      <a:pt x="1004" y="5079"/>
                    </a:cubicBezTo>
                    <a:cubicBezTo>
                      <a:pt x="973" y="4836"/>
                      <a:pt x="943" y="4623"/>
                      <a:pt x="882" y="4380"/>
                    </a:cubicBezTo>
                    <a:cubicBezTo>
                      <a:pt x="821" y="3894"/>
                      <a:pt x="700" y="3438"/>
                      <a:pt x="639" y="2952"/>
                    </a:cubicBezTo>
                    <a:cubicBezTo>
                      <a:pt x="426" y="1979"/>
                      <a:pt x="335" y="1006"/>
                      <a:pt x="153" y="34"/>
                    </a:cubicBezTo>
                    <a:cubicBezTo>
                      <a:pt x="141" y="10"/>
                      <a:pt x="120" y="0"/>
                      <a:pt x="9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9" name="Google Shape;5339;p245"/>
              <p:cNvGrpSpPr/>
              <p:nvPr/>
            </p:nvGrpSpPr>
            <p:grpSpPr>
              <a:xfrm>
                <a:off x="6039677" y="1598990"/>
                <a:ext cx="751430" cy="546673"/>
                <a:chOff x="6039677" y="1598990"/>
                <a:chExt cx="751430" cy="546673"/>
              </a:xfrm>
            </p:grpSpPr>
            <p:sp>
              <p:nvSpPr>
                <p:cNvPr id="5340" name="Google Shape;5340;p245"/>
                <p:cNvSpPr/>
                <p:nvPr/>
              </p:nvSpPr>
              <p:spPr>
                <a:xfrm>
                  <a:off x="6039677" y="1598990"/>
                  <a:ext cx="751430" cy="546673"/>
                </a:xfrm>
                <a:custGeom>
                  <a:rect b="b" l="l" r="r" t="t"/>
                  <a:pathLst>
                    <a:path extrusionOk="0" h="11278" w="15503">
                      <a:moveTo>
                        <a:pt x="7630" y="0"/>
                      </a:moveTo>
                      <a:cubicBezTo>
                        <a:pt x="3405" y="0"/>
                        <a:pt x="0" y="2523"/>
                        <a:pt x="0" y="5624"/>
                      </a:cubicBezTo>
                      <a:cubicBezTo>
                        <a:pt x="0" y="8754"/>
                        <a:pt x="3405" y="11277"/>
                        <a:pt x="7630" y="11277"/>
                      </a:cubicBezTo>
                      <a:cubicBezTo>
                        <a:pt x="9484" y="11277"/>
                        <a:pt x="11338" y="10761"/>
                        <a:pt x="12888" y="9697"/>
                      </a:cubicBezTo>
                      <a:lnTo>
                        <a:pt x="15502" y="10365"/>
                      </a:lnTo>
                      <a:lnTo>
                        <a:pt x="14499" y="8086"/>
                      </a:lnTo>
                      <a:cubicBezTo>
                        <a:pt x="14985" y="7356"/>
                        <a:pt x="15259" y="6505"/>
                        <a:pt x="15259" y="5624"/>
                      </a:cubicBezTo>
                      <a:cubicBezTo>
                        <a:pt x="15259" y="2523"/>
                        <a:pt x="11824" y="0"/>
                        <a:pt x="7630"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245"/>
                <p:cNvSpPr/>
                <p:nvPr/>
              </p:nvSpPr>
              <p:spPr>
                <a:xfrm>
                  <a:off x="6186986" y="1833274"/>
                  <a:ext cx="89912" cy="77120"/>
                </a:xfrm>
                <a:custGeom>
                  <a:rect b="b" l="l" r="r" t="t"/>
                  <a:pathLst>
                    <a:path extrusionOk="0" h="1591" w="1855">
                      <a:moveTo>
                        <a:pt x="1065" y="0"/>
                      </a:moveTo>
                      <a:cubicBezTo>
                        <a:pt x="335" y="0"/>
                        <a:pt x="1" y="851"/>
                        <a:pt x="487" y="1368"/>
                      </a:cubicBezTo>
                      <a:cubicBezTo>
                        <a:pt x="650" y="1522"/>
                        <a:pt x="847" y="1591"/>
                        <a:pt x="1040" y="1591"/>
                      </a:cubicBezTo>
                      <a:cubicBezTo>
                        <a:pt x="1457" y="1591"/>
                        <a:pt x="1855" y="1269"/>
                        <a:pt x="1855" y="791"/>
                      </a:cubicBezTo>
                      <a:cubicBezTo>
                        <a:pt x="1855" y="365"/>
                        <a:pt x="1490" y="0"/>
                        <a:pt x="10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245"/>
                <p:cNvSpPr/>
                <p:nvPr/>
              </p:nvSpPr>
              <p:spPr>
                <a:xfrm>
                  <a:off x="6357901" y="1833274"/>
                  <a:ext cx="89912" cy="77120"/>
                </a:xfrm>
                <a:custGeom>
                  <a:rect b="b" l="l" r="r" t="t"/>
                  <a:pathLst>
                    <a:path extrusionOk="0" h="1591" w="1855">
                      <a:moveTo>
                        <a:pt x="1065" y="0"/>
                      </a:moveTo>
                      <a:cubicBezTo>
                        <a:pt x="365" y="0"/>
                        <a:pt x="1" y="851"/>
                        <a:pt x="487" y="1368"/>
                      </a:cubicBezTo>
                      <a:cubicBezTo>
                        <a:pt x="650" y="1522"/>
                        <a:pt x="847" y="1591"/>
                        <a:pt x="1040" y="1591"/>
                      </a:cubicBezTo>
                      <a:cubicBezTo>
                        <a:pt x="1457" y="1591"/>
                        <a:pt x="1855" y="1269"/>
                        <a:pt x="1855" y="791"/>
                      </a:cubicBezTo>
                      <a:cubicBezTo>
                        <a:pt x="1855" y="365"/>
                        <a:pt x="1490" y="0"/>
                        <a:pt x="10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245"/>
                <p:cNvSpPr/>
                <p:nvPr/>
              </p:nvSpPr>
              <p:spPr>
                <a:xfrm>
                  <a:off x="6528816" y="1833274"/>
                  <a:ext cx="89912" cy="77120"/>
                </a:xfrm>
                <a:custGeom>
                  <a:rect b="b" l="l" r="r" t="t"/>
                  <a:pathLst>
                    <a:path extrusionOk="0" h="1591" w="1855">
                      <a:moveTo>
                        <a:pt x="1064" y="0"/>
                      </a:moveTo>
                      <a:cubicBezTo>
                        <a:pt x="365" y="0"/>
                        <a:pt x="1" y="851"/>
                        <a:pt x="517" y="1368"/>
                      </a:cubicBezTo>
                      <a:cubicBezTo>
                        <a:pt x="671" y="1522"/>
                        <a:pt x="861" y="1591"/>
                        <a:pt x="1049" y="1591"/>
                      </a:cubicBezTo>
                      <a:cubicBezTo>
                        <a:pt x="1457" y="1591"/>
                        <a:pt x="1855" y="1269"/>
                        <a:pt x="1855" y="791"/>
                      </a:cubicBezTo>
                      <a:cubicBezTo>
                        <a:pt x="1855" y="365"/>
                        <a:pt x="1520" y="0"/>
                        <a:pt x="10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344" name="Google Shape;5344;p245"/>
          <p:cNvSpPr txBox="1"/>
          <p:nvPr/>
        </p:nvSpPr>
        <p:spPr>
          <a:xfrm>
            <a:off x="241750" y="4397950"/>
            <a:ext cx="41280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1C4587"/>
                </a:solidFill>
                <a:latin typeface="Bebas Neue"/>
                <a:ea typeface="Bebas Neue"/>
                <a:cs typeface="Bebas Neue"/>
                <a:sym typeface="Bebas Neue"/>
              </a:rPr>
              <a:t>ALI  ZIA KHAN  SE-19052</a:t>
            </a:r>
            <a:endParaRPr b="1" sz="2800">
              <a:solidFill>
                <a:srgbClr val="1C4587"/>
              </a:solidFill>
              <a:latin typeface="Bebas Neue"/>
              <a:ea typeface="Bebas Neue"/>
              <a:cs typeface="Bebas Neue"/>
              <a:sym typeface="Bebas Neue"/>
            </a:endParaRPr>
          </a:p>
        </p:txBody>
      </p:sp>
      <p:sp>
        <p:nvSpPr>
          <p:cNvPr id="5345" name="Google Shape;5345;p245"/>
          <p:cNvSpPr/>
          <p:nvPr/>
        </p:nvSpPr>
        <p:spPr>
          <a:xfrm rot="-5400000">
            <a:off x="5886125" y="-617100"/>
            <a:ext cx="2361900" cy="396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245"/>
          <p:cNvSpPr txBox="1"/>
          <p:nvPr>
            <p:ph idx="4294967295" type="title"/>
          </p:nvPr>
        </p:nvSpPr>
        <p:spPr>
          <a:xfrm>
            <a:off x="5226575" y="190375"/>
            <a:ext cx="3681000" cy="2381400"/>
          </a:xfrm>
          <a:prstGeom prst="rect">
            <a:avLst/>
          </a:prstGeom>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b="0" lang="en" sz="4500">
                <a:solidFill>
                  <a:srgbClr val="FFC000"/>
                </a:solidFill>
              </a:rPr>
              <a:t>                </a:t>
            </a:r>
            <a:r>
              <a:rPr b="0" lang="en" sz="4500">
                <a:solidFill>
                  <a:srgbClr val="FFC000"/>
                </a:solidFill>
              </a:rPr>
              <a:t>05.</a:t>
            </a:r>
            <a:endParaRPr b="0" sz="4500">
              <a:solidFill>
                <a:srgbClr val="FFC000"/>
              </a:solidFill>
            </a:endParaRPr>
          </a:p>
          <a:p>
            <a:pPr indent="0" lvl="0" marL="0" rtl="0" algn="ctr">
              <a:spcBef>
                <a:spcPts val="0"/>
              </a:spcBef>
              <a:spcAft>
                <a:spcPts val="0"/>
              </a:spcAft>
              <a:buNone/>
            </a:pPr>
            <a:r>
              <a:rPr b="0" lang="en" sz="4500">
                <a:solidFill>
                  <a:srgbClr val="FFFFFF"/>
                </a:solidFill>
              </a:rPr>
              <a:t>  Ways to improve           listening SKills</a:t>
            </a:r>
            <a:endParaRPr b="0" sz="45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0" name="Shape 5350"/>
        <p:cNvGrpSpPr/>
        <p:nvPr/>
      </p:nvGrpSpPr>
      <p:grpSpPr>
        <a:xfrm>
          <a:off x="0" y="0"/>
          <a:ext cx="0" cy="0"/>
          <a:chOff x="0" y="0"/>
          <a:chExt cx="0" cy="0"/>
        </a:xfrm>
      </p:grpSpPr>
      <p:pic>
        <p:nvPicPr>
          <p:cNvPr id="5351" name="Google Shape;5351;p246"/>
          <p:cNvPicPr preferRelativeResize="0"/>
          <p:nvPr/>
        </p:nvPicPr>
        <p:blipFill rotWithShape="1">
          <a:blip r:embed="rId3">
            <a:alphaModFix/>
          </a:blip>
          <a:srcRect b="0" l="9395" r="0" t="13134"/>
          <a:stretch/>
        </p:blipFill>
        <p:spPr>
          <a:xfrm>
            <a:off x="2447750" y="1034425"/>
            <a:ext cx="6220974" cy="4123800"/>
          </a:xfrm>
          <a:prstGeom prst="rect">
            <a:avLst/>
          </a:prstGeom>
          <a:noFill/>
          <a:ln>
            <a:noFill/>
          </a:ln>
        </p:spPr>
      </p:pic>
      <p:sp>
        <p:nvSpPr>
          <p:cNvPr id="5352" name="Google Shape;5352;p246"/>
          <p:cNvSpPr/>
          <p:nvPr/>
        </p:nvSpPr>
        <p:spPr>
          <a:xfrm>
            <a:off x="0" y="1172875"/>
            <a:ext cx="48336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246"/>
          <p:cNvSpPr/>
          <p:nvPr/>
        </p:nvSpPr>
        <p:spPr>
          <a:xfrm>
            <a:off x="8725500" y="252870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246"/>
          <p:cNvSpPr txBox="1"/>
          <p:nvPr/>
        </p:nvSpPr>
        <p:spPr>
          <a:xfrm>
            <a:off x="-93000" y="465325"/>
            <a:ext cx="5019600" cy="56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100">
                <a:latin typeface="Lobster"/>
                <a:ea typeface="Lobster"/>
                <a:cs typeface="Lobster"/>
                <a:sym typeface="Lobster"/>
              </a:rPr>
              <a:t>HOW TO DO THAT??</a:t>
            </a:r>
            <a:endParaRPr sz="4100">
              <a:latin typeface="Lobster"/>
              <a:ea typeface="Lobster"/>
              <a:cs typeface="Lobster"/>
              <a:sym typeface="Lobster"/>
            </a:endParaRPr>
          </a:p>
        </p:txBody>
      </p:sp>
      <p:sp>
        <p:nvSpPr>
          <p:cNvPr id="5355" name="Google Shape;5355;p246"/>
          <p:cNvSpPr txBox="1"/>
          <p:nvPr/>
        </p:nvSpPr>
        <p:spPr>
          <a:xfrm>
            <a:off x="408600" y="1928975"/>
            <a:ext cx="2253000" cy="11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400" u="sng">
                <a:latin typeface="Lobster"/>
                <a:ea typeface="Lobster"/>
                <a:cs typeface="Lobster"/>
                <a:sym typeface="Lobster"/>
              </a:rPr>
              <a:t>BUT!!!!</a:t>
            </a:r>
            <a:endParaRPr sz="5500" u="sng">
              <a:latin typeface="Lobster"/>
              <a:ea typeface="Lobster"/>
              <a:cs typeface="Lobster"/>
              <a:sym typeface="Lobste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9" name="Shape 5359"/>
        <p:cNvGrpSpPr/>
        <p:nvPr/>
      </p:nvGrpSpPr>
      <p:grpSpPr>
        <a:xfrm>
          <a:off x="0" y="0"/>
          <a:ext cx="0" cy="0"/>
          <a:chOff x="0" y="0"/>
          <a:chExt cx="0" cy="0"/>
        </a:xfrm>
      </p:grpSpPr>
      <p:sp>
        <p:nvSpPr>
          <p:cNvPr id="5360" name="Google Shape;5360;p247"/>
          <p:cNvSpPr/>
          <p:nvPr/>
        </p:nvSpPr>
        <p:spPr>
          <a:xfrm>
            <a:off x="4141025" y="1172875"/>
            <a:ext cx="4893300" cy="3874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247"/>
          <p:cNvSpPr txBox="1"/>
          <p:nvPr>
            <p:ph type="title"/>
          </p:nvPr>
        </p:nvSpPr>
        <p:spPr>
          <a:xfrm>
            <a:off x="1493750" y="498174"/>
            <a:ext cx="1283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362" name="Google Shape;5362;p247"/>
          <p:cNvSpPr txBox="1"/>
          <p:nvPr>
            <p:ph idx="2" type="title"/>
          </p:nvPr>
        </p:nvSpPr>
        <p:spPr>
          <a:xfrm>
            <a:off x="685800" y="1779970"/>
            <a:ext cx="1283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363" name="Google Shape;5363;p247"/>
          <p:cNvSpPr txBox="1"/>
          <p:nvPr>
            <p:ph idx="3" type="title"/>
          </p:nvPr>
        </p:nvSpPr>
        <p:spPr>
          <a:xfrm>
            <a:off x="3247225" y="161425"/>
            <a:ext cx="5286000" cy="73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3900">
                <a:latin typeface="Lobster"/>
                <a:ea typeface="Lobster"/>
                <a:cs typeface="Lobster"/>
                <a:sym typeface="Lobster"/>
              </a:rPr>
              <a:t>HERE IS THE SOLUTION</a:t>
            </a:r>
            <a:endParaRPr b="0" sz="3900">
              <a:latin typeface="Lobster"/>
              <a:ea typeface="Lobster"/>
              <a:cs typeface="Lobster"/>
              <a:sym typeface="Lobster"/>
            </a:endParaRPr>
          </a:p>
        </p:txBody>
      </p:sp>
      <p:sp>
        <p:nvSpPr>
          <p:cNvPr id="5364" name="Google Shape;5364;p247"/>
          <p:cNvSpPr txBox="1"/>
          <p:nvPr>
            <p:ph idx="4" type="title"/>
          </p:nvPr>
        </p:nvSpPr>
        <p:spPr>
          <a:xfrm>
            <a:off x="685800" y="2855816"/>
            <a:ext cx="1283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365" name="Google Shape;5365;p247"/>
          <p:cNvSpPr txBox="1"/>
          <p:nvPr>
            <p:ph idx="5" type="title"/>
          </p:nvPr>
        </p:nvSpPr>
        <p:spPr>
          <a:xfrm>
            <a:off x="685800" y="3931662"/>
            <a:ext cx="1283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366" name="Google Shape;5366;p247"/>
          <p:cNvSpPr txBox="1"/>
          <p:nvPr>
            <p:ph idx="6" type="subTitle"/>
          </p:nvPr>
        </p:nvSpPr>
        <p:spPr>
          <a:xfrm>
            <a:off x="4389250" y="4091175"/>
            <a:ext cx="3221400" cy="471900"/>
          </a:xfrm>
          <a:prstGeom prst="rect">
            <a:avLst/>
          </a:prstGeom>
          <a:noFill/>
        </p:spPr>
        <p:txBody>
          <a:bodyPr anchorCtr="0" anchor="ctr" bIns="91425" lIns="91425" spcFirstLastPara="1" rIns="91425" wrap="square" tIns="91425">
            <a:noAutofit/>
          </a:bodyPr>
          <a:lstStyle/>
          <a:p>
            <a:pPr indent="-349250" lvl="0" marL="457200" rtl="0" algn="l">
              <a:spcBef>
                <a:spcPts val="0"/>
              </a:spcBef>
              <a:spcAft>
                <a:spcPts val="0"/>
              </a:spcAft>
              <a:buClr>
                <a:srgbClr val="FFFFFF"/>
              </a:buClr>
              <a:buSzPts val="1900"/>
              <a:buFont typeface="Georgia"/>
              <a:buChar char="●"/>
            </a:pPr>
            <a:r>
              <a:rPr b="1" lang="en" sz="1900">
                <a:solidFill>
                  <a:srgbClr val="FFFFFF"/>
                </a:solidFill>
                <a:latin typeface="Georgia"/>
                <a:ea typeface="Georgia"/>
                <a:cs typeface="Georgia"/>
                <a:sym typeface="Georgia"/>
              </a:rPr>
              <a:t>RESPOND APPROPRIATELY</a:t>
            </a:r>
            <a:endParaRPr b="1" sz="1900">
              <a:solidFill>
                <a:srgbClr val="FFFFFF"/>
              </a:solidFill>
              <a:latin typeface="Georgia"/>
              <a:ea typeface="Georgia"/>
              <a:cs typeface="Georgia"/>
              <a:sym typeface="Georgia"/>
            </a:endParaRPr>
          </a:p>
          <a:p>
            <a:pPr indent="0" lvl="0" marL="0" rtl="0" algn="l">
              <a:spcBef>
                <a:spcPts val="0"/>
              </a:spcBef>
              <a:spcAft>
                <a:spcPts val="0"/>
              </a:spcAft>
              <a:buNone/>
            </a:pPr>
            <a:r>
              <a:t/>
            </a:r>
            <a:endParaRPr/>
          </a:p>
        </p:txBody>
      </p:sp>
      <p:sp>
        <p:nvSpPr>
          <p:cNvPr id="5367" name="Google Shape;5367;p247"/>
          <p:cNvSpPr txBox="1"/>
          <p:nvPr>
            <p:ph idx="13" type="subTitle"/>
          </p:nvPr>
        </p:nvSpPr>
        <p:spPr>
          <a:xfrm>
            <a:off x="4389250" y="1241875"/>
            <a:ext cx="2700900" cy="9492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sz="1900">
              <a:solidFill>
                <a:srgbClr val="FFFFFF"/>
              </a:solidFill>
              <a:latin typeface="Arial"/>
              <a:ea typeface="Arial"/>
              <a:cs typeface="Arial"/>
              <a:sym typeface="Arial"/>
            </a:endParaRPr>
          </a:p>
          <a:p>
            <a:pPr indent="0" lvl="0" marL="0" rtl="0" algn="l">
              <a:spcBef>
                <a:spcPts val="0"/>
              </a:spcBef>
              <a:spcAft>
                <a:spcPts val="0"/>
              </a:spcAft>
              <a:buNone/>
            </a:pPr>
            <a:r>
              <a:t/>
            </a:r>
            <a:endParaRPr b="1" sz="1900">
              <a:solidFill>
                <a:srgbClr val="FFFFFF"/>
              </a:solidFill>
              <a:latin typeface="Arial"/>
              <a:ea typeface="Arial"/>
              <a:cs typeface="Arial"/>
              <a:sym typeface="Arial"/>
            </a:endParaRPr>
          </a:p>
          <a:p>
            <a:pPr indent="-349250" lvl="0" marL="457200" rtl="0" algn="l">
              <a:spcBef>
                <a:spcPts val="0"/>
              </a:spcBef>
              <a:spcAft>
                <a:spcPts val="0"/>
              </a:spcAft>
              <a:buClr>
                <a:srgbClr val="FFFFFF"/>
              </a:buClr>
              <a:buSzPts val="1900"/>
              <a:buFont typeface="Georgia"/>
              <a:buChar char="●"/>
            </a:pPr>
            <a:r>
              <a:rPr b="1" lang="en" sz="1900">
                <a:solidFill>
                  <a:srgbClr val="FFFFFF"/>
                </a:solidFill>
                <a:latin typeface="Georgia"/>
                <a:ea typeface="Georgia"/>
                <a:cs typeface="Georgia"/>
                <a:sym typeface="Georgia"/>
              </a:rPr>
              <a:t>MAINTAINING EYE CONTACT</a:t>
            </a:r>
            <a:endParaRPr b="1" sz="1900">
              <a:solidFill>
                <a:srgbClr val="FFFFFF"/>
              </a:solidFill>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349250" lvl="0" marL="457200" rtl="0" algn="l">
              <a:spcBef>
                <a:spcPts val="0"/>
              </a:spcBef>
              <a:spcAft>
                <a:spcPts val="0"/>
              </a:spcAft>
              <a:buClr>
                <a:srgbClr val="FFFFFF"/>
              </a:buClr>
              <a:buSzPts val="1900"/>
              <a:buFont typeface="Georgia"/>
              <a:buChar char="●"/>
            </a:pPr>
            <a:r>
              <a:rPr b="1" lang="en" sz="1900">
                <a:solidFill>
                  <a:srgbClr val="FFFFFF"/>
                </a:solidFill>
                <a:latin typeface="Georgia"/>
                <a:ea typeface="Georgia"/>
                <a:cs typeface="Georgia"/>
                <a:sym typeface="Georgia"/>
              </a:rPr>
              <a:t>KEEP AN OPEN MIND</a:t>
            </a:r>
            <a:endParaRPr b="1" sz="1900">
              <a:solidFill>
                <a:srgbClr val="FFFFFF"/>
              </a:solidFill>
              <a:latin typeface="Georgia"/>
              <a:ea typeface="Georgia"/>
              <a:cs typeface="Georgia"/>
              <a:sym typeface="Georgia"/>
            </a:endParaRPr>
          </a:p>
          <a:p>
            <a:pPr indent="0" lvl="0" marL="0" rtl="0" algn="l">
              <a:spcBef>
                <a:spcPts val="0"/>
              </a:spcBef>
              <a:spcAft>
                <a:spcPts val="0"/>
              </a:spcAft>
              <a:buNone/>
            </a:pPr>
            <a:r>
              <a:t/>
            </a:r>
            <a:endParaRPr sz="1800">
              <a:solidFill>
                <a:srgbClr val="FFFFFF"/>
              </a:solidFill>
              <a:latin typeface="Georgia"/>
              <a:ea typeface="Georgia"/>
              <a:cs typeface="Georgia"/>
              <a:sym typeface="Georgia"/>
            </a:endParaRPr>
          </a:p>
        </p:txBody>
      </p:sp>
      <p:sp>
        <p:nvSpPr>
          <p:cNvPr id="5368" name="Google Shape;5368;p247"/>
          <p:cNvSpPr txBox="1"/>
          <p:nvPr>
            <p:ph idx="15" type="subTitle"/>
          </p:nvPr>
        </p:nvSpPr>
        <p:spPr>
          <a:xfrm>
            <a:off x="4389250" y="3390825"/>
            <a:ext cx="2700900" cy="355200"/>
          </a:xfrm>
          <a:prstGeom prst="rect">
            <a:avLst/>
          </a:prstGeom>
          <a:noFill/>
        </p:spPr>
        <p:txBody>
          <a:bodyPr anchorCtr="0" anchor="ctr" bIns="91425" lIns="91425" spcFirstLastPara="1" rIns="91425" wrap="square" tIns="91425">
            <a:noAutofit/>
          </a:bodyPr>
          <a:lstStyle/>
          <a:p>
            <a:pPr indent="-349250" lvl="0" marL="457200" rtl="0" algn="l">
              <a:spcBef>
                <a:spcPts val="0"/>
              </a:spcBef>
              <a:spcAft>
                <a:spcPts val="0"/>
              </a:spcAft>
              <a:buClr>
                <a:srgbClr val="FFFFFF"/>
              </a:buClr>
              <a:buSzPts val="1900"/>
              <a:buFont typeface="Georgia"/>
              <a:buChar char="●"/>
            </a:pPr>
            <a:r>
              <a:rPr b="1" lang="en" sz="1900">
                <a:solidFill>
                  <a:srgbClr val="FFFFFF"/>
                </a:solidFill>
                <a:latin typeface="Georgia"/>
                <a:ea typeface="Georgia"/>
                <a:cs typeface="Georgia"/>
                <a:sym typeface="Georgia"/>
              </a:rPr>
              <a:t>AVOID DISTRACTIONS</a:t>
            </a:r>
            <a:endParaRPr b="1" sz="1900">
              <a:solidFill>
                <a:srgbClr val="FFFFFF"/>
              </a:solidFill>
              <a:latin typeface="Georgia"/>
              <a:ea typeface="Georgia"/>
              <a:cs typeface="Georgia"/>
              <a:sym typeface="Georgia"/>
            </a:endParaRPr>
          </a:p>
          <a:p>
            <a:pPr indent="0" lvl="0" marL="0" rtl="0" algn="l">
              <a:spcBef>
                <a:spcPts val="0"/>
              </a:spcBef>
              <a:spcAft>
                <a:spcPts val="0"/>
              </a:spcAft>
              <a:buNone/>
            </a:pPr>
            <a:r>
              <a:t/>
            </a:r>
            <a:endParaRPr b="1" sz="1700"/>
          </a:p>
        </p:txBody>
      </p:sp>
      <p:sp>
        <p:nvSpPr>
          <p:cNvPr id="5369" name="Google Shape;5369;p247"/>
          <p:cNvSpPr/>
          <p:nvPr/>
        </p:nvSpPr>
        <p:spPr>
          <a:xfrm>
            <a:off x="3247225" y="893125"/>
            <a:ext cx="52860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70" name="Google Shape;5370;p247"/>
          <p:cNvPicPr preferRelativeResize="0"/>
          <p:nvPr/>
        </p:nvPicPr>
        <p:blipFill>
          <a:blip r:embed="rId3">
            <a:alphaModFix/>
          </a:blip>
          <a:stretch>
            <a:fillRect/>
          </a:stretch>
        </p:blipFill>
        <p:spPr>
          <a:xfrm>
            <a:off x="0" y="0"/>
            <a:ext cx="3221550" cy="5143499"/>
          </a:xfrm>
          <a:prstGeom prst="rect">
            <a:avLst/>
          </a:prstGeom>
          <a:noFill/>
          <a:ln>
            <a:noFill/>
          </a:ln>
        </p:spPr>
      </p:pic>
      <p:sp>
        <p:nvSpPr>
          <p:cNvPr id="5371" name="Google Shape;5371;p247"/>
          <p:cNvSpPr txBox="1"/>
          <p:nvPr>
            <p:ph idx="13" type="subTitle"/>
          </p:nvPr>
        </p:nvSpPr>
        <p:spPr>
          <a:xfrm>
            <a:off x="4332350" y="2903738"/>
            <a:ext cx="2700900" cy="355200"/>
          </a:xfrm>
          <a:prstGeom prst="rect">
            <a:avLst/>
          </a:prstGeom>
          <a:noFill/>
        </p:spPr>
        <p:txBody>
          <a:bodyPr anchorCtr="0" anchor="ctr" bIns="91425" lIns="91425" spcFirstLastPara="1" rIns="91425" wrap="square" tIns="91425">
            <a:noAutofit/>
          </a:bodyPr>
          <a:lstStyle/>
          <a:p>
            <a:pPr indent="-349250" lvl="0" marL="457200" rtl="0" algn="l">
              <a:spcBef>
                <a:spcPts val="0"/>
              </a:spcBef>
              <a:spcAft>
                <a:spcPts val="0"/>
              </a:spcAft>
              <a:buClr>
                <a:srgbClr val="FFFFFF"/>
              </a:buClr>
              <a:buSzPts val="1900"/>
              <a:buFont typeface="Georgia"/>
              <a:buChar char="●"/>
            </a:pPr>
            <a:r>
              <a:rPr b="1" i="1" lang="en" sz="1900">
                <a:solidFill>
                  <a:srgbClr val="FFFFFF"/>
                </a:solidFill>
                <a:latin typeface="Georgia"/>
                <a:ea typeface="Georgia"/>
                <a:cs typeface="Georgia"/>
                <a:sym typeface="Georgia"/>
              </a:rPr>
              <a:t> </a:t>
            </a:r>
            <a:r>
              <a:rPr b="1" lang="en" sz="1900">
                <a:solidFill>
                  <a:srgbClr val="FFFFFF"/>
                </a:solidFill>
                <a:latin typeface="Georgia"/>
                <a:ea typeface="Georgia"/>
                <a:cs typeface="Georgia"/>
                <a:sym typeface="Georgia"/>
              </a:rPr>
              <a:t>BE FOCUSSED</a:t>
            </a:r>
            <a:endParaRPr b="1" sz="1900">
              <a:solidFill>
                <a:srgbClr val="FFFFFF"/>
              </a:solidFill>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5" name="Shape 5375"/>
        <p:cNvGrpSpPr/>
        <p:nvPr/>
      </p:nvGrpSpPr>
      <p:grpSpPr>
        <a:xfrm>
          <a:off x="0" y="0"/>
          <a:ext cx="0" cy="0"/>
          <a:chOff x="0" y="0"/>
          <a:chExt cx="0" cy="0"/>
        </a:xfrm>
      </p:grpSpPr>
      <p:sp>
        <p:nvSpPr>
          <p:cNvPr id="5376" name="Google Shape;5376;p248"/>
          <p:cNvSpPr txBox="1"/>
          <p:nvPr>
            <p:ph idx="1" type="body"/>
          </p:nvPr>
        </p:nvSpPr>
        <p:spPr>
          <a:xfrm>
            <a:off x="5119675" y="2001425"/>
            <a:ext cx="3584400" cy="2614800"/>
          </a:xfrm>
          <a:prstGeom prst="rect">
            <a:avLst/>
          </a:prstGeom>
        </p:spPr>
        <p:txBody>
          <a:bodyPr anchorCtr="0" anchor="ctr" bIns="91425" lIns="91425" spcFirstLastPara="1" rIns="91425" wrap="square" tIns="91425">
            <a:noAutofit/>
          </a:bodyPr>
          <a:lstStyle/>
          <a:p>
            <a:pPr indent="-336550" lvl="0" marL="457200" rtl="0" algn="l">
              <a:spcBef>
                <a:spcPts val="0"/>
              </a:spcBef>
              <a:spcAft>
                <a:spcPts val="0"/>
              </a:spcAft>
              <a:buSzPts val="1700"/>
              <a:buFont typeface="Georgia"/>
              <a:buChar char="●"/>
            </a:pPr>
            <a:r>
              <a:rPr i="1" lang="en" sz="1700">
                <a:latin typeface="Georgia"/>
                <a:ea typeface="Georgia"/>
                <a:cs typeface="Georgia"/>
                <a:sym typeface="Georgia"/>
              </a:rPr>
              <a:t>Having good eye contact with the speaker truly serves to be exceptionally  important factor while listening.</a:t>
            </a:r>
            <a:endParaRPr i="1" sz="1700">
              <a:latin typeface="Georgia"/>
              <a:ea typeface="Georgia"/>
              <a:cs typeface="Georgia"/>
              <a:sym typeface="Georgia"/>
            </a:endParaRPr>
          </a:p>
          <a:p>
            <a:pPr indent="0" lvl="0" marL="457200" rtl="0" algn="l">
              <a:spcBef>
                <a:spcPts val="0"/>
              </a:spcBef>
              <a:spcAft>
                <a:spcPts val="0"/>
              </a:spcAft>
              <a:buNone/>
            </a:pPr>
            <a:r>
              <a:t/>
            </a:r>
            <a:endParaRPr i="1" sz="1700">
              <a:latin typeface="Georgia"/>
              <a:ea typeface="Georgia"/>
              <a:cs typeface="Georgia"/>
              <a:sym typeface="Georgia"/>
            </a:endParaRPr>
          </a:p>
          <a:p>
            <a:pPr indent="-336550" lvl="0" marL="457200" rtl="0" algn="l">
              <a:spcBef>
                <a:spcPts val="0"/>
              </a:spcBef>
              <a:spcAft>
                <a:spcPts val="0"/>
              </a:spcAft>
              <a:buSzPts val="1700"/>
              <a:buChar char="●"/>
            </a:pPr>
            <a:r>
              <a:rPr i="1" lang="en" sz="1700">
                <a:latin typeface="Georgia"/>
                <a:ea typeface="Georgia"/>
                <a:cs typeface="Georgia"/>
                <a:sym typeface="Georgia"/>
              </a:rPr>
              <a:t>It  makes the speaker feels that you are not pretending but actually listening to him or her</a:t>
            </a:r>
            <a:r>
              <a:rPr b="1" i="1" lang="en" sz="1700"/>
              <a:t>.</a:t>
            </a:r>
            <a:endParaRPr b="1" i="1" sz="1700"/>
          </a:p>
        </p:txBody>
      </p:sp>
      <p:sp>
        <p:nvSpPr>
          <p:cNvPr id="5377" name="Google Shape;5377;p248"/>
          <p:cNvSpPr txBox="1"/>
          <p:nvPr>
            <p:ph type="title"/>
          </p:nvPr>
        </p:nvSpPr>
        <p:spPr>
          <a:xfrm>
            <a:off x="5274600" y="0"/>
            <a:ext cx="3820800" cy="162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b="0" sz="3300">
              <a:solidFill>
                <a:srgbClr val="000000"/>
              </a:solidFill>
              <a:latin typeface="Arial"/>
              <a:ea typeface="Arial"/>
              <a:cs typeface="Arial"/>
              <a:sym typeface="Arial"/>
            </a:endParaRPr>
          </a:p>
          <a:p>
            <a:pPr indent="0" lvl="0" marL="0" rtl="0" algn="ctr">
              <a:spcBef>
                <a:spcPts val="0"/>
              </a:spcBef>
              <a:spcAft>
                <a:spcPts val="0"/>
              </a:spcAft>
              <a:buNone/>
            </a:pPr>
            <a:r>
              <a:rPr b="0" lang="en" sz="3300">
                <a:solidFill>
                  <a:srgbClr val="000000"/>
                </a:solidFill>
                <a:latin typeface="Lobster"/>
                <a:ea typeface="Lobster"/>
                <a:cs typeface="Lobster"/>
                <a:sym typeface="Lobster"/>
              </a:rPr>
              <a:t>Maintaining Eye Contact with the Speaker:</a:t>
            </a:r>
            <a:endParaRPr b="0" sz="2900">
              <a:solidFill>
                <a:srgbClr val="000000"/>
              </a:solidFill>
              <a:latin typeface="Lobster"/>
              <a:ea typeface="Lobster"/>
              <a:cs typeface="Lobster"/>
              <a:sym typeface="Lobster"/>
            </a:endParaRPr>
          </a:p>
          <a:p>
            <a:pPr indent="0" lvl="0" marL="0" rtl="0" algn="r">
              <a:spcBef>
                <a:spcPts val="0"/>
              </a:spcBef>
              <a:spcAft>
                <a:spcPts val="0"/>
              </a:spcAft>
              <a:buNone/>
            </a:pPr>
            <a:r>
              <a:t/>
            </a:r>
            <a:endParaRPr>
              <a:solidFill>
                <a:srgbClr val="000000"/>
              </a:solidFill>
            </a:endParaRPr>
          </a:p>
        </p:txBody>
      </p:sp>
      <p:sp>
        <p:nvSpPr>
          <p:cNvPr id="5378" name="Google Shape;5378;p248"/>
          <p:cNvSpPr/>
          <p:nvPr/>
        </p:nvSpPr>
        <p:spPr>
          <a:xfrm>
            <a:off x="0" y="527275"/>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248"/>
          <p:cNvSpPr/>
          <p:nvPr/>
        </p:nvSpPr>
        <p:spPr>
          <a:xfrm flipH="1" rot="10800000">
            <a:off x="5358675" y="1693100"/>
            <a:ext cx="3457500" cy="10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80" name="Google Shape;5380;p248"/>
          <p:cNvPicPr preferRelativeResize="0"/>
          <p:nvPr/>
        </p:nvPicPr>
        <p:blipFill>
          <a:blip r:embed="rId3">
            <a:alphaModFix/>
          </a:blip>
          <a:stretch>
            <a:fillRect/>
          </a:stretch>
        </p:blipFill>
        <p:spPr>
          <a:xfrm>
            <a:off x="465500" y="0"/>
            <a:ext cx="4347800" cy="52062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4" name="Shape 5384"/>
        <p:cNvGrpSpPr/>
        <p:nvPr/>
      </p:nvGrpSpPr>
      <p:grpSpPr>
        <a:xfrm>
          <a:off x="0" y="0"/>
          <a:ext cx="0" cy="0"/>
          <a:chOff x="0" y="0"/>
          <a:chExt cx="0" cy="0"/>
        </a:xfrm>
      </p:grpSpPr>
      <p:pic>
        <p:nvPicPr>
          <p:cNvPr id="5385" name="Google Shape;5385;p249"/>
          <p:cNvPicPr preferRelativeResize="0"/>
          <p:nvPr/>
        </p:nvPicPr>
        <p:blipFill>
          <a:blip r:embed="rId3">
            <a:alphaModFix/>
          </a:blip>
          <a:stretch>
            <a:fillRect/>
          </a:stretch>
        </p:blipFill>
        <p:spPr>
          <a:xfrm>
            <a:off x="5010150" y="2778625"/>
            <a:ext cx="3448050" cy="2206200"/>
          </a:xfrm>
          <a:prstGeom prst="rect">
            <a:avLst/>
          </a:prstGeom>
          <a:noFill/>
          <a:ln>
            <a:noFill/>
          </a:ln>
        </p:spPr>
      </p:pic>
      <p:sp>
        <p:nvSpPr>
          <p:cNvPr id="5386" name="Google Shape;5386;p249"/>
          <p:cNvSpPr txBox="1"/>
          <p:nvPr>
            <p:ph idx="1" type="body"/>
          </p:nvPr>
        </p:nvSpPr>
        <p:spPr>
          <a:xfrm>
            <a:off x="4724525" y="938424"/>
            <a:ext cx="3864000" cy="18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1600">
                <a:latin typeface="Georgia"/>
                <a:ea typeface="Georgia"/>
                <a:cs typeface="Georgia"/>
                <a:sym typeface="Georgia"/>
              </a:rPr>
              <a:t>Looking, while tuning in to the speaker is eye contact as both listener and speaker are mindful of being portion of handle of communication. On contrary, looking </a:t>
            </a:r>
            <a:r>
              <a:rPr i="1" lang="en" sz="1600">
                <a:latin typeface="Georgia"/>
                <a:ea typeface="Georgia"/>
                <a:cs typeface="Georgia"/>
                <a:sym typeface="Georgia"/>
              </a:rPr>
              <a:t>persistently</a:t>
            </a:r>
            <a:r>
              <a:rPr i="1" lang="en" sz="1600">
                <a:latin typeface="Georgia"/>
                <a:ea typeface="Georgia"/>
                <a:cs typeface="Georgia"/>
                <a:sym typeface="Georgia"/>
              </a:rPr>
              <a:t> at someone without any purpose comes beneath eye gazing.</a:t>
            </a:r>
            <a:endParaRPr i="1" sz="1600">
              <a:latin typeface="Georgia"/>
              <a:ea typeface="Georgia"/>
              <a:cs typeface="Georgia"/>
              <a:sym typeface="Georgia"/>
            </a:endParaRPr>
          </a:p>
        </p:txBody>
      </p:sp>
      <p:sp>
        <p:nvSpPr>
          <p:cNvPr id="5387" name="Google Shape;5387;p249"/>
          <p:cNvSpPr txBox="1"/>
          <p:nvPr>
            <p:ph idx="2" type="subTitle"/>
          </p:nvPr>
        </p:nvSpPr>
        <p:spPr>
          <a:xfrm>
            <a:off x="4587550" y="146425"/>
            <a:ext cx="4472400" cy="102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Lobster"/>
                <a:ea typeface="Lobster"/>
                <a:cs typeface="Lobster"/>
                <a:sym typeface="Lobster"/>
              </a:rPr>
              <a:t>Difference Between Staring And Eye Contact :</a:t>
            </a:r>
            <a:endParaRPr sz="2600"/>
          </a:p>
        </p:txBody>
      </p:sp>
      <p:sp>
        <p:nvSpPr>
          <p:cNvPr id="5388" name="Google Shape;5388;p249"/>
          <p:cNvSpPr/>
          <p:nvPr/>
        </p:nvSpPr>
        <p:spPr>
          <a:xfrm>
            <a:off x="591750" y="4837175"/>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249"/>
          <p:cNvSpPr/>
          <p:nvPr/>
        </p:nvSpPr>
        <p:spPr>
          <a:xfrm>
            <a:off x="8725500" y="1172875"/>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249"/>
          <p:cNvSpPr/>
          <p:nvPr/>
        </p:nvSpPr>
        <p:spPr>
          <a:xfrm>
            <a:off x="5249325" y="3431625"/>
            <a:ext cx="1775400" cy="16272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pic>
        <p:nvPicPr>
          <p:cNvPr id="5391" name="Google Shape;5391;p249"/>
          <p:cNvPicPr preferRelativeResize="0"/>
          <p:nvPr/>
        </p:nvPicPr>
        <p:blipFill>
          <a:blip r:embed="rId4">
            <a:alphaModFix/>
          </a:blip>
          <a:stretch>
            <a:fillRect/>
          </a:stretch>
        </p:blipFill>
        <p:spPr>
          <a:xfrm>
            <a:off x="152400" y="313100"/>
            <a:ext cx="4419725" cy="41307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95" name="Shape 5395"/>
        <p:cNvGrpSpPr/>
        <p:nvPr/>
      </p:nvGrpSpPr>
      <p:grpSpPr>
        <a:xfrm>
          <a:off x="0" y="0"/>
          <a:ext cx="0" cy="0"/>
          <a:chOff x="0" y="0"/>
          <a:chExt cx="0" cy="0"/>
        </a:xfrm>
      </p:grpSpPr>
      <p:sp>
        <p:nvSpPr>
          <p:cNvPr id="5396" name="Google Shape;5396;p250"/>
          <p:cNvSpPr/>
          <p:nvPr/>
        </p:nvSpPr>
        <p:spPr>
          <a:xfrm>
            <a:off x="0" y="2673800"/>
            <a:ext cx="5123100" cy="182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250"/>
          <p:cNvSpPr txBox="1"/>
          <p:nvPr>
            <p:ph type="title"/>
          </p:nvPr>
        </p:nvSpPr>
        <p:spPr>
          <a:xfrm>
            <a:off x="-150" y="2673800"/>
            <a:ext cx="5123100" cy="175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0">
              <a:latin typeface="Lobster"/>
              <a:ea typeface="Lobster"/>
              <a:cs typeface="Lobster"/>
              <a:sym typeface="Lobster"/>
            </a:endParaRPr>
          </a:p>
          <a:p>
            <a:pPr indent="0" lvl="0" marL="0" rtl="0" algn="l">
              <a:spcBef>
                <a:spcPts val="0"/>
              </a:spcBef>
              <a:spcAft>
                <a:spcPts val="0"/>
              </a:spcAft>
              <a:buNone/>
            </a:pPr>
            <a:r>
              <a:rPr b="0" lang="en" sz="3900">
                <a:latin typeface="Lobster"/>
                <a:ea typeface="Lobster"/>
                <a:cs typeface="Lobster"/>
                <a:sym typeface="Lobster"/>
              </a:rPr>
              <a:t>Focus On What You Are Listening </a:t>
            </a:r>
            <a:r>
              <a:rPr b="0" lang="en">
                <a:latin typeface="Lobster"/>
                <a:ea typeface="Lobster"/>
                <a:cs typeface="Lobster"/>
                <a:sym typeface="Lobster"/>
              </a:rPr>
              <a:t>!</a:t>
            </a:r>
            <a:endParaRPr b="0">
              <a:latin typeface="Lobster"/>
              <a:ea typeface="Lobster"/>
              <a:cs typeface="Lobster"/>
              <a:sym typeface="Lobster"/>
            </a:endParaRPr>
          </a:p>
          <a:p>
            <a:pPr indent="0" lvl="0" marL="0" rtl="0" algn="l">
              <a:spcBef>
                <a:spcPts val="0"/>
              </a:spcBef>
              <a:spcAft>
                <a:spcPts val="0"/>
              </a:spcAft>
              <a:buNone/>
            </a:pPr>
            <a:r>
              <a:t/>
            </a:r>
            <a:endParaRPr b="0">
              <a:latin typeface="Lobster"/>
              <a:ea typeface="Lobster"/>
              <a:cs typeface="Lobster"/>
              <a:sym typeface="Lobste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1" name="Shape 5401"/>
        <p:cNvGrpSpPr/>
        <p:nvPr/>
      </p:nvGrpSpPr>
      <p:grpSpPr>
        <a:xfrm>
          <a:off x="0" y="0"/>
          <a:ext cx="0" cy="0"/>
          <a:chOff x="0" y="0"/>
          <a:chExt cx="0" cy="0"/>
        </a:xfrm>
      </p:grpSpPr>
      <p:sp>
        <p:nvSpPr>
          <p:cNvPr id="5402" name="Google Shape;5402;p251"/>
          <p:cNvSpPr/>
          <p:nvPr/>
        </p:nvSpPr>
        <p:spPr>
          <a:xfrm>
            <a:off x="79650" y="3458950"/>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251"/>
          <p:cNvSpPr/>
          <p:nvPr/>
        </p:nvSpPr>
        <p:spPr>
          <a:xfrm rot="-5400000">
            <a:off x="6931475" y="-109815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4" name="Google Shape;5404;p251"/>
          <p:cNvPicPr preferRelativeResize="0"/>
          <p:nvPr/>
        </p:nvPicPr>
        <p:blipFill rotWithShape="1">
          <a:blip r:embed="rId3">
            <a:alphaModFix/>
          </a:blip>
          <a:srcRect b="13186" l="0" r="0" t="0"/>
          <a:stretch/>
        </p:blipFill>
        <p:spPr>
          <a:xfrm>
            <a:off x="152400" y="3670025"/>
            <a:ext cx="8881774" cy="1365525"/>
          </a:xfrm>
          <a:prstGeom prst="rect">
            <a:avLst/>
          </a:prstGeom>
          <a:noFill/>
          <a:ln>
            <a:noFill/>
          </a:ln>
        </p:spPr>
      </p:pic>
      <p:sp>
        <p:nvSpPr>
          <p:cNvPr id="5405" name="Google Shape;5405;p251"/>
          <p:cNvSpPr txBox="1"/>
          <p:nvPr/>
        </p:nvSpPr>
        <p:spPr>
          <a:xfrm>
            <a:off x="237925" y="278950"/>
            <a:ext cx="5086500" cy="3100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eorgia"/>
              <a:buChar char="➢"/>
            </a:pPr>
            <a:r>
              <a:rPr i="1" lang="en" sz="2000">
                <a:latin typeface="Georgia"/>
                <a:ea typeface="Georgia"/>
                <a:cs typeface="Georgia"/>
                <a:sym typeface="Georgia"/>
              </a:rPr>
              <a:t>Concentrate on every bit of what speaker is saying.</a:t>
            </a:r>
            <a:endParaRPr i="1" sz="2000">
              <a:latin typeface="Georgia"/>
              <a:ea typeface="Georgia"/>
              <a:cs typeface="Georgia"/>
              <a:sym typeface="Georgia"/>
            </a:endParaRPr>
          </a:p>
          <a:p>
            <a:pPr indent="-355600" lvl="0" marL="457200" rtl="0" algn="l">
              <a:spcBef>
                <a:spcPts val="0"/>
              </a:spcBef>
              <a:spcAft>
                <a:spcPts val="0"/>
              </a:spcAft>
              <a:buSzPts val="2000"/>
              <a:buFont typeface="Georgia"/>
              <a:buChar char="➢"/>
            </a:pPr>
            <a:r>
              <a:rPr i="1" lang="en" sz="2000">
                <a:latin typeface="Georgia"/>
                <a:ea typeface="Georgia"/>
                <a:cs typeface="Georgia"/>
                <a:sym typeface="Georgia"/>
              </a:rPr>
              <a:t>Factually,receiving and then interpreting exactly what speaker means to say is in direct proportion to your focussed listening.</a:t>
            </a:r>
            <a:endParaRPr i="1" sz="2000">
              <a:latin typeface="Georgia"/>
              <a:ea typeface="Georgia"/>
              <a:cs typeface="Georgia"/>
              <a:sym typeface="Georgia"/>
            </a:endParaRPr>
          </a:p>
          <a:p>
            <a:pPr indent="-355600" lvl="0" marL="457200" rtl="0" algn="l">
              <a:spcBef>
                <a:spcPts val="0"/>
              </a:spcBef>
              <a:spcAft>
                <a:spcPts val="0"/>
              </a:spcAft>
              <a:buSzPts val="2000"/>
              <a:buFont typeface="Georgia"/>
              <a:buChar char="➢"/>
            </a:pPr>
            <a:r>
              <a:rPr i="1" lang="en" sz="2000">
                <a:latin typeface="Georgia"/>
                <a:ea typeface="Georgia"/>
                <a:cs typeface="Georgia"/>
                <a:sym typeface="Georgia"/>
              </a:rPr>
              <a:t>Be there,not only physically but mentally as well.</a:t>
            </a:r>
            <a:endParaRPr i="1" sz="2000">
              <a:latin typeface="Georgia"/>
              <a:ea typeface="Georgia"/>
              <a:cs typeface="Georgia"/>
              <a:sym typeface="Georgia"/>
            </a:endParaRPr>
          </a:p>
          <a:p>
            <a:pPr indent="-355600" lvl="0" marL="457200" rtl="0" algn="l">
              <a:spcBef>
                <a:spcPts val="0"/>
              </a:spcBef>
              <a:spcAft>
                <a:spcPts val="0"/>
              </a:spcAft>
              <a:buSzPts val="2000"/>
              <a:buFont typeface="Georgia"/>
              <a:buChar char="➢"/>
            </a:pPr>
            <a:r>
              <a:rPr i="1" lang="en" sz="2000">
                <a:latin typeface="Georgia"/>
                <a:ea typeface="Georgia"/>
                <a:cs typeface="Georgia"/>
                <a:sym typeface="Georgia"/>
              </a:rPr>
              <a:t>Heighten</a:t>
            </a:r>
            <a:r>
              <a:rPr i="1" lang="en" sz="2000">
                <a:latin typeface="Georgia"/>
                <a:ea typeface="Georgia"/>
                <a:cs typeface="Georgia"/>
                <a:sym typeface="Georgia"/>
              </a:rPr>
              <a:t> your concentration.</a:t>
            </a:r>
            <a:endParaRPr i="1" sz="2000">
              <a:latin typeface="Georgia"/>
              <a:ea typeface="Georgia"/>
              <a:cs typeface="Georgia"/>
              <a:sym typeface="Georgia"/>
            </a:endParaRPr>
          </a:p>
        </p:txBody>
      </p:sp>
      <p:pic>
        <p:nvPicPr>
          <p:cNvPr id="5406" name="Google Shape;5406;p251"/>
          <p:cNvPicPr preferRelativeResize="0"/>
          <p:nvPr/>
        </p:nvPicPr>
        <p:blipFill>
          <a:blip r:embed="rId4">
            <a:alphaModFix/>
          </a:blip>
          <a:stretch>
            <a:fillRect/>
          </a:stretch>
        </p:blipFill>
        <p:spPr>
          <a:xfrm>
            <a:off x="5476825" y="570900"/>
            <a:ext cx="3457500" cy="2746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0" name="Shape 5410"/>
        <p:cNvGrpSpPr/>
        <p:nvPr/>
      </p:nvGrpSpPr>
      <p:grpSpPr>
        <a:xfrm>
          <a:off x="0" y="0"/>
          <a:ext cx="0" cy="0"/>
          <a:chOff x="0" y="0"/>
          <a:chExt cx="0" cy="0"/>
        </a:xfrm>
      </p:grpSpPr>
      <p:sp>
        <p:nvSpPr>
          <p:cNvPr id="5411" name="Google Shape;5411;p252"/>
          <p:cNvSpPr txBox="1"/>
          <p:nvPr>
            <p:ph type="title"/>
          </p:nvPr>
        </p:nvSpPr>
        <p:spPr>
          <a:xfrm>
            <a:off x="152400" y="374875"/>
            <a:ext cx="34575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500">
                <a:latin typeface="Lobster"/>
                <a:ea typeface="Lobster"/>
                <a:cs typeface="Lobster"/>
                <a:sym typeface="Lobster"/>
              </a:rPr>
              <a:t>Be open minded</a:t>
            </a:r>
            <a:r>
              <a:rPr b="0" lang="en" sz="3500"/>
              <a:t>:</a:t>
            </a:r>
            <a:endParaRPr b="0" sz="3500"/>
          </a:p>
        </p:txBody>
      </p:sp>
      <p:sp>
        <p:nvSpPr>
          <p:cNvPr id="5412" name="Google Shape;5412;p252"/>
          <p:cNvSpPr txBox="1"/>
          <p:nvPr>
            <p:ph idx="3" type="body"/>
          </p:nvPr>
        </p:nvSpPr>
        <p:spPr>
          <a:xfrm>
            <a:off x="3401375" y="2475175"/>
            <a:ext cx="5587200" cy="248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1700">
                <a:latin typeface="Georgia"/>
                <a:ea typeface="Georgia"/>
                <a:cs typeface="Georgia"/>
                <a:sym typeface="Georgia"/>
              </a:rPr>
              <a:t>         </a:t>
            </a:r>
            <a:endParaRPr b="1" i="1" sz="1700">
              <a:latin typeface="Georgia"/>
              <a:ea typeface="Georgia"/>
              <a:cs typeface="Georgia"/>
              <a:sym typeface="Georgia"/>
            </a:endParaRPr>
          </a:p>
          <a:p>
            <a:pPr indent="0" lvl="0" marL="457200" rtl="0" algn="l">
              <a:spcBef>
                <a:spcPts val="0"/>
              </a:spcBef>
              <a:spcAft>
                <a:spcPts val="0"/>
              </a:spcAft>
              <a:buNone/>
            </a:pPr>
            <a:r>
              <a:t/>
            </a:r>
            <a:endParaRPr b="1" i="1" sz="1800">
              <a:latin typeface="Georgia"/>
              <a:ea typeface="Georgia"/>
              <a:cs typeface="Georgia"/>
              <a:sym typeface="Georgia"/>
            </a:endParaRPr>
          </a:p>
          <a:p>
            <a:pPr indent="-349250" lvl="0" marL="457200" rtl="0" algn="l">
              <a:spcBef>
                <a:spcPts val="0"/>
              </a:spcBef>
              <a:spcAft>
                <a:spcPts val="0"/>
              </a:spcAft>
              <a:buSzPts val="1900"/>
              <a:buFont typeface="Georgia"/>
              <a:buChar char="●"/>
            </a:pPr>
            <a:r>
              <a:rPr b="1" i="1" lang="en" sz="1900">
                <a:latin typeface="Georgia"/>
                <a:ea typeface="Georgia"/>
                <a:cs typeface="Georgia"/>
                <a:sym typeface="Georgia"/>
              </a:rPr>
              <a:t> </a:t>
            </a:r>
            <a:r>
              <a:rPr i="1" lang="en" sz="2000">
                <a:solidFill>
                  <a:srgbClr val="000000"/>
                </a:solidFill>
                <a:latin typeface="Georgia"/>
                <a:ea typeface="Georgia"/>
                <a:cs typeface="Georgia"/>
                <a:sym typeface="Georgia"/>
              </a:rPr>
              <a:t>Stay positive,never try to have     </a:t>
            </a:r>
            <a:endParaRPr i="1" sz="2000">
              <a:solidFill>
                <a:srgbClr val="000000"/>
              </a:solidFill>
              <a:latin typeface="Georgia"/>
              <a:ea typeface="Georgia"/>
              <a:cs typeface="Georgia"/>
              <a:sym typeface="Georgia"/>
            </a:endParaRPr>
          </a:p>
          <a:p>
            <a:pPr indent="0" lvl="0" marL="457200" rtl="0" algn="l">
              <a:spcBef>
                <a:spcPts val="0"/>
              </a:spcBef>
              <a:spcAft>
                <a:spcPts val="0"/>
              </a:spcAft>
              <a:buNone/>
            </a:pPr>
            <a:r>
              <a:rPr i="1" lang="en" sz="2000">
                <a:solidFill>
                  <a:srgbClr val="000000"/>
                </a:solidFill>
                <a:latin typeface="Georgia"/>
                <a:ea typeface="Georgia"/>
                <a:cs typeface="Georgia"/>
                <a:sym typeface="Georgia"/>
              </a:rPr>
              <a:t> judgemental listening. </a:t>
            </a:r>
            <a:endParaRPr i="1" sz="2000">
              <a:solidFill>
                <a:srgbClr val="000000"/>
              </a:solidFill>
              <a:latin typeface="Georgia"/>
              <a:ea typeface="Georgia"/>
              <a:cs typeface="Georgia"/>
              <a:sym typeface="Georgia"/>
            </a:endParaRPr>
          </a:p>
          <a:p>
            <a:pPr indent="-355600" lvl="0" marL="457200" rtl="0" algn="l">
              <a:spcBef>
                <a:spcPts val="0"/>
              </a:spcBef>
              <a:spcAft>
                <a:spcPts val="0"/>
              </a:spcAft>
              <a:buClr>
                <a:srgbClr val="000000"/>
              </a:buClr>
              <a:buSzPts val="2000"/>
              <a:buFont typeface="Georgia"/>
              <a:buChar char="●"/>
            </a:pPr>
            <a:r>
              <a:rPr i="1" lang="en" sz="2000">
                <a:solidFill>
                  <a:srgbClr val="000000"/>
                </a:solidFill>
                <a:latin typeface="Georgia"/>
                <a:ea typeface="Georgia"/>
                <a:cs typeface="Georgia"/>
                <a:sym typeface="Georgia"/>
              </a:rPr>
              <a:t>Keeping your mind free of preconceived notions let us allow to smell all perspective of what the speaker is conveying to us.</a:t>
            </a:r>
            <a:endParaRPr i="1" sz="2000">
              <a:solidFill>
                <a:srgbClr val="000000"/>
              </a:solidFill>
              <a:latin typeface="Georgia"/>
              <a:ea typeface="Georgia"/>
              <a:cs typeface="Georgia"/>
              <a:sym typeface="Georgia"/>
            </a:endParaRPr>
          </a:p>
          <a:p>
            <a:pPr indent="-355600" lvl="0" marL="457200" rtl="0" algn="l">
              <a:lnSpc>
                <a:spcPct val="115000"/>
              </a:lnSpc>
              <a:spcBef>
                <a:spcPts val="0"/>
              </a:spcBef>
              <a:spcAft>
                <a:spcPts val="0"/>
              </a:spcAft>
              <a:buSzPts val="2000"/>
              <a:buFont typeface="Georgia"/>
              <a:buChar char="●"/>
            </a:pPr>
            <a:r>
              <a:rPr i="1" lang="en" sz="2000">
                <a:solidFill>
                  <a:srgbClr val="000000"/>
                </a:solidFill>
                <a:latin typeface="Georgia"/>
                <a:ea typeface="Georgia"/>
                <a:cs typeface="Georgia"/>
                <a:sym typeface="Georgia"/>
              </a:rPr>
              <a:t>Try to be flexible, even if you  agree or not.</a:t>
            </a:r>
            <a:endParaRPr i="1" sz="2000">
              <a:solidFill>
                <a:srgbClr val="000000"/>
              </a:solidFill>
              <a:latin typeface="Georgia"/>
              <a:ea typeface="Georgia"/>
              <a:cs typeface="Georgia"/>
              <a:sym typeface="Georgia"/>
            </a:endParaRPr>
          </a:p>
          <a:p>
            <a:pPr indent="0" lvl="0" marL="457200" rtl="0" algn="l">
              <a:spcBef>
                <a:spcPts val="1200"/>
              </a:spcBef>
              <a:spcAft>
                <a:spcPts val="0"/>
              </a:spcAft>
              <a:buNone/>
            </a:pPr>
            <a:r>
              <a:t/>
            </a:r>
            <a:endParaRPr b="1" i="1" sz="2000">
              <a:latin typeface="Georgia"/>
              <a:ea typeface="Georgia"/>
              <a:cs typeface="Georgia"/>
              <a:sym typeface="Georgia"/>
            </a:endParaRPr>
          </a:p>
          <a:p>
            <a:pPr indent="0" lvl="0" marL="457200" rtl="0" algn="l">
              <a:spcBef>
                <a:spcPts val="0"/>
              </a:spcBef>
              <a:spcAft>
                <a:spcPts val="0"/>
              </a:spcAft>
              <a:buNone/>
            </a:pPr>
            <a:r>
              <a:t/>
            </a:r>
            <a:endParaRPr b="1" sz="1600"/>
          </a:p>
        </p:txBody>
      </p:sp>
      <p:sp>
        <p:nvSpPr>
          <p:cNvPr id="5413" name="Google Shape;5413;p252"/>
          <p:cNvSpPr/>
          <p:nvPr/>
        </p:nvSpPr>
        <p:spPr>
          <a:xfrm>
            <a:off x="0" y="1172875"/>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252"/>
          <p:cNvSpPr/>
          <p:nvPr/>
        </p:nvSpPr>
        <p:spPr>
          <a:xfrm rot="-5400000">
            <a:off x="6931475" y="-109815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15" name="Google Shape;5415;p252"/>
          <p:cNvPicPr preferRelativeResize="0"/>
          <p:nvPr/>
        </p:nvPicPr>
        <p:blipFill>
          <a:blip r:embed="rId3">
            <a:alphaModFix/>
          </a:blip>
          <a:stretch>
            <a:fillRect/>
          </a:stretch>
        </p:blipFill>
        <p:spPr>
          <a:xfrm>
            <a:off x="152400" y="1456675"/>
            <a:ext cx="3157950" cy="3507600"/>
          </a:xfrm>
          <a:prstGeom prst="rect">
            <a:avLst/>
          </a:prstGeom>
          <a:noFill/>
          <a:ln>
            <a:noFill/>
          </a:ln>
        </p:spPr>
      </p:pic>
      <p:pic>
        <p:nvPicPr>
          <p:cNvPr id="5416" name="Google Shape;5416;p252"/>
          <p:cNvPicPr preferRelativeResize="0"/>
          <p:nvPr/>
        </p:nvPicPr>
        <p:blipFill>
          <a:blip r:embed="rId4">
            <a:alphaModFix/>
          </a:blip>
          <a:stretch>
            <a:fillRect/>
          </a:stretch>
        </p:blipFill>
        <p:spPr>
          <a:xfrm>
            <a:off x="4118275" y="570900"/>
            <a:ext cx="4733850" cy="17518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0" name="Shape 5420"/>
        <p:cNvGrpSpPr/>
        <p:nvPr/>
      </p:nvGrpSpPr>
      <p:grpSpPr>
        <a:xfrm>
          <a:off x="0" y="0"/>
          <a:ext cx="0" cy="0"/>
          <a:chOff x="0" y="0"/>
          <a:chExt cx="0" cy="0"/>
        </a:xfrm>
      </p:grpSpPr>
      <p:sp>
        <p:nvSpPr>
          <p:cNvPr id="5421" name="Google Shape;5421;p253"/>
          <p:cNvSpPr txBox="1"/>
          <p:nvPr>
            <p:ph type="title"/>
          </p:nvPr>
        </p:nvSpPr>
        <p:spPr>
          <a:xfrm>
            <a:off x="5259600" y="152400"/>
            <a:ext cx="3671700" cy="13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b="0" sz="3800">
              <a:latin typeface="Lobster"/>
              <a:ea typeface="Lobster"/>
              <a:cs typeface="Lobster"/>
              <a:sym typeface="Lobster"/>
            </a:endParaRPr>
          </a:p>
          <a:p>
            <a:pPr indent="0" lvl="0" marL="0" rtl="0" algn="ctr">
              <a:spcBef>
                <a:spcPts val="0"/>
              </a:spcBef>
              <a:spcAft>
                <a:spcPts val="0"/>
              </a:spcAft>
              <a:buNone/>
            </a:pPr>
            <a:r>
              <a:rPr b="0" lang="en" sz="3800">
                <a:latin typeface="Lobster"/>
                <a:ea typeface="Lobster"/>
                <a:cs typeface="Lobster"/>
                <a:sym typeface="Lobster"/>
              </a:rPr>
              <a:t>Avoid  All  Distraction:</a:t>
            </a:r>
            <a:endParaRPr b="0" sz="3800">
              <a:latin typeface="Lobster"/>
              <a:ea typeface="Lobster"/>
              <a:cs typeface="Lobster"/>
              <a:sym typeface="Lobster"/>
            </a:endParaRPr>
          </a:p>
          <a:p>
            <a:pPr indent="0" lvl="0" marL="0" rtl="0" algn="r">
              <a:spcBef>
                <a:spcPts val="0"/>
              </a:spcBef>
              <a:spcAft>
                <a:spcPts val="0"/>
              </a:spcAft>
              <a:buNone/>
            </a:pPr>
            <a:r>
              <a:t/>
            </a:r>
            <a:endParaRPr/>
          </a:p>
        </p:txBody>
      </p:sp>
      <p:sp>
        <p:nvSpPr>
          <p:cNvPr id="5422" name="Google Shape;5422;p253"/>
          <p:cNvSpPr/>
          <p:nvPr/>
        </p:nvSpPr>
        <p:spPr>
          <a:xfrm>
            <a:off x="8725500" y="252870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253"/>
          <p:cNvSpPr/>
          <p:nvPr/>
        </p:nvSpPr>
        <p:spPr>
          <a:xfrm>
            <a:off x="0" y="0"/>
            <a:ext cx="418500" cy="261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24" name="Google Shape;5424;p253"/>
          <p:cNvPicPr preferRelativeResize="0"/>
          <p:nvPr/>
        </p:nvPicPr>
        <p:blipFill>
          <a:blip r:embed="rId3">
            <a:alphaModFix/>
          </a:blip>
          <a:stretch>
            <a:fillRect/>
          </a:stretch>
        </p:blipFill>
        <p:spPr>
          <a:xfrm>
            <a:off x="570900" y="152400"/>
            <a:ext cx="4571000" cy="4797250"/>
          </a:xfrm>
          <a:prstGeom prst="rect">
            <a:avLst/>
          </a:prstGeom>
          <a:noFill/>
          <a:ln>
            <a:noFill/>
          </a:ln>
        </p:spPr>
      </p:pic>
      <p:sp>
        <p:nvSpPr>
          <p:cNvPr id="5425" name="Google Shape;5425;p253"/>
          <p:cNvSpPr txBox="1"/>
          <p:nvPr/>
        </p:nvSpPr>
        <p:spPr>
          <a:xfrm>
            <a:off x="5259600" y="1610475"/>
            <a:ext cx="3410400" cy="11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700">
                <a:latin typeface="Georgia"/>
                <a:ea typeface="Georgia"/>
                <a:cs typeface="Georgia"/>
                <a:sym typeface="Georgia"/>
              </a:rPr>
              <a:t>Distractions refers to</a:t>
            </a:r>
            <a:r>
              <a:rPr b="1" i="1" lang="en" sz="1700">
                <a:latin typeface="Georgia"/>
                <a:ea typeface="Georgia"/>
                <a:cs typeface="Georgia"/>
                <a:sym typeface="Georgia"/>
              </a:rPr>
              <a:t> unnecessary disturbance or disruptions during listening</a:t>
            </a:r>
            <a:r>
              <a:rPr b="1" i="1" lang="en" sz="1700">
                <a:latin typeface="Georgia"/>
                <a:ea typeface="Georgia"/>
                <a:cs typeface="Georgia"/>
                <a:sym typeface="Georgia"/>
              </a:rPr>
              <a:t>.</a:t>
            </a:r>
            <a:endParaRPr b="1" i="1" sz="1900">
              <a:latin typeface="Georgia"/>
              <a:ea typeface="Georgia"/>
              <a:cs typeface="Georgia"/>
              <a:sym typeface="Georgia"/>
            </a:endParaRPr>
          </a:p>
        </p:txBody>
      </p:sp>
      <p:sp>
        <p:nvSpPr>
          <p:cNvPr id="5426" name="Google Shape;5426;p253"/>
          <p:cNvSpPr txBox="1"/>
          <p:nvPr/>
        </p:nvSpPr>
        <p:spPr>
          <a:xfrm>
            <a:off x="5507650" y="2787975"/>
            <a:ext cx="3000000" cy="17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u="sng"/>
              <a:t>CATEGORIZED AS</a:t>
            </a:r>
            <a:r>
              <a:rPr b="1" lang="en" sz="1900" u="sng"/>
              <a:t>:</a:t>
            </a:r>
            <a:endParaRPr b="1" sz="1900" u="sng"/>
          </a:p>
          <a:p>
            <a:pPr indent="0" lvl="0" marL="0" rtl="0" algn="l">
              <a:spcBef>
                <a:spcPts val="0"/>
              </a:spcBef>
              <a:spcAft>
                <a:spcPts val="0"/>
              </a:spcAft>
              <a:buNone/>
            </a:pPr>
            <a:r>
              <a:t/>
            </a:r>
            <a:endParaRPr/>
          </a:p>
          <a:p>
            <a:pPr indent="-317500" lvl="0" marL="457200" rtl="0" algn="l">
              <a:spcBef>
                <a:spcPts val="0"/>
              </a:spcBef>
              <a:spcAft>
                <a:spcPts val="0"/>
              </a:spcAft>
              <a:buSzPts val="1400"/>
              <a:buFont typeface="Comic Sans MS"/>
              <a:buChar char="●"/>
            </a:pPr>
            <a:r>
              <a:rPr b="1" lang="en">
                <a:latin typeface="Comic Sans MS"/>
                <a:ea typeface="Comic Sans MS"/>
                <a:cs typeface="Comic Sans MS"/>
                <a:sym typeface="Comic Sans MS"/>
              </a:rPr>
              <a:t>INTERNAL DISTRACTIONS</a:t>
            </a:r>
            <a:endParaRPr b="1">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t/>
            </a:r>
            <a:endParaRPr b="1">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b="1" lang="en">
                <a:latin typeface="Comic Sans MS"/>
                <a:ea typeface="Comic Sans MS"/>
                <a:cs typeface="Comic Sans MS"/>
                <a:sym typeface="Comic Sans MS"/>
              </a:rPr>
              <a:t>EXTERNAL DISTRACTIONS</a:t>
            </a:r>
            <a:endParaRPr b="1">
              <a:latin typeface="Comic Sans MS"/>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200"/>
          <p:cNvSpPr txBox="1"/>
          <p:nvPr>
            <p:ph type="title"/>
          </p:nvPr>
        </p:nvSpPr>
        <p:spPr>
          <a:xfrm>
            <a:off x="678600" y="246000"/>
            <a:ext cx="47061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NONVERBAL COMMUNICATION</a:t>
            </a:r>
            <a:endParaRPr/>
          </a:p>
        </p:txBody>
      </p:sp>
      <p:sp>
        <p:nvSpPr>
          <p:cNvPr id="1486" name="Google Shape;1486;p200"/>
          <p:cNvSpPr txBox="1"/>
          <p:nvPr>
            <p:ph idx="6" type="subTitle"/>
          </p:nvPr>
        </p:nvSpPr>
        <p:spPr>
          <a:xfrm>
            <a:off x="3349850" y="777800"/>
            <a:ext cx="2209500" cy="53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FACIAL EXPRESSION</a:t>
            </a:r>
            <a:endParaRPr sz="1900"/>
          </a:p>
        </p:txBody>
      </p:sp>
      <p:sp>
        <p:nvSpPr>
          <p:cNvPr id="1487" name="Google Shape;1487;p200"/>
          <p:cNvSpPr/>
          <p:nvPr/>
        </p:nvSpPr>
        <p:spPr>
          <a:xfrm>
            <a:off x="-19112" y="850600"/>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00"/>
          <p:cNvSpPr/>
          <p:nvPr/>
        </p:nvSpPr>
        <p:spPr>
          <a:xfrm rot="-5400000">
            <a:off x="6931475" y="-109815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00"/>
          <p:cNvSpPr/>
          <p:nvPr/>
        </p:nvSpPr>
        <p:spPr>
          <a:xfrm>
            <a:off x="3859286" y="2651201"/>
            <a:ext cx="927782" cy="693031"/>
          </a:xfrm>
          <a:custGeom>
            <a:rect b="b" l="l" r="r" t="t"/>
            <a:pathLst>
              <a:path extrusionOk="0" h="21703" w="29849">
                <a:moveTo>
                  <a:pt x="14681" y="1"/>
                </a:moveTo>
                <a:cubicBezTo>
                  <a:pt x="6565" y="1"/>
                  <a:pt x="0" y="4864"/>
                  <a:pt x="0" y="10852"/>
                </a:cubicBezTo>
                <a:cubicBezTo>
                  <a:pt x="0" y="16840"/>
                  <a:pt x="6565" y="21703"/>
                  <a:pt x="14681" y="21703"/>
                </a:cubicBezTo>
                <a:cubicBezTo>
                  <a:pt x="18602" y="21703"/>
                  <a:pt x="22158" y="20548"/>
                  <a:pt x="24803" y="18694"/>
                </a:cubicBezTo>
                <a:lnTo>
                  <a:pt x="29849" y="19970"/>
                </a:lnTo>
                <a:lnTo>
                  <a:pt x="27903" y="15563"/>
                </a:lnTo>
                <a:cubicBezTo>
                  <a:pt x="28846" y="14165"/>
                  <a:pt x="29332" y="12523"/>
                  <a:pt x="29362" y="10852"/>
                </a:cubicBezTo>
                <a:cubicBezTo>
                  <a:pt x="29362" y="4864"/>
                  <a:pt x="22766" y="1"/>
                  <a:pt x="14681"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0" name="Google Shape;1490;p200"/>
          <p:cNvPicPr preferRelativeResize="0"/>
          <p:nvPr/>
        </p:nvPicPr>
        <p:blipFill>
          <a:blip r:embed="rId3">
            <a:alphaModFix/>
          </a:blip>
          <a:stretch>
            <a:fillRect/>
          </a:stretch>
        </p:blipFill>
        <p:spPr>
          <a:xfrm>
            <a:off x="3796350" y="1272525"/>
            <a:ext cx="1190975" cy="1048075"/>
          </a:xfrm>
          <a:prstGeom prst="rect">
            <a:avLst/>
          </a:prstGeom>
          <a:noFill/>
          <a:ln>
            <a:noFill/>
          </a:ln>
        </p:spPr>
      </p:pic>
      <p:sp>
        <p:nvSpPr>
          <p:cNvPr id="1491" name="Google Shape;1491;p200"/>
          <p:cNvSpPr/>
          <p:nvPr/>
        </p:nvSpPr>
        <p:spPr>
          <a:xfrm>
            <a:off x="4007957" y="2941032"/>
            <a:ext cx="132722" cy="113362"/>
          </a:xfrm>
          <a:custGeom>
            <a:rect b="b" l="l" r="r" t="t"/>
            <a:pathLst>
              <a:path extrusionOk="0" h="3039" w="3558">
                <a:moveTo>
                  <a:pt x="2038" y="1"/>
                </a:moveTo>
                <a:cubicBezTo>
                  <a:pt x="700" y="1"/>
                  <a:pt x="1" y="1642"/>
                  <a:pt x="974" y="2585"/>
                </a:cubicBezTo>
                <a:cubicBezTo>
                  <a:pt x="1278" y="2899"/>
                  <a:pt x="1656" y="3039"/>
                  <a:pt x="2027" y="3039"/>
                </a:cubicBezTo>
                <a:cubicBezTo>
                  <a:pt x="2805" y="3039"/>
                  <a:pt x="3557" y="2426"/>
                  <a:pt x="3557" y="1521"/>
                </a:cubicBezTo>
                <a:cubicBezTo>
                  <a:pt x="3557" y="670"/>
                  <a:pt x="2889" y="1"/>
                  <a:pt x="203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00"/>
          <p:cNvSpPr/>
          <p:nvPr/>
        </p:nvSpPr>
        <p:spPr>
          <a:xfrm>
            <a:off x="4256807" y="2941032"/>
            <a:ext cx="132722" cy="113362"/>
          </a:xfrm>
          <a:custGeom>
            <a:rect b="b" l="l" r="r" t="t"/>
            <a:pathLst>
              <a:path extrusionOk="0" h="3039" w="3558">
                <a:moveTo>
                  <a:pt x="2038" y="1"/>
                </a:moveTo>
                <a:cubicBezTo>
                  <a:pt x="700" y="1"/>
                  <a:pt x="1" y="1642"/>
                  <a:pt x="974" y="2585"/>
                </a:cubicBezTo>
                <a:cubicBezTo>
                  <a:pt x="1278" y="2899"/>
                  <a:pt x="1656" y="3039"/>
                  <a:pt x="2027" y="3039"/>
                </a:cubicBezTo>
                <a:cubicBezTo>
                  <a:pt x="2805" y="3039"/>
                  <a:pt x="3557" y="2426"/>
                  <a:pt x="3557" y="1521"/>
                </a:cubicBezTo>
                <a:cubicBezTo>
                  <a:pt x="3557" y="670"/>
                  <a:pt x="2889" y="1"/>
                  <a:pt x="203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00"/>
          <p:cNvSpPr/>
          <p:nvPr/>
        </p:nvSpPr>
        <p:spPr>
          <a:xfrm>
            <a:off x="4505659" y="2941032"/>
            <a:ext cx="132685" cy="113362"/>
          </a:xfrm>
          <a:custGeom>
            <a:rect b="b" l="l" r="r" t="t"/>
            <a:pathLst>
              <a:path extrusionOk="0" h="3039" w="3557">
                <a:moveTo>
                  <a:pt x="2037" y="1"/>
                </a:moveTo>
                <a:cubicBezTo>
                  <a:pt x="669" y="1"/>
                  <a:pt x="0" y="1642"/>
                  <a:pt x="943" y="2585"/>
                </a:cubicBezTo>
                <a:cubicBezTo>
                  <a:pt x="1257" y="2899"/>
                  <a:pt x="1641" y="3039"/>
                  <a:pt x="2017" y="3039"/>
                </a:cubicBezTo>
                <a:cubicBezTo>
                  <a:pt x="2805" y="3039"/>
                  <a:pt x="3557" y="2426"/>
                  <a:pt x="3557" y="1521"/>
                </a:cubicBezTo>
                <a:cubicBezTo>
                  <a:pt x="3557" y="670"/>
                  <a:pt x="2857" y="1"/>
                  <a:pt x="20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4" name="Google Shape;1494;p200"/>
          <p:cNvPicPr preferRelativeResize="0"/>
          <p:nvPr/>
        </p:nvPicPr>
        <p:blipFill>
          <a:blip r:embed="rId4">
            <a:alphaModFix/>
          </a:blip>
          <a:stretch>
            <a:fillRect/>
          </a:stretch>
        </p:blipFill>
        <p:spPr>
          <a:xfrm>
            <a:off x="6323376" y="1851024"/>
            <a:ext cx="1004775" cy="1004775"/>
          </a:xfrm>
          <a:prstGeom prst="rect">
            <a:avLst/>
          </a:prstGeom>
          <a:noFill/>
          <a:ln>
            <a:noFill/>
          </a:ln>
        </p:spPr>
      </p:pic>
      <p:pic>
        <p:nvPicPr>
          <p:cNvPr id="1495" name="Google Shape;1495;p200"/>
          <p:cNvPicPr preferRelativeResize="0"/>
          <p:nvPr/>
        </p:nvPicPr>
        <p:blipFill>
          <a:blip r:embed="rId5">
            <a:alphaModFix/>
          </a:blip>
          <a:stretch>
            <a:fillRect/>
          </a:stretch>
        </p:blipFill>
        <p:spPr>
          <a:xfrm>
            <a:off x="6323375" y="3438950"/>
            <a:ext cx="1230125" cy="870969"/>
          </a:xfrm>
          <a:prstGeom prst="rect">
            <a:avLst/>
          </a:prstGeom>
          <a:noFill/>
          <a:ln>
            <a:noFill/>
          </a:ln>
        </p:spPr>
      </p:pic>
      <p:pic>
        <p:nvPicPr>
          <p:cNvPr id="1496" name="Google Shape;1496;p200"/>
          <p:cNvPicPr preferRelativeResize="0"/>
          <p:nvPr/>
        </p:nvPicPr>
        <p:blipFill>
          <a:blip r:embed="rId6">
            <a:alphaModFix/>
          </a:blip>
          <a:stretch>
            <a:fillRect/>
          </a:stretch>
        </p:blipFill>
        <p:spPr>
          <a:xfrm>
            <a:off x="3708100" y="3755187"/>
            <a:ext cx="1230131" cy="1048075"/>
          </a:xfrm>
          <a:prstGeom prst="rect">
            <a:avLst/>
          </a:prstGeom>
          <a:noFill/>
          <a:ln>
            <a:noFill/>
          </a:ln>
        </p:spPr>
      </p:pic>
      <p:pic>
        <p:nvPicPr>
          <p:cNvPr id="1497" name="Google Shape;1497;p200"/>
          <p:cNvPicPr preferRelativeResize="0"/>
          <p:nvPr/>
        </p:nvPicPr>
        <p:blipFill>
          <a:blip r:embed="rId7">
            <a:alphaModFix/>
          </a:blip>
          <a:stretch>
            <a:fillRect/>
          </a:stretch>
        </p:blipFill>
        <p:spPr>
          <a:xfrm>
            <a:off x="1493650" y="3504175"/>
            <a:ext cx="1230125" cy="696300"/>
          </a:xfrm>
          <a:prstGeom prst="rect">
            <a:avLst/>
          </a:prstGeom>
          <a:noFill/>
          <a:ln>
            <a:noFill/>
          </a:ln>
        </p:spPr>
      </p:pic>
      <p:pic>
        <p:nvPicPr>
          <p:cNvPr id="1498" name="Google Shape;1498;p200"/>
          <p:cNvPicPr preferRelativeResize="0"/>
          <p:nvPr/>
        </p:nvPicPr>
        <p:blipFill>
          <a:blip r:embed="rId8">
            <a:alphaModFix/>
          </a:blip>
          <a:stretch>
            <a:fillRect/>
          </a:stretch>
        </p:blipFill>
        <p:spPr>
          <a:xfrm>
            <a:off x="1749425" y="1997026"/>
            <a:ext cx="1004773" cy="945800"/>
          </a:xfrm>
          <a:prstGeom prst="rect">
            <a:avLst/>
          </a:prstGeom>
          <a:noFill/>
          <a:ln>
            <a:noFill/>
          </a:ln>
        </p:spPr>
      </p:pic>
      <p:sp>
        <p:nvSpPr>
          <p:cNvPr id="1499" name="Google Shape;1499;p200"/>
          <p:cNvSpPr txBox="1"/>
          <p:nvPr>
            <p:ph idx="6" type="subTitle"/>
          </p:nvPr>
        </p:nvSpPr>
        <p:spPr>
          <a:xfrm>
            <a:off x="1057275" y="1272525"/>
            <a:ext cx="2209500" cy="53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Body Language &amp; Postures</a:t>
            </a:r>
            <a:endParaRPr sz="1900"/>
          </a:p>
        </p:txBody>
      </p:sp>
      <p:sp>
        <p:nvSpPr>
          <p:cNvPr id="1500" name="Google Shape;1500;p200"/>
          <p:cNvSpPr txBox="1"/>
          <p:nvPr>
            <p:ph idx="6" type="subTitle"/>
          </p:nvPr>
        </p:nvSpPr>
        <p:spPr>
          <a:xfrm>
            <a:off x="6087825" y="2941025"/>
            <a:ext cx="1788300" cy="53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PARALINGUISTICS</a:t>
            </a:r>
            <a:endParaRPr sz="1900"/>
          </a:p>
        </p:txBody>
      </p:sp>
      <p:sp>
        <p:nvSpPr>
          <p:cNvPr id="1501" name="Google Shape;1501;p200"/>
          <p:cNvSpPr txBox="1"/>
          <p:nvPr>
            <p:ph idx="6" type="subTitle"/>
          </p:nvPr>
        </p:nvSpPr>
        <p:spPr>
          <a:xfrm>
            <a:off x="6004539" y="1218250"/>
            <a:ext cx="1867800" cy="53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GESTURES</a:t>
            </a:r>
            <a:endParaRPr sz="1900"/>
          </a:p>
        </p:txBody>
      </p:sp>
      <p:sp>
        <p:nvSpPr>
          <p:cNvPr id="1502" name="Google Shape;1502;p200"/>
          <p:cNvSpPr txBox="1"/>
          <p:nvPr>
            <p:ph idx="6" type="subTitle"/>
          </p:nvPr>
        </p:nvSpPr>
        <p:spPr>
          <a:xfrm>
            <a:off x="3218425" y="3396500"/>
            <a:ext cx="2209500" cy="53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PROXEMICS</a:t>
            </a:r>
            <a:endParaRPr sz="1900"/>
          </a:p>
        </p:txBody>
      </p:sp>
      <p:sp>
        <p:nvSpPr>
          <p:cNvPr id="1503" name="Google Shape;1503;p200"/>
          <p:cNvSpPr txBox="1"/>
          <p:nvPr>
            <p:ph idx="6" type="subTitle"/>
          </p:nvPr>
        </p:nvSpPr>
        <p:spPr>
          <a:xfrm>
            <a:off x="1267875" y="3054400"/>
            <a:ext cx="1788300" cy="48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Eye Contact</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1000"/>
                                        <p:tgtEl>
                                          <p:spTgt spid="1490"/>
                                        </p:tgtEl>
                                      </p:cBhvr>
                                    </p:animEffect>
                                  </p:childTnLst>
                                </p:cTn>
                              </p:par>
                              <p:par>
                                <p:cTn fill="hold" nodeType="withEffect" presetClass="entr" presetID="2" presetSubtype="1">
                                  <p:stCondLst>
                                    <p:cond delay="0"/>
                                  </p:stCondLst>
                                  <p:childTnLst>
                                    <p:set>
                                      <p:cBhvr>
                                        <p:cTn dur="1" fill="hold">
                                          <p:stCondLst>
                                            <p:cond delay="0"/>
                                          </p:stCondLst>
                                        </p:cTn>
                                        <p:tgtEl>
                                          <p:spTgt spid="1486"/>
                                        </p:tgtEl>
                                        <p:attrNameLst>
                                          <p:attrName>style.visibility</p:attrName>
                                        </p:attrNameLst>
                                      </p:cBhvr>
                                      <p:to>
                                        <p:strVal val="visible"/>
                                      </p:to>
                                    </p:set>
                                    <p:anim calcmode="lin" valueType="num">
                                      <p:cBhvr additive="base">
                                        <p:cTn dur="1000"/>
                                        <p:tgtEl>
                                          <p:spTgt spid="148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94"/>
                                        </p:tgtEl>
                                        <p:attrNameLst>
                                          <p:attrName>style.visibility</p:attrName>
                                        </p:attrNameLst>
                                      </p:cBhvr>
                                      <p:to>
                                        <p:strVal val="visible"/>
                                      </p:to>
                                    </p:set>
                                    <p:animEffect filter="fade" transition="in">
                                      <p:cBhvr>
                                        <p:cTn dur="1000"/>
                                        <p:tgtEl>
                                          <p:spTgt spid="1494"/>
                                        </p:tgtEl>
                                      </p:cBhvr>
                                    </p:animEffect>
                                  </p:childTnLst>
                                </p:cTn>
                              </p:par>
                              <p:par>
                                <p:cTn fill="hold" nodeType="withEffect" presetClass="entr" presetID="2" presetSubtype="1">
                                  <p:stCondLst>
                                    <p:cond delay="0"/>
                                  </p:stCondLst>
                                  <p:childTnLst>
                                    <p:set>
                                      <p:cBhvr>
                                        <p:cTn dur="1" fill="hold">
                                          <p:stCondLst>
                                            <p:cond delay="0"/>
                                          </p:stCondLst>
                                        </p:cTn>
                                        <p:tgtEl>
                                          <p:spTgt spid="1501"/>
                                        </p:tgtEl>
                                        <p:attrNameLst>
                                          <p:attrName>style.visibility</p:attrName>
                                        </p:attrNameLst>
                                      </p:cBhvr>
                                      <p:to>
                                        <p:strVal val="visible"/>
                                      </p:to>
                                    </p:set>
                                    <p:anim calcmode="lin" valueType="num">
                                      <p:cBhvr additive="base">
                                        <p:cTn dur="1000"/>
                                        <p:tgtEl>
                                          <p:spTgt spid="1501"/>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95"/>
                                        </p:tgtEl>
                                        <p:attrNameLst>
                                          <p:attrName>style.visibility</p:attrName>
                                        </p:attrNameLst>
                                      </p:cBhvr>
                                      <p:to>
                                        <p:strVal val="visible"/>
                                      </p:to>
                                    </p:set>
                                    <p:animEffect filter="fade" transition="in">
                                      <p:cBhvr>
                                        <p:cTn dur="1000"/>
                                        <p:tgtEl>
                                          <p:spTgt spid="1495"/>
                                        </p:tgtEl>
                                      </p:cBhvr>
                                    </p:animEffect>
                                  </p:childTnLst>
                                </p:cTn>
                              </p:par>
                              <p:par>
                                <p:cTn fill="hold" nodeType="withEffect" presetClass="entr" presetID="2" presetSubtype="2">
                                  <p:stCondLst>
                                    <p:cond delay="0"/>
                                  </p:stCondLst>
                                  <p:childTnLst>
                                    <p:set>
                                      <p:cBhvr>
                                        <p:cTn dur="1" fill="hold">
                                          <p:stCondLst>
                                            <p:cond delay="0"/>
                                          </p:stCondLst>
                                        </p:cTn>
                                        <p:tgtEl>
                                          <p:spTgt spid="1500"/>
                                        </p:tgtEl>
                                        <p:attrNameLst>
                                          <p:attrName>style.visibility</p:attrName>
                                        </p:attrNameLst>
                                      </p:cBhvr>
                                      <p:to>
                                        <p:strVal val="visible"/>
                                      </p:to>
                                    </p:set>
                                    <p:anim calcmode="lin" valueType="num">
                                      <p:cBhvr additive="base">
                                        <p:cTn dur="1000"/>
                                        <p:tgtEl>
                                          <p:spTgt spid="1500"/>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96"/>
                                        </p:tgtEl>
                                        <p:attrNameLst>
                                          <p:attrName>style.visibility</p:attrName>
                                        </p:attrNameLst>
                                      </p:cBhvr>
                                      <p:to>
                                        <p:strVal val="visible"/>
                                      </p:to>
                                    </p:set>
                                    <p:animEffect filter="fade" transition="in">
                                      <p:cBhvr>
                                        <p:cTn dur="1000"/>
                                        <p:tgtEl>
                                          <p:spTgt spid="1496"/>
                                        </p:tgtEl>
                                      </p:cBhvr>
                                    </p:animEffect>
                                  </p:childTnLst>
                                </p:cTn>
                              </p:par>
                              <p:par>
                                <p:cTn fill="hold" nodeType="withEffect" presetClass="entr" presetID="2" presetSubtype="4">
                                  <p:stCondLst>
                                    <p:cond delay="0"/>
                                  </p:stCondLst>
                                  <p:childTnLst>
                                    <p:set>
                                      <p:cBhvr>
                                        <p:cTn dur="1" fill="hold">
                                          <p:stCondLst>
                                            <p:cond delay="0"/>
                                          </p:stCondLst>
                                        </p:cTn>
                                        <p:tgtEl>
                                          <p:spTgt spid="1502"/>
                                        </p:tgtEl>
                                        <p:attrNameLst>
                                          <p:attrName>style.visibility</p:attrName>
                                        </p:attrNameLst>
                                      </p:cBhvr>
                                      <p:to>
                                        <p:strVal val="visible"/>
                                      </p:to>
                                    </p:set>
                                    <p:anim calcmode="lin" valueType="num">
                                      <p:cBhvr additive="base">
                                        <p:cTn dur="1000"/>
                                        <p:tgtEl>
                                          <p:spTgt spid="1502"/>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97"/>
                                        </p:tgtEl>
                                        <p:attrNameLst>
                                          <p:attrName>style.visibility</p:attrName>
                                        </p:attrNameLst>
                                      </p:cBhvr>
                                      <p:to>
                                        <p:strVal val="visible"/>
                                      </p:to>
                                    </p:set>
                                    <p:animEffect filter="fade" transition="in">
                                      <p:cBhvr>
                                        <p:cTn dur="1000"/>
                                        <p:tgtEl>
                                          <p:spTgt spid="1497"/>
                                        </p:tgtEl>
                                      </p:cBhvr>
                                    </p:animEffect>
                                  </p:childTnLst>
                                </p:cTn>
                              </p:par>
                              <p:par>
                                <p:cTn fill="hold" nodeType="withEffect" presetClass="entr" presetID="2" presetSubtype="8">
                                  <p:stCondLst>
                                    <p:cond delay="0"/>
                                  </p:stCondLst>
                                  <p:childTnLst>
                                    <p:set>
                                      <p:cBhvr>
                                        <p:cTn dur="1" fill="hold">
                                          <p:stCondLst>
                                            <p:cond delay="0"/>
                                          </p:stCondLst>
                                        </p:cTn>
                                        <p:tgtEl>
                                          <p:spTgt spid="1503"/>
                                        </p:tgtEl>
                                        <p:attrNameLst>
                                          <p:attrName>style.visibility</p:attrName>
                                        </p:attrNameLst>
                                      </p:cBhvr>
                                      <p:to>
                                        <p:strVal val="visible"/>
                                      </p:to>
                                    </p:set>
                                    <p:anim calcmode="lin" valueType="num">
                                      <p:cBhvr additive="base">
                                        <p:cTn dur="1000"/>
                                        <p:tgtEl>
                                          <p:spTgt spid="1503"/>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498"/>
                                        </p:tgtEl>
                                        <p:attrNameLst>
                                          <p:attrName>style.visibility</p:attrName>
                                        </p:attrNameLst>
                                      </p:cBhvr>
                                      <p:to>
                                        <p:strVal val="visible"/>
                                      </p:to>
                                    </p:set>
                                    <p:animEffect filter="fade" transition="in">
                                      <p:cBhvr>
                                        <p:cTn dur="1000"/>
                                        <p:tgtEl>
                                          <p:spTgt spid="1498"/>
                                        </p:tgtEl>
                                      </p:cBhvr>
                                    </p:animEffect>
                                  </p:childTnLst>
                                </p:cTn>
                              </p:par>
                              <p:par>
                                <p:cTn fill="hold" nodeType="withEffect" presetClass="entr" presetID="2" presetSubtype="8">
                                  <p:stCondLst>
                                    <p:cond delay="0"/>
                                  </p:stCondLst>
                                  <p:childTnLst>
                                    <p:set>
                                      <p:cBhvr>
                                        <p:cTn dur="1" fill="hold">
                                          <p:stCondLst>
                                            <p:cond delay="0"/>
                                          </p:stCondLst>
                                        </p:cTn>
                                        <p:tgtEl>
                                          <p:spTgt spid="1499"/>
                                        </p:tgtEl>
                                        <p:attrNameLst>
                                          <p:attrName>style.visibility</p:attrName>
                                        </p:attrNameLst>
                                      </p:cBhvr>
                                      <p:to>
                                        <p:strVal val="visible"/>
                                      </p:to>
                                    </p:set>
                                    <p:anim calcmode="lin" valueType="num">
                                      <p:cBhvr additive="base">
                                        <p:cTn dur="1000"/>
                                        <p:tgtEl>
                                          <p:spTgt spid="149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0" name="Shape 5430"/>
        <p:cNvGrpSpPr/>
        <p:nvPr/>
      </p:nvGrpSpPr>
      <p:grpSpPr>
        <a:xfrm>
          <a:off x="0" y="0"/>
          <a:ext cx="0" cy="0"/>
          <a:chOff x="0" y="0"/>
          <a:chExt cx="0" cy="0"/>
        </a:xfrm>
      </p:grpSpPr>
      <p:sp>
        <p:nvSpPr>
          <p:cNvPr id="5431" name="Google Shape;5431;p254"/>
          <p:cNvSpPr/>
          <p:nvPr/>
        </p:nvSpPr>
        <p:spPr>
          <a:xfrm flipH="1" rot="10800000">
            <a:off x="6403150" y="4616217"/>
            <a:ext cx="628286" cy="339508"/>
          </a:xfrm>
          <a:custGeom>
            <a:rect b="b" l="l" r="r" t="t"/>
            <a:pathLst>
              <a:path extrusionOk="0" h="9207" w="9207">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254"/>
          <p:cNvSpPr/>
          <p:nvPr/>
        </p:nvSpPr>
        <p:spPr>
          <a:xfrm>
            <a:off x="5105884" y="1185819"/>
            <a:ext cx="39285" cy="39265"/>
          </a:xfrm>
          <a:custGeom>
            <a:rect b="b" l="l" r="r" t="t"/>
            <a:pathLst>
              <a:path extrusionOk="0" h="2035" w="2036">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254"/>
          <p:cNvSpPr/>
          <p:nvPr/>
        </p:nvSpPr>
        <p:spPr>
          <a:xfrm>
            <a:off x="6468476" y="3075564"/>
            <a:ext cx="47003" cy="47003"/>
          </a:xfrm>
          <a:custGeom>
            <a:rect b="b" l="l" r="r" t="t"/>
            <a:pathLst>
              <a:path extrusionOk="0" h="2436" w="2436">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254"/>
          <p:cNvSpPr/>
          <p:nvPr/>
        </p:nvSpPr>
        <p:spPr>
          <a:xfrm>
            <a:off x="6480709" y="3087160"/>
            <a:ext cx="23193" cy="23829"/>
          </a:xfrm>
          <a:custGeom>
            <a:rect b="b" l="l" r="r" t="t"/>
            <a:pathLst>
              <a:path extrusionOk="0" h="1235" w="1202">
                <a:moveTo>
                  <a:pt x="601" y="0"/>
                </a:moveTo>
                <a:cubicBezTo>
                  <a:pt x="267" y="0"/>
                  <a:pt x="0" y="267"/>
                  <a:pt x="0" y="601"/>
                </a:cubicBezTo>
                <a:cubicBezTo>
                  <a:pt x="0" y="934"/>
                  <a:pt x="267" y="1235"/>
                  <a:pt x="601" y="1235"/>
                </a:cubicBezTo>
                <a:cubicBezTo>
                  <a:pt x="934" y="1235"/>
                  <a:pt x="1201" y="968"/>
                  <a:pt x="1201" y="601"/>
                </a:cubicBezTo>
                <a:cubicBezTo>
                  <a:pt x="1201" y="267"/>
                  <a:pt x="934"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254"/>
          <p:cNvSpPr/>
          <p:nvPr/>
        </p:nvSpPr>
        <p:spPr>
          <a:xfrm>
            <a:off x="5343392" y="3137117"/>
            <a:ext cx="64387" cy="71334"/>
          </a:xfrm>
          <a:custGeom>
            <a:rect b="b" l="l" r="r" t="t"/>
            <a:pathLst>
              <a:path extrusionOk="0" h="3697" w="3337">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254"/>
          <p:cNvSpPr/>
          <p:nvPr/>
        </p:nvSpPr>
        <p:spPr>
          <a:xfrm>
            <a:off x="5421906" y="3132216"/>
            <a:ext cx="14182" cy="81116"/>
          </a:xfrm>
          <a:custGeom>
            <a:rect b="b" l="l" r="r" t="t"/>
            <a:pathLst>
              <a:path extrusionOk="0" h="4204" w="735">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254"/>
          <p:cNvSpPr/>
          <p:nvPr/>
        </p:nvSpPr>
        <p:spPr>
          <a:xfrm>
            <a:off x="5190205" y="3132216"/>
            <a:ext cx="13526" cy="81116"/>
          </a:xfrm>
          <a:custGeom>
            <a:rect b="b" l="l" r="r" t="t"/>
            <a:pathLst>
              <a:path extrusionOk="0" h="4204" w="701">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254"/>
          <p:cNvSpPr/>
          <p:nvPr/>
        </p:nvSpPr>
        <p:spPr>
          <a:xfrm>
            <a:off x="5154798" y="3132216"/>
            <a:ext cx="13545" cy="81116"/>
          </a:xfrm>
          <a:custGeom>
            <a:rect b="b" l="l" r="r" t="t"/>
            <a:pathLst>
              <a:path extrusionOk="0" h="4204" w="702">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254"/>
          <p:cNvSpPr/>
          <p:nvPr/>
        </p:nvSpPr>
        <p:spPr>
          <a:xfrm>
            <a:off x="7833653" y="3132216"/>
            <a:ext cx="40558" cy="81116"/>
          </a:xfrm>
          <a:custGeom>
            <a:rect b="b" l="l" r="r" t="t"/>
            <a:pathLst>
              <a:path extrusionOk="0" h="4204" w="2102">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254"/>
          <p:cNvSpPr/>
          <p:nvPr/>
        </p:nvSpPr>
        <p:spPr>
          <a:xfrm>
            <a:off x="7885134" y="3132216"/>
            <a:ext cx="41214" cy="81116"/>
          </a:xfrm>
          <a:custGeom>
            <a:rect b="b" l="l" r="r" t="t"/>
            <a:pathLst>
              <a:path extrusionOk="0" h="4204" w="2136">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254"/>
          <p:cNvSpPr/>
          <p:nvPr/>
        </p:nvSpPr>
        <p:spPr>
          <a:xfrm>
            <a:off x="614338" y="2187888"/>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254"/>
          <p:cNvSpPr txBox="1"/>
          <p:nvPr/>
        </p:nvSpPr>
        <p:spPr>
          <a:xfrm>
            <a:off x="4380000" y="208450"/>
            <a:ext cx="4764000" cy="4349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Georgia"/>
              <a:buChar char="●"/>
            </a:pPr>
            <a:r>
              <a:rPr i="1" lang="en" sz="1800">
                <a:latin typeface="Georgia"/>
                <a:ea typeface="Georgia"/>
                <a:cs typeface="Georgia"/>
                <a:sym typeface="Georgia"/>
              </a:rPr>
              <a:t>Resist all sort of distractions while listening.</a:t>
            </a:r>
            <a:endParaRPr i="1" sz="1800">
              <a:latin typeface="Georgia"/>
              <a:ea typeface="Georgia"/>
              <a:cs typeface="Georgia"/>
              <a:sym typeface="Georgia"/>
            </a:endParaRPr>
          </a:p>
          <a:p>
            <a:pPr indent="-342900" lvl="0" marL="457200" rtl="0" algn="l">
              <a:lnSpc>
                <a:spcPct val="115000"/>
              </a:lnSpc>
              <a:spcBef>
                <a:spcPts val="0"/>
              </a:spcBef>
              <a:spcAft>
                <a:spcPts val="0"/>
              </a:spcAft>
              <a:buSzPts val="1800"/>
              <a:buFont typeface="Georgia"/>
              <a:buChar char="●"/>
            </a:pPr>
            <a:r>
              <a:rPr i="1" lang="en" sz="1800">
                <a:latin typeface="Georgia"/>
                <a:ea typeface="Georgia"/>
                <a:cs typeface="Georgia"/>
                <a:sym typeface="Georgia"/>
              </a:rPr>
              <a:t>They can be in the  auditory or visual form like noise disruptions from outside, T.V, mobile phones or lightning etc.</a:t>
            </a:r>
            <a:endParaRPr i="1"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i="1" lang="en" sz="1800">
                <a:latin typeface="Georgia"/>
                <a:ea typeface="Georgia"/>
                <a:cs typeface="Georgia"/>
                <a:sym typeface="Georgia"/>
              </a:rPr>
              <a:t>Try to opt for a quiet time and place for listening.</a:t>
            </a:r>
            <a:endParaRPr i="1" sz="1800">
              <a:latin typeface="Georgia"/>
              <a:ea typeface="Georgia"/>
              <a:cs typeface="Georgia"/>
              <a:sym typeface="Georgia"/>
            </a:endParaRPr>
          </a:p>
          <a:p>
            <a:pPr indent="-368300" lvl="0" marL="457200" rtl="0" algn="l">
              <a:lnSpc>
                <a:spcPct val="115000"/>
              </a:lnSpc>
              <a:spcBef>
                <a:spcPts val="0"/>
              </a:spcBef>
              <a:spcAft>
                <a:spcPts val="0"/>
              </a:spcAft>
              <a:buSzPts val="2200"/>
              <a:buFont typeface="Bebas Neue"/>
              <a:buChar char="●"/>
            </a:pPr>
            <a:r>
              <a:rPr lang="en" sz="1100"/>
              <a:t>·</a:t>
            </a:r>
            <a:r>
              <a:rPr i="1" lang="en" sz="1800">
                <a:latin typeface="Georgia"/>
                <a:ea typeface="Georgia"/>
                <a:cs typeface="Georgia"/>
                <a:sym typeface="Georgia"/>
              </a:rPr>
              <a:t>If you get indulge with disruptions while listening  then it will clearly be asserted to speaker that you are turning deaf ears to what he or she is saying</a:t>
            </a:r>
            <a:r>
              <a:rPr lang="en" sz="2300">
                <a:latin typeface="Bebas Neue"/>
                <a:ea typeface="Bebas Neue"/>
                <a:cs typeface="Bebas Neue"/>
                <a:sym typeface="Bebas Neue"/>
              </a:rPr>
              <a:t> </a:t>
            </a:r>
            <a:r>
              <a:rPr i="1" lang="en" sz="1800">
                <a:latin typeface="Georgia"/>
                <a:ea typeface="Georgia"/>
                <a:cs typeface="Georgia"/>
                <a:sym typeface="Georgia"/>
              </a:rPr>
              <a:t>listening.</a:t>
            </a:r>
            <a:r>
              <a:rPr lang="en" sz="1100"/>
              <a:t>·</a:t>
            </a:r>
            <a:r>
              <a:rPr lang="en" sz="800">
                <a:latin typeface="Times New Roman"/>
                <a:ea typeface="Times New Roman"/>
                <a:cs typeface="Times New Roman"/>
                <a:sym typeface="Times New Roman"/>
              </a:rPr>
              <a:t>        </a:t>
            </a:r>
            <a:endParaRPr sz="2300">
              <a:latin typeface="Bebas Neue"/>
              <a:ea typeface="Bebas Neue"/>
              <a:cs typeface="Bebas Neue"/>
              <a:sym typeface="Bebas Neue"/>
            </a:endParaRPr>
          </a:p>
        </p:txBody>
      </p:sp>
      <p:pic>
        <p:nvPicPr>
          <p:cNvPr id="5443" name="Google Shape;5443;p254"/>
          <p:cNvPicPr preferRelativeResize="0"/>
          <p:nvPr/>
        </p:nvPicPr>
        <p:blipFill>
          <a:blip r:embed="rId3">
            <a:alphaModFix/>
          </a:blip>
          <a:stretch>
            <a:fillRect/>
          </a:stretch>
        </p:blipFill>
        <p:spPr>
          <a:xfrm>
            <a:off x="306175" y="2469450"/>
            <a:ext cx="4073825" cy="2500424"/>
          </a:xfrm>
          <a:prstGeom prst="rect">
            <a:avLst/>
          </a:prstGeom>
          <a:noFill/>
          <a:ln>
            <a:noFill/>
          </a:ln>
        </p:spPr>
      </p:pic>
      <p:pic>
        <p:nvPicPr>
          <p:cNvPr id="5444" name="Google Shape;5444;p254"/>
          <p:cNvPicPr preferRelativeResize="0"/>
          <p:nvPr/>
        </p:nvPicPr>
        <p:blipFill>
          <a:blip r:embed="rId4">
            <a:alphaModFix/>
          </a:blip>
          <a:stretch>
            <a:fillRect/>
          </a:stretch>
        </p:blipFill>
        <p:spPr>
          <a:xfrm>
            <a:off x="106250" y="213025"/>
            <a:ext cx="4273750" cy="1919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8" name="Shape 5448"/>
        <p:cNvGrpSpPr/>
        <p:nvPr/>
      </p:nvGrpSpPr>
      <p:grpSpPr>
        <a:xfrm>
          <a:off x="0" y="0"/>
          <a:ext cx="0" cy="0"/>
          <a:chOff x="0" y="0"/>
          <a:chExt cx="0" cy="0"/>
        </a:xfrm>
      </p:grpSpPr>
      <p:sp>
        <p:nvSpPr>
          <p:cNvPr id="5449" name="Google Shape;5449;p255"/>
          <p:cNvSpPr txBox="1"/>
          <p:nvPr>
            <p:ph type="title"/>
          </p:nvPr>
        </p:nvSpPr>
        <p:spPr>
          <a:xfrm>
            <a:off x="685800" y="204475"/>
            <a:ext cx="7786800" cy="64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latin typeface="Lobster"/>
                <a:ea typeface="Lobster"/>
                <a:cs typeface="Lobster"/>
                <a:sym typeface="Lobster"/>
              </a:rPr>
              <a:t>Not to respond only,respond appropriately:</a:t>
            </a:r>
            <a:endParaRPr b="0">
              <a:latin typeface="Lobster"/>
              <a:ea typeface="Lobster"/>
              <a:cs typeface="Lobster"/>
              <a:sym typeface="Lobster"/>
            </a:endParaRPr>
          </a:p>
        </p:txBody>
      </p:sp>
      <p:sp>
        <p:nvSpPr>
          <p:cNvPr id="5450" name="Google Shape;5450;p255"/>
          <p:cNvSpPr txBox="1"/>
          <p:nvPr>
            <p:ph idx="4294967295" type="body"/>
          </p:nvPr>
        </p:nvSpPr>
        <p:spPr>
          <a:xfrm>
            <a:off x="4624050" y="1109600"/>
            <a:ext cx="4000200" cy="3984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i="1" lang="en" sz="1800">
                <a:latin typeface="Georgia"/>
                <a:ea typeface="Georgia"/>
                <a:cs typeface="Georgia"/>
                <a:sym typeface="Georgia"/>
              </a:rPr>
              <a:t>Response demonstrates to be very vital as it delineates to the speaker that listener is understanding the message.</a:t>
            </a:r>
            <a:endParaRPr i="1"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i="1" lang="en" sz="1800">
                <a:latin typeface="Georgia"/>
                <a:ea typeface="Georgia"/>
                <a:cs typeface="Georgia"/>
                <a:sym typeface="Georgia"/>
              </a:rPr>
              <a:t>It can also serve  as feedback.</a:t>
            </a:r>
            <a:endParaRPr i="1"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i="1" lang="en" sz="1800">
                <a:latin typeface="Georgia"/>
                <a:ea typeface="Georgia"/>
                <a:cs typeface="Georgia"/>
                <a:sym typeface="Georgia"/>
              </a:rPr>
              <a:t>It adds actions to the process.</a:t>
            </a:r>
            <a:endParaRPr i="1"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i="1" lang="en" sz="1800">
                <a:latin typeface="Georgia"/>
                <a:ea typeface="Georgia"/>
                <a:cs typeface="Georgia"/>
                <a:sym typeface="Georgia"/>
              </a:rPr>
              <a:t>Always be honest and respectful while responding.</a:t>
            </a:r>
            <a:endParaRPr i="1"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i="1" lang="en" sz="1800">
                <a:latin typeface="Georgia"/>
                <a:ea typeface="Georgia"/>
                <a:cs typeface="Georgia"/>
                <a:sym typeface="Georgia"/>
              </a:rPr>
              <a:t>Response ought to be given suitably,but make sure,after listening carefully.</a:t>
            </a:r>
            <a:endParaRPr i="1" sz="1800">
              <a:latin typeface="Georgia"/>
              <a:ea typeface="Georgia"/>
              <a:cs typeface="Georgia"/>
              <a:sym typeface="Georgia"/>
            </a:endParaRPr>
          </a:p>
          <a:p>
            <a:pPr indent="0" lvl="0" marL="457200" rtl="0" algn="l">
              <a:spcBef>
                <a:spcPts val="1600"/>
              </a:spcBef>
              <a:spcAft>
                <a:spcPts val="0"/>
              </a:spcAft>
              <a:buNone/>
            </a:pPr>
            <a:r>
              <a:t/>
            </a:r>
            <a:endParaRPr i="1" sz="1700">
              <a:latin typeface="Georgia"/>
              <a:ea typeface="Georgia"/>
              <a:cs typeface="Georgia"/>
              <a:sym typeface="Georgia"/>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5451" name="Google Shape;5451;p255"/>
          <p:cNvSpPr/>
          <p:nvPr/>
        </p:nvSpPr>
        <p:spPr>
          <a:xfrm>
            <a:off x="8725500" y="527275"/>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255"/>
          <p:cNvSpPr/>
          <p:nvPr/>
        </p:nvSpPr>
        <p:spPr>
          <a:xfrm>
            <a:off x="1177425" y="850075"/>
            <a:ext cx="68292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53" name="Google Shape;5453;p255"/>
          <p:cNvPicPr preferRelativeResize="0"/>
          <p:nvPr/>
        </p:nvPicPr>
        <p:blipFill>
          <a:blip r:embed="rId3">
            <a:alphaModFix/>
          </a:blip>
          <a:stretch>
            <a:fillRect/>
          </a:stretch>
        </p:blipFill>
        <p:spPr>
          <a:xfrm>
            <a:off x="187800" y="1223275"/>
            <a:ext cx="4000199" cy="3630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7" name="Shape 5457"/>
        <p:cNvGrpSpPr/>
        <p:nvPr/>
      </p:nvGrpSpPr>
      <p:grpSpPr>
        <a:xfrm>
          <a:off x="0" y="0"/>
          <a:ext cx="0" cy="0"/>
          <a:chOff x="0" y="0"/>
          <a:chExt cx="0" cy="0"/>
        </a:xfrm>
      </p:grpSpPr>
      <p:sp>
        <p:nvSpPr>
          <p:cNvPr id="5458" name="Google Shape;5458;p256"/>
          <p:cNvSpPr txBox="1"/>
          <p:nvPr>
            <p:ph type="title"/>
          </p:nvPr>
        </p:nvSpPr>
        <p:spPr>
          <a:xfrm>
            <a:off x="678600" y="276950"/>
            <a:ext cx="7786800" cy="64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500">
                <a:latin typeface="Lobster"/>
                <a:ea typeface="Lobster"/>
                <a:cs typeface="Lobster"/>
                <a:sym typeface="Lobster"/>
              </a:rPr>
              <a:t>Points </a:t>
            </a:r>
            <a:r>
              <a:rPr b="0" lang="en" sz="3500">
                <a:latin typeface="Lobster"/>
                <a:ea typeface="Lobster"/>
                <a:cs typeface="Lobster"/>
                <a:sym typeface="Lobster"/>
              </a:rPr>
              <a:t>to care about while responding:</a:t>
            </a:r>
            <a:endParaRPr b="0" sz="3500">
              <a:latin typeface="Lobster"/>
              <a:ea typeface="Lobster"/>
              <a:cs typeface="Lobster"/>
              <a:sym typeface="Lobster"/>
            </a:endParaRPr>
          </a:p>
        </p:txBody>
      </p:sp>
      <p:sp>
        <p:nvSpPr>
          <p:cNvPr id="5459" name="Google Shape;5459;p256"/>
          <p:cNvSpPr txBox="1"/>
          <p:nvPr>
            <p:ph idx="4294967295" type="body"/>
          </p:nvPr>
        </p:nvSpPr>
        <p:spPr>
          <a:xfrm>
            <a:off x="3803000" y="1295925"/>
            <a:ext cx="5185800" cy="3556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b="1" lang="en" sz="700">
                <a:latin typeface="Times New Roman"/>
                <a:ea typeface="Times New Roman"/>
                <a:cs typeface="Times New Roman"/>
                <a:sym typeface="Times New Roman"/>
              </a:rPr>
              <a:t> </a:t>
            </a:r>
            <a:r>
              <a:rPr i="1" lang="en" sz="2000">
                <a:latin typeface="Georgia"/>
                <a:ea typeface="Georgia"/>
                <a:cs typeface="Georgia"/>
                <a:sym typeface="Georgia"/>
              </a:rPr>
              <a:t>Not to make interruptions while speaker is  saying.</a:t>
            </a:r>
            <a:endParaRPr i="1" sz="2000">
              <a:latin typeface="Georgia"/>
              <a:ea typeface="Georgia"/>
              <a:cs typeface="Georgia"/>
              <a:sym typeface="Georgia"/>
            </a:endParaRPr>
          </a:p>
          <a:p>
            <a:pPr indent="-317500" lvl="0" marL="457200" rtl="0" algn="l">
              <a:lnSpc>
                <a:spcPct val="100000"/>
              </a:lnSpc>
              <a:spcBef>
                <a:spcPts val="0"/>
              </a:spcBef>
              <a:spcAft>
                <a:spcPts val="0"/>
              </a:spcAft>
              <a:buSzPts val="1400"/>
              <a:buChar char="●"/>
            </a:pPr>
            <a:r>
              <a:rPr i="1" lang="en" sz="900">
                <a:latin typeface="Georgia"/>
                <a:ea typeface="Georgia"/>
                <a:cs typeface="Georgia"/>
                <a:sym typeface="Georgia"/>
              </a:rPr>
              <a:t>  </a:t>
            </a:r>
            <a:r>
              <a:rPr i="1" lang="en" sz="2000">
                <a:latin typeface="Georgia"/>
                <a:ea typeface="Georgia"/>
                <a:cs typeface="Georgia"/>
                <a:sym typeface="Georgia"/>
              </a:rPr>
              <a:t>Don’t try to be sentence grabber.</a:t>
            </a:r>
            <a:endParaRPr i="1" sz="2000">
              <a:latin typeface="Georgia"/>
              <a:ea typeface="Georgia"/>
              <a:cs typeface="Georgia"/>
              <a:sym typeface="Georgia"/>
            </a:endParaRPr>
          </a:p>
          <a:p>
            <a:pPr indent="-317500" lvl="0" marL="457200" rtl="0" algn="l">
              <a:lnSpc>
                <a:spcPct val="100000"/>
              </a:lnSpc>
              <a:spcBef>
                <a:spcPts val="0"/>
              </a:spcBef>
              <a:spcAft>
                <a:spcPts val="0"/>
              </a:spcAft>
              <a:buSzPts val="1400"/>
              <a:buChar char="●"/>
            </a:pPr>
            <a:r>
              <a:rPr i="1" lang="en" sz="900">
                <a:latin typeface="Georgia"/>
                <a:ea typeface="Georgia"/>
                <a:cs typeface="Georgia"/>
                <a:sym typeface="Georgia"/>
              </a:rPr>
              <a:t>   </a:t>
            </a:r>
            <a:r>
              <a:rPr i="1" lang="en" sz="2000">
                <a:latin typeface="Georgia"/>
                <a:ea typeface="Georgia"/>
                <a:cs typeface="Georgia"/>
                <a:sym typeface="Georgia"/>
              </a:rPr>
              <a:t>Be relax.</a:t>
            </a:r>
            <a:endParaRPr i="1" sz="2000">
              <a:latin typeface="Georgia"/>
              <a:ea typeface="Georgia"/>
              <a:cs typeface="Georgia"/>
              <a:sym typeface="Georgia"/>
            </a:endParaRPr>
          </a:p>
          <a:p>
            <a:pPr indent="-317500" lvl="0" marL="457200" rtl="0" algn="l">
              <a:lnSpc>
                <a:spcPct val="100000"/>
              </a:lnSpc>
              <a:spcBef>
                <a:spcPts val="0"/>
              </a:spcBef>
              <a:spcAft>
                <a:spcPts val="0"/>
              </a:spcAft>
              <a:buSzPts val="1400"/>
              <a:buChar char="●"/>
            </a:pPr>
            <a:r>
              <a:rPr i="1" lang="en" sz="1200">
                <a:latin typeface="Georgia"/>
                <a:ea typeface="Georgia"/>
                <a:cs typeface="Georgia"/>
                <a:sym typeface="Georgia"/>
              </a:rPr>
              <a:t>·</a:t>
            </a:r>
            <a:r>
              <a:rPr i="1" lang="en" sz="2000">
                <a:latin typeface="Georgia"/>
                <a:ea typeface="Georgia"/>
                <a:cs typeface="Georgia"/>
                <a:sym typeface="Georgia"/>
              </a:rPr>
              <a:t>Never jump to conclusions by yourself.</a:t>
            </a:r>
            <a:endParaRPr i="1" sz="2000">
              <a:latin typeface="Georgia"/>
              <a:ea typeface="Georgia"/>
              <a:cs typeface="Georgia"/>
              <a:sym typeface="Georgia"/>
            </a:endParaRPr>
          </a:p>
          <a:p>
            <a:pPr indent="-317500" lvl="0" marL="457200" rtl="0" algn="l">
              <a:lnSpc>
                <a:spcPct val="100000"/>
              </a:lnSpc>
              <a:spcBef>
                <a:spcPts val="0"/>
              </a:spcBef>
              <a:spcAft>
                <a:spcPts val="0"/>
              </a:spcAft>
              <a:buSzPts val="1400"/>
              <a:buChar char="●"/>
            </a:pPr>
            <a:r>
              <a:rPr i="1" lang="en" sz="900">
                <a:latin typeface="Georgia"/>
                <a:ea typeface="Georgia"/>
                <a:cs typeface="Georgia"/>
                <a:sym typeface="Georgia"/>
              </a:rPr>
              <a:t> </a:t>
            </a:r>
            <a:r>
              <a:rPr i="1" lang="en" sz="2000">
                <a:latin typeface="Georgia"/>
                <a:ea typeface="Georgia"/>
                <a:cs typeface="Georgia"/>
                <a:sym typeface="Georgia"/>
              </a:rPr>
              <a:t>Do not try to be dominant over speaker while listening.</a:t>
            </a:r>
            <a:endParaRPr i="1" sz="2000">
              <a:latin typeface="Georgia"/>
              <a:ea typeface="Georgia"/>
              <a:cs typeface="Georgia"/>
              <a:sym typeface="Georgia"/>
            </a:endParaRPr>
          </a:p>
          <a:p>
            <a:pPr indent="-355600" lvl="0" marL="457200" rtl="0" algn="l">
              <a:lnSpc>
                <a:spcPct val="100000"/>
              </a:lnSpc>
              <a:spcBef>
                <a:spcPts val="0"/>
              </a:spcBef>
              <a:spcAft>
                <a:spcPts val="0"/>
              </a:spcAft>
              <a:buSzPts val="2000"/>
              <a:buFont typeface="Georgia"/>
              <a:buChar char="●"/>
            </a:pPr>
            <a:r>
              <a:rPr i="1" lang="en" sz="2000">
                <a:latin typeface="Georgia"/>
                <a:ea typeface="Georgia"/>
                <a:cs typeface="Georgia"/>
                <a:sym typeface="Georgia"/>
              </a:rPr>
              <a:t>Ask questions if necessary only once the speaker completes his point.</a:t>
            </a:r>
            <a:endParaRPr i="1" sz="2000">
              <a:latin typeface="Georgia"/>
              <a:ea typeface="Georgia"/>
              <a:cs typeface="Georgia"/>
              <a:sym typeface="Georgia"/>
            </a:endParaRPr>
          </a:p>
          <a:p>
            <a:pPr indent="0" lvl="0" marL="457200" rtl="0" algn="l">
              <a:lnSpc>
                <a:spcPct val="100000"/>
              </a:lnSpc>
              <a:spcBef>
                <a:spcPts val="0"/>
              </a:spcBef>
              <a:spcAft>
                <a:spcPts val="0"/>
              </a:spcAft>
              <a:buNone/>
            </a:pPr>
            <a:r>
              <a:t/>
            </a:r>
            <a:endParaRPr i="1" sz="1800">
              <a:latin typeface="Georgia"/>
              <a:ea typeface="Georgia"/>
              <a:cs typeface="Georgia"/>
              <a:sym typeface="Georgia"/>
            </a:endParaRPr>
          </a:p>
        </p:txBody>
      </p:sp>
      <p:sp>
        <p:nvSpPr>
          <p:cNvPr id="5460" name="Google Shape;5460;p256"/>
          <p:cNvSpPr/>
          <p:nvPr/>
        </p:nvSpPr>
        <p:spPr>
          <a:xfrm>
            <a:off x="1350950" y="922550"/>
            <a:ext cx="64323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61" name="Google Shape;5461;p256"/>
          <p:cNvPicPr preferRelativeResize="0"/>
          <p:nvPr/>
        </p:nvPicPr>
        <p:blipFill>
          <a:blip r:embed="rId3">
            <a:alphaModFix/>
          </a:blip>
          <a:stretch>
            <a:fillRect/>
          </a:stretch>
        </p:blipFill>
        <p:spPr>
          <a:xfrm>
            <a:off x="152400" y="1263225"/>
            <a:ext cx="3650600" cy="34309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5" name="Shape 5465"/>
        <p:cNvGrpSpPr/>
        <p:nvPr/>
      </p:nvGrpSpPr>
      <p:grpSpPr>
        <a:xfrm>
          <a:off x="0" y="0"/>
          <a:ext cx="0" cy="0"/>
          <a:chOff x="0" y="0"/>
          <a:chExt cx="0" cy="0"/>
        </a:xfrm>
      </p:grpSpPr>
      <p:sp>
        <p:nvSpPr>
          <p:cNvPr id="5466" name="Google Shape;5466;p257"/>
          <p:cNvSpPr txBox="1"/>
          <p:nvPr>
            <p:ph type="title"/>
          </p:nvPr>
        </p:nvSpPr>
        <p:spPr>
          <a:xfrm>
            <a:off x="543600" y="415725"/>
            <a:ext cx="8056800" cy="64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4100"/>
              <a:t>CREDITS</a:t>
            </a:r>
            <a:endParaRPr b="0" sz="4100"/>
          </a:p>
        </p:txBody>
      </p:sp>
      <p:sp>
        <p:nvSpPr>
          <p:cNvPr id="5467" name="Google Shape;5467;p257"/>
          <p:cNvSpPr txBox="1"/>
          <p:nvPr/>
        </p:nvSpPr>
        <p:spPr>
          <a:xfrm>
            <a:off x="3012175" y="1670138"/>
            <a:ext cx="4647300" cy="2719800"/>
          </a:xfrm>
          <a:prstGeom prst="rect">
            <a:avLst/>
          </a:prstGeom>
          <a:noFill/>
          <a:ln>
            <a:noFill/>
          </a:ln>
        </p:spPr>
        <p:txBody>
          <a:bodyPr anchorCtr="0" anchor="t" bIns="91425" lIns="91425" spcFirstLastPara="1" rIns="91425" wrap="square" tIns="91425">
            <a:noAutofit/>
          </a:bodyPr>
          <a:lstStyle/>
          <a:p>
            <a:pPr indent="-381000" lvl="0" marL="457200" rtl="0" algn="just">
              <a:lnSpc>
                <a:spcPct val="115000"/>
              </a:lnSpc>
              <a:spcBef>
                <a:spcPts val="0"/>
              </a:spcBef>
              <a:spcAft>
                <a:spcPts val="0"/>
              </a:spcAft>
              <a:buSzPts val="2400"/>
              <a:buFont typeface="Bebas Neue"/>
              <a:buChar char="●"/>
            </a:pPr>
            <a:r>
              <a:rPr lang="en" sz="2400">
                <a:latin typeface="Bebas Neue"/>
                <a:ea typeface="Bebas Neue"/>
                <a:cs typeface="Bebas Neue"/>
                <a:sym typeface="Bebas Neue"/>
              </a:rPr>
              <a:t>ALI ZIA KHAN SE-052</a:t>
            </a:r>
            <a:endParaRPr sz="2400">
              <a:latin typeface="Bebas Neue"/>
              <a:ea typeface="Bebas Neue"/>
              <a:cs typeface="Bebas Neue"/>
              <a:sym typeface="Bebas Neue"/>
            </a:endParaRPr>
          </a:p>
          <a:p>
            <a:pPr indent="-381000" lvl="0" marL="457200" rtl="0" algn="just">
              <a:lnSpc>
                <a:spcPct val="115000"/>
              </a:lnSpc>
              <a:spcBef>
                <a:spcPts val="0"/>
              </a:spcBef>
              <a:spcAft>
                <a:spcPts val="0"/>
              </a:spcAft>
              <a:buSzPts val="2400"/>
              <a:buFont typeface="Bebas Neue"/>
              <a:buChar char="●"/>
            </a:pPr>
            <a:r>
              <a:rPr lang="en" sz="2400">
                <a:latin typeface="Bebas Neue"/>
                <a:ea typeface="Bebas Neue"/>
                <a:cs typeface="Bebas Neue"/>
                <a:sym typeface="Bebas Neue"/>
              </a:rPr>
              <a:t>FARIYA KHAN SE-066</a:t>
            </a:r>
            <a:endParaRPr sz="2400">
              <a:latin typeface="Bebas Neue"/>
              <a:ea typeface="Bebas Neue"/>
              <a:cs typeface="Bebas Neue"/>
              <a:sym typeface="Bebas Neue"/>
            </a:endParaRPr>
          </a:p>
          <a:p>
            <a:pPr indent="-381000" lvl="0" marL="457200" rtl="0" algn="just">
              <a:lnSpc>
                <a:spcPct val="115000"/>
              </a:lnSpc>
              <a:spcBef>
                <a:spcPts val="0"/>
              </a:spcBef>
              <a:spcAft>
                <a:spcPts val="0"/>
              </a:spcAft>
              <a:buSzPts val="2400"/>
              <a:buFont typeface="Bebas Neue"/>
              <a:buChar char="●"/>
            </a:pPr>
            <a:r>
              <a:rPr lang="en" sz="2400">
                <a:latin typeface="Bebas Neue"/>
                <a:ea typeface="Bebas Neue"/>
                <a:cs typeface="Bebas Neue"/>
                <a:sym typeface="Bebas Neue"/>
              </a:rPr>
              <a:t>NIMRAH ALTAF ADAM SE-077</a:t>
            </a:r>
            <a:endParaRPr sz="2400">
              <a:latin typeface="Bebas Neue"/>
              <a:ea typeface="Bebas Neue"/>
              <a:cs typeface="Bebas Neue"/>
              <a:sym typeface="Bebas Neue"/>
            </a:endParaRPr>
          </a:p>
          <a:p>
            <a:pPr indent="-381000" lvl="0" marL="457200" rtl="0" algn="just">
              <a:lnSpc>
                <a:spcPct val="115000"/>
              </a:lnSpc>
              <a:spcBef>
                <a:spcPts val="0"/>
              </a:spcBef>
              <a:spcAft>
                <a:spcPts val="0"/>
              </a:spcAft>
              <a:buSzPts val="2400"/>
              <a:buFont typeface="Bebas Neue"/>
              <a:buChar char="●"/>
            </a:pPr>
            <a:r>
              <a:rPr lang="en" sz="2400">
                <a:latin typeface="Bebas Neue"/>
                <a:ea typeface="Bebas Neue"/>
                <a:cs typeface="Bebas Neue"/>
                <a:sym typeface="Bebas Neue"/>
              </a:rPr>
              <a:t>RIDA KALIM SE-079</a:t>
            </a:r>
            <a:endParaRPr sz="2400">
              <a:latin typeface="Bebas Neue"/>
              <a:ea typeface="Bebas Neue"/>
              <a:cs typeface="Bebas Neue"/>
              <a:sym typeface="Bebas Neue"/>
            </a:endParaRPr>
          </a:p>
          <a:p>
            <a:pPr indent="-381000" lvl="0" marL="457200" rtl="0" algn="just">
              <a:lnSpc>
                <a:spcPct val="115000"/>
              </a:lnSpc>
              <a:spcBef>
                <a:spcPts val="0"/>
              </a:spcBef>
              <a:spcAft>
                <a:spcPts val="0"/>
              </a:spcAft>
              <a:buSzPts val="2400"/>
              <a:buFont typeface="Bebas Neue"/>
              <a:buChar char="●"/>
            </a:pPr>
            <a:r>
              <a:rPr lang="en" sz="2400">
                <a:latin typeface="Bebas Neue"/>
                <a:ea typeface="Bebas Neue"/>
                <a:cs typeface="Bebas Neue"/>
                <a:sym typeface="Bebas Neue"/>
              </a:rPr>
              <a:t>FASIH-UR-REHMAN ANSARI SE-090</a:t>
            </a:r>
            <a:endParaRPr sz="2400">
              <a:latin typeface="Bebas Neue"/>
              <a:ea typeface="Bebas Neue"/>
              <a:cs typeface="Bebas Neue"/>
              <a:sym typeface="Bebas Neue"/>
            </a:endParaRPr>
          </a:p>
        </p:txBody>
      </p:sp>
      <p:sp>
        <p:nvSpPr>
          <p:cNvPr id="5468" name="Google Shape;5468;p257"/>
          <p:cNvSpPr/>
          <p:nvPr/>
        </p:nvSpPr>
        <p:spPr>
          <a:xfrm>
            <a:off x="2126875" y="1172875"/>
            <a:ext cx="5109300" cy="20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257"/>
          <p:cNvSpPr/>
          <p:nvPr/>
        </p:nvSpPr>
        <p:spPr>
          <a:xfrm>
            <a:off x="2126800" y="4284500"/>
            <a:ext cx="5109300" cy="20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257"/>
          <p:cNvSpPr/>
          <p:nvPr/>
        </p:nvSpPr>
        <p:spPr>
          <a:xfrm>
            <a:off x="8725500" y="252870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257"/>
          <p:cNvSpPr/>
          <p:nvPr/>
        </p:nvSpPr>
        <p:spPr>
          <a:xfrm>
            <a:off x="0" y="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5" name="Shape 5475"/>
        <p:cNvGrpSpPr/>
        <p:nvPr/>
      </p:nvGrpSpPr>
      <p:grpSpPr>
        <a:xfrm>
          <a:off x="0" y="0"/>
          <a:ext cx="0" cy="0"/>
          <a:chOff x="0" y="0"/>
          <a:chExt cx="0" cy="0"/>
        </a:xfrm>
      </p:grpSpPr>
      <p:sp>
        <p:nvSpPr>
          <p:cNvPr id="5476" name="Google Shape;5476;p258"/>
          <p:cNvSpPr txBox="1"/>
          <p:nvPr>
            <p:ph idx="1" type="body"/>
          </p:nvPr>
        </p:nvSpPr>
        <p:spPr>
          <a:xfrm>
            <a:off x="678600" y="2571750"/>
            <a:ext cx="7786800" cy="1878900"/>
          </a:xfrm>
          <a:prstGeom prst="rect">
            <a:avLst/>
          </a:prstGeom>
        </p:spPr>
        <p:txBody>
          <a:bodyPr anchorCtr="0" anchor="ctr" bIns="91425" lIns="91425" spcFirstLastPara="1" rIns="91425" wrap="square" tIns="91425">
            <a:noAutofit/>
          </a:bodyPr>
          <a:lstStyle/>
          <a:p>
            <a:pPr indent="-336550" lvl="0" marL="457200" rtl="0" algn="l">
              <a:lnSpc>
                <a:spcPct val="120000"/>
              </a:lnSpc>
              <a:spcBef>
                <a:spcPts val="0"/>
              </a:spcBef>
              <a:spcAft>
                <a:spcPts val="0"/>
              </a:spcAft>
              <a:buClr>
                <a:schemeClr val="accent1"/>
              </a:buClr>
              <a:buSzPts val="1700"/>
              <a:buChar char="●"/>
            </a:pPr>
            <a:r>
              <a:rPr lang="en" sz="1750">
                <a:highlight>
                  <a:schemeClr val="lt1"/>
                </a:highlight>
                <a:uFill>
                  <a:noFill/>
                </a:uFill>
                <a:latin typeface="Arial"/>
                <a:ea typeface="Arial"/>
                <a:cs typeface="Arial"/>
                <a:sym typeface="Arial"/>
                <a:hlinkClick r:id="rId3"/>
              </a:rPr>
              <a:t>https://www.verywellmind.com/types-of-nonverbal-communication-2795397</a:t>
            </a:r>
            <a:endParaRPr b="1" sz="1850">
              <a:solidFill>
                <a:srgbClr val="000000"/>
              </a:solidFill>
              <a:highlight>
                <a:schemeClr val="lt1"/>
              </a:highlight>
              <a:latin typeface="Arial"/>
              <a:ea typeface="Arial"/>
              <a:cs typeface="Arial"/>
              <a:sym typeface="Arial"/>
            </a:endParaRPr>
          </a:p>
          <a:p>
            <a:pPr indent="-336550" lvl="0" marL="457200" rtl="0" algn="l">
              <a:spcBef>
                <a:spcPts val="0"/>
              </a:spcBef>
              <a:spcAft>
                <a:spcPts val="0"/>
              </a:spcAft>
              <a:buClr>
                <a:schemeClr val="accent1"/>
              </a:buClr>
              <a:buSzPts val="1700"/>
              <a:buChar char="●"/>
            </a:pPr>
            <a:r>
              <a:rPr lang="en" sz="1750">
                <a:solidFill>
                  <a:srgbClr val="000000"/>
                </a:solidFill>
                <a:highlight>
                  <a:schemeClr val="lt1"/>
                </a:highlight>
                <a:latin typeface="Arial"/>
                <a:ea typeface="Arial"/>
                <a:cs typeface="Arial"/>
                <a:sym typeface="Arial"/>
              </a:rPr>
              <a:t>Essentials of Business communication 8th edition by Mary Ellen Guffey</a:t>
            </a:r>
            <a:endParaRPr sz="1750">
              <a:solidFill>
                <a:srgbClr val="000000"/>
              </a:solidFill>
              <a:highlight>
                <a:schemeClr val="lt1"/>
              </a:highlight>
              <a:latin typeface="Arial"/>
              <a:ea typeface="Arial"/>
              <a:cs typeface="Arial"/>
              <a:sym typeface="Arial"/>
            </a:endParaRPr>
          </a:p>
          <a:p>
            <a:pPr indent="-336550" lvl="0" marL="457200" rtl="0" algn="l">
              <a:spcBef>
                <a:spcPts val="0"/>
              </a:spcBef>
              <a:spcAft>
                <a:spcPts val="0"/>
              </a:spcAft>
              <a:buClr>
                <a:schemeClr val="accent1"/>
              </a:buClr>
              <a:buSzPts val="1700"/>
              <a:buChar char="●"/>
            </a:pPr>
            <a:r>
              <a:rPr lang="en" sz="1750">
                <a:solidFill>
                  <a:srgbClr val="000000"/>
                </a:solidFill>
                <a:highlight>
                  <a:schemeClr val="lt1"/>
                </a:highlight>
                <a:latin typeface="Arial"/>
                <a:ea typeface="Arial"/>
                <a:cs typeface="Arial"/>
                <a:sym typeface="Arial"/>
              </a:rPr>
              <a:t>https://courses.lumenlearning.com/atd-fscj-publicspeaking/chapter/types-of-listening/</a:t>
            </a:r>
            <a:endParaRPr sz="1750">
              <a:solidFill>
                <a:srgbClr val="000000"/>
              </a:solidFill>
              <a:highlight>
                <a:schemeClr val="lt1"/>
              </a:highlight>
              <a:latin typeface="Arial"/>
              <a:ea typeface="Arial"/>
              <a:cs typeface="Arial"/>
              <a:sym typeface="Arial"/>
            </a:endParaRPr>
          </a:p>
          <a:p>
            <a:pPr indent="-336550" lvl="0" marL="457200" rtl="0" algn="l">
              <a:spcBef>
                <a:spcPts val="0"/>
              </a:spcBef>
              <a:spcAft>
                <a:spcPts val="0"/>
              </a:spcAft>
              <a:buClr>
                <a:schemeClr val="accent1"/>
              </a:buClr>
              <a:buSzPts val="1700"/>
              <a:buChar char="●"/>
            </a:pPr>
            <a:r>
              <a:rPr lang="en" sz="1750">
                <a:solidFill>
                  <a:srgbClr val="000000"/>
                </a:solidFill>
                <a:highlight>
                  <a:schemeClr val="lt1"/>
                </a:highlight>
                <a:latin typeface="Arial"/>
                <a:ea typeface="Arial"/>
                <a:cs typeface="Arial"/>
                <a:sym typeface="Arial"/>
              </a:rPr>
              <a:t>https://courses.lumenlearning.com/atd-fscj-publicspeaking/chapter/types-of-listening/</a:t>
            </a:r>
            <a:endParaRPr sz="1750">
              <a:solidFill>
                <a:srgbClr val="000000"/>
              </a:solidFill>
              <a:highlight>
                <a:schemeClr val="lt1"/>
              </a:highlight>
              <a:latin typeface="Arial"/>
              <a:ea typeface="Arial"/>
              <a:cs typeface="Arial"/>
              <a:sym typeface="Arial"/>
            </a:endParaRPr>
          </a:p>
          <a:p>
            <a:pPr indent="-336550" lvl="0" marL="457200" rtl="0" algn="l">
              <a:spcBef>
                <a:spcPts val="0"/>
              </a:spcBef>
              <a:spcAft>
                <a:spcPts val="0"/>
              </a:spcAft>
              <a:buClr>
                <a:schemeClr val="accent1"/>
              </a:buClr>
              <a:buSzPts val="1700"/>
              <a:buChar char="●"/>
            </a:pPr>
            <a:r>
              <a:rPr lang="en" sz="1750">
                <a:solidFill>
                  <a:srgbClr val="000000"/>
                </a:solidFill>
                <a:highlight>
                  <a:schemeClr val="lt1"/>
                </a:highlight>
                <a:latin typeface="Arial"/>
                <a:ea typeface="Arial"/>
                <a:cs typeface="Arial"/>
                <a:sym typeface="Arial"/>
              </a:rPr>
              <a:t>https://corporatefinanceinstitute.com/resources/careers/soft-skills/improve-your-listening-skills/</a:t>
            </a:r>
            <a:endParaRPr sz="1700"/>
          </a:p>
          <a:p>
            <a:pPr indent="0" lvl="0" marL="457200" rtl="0" algn="l">
              <a:spcBef>
                <a:spcPts val="800"/>
              </a:spcBef>
              <a:spcAft>
                <a:spcPts val="0"/>
              </a:spcAft>
              <a:buNone/>
            </a:pPr>
            <a:r>
              <a:t/>
            </a:r>
            <a:endParaRPr sz="1750">
              <a:solidFill>
                <a:srgbClr val="000000"/>
              </a:solidFill>
              <a:highlight>
                <a:schemeClr val="lt1"/>
              </a:highlight>
              <a:latin typeface="Arial"/>
              <a:ea typeface="Arial"/>
              <a:cs typeface="Arial"/>
              <a:sym typeface="Arial"/>
            </a:endParaRPr>
          </a:p>
          <a:p>
            <a:pPr indent="0" lvl="0" marL="0" rtl="0" algn="l">
              <a:spcBef>
                <a:spcPts val="800"/>
              </a:spcBef>
              <a:spcAft>
                <a:spcPts val="800"/>
              </a:spcAft>
              <a:buNone/>
            </a:pPr>
            <a:r>
              <a:t/>
            </a:r>
            <a:endParaRPr sz="1750">
              <a:solidFill>
                <a:srgbClr val="000000"/>
              </a:solidFill>
              <a:highlight>
                <a:schemeClr val="lt1"/>
              </a:highlight>
              <a:latin typeface="Arial"/>
              <a:ea typeface="Arial"/>
              <a:cs typeface="Arial"/>
              <a:sym typeface="Arial"/>
            </a:endParaRPr>
          </a:p>
        </p:txBody>
      </p:sp>
      <p:sp>
        <p:nvSpPr>
          <p:cNvPr id="5477" name="Google Shape;5477;p258"/>
          <p:cNvSpPr txBox="1"/>
          <p:nvPr>
            <p:ph type="title"/>
          </p:nvPr>
        </p:nvSpPr>
        <p:spPr>
          <a:xfrm>
            <a:off x="678600" y="527275"/>
            <a:ext cx="7786800" cy="99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5300" u="sng"/>
              <a:t>REFERENCES</a:t>
            </a:r>
            <a:endParaRPr b="0" sz="5300" u="sng"/>
          </a:p>
        </p:txBody>
      </p:sp>
      <p:sp>
        <p:nvSpPr>
          <p:cNvPr id="5478" name="Google Shape;5478;p258"/>
          <p:cNvSpPr/>
          <p:nvPr/>
        </p:nvSpPr>
        <p:spPr>
          <a:xfrm>
            <a:off x="8725500" y="3264600"/>
            <a:ext cx="418500" cy="1878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258"/>
          <p:cNvSpPr/>
          <p:nvPr/>
        </p:nvSpPr>
        <p:spPr>
          <a:xfrm rot="-5400000">
            <a:off x="7739800" y="4157700"/>
            <a:ext cx="418500" cy="155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258"/>
          <p:cNvSpPr/>
          <p:nvPr/>
        </p:nvSpPr>
        <p:spPr>
          <a:xfrm>
            <a:off x="0" y="0"/>
            <a:ext cx="418500" cy="171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258"/>
          <p:cNvSpPr/>
          <p:nvPr/>
        </p:nvSpPr>
        <p:spPr>
          <a:xfrm rot="5400000">
            <a:off x="935850" y="-517200"/>
            <a:ext cx="418500" cy="1452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5" name="Shape 5485"/>
        <p:cNvGrpSpPr/>
        <p:nvPr/>
      </p:nvGrpSpPr>
      <p:grpSpPr>
        <a:xfrm>
          <a:off x="0" y="0"/>
          <a:ext cx="0" cy="0"/>
          <a:chOff x="0" y="0"/>
          <a:chExt cx="0" cy="0"/>
        </a:xfrm>
      </p:grpSpPr>
      <p:sp>
        <p:nvSpPr>
          <p:cNvPr id="5486" name="Google Shape;5486;p259"/>
          <p:cNvSpPr/>
          <p:nvPr/>
        </p:nvSpPr>
        <p:spPr>
          <a:xfrm>
            <a:off x="806875" y="0"/>
            <a:ext cx="7772400" cy="3066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259"/>
          <p:cNvSpPr txBox="1"/>
          <p:nvPr>
            <p:ph type="title"/>
          </p:nvPr>
        </p:nvSpPr>
        <p:spPr>
          <a:xfrm>
            <a:off x="685800" y="597575"/>
            <a:ext cx="7772400" cy="17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700"/>
              <a:t>THANK YOU !!!</a:t>
            </a:r>
            <a:endParaRPr sz="10700"/>
          </a:p>
        </p:txBody>
      </p:sp>
      <p:sp>
        <p:nvSpPr>
          <p:cNvPr id="5488" name="Google Shape;5488;p259"/>
          <p:cNvSpPr txBox="1"/>
          <p:nvPr>
            <p:ph idx="1" type="subTitle"/>
          </p:nvPr>
        </p:nvSpPr>
        <p:spPr>
          <a:xfrm>
            <a:off x="1122375" y="3663850"/>
            <a:ext cx="7772400" cy="69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400"/>
              <a:t>    </a:t>
            </a:r>
            <a:r>
              <a:rPr b="1" lang="en" sz="3400"/>
              <a:t>THE END OF OUR PRESENTATION</a:t>
            </a:r>
            <a:endParaRPr b="1" sz="3400"/>
          </a:p>
        </p:txBody>
      </p:sp>
      <p:sp>
        <p:nvSpPr>
          <p:cNvPr id="5489" name="Google Shape;5489;p259"/>
          <p:cNvSpPr/>
          <p:nvPr/>
        </p:nvSpPr>
        <p:spPr>
          <a:xfrm>
            <a:off x="3110900" y="3429825"/>
            <a:ext cx="4040400" cy="131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0" name="Google Shape;5490;p259"/>
          <p:cNvGrpSpPr/>
          <p:nvPr/>
        </p:nvGrpSpPr>
        <p:grpSpPr>
          <a:xfrm>
            <a:off x="156701" y="2898295"/>
            <a:ext cx="2445442" cy="2223224"/>
            <a:chOff x="685800" y="1797613"/>
            <a:chExt cx="2313350" cy="1937450"/>
          </a:xfrm>
        </p:grpSpPr>
        <p:sp>
          <p:nvSpPr>
            <p:cNvPr id="5491" name="Google Shape;5491;p259"/>
            <p:cNvSpPr/>
            <p:nvPr/>
          </p:nvSpPr>
          <p:spPr>
            <a:xfrm flipH="1">
              <a:off x="973525" y="1810388"/>
              <a:ext cx="1000725" cy="1367650"/>
            </a:xfrm>
            <a:custGeom>
              <a:rect b="b" l="l" r="r" t="t"/>
              <a:pathLst>
                <a:path extrusionOk="0" h="54706" w="40029">
                  <a:moveTo>
                    <a:pt x="23006" y="1"/>
                  </a:moveTo>
                  <a:cubicBezTo>
                    <a:pt x="20189" y="1"/>
                    <a:pt x="17562" y="884"/>
                    <a:pt x="15845" y="2900"/>
                  </a:cubicBezTo>
                  <a:cubicBezTo>
                    <a:pt x="13310" y="5869"/>
                    <a:pt x="14477" y="12573"/>
                    <a:pt x="13210" y="16576"/>
                  </a:cubicBezTo>
                  <a:cubicBezTo>
                    <a:pt x="11942" y="20579"/>
                    <a:pt x="0" y="29886"/>
                    <a:pt x="467" y="39960"/>
                  </a:cubicBezTo>
                  <a:cubicBezTo>
                    <a:pt x="878" y="49187"/>
                    <a:pt x="10996" y="54706"/>
                    <a:pt x="20131" y="54706"/>
                  </a:cubicBezTo>
                  <a:cubicBezTo>
                    <a:pt x="23612" y="54706"/>
                    <a:pt x="26950" y="53904"/>
                    <a:pt x="29555" y="52202"/>
                  </a:cubicBezTo>
                  <a:cubicBezTo>
                    <a:pt x="40029" y="45297"/>
                    <a:pt x="33491" y="31220"/>
                    <a:pt x="33491" y="25416"/>
                  </a:cubicBezTo>
                  <a:cubicBezTo>
                    <a:pt x="33491" y="19645"/>
                    <a:pt x="35059" y="14575"/>
                    <a:pt x="34725" y="9405"/>
                  </a:cubicBezTo>
                  <a:cubicBezTo>
                    <a:pt x="34325" y="3000"/>
                    <a:pt x="29722" y="1065"/>
                    <a:pt x="25919" y="298"/>
                  </a:cubicBezTo>
                  <a:cubicBezTo>
                    <a:pt x="24945" y="103"/>
                    <a:pt x="23964" y="1"/>
                    <a:pt x="230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259"/>
            <p:cNvSpPr/>
            <p:nvPr/>
          </p:nvSpPr>
          <p:spPr>
            <a:xfrm flipH="1">
              <a:off x="1621475" y="2024638"/>
              <a:ext cx="344450" cy="774750"/>
            </a:xfrm>
            <a:custGeom>
              <a:rect b="b" l="l" r="r" t="t"/>
              <a:pathLst>
                <a:path extrusionOk="0" h="30990" w="13778">
                  <a:moveTo>
                    <a:pt x="13777" y="1"/>
                  </a:moveTo>
                  <a:lnTo>
                    <a:pt x="13777" y="1"/>
                  </a:lnTo>
                  <a:cubicBezTo>
                    <a:pt x="13611" y="1435"/>
                    <a:pt x="13310" y="2836"/>
                    <a:pt x="12944" y="4237"/>
                  </a:cubicBezTo>
                  <a:cubicBezTo>
                    <a:pt x="12643" y="5638"/>
                    <a:pt x="12143" y="6972"/>
                    <a:pt x="11509" y="8273"/>
                  </a:cubicBezTo>
                  <a:cubicBezTo>
                    <a:pt x="10875" y="9507"/>
                    <a:pt x="9875" y="10541"/>
                    <a:pt x="8874" y="11609"/>
                  </a:cubicBezTo>
                  <a:cubicBezTo>
                    <a:pt x="7873" y="12676"/>
                    <a:pt x="6873" y="13744"/>
                    <a:pt x="5905" y="14878"/>
                  </a:cubicBezTo>
                  <a:cubicBezTo>
                    <a:pt x="4004" y="17113"/>
                    <a:pt x="2436" y="19648"/>
                    <a:pt x="1369" y="22383"/>
                  </a:cubicBezTo>
                  <a:cubicBezTo>
                    <a:pt x="835" y="23751"/>
                    <a:pt x="468" y="25185"/>
                    <a:pt x="234" y="26620"/>
                  </a:cubicBezTo>
                  <a:cubicBezTo>
                    <a:pt x="34" y="28087"/>
                    <a:pt x="1" y="29522"/>
                    <a:pt x="134" y="30989"/>
                  </a:cubicBezTo>
                  <a:cubicBezTo>
                    <a:pt x="201" y="28121"/>
                    <a:pt x="835" y="25285"/>
                    <a:pt x="1936" y="22650"/>
                  </a:cubicBezTo>
                  <a:cubicBezTo>
                    <a:pt x="3137" y="20015"/>
                    <a:pt x="4671" y="17580"/>
                    <a:pt x="6572" y="15378"/>
                  </a:cubicBezTo>
                  <a:cubicBezTo>
                    <a:pt x="7506" y="14277"/>
                    <a:pt x="8474" y="13210"/>
                    <a:pt x="9474" y="12109"/>
                  </a:cubicBezTo>
                  <a:cubicBezTo>
                    <a:pt x="9975" y="11576"/>
                    <a:pt x="10475" y="11042"/>
                    <a:pt x="10942" y="10441"/>
                  </a:cubicBezTo>
                  <a:cubicBezTo>
                    <a:pt x="11409" y="9874"/>
                    <a:pt x="11809" y="9241"/>
                    <a:pt x="12110" y="8540"/>
                  </a:cubicBezTo>
                  <a:cubicBezTo>
                    <a:pt x="13310" y="5805"/>
                    <a:pt x="13711" y="2903"/>
                    <a:pt x="1377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259"/>
            <p:cNvSpPr/>
            <p:nvPr/>
          </p:nvSpPr>
          <p:spPr>
            <a:xfrm flipH="1">
              <a:off x="1052725" y="2153888"/>
              <a:ext cx="82600" cy="859825"/>
            </a:xfrm>
            <a:custGeom>
              <a:rect b="b" l="l" r="r" t="t"/>
              <a:pathLst>
                <a:path extrusionOk="0" h="34393" w="3304">
                  <a:moveTo>
                    <a:pt x="901" y="1"/>
                  </a:moveTo>
                  <a:lnTo>
                    <a:pt x="901" y="1"/>
                  </a:lnTo>
                  <a:cubicBezTo>
                    <a:pt x="468" y="2936"/>
                    <a:pt x="201" y="5872"/>
                    <a:pt x="101" y="8807"/>
                  </a:cubicBezTo>
                  <a:cubicBezTo>
                    <a:pt x="67" y="10308"/>
                    <a:pt x="134" y="11776"/>
                    <a:pt x="334" y="13277"/>
                  </a:cubicBezTo>
                  <a:cubicBezTo>
                    <a:pt x="534" y="14778"/>
                    <a:pt x="968" y="16179"/>
                    <a:pt x="1302" y="17614"/>
                  </a:cubicBezTo>
                  <a:cubicBezTo>
                    <a:pt x="2069" y="20416"/>
                    <a:pt x="2536" y="23318"/>
                    <a:pt x="2636" y="26253"/>
                  </a:cubicBezTo>
                  <a:cubicBezTo>
                    <a:pt x="2669" y="27687"/>
                    <a:pt x="2469" y="29122"/>
                    <a:pt x="2069" y="30523"/>
                  </a:cubicBezTo>
                  <a:cubicBezTo>
                    <a:pt x="1635" y="31924"/>
                    <a:pt x="901" y="33225"/>
                    <a:pt x="1" y="34392"/>
                  </a:cubicBezTo>
                  <a:cubicBezTo>
                    <a:pt x="1035" y="33325"/>
                    <a:pt x="1869" y="32057"/>
                    <a:pt x="2436" y="30656"/>
                  </a:cubicBezTo>
                  <a:cubicBezTo>
                    <a:pt x="2936" y="29222"/>
                    <a:pt x="3203" y="27754"/>
                    <a:pt x="3270" y="26253"/>
                  </a:cubicBezTo>
                  <a:cubicBezTo>
                    <a:pt x="3303" y="24752"/>
                    <a:pt x="3236" y="23251"/>
                    <a:pt x="3003" y="21783"/>
                  </a:cubicBezTo>
                  <a:cubicBezTo>
                    <a:pt x="2769" y="20315"/>
                    <a:pt x="2436" y="18881"/>
                    <a:pt x="2102" y="17447"/>
                  </a:cubicBezTo>
                  <a:cubicBezTo>
                    <a:pt x="1735" y="16012"/>
                    <a:pt x="1302" y="14578"/>
                    <a:pt x="1101" y="13177"/>
                  </a:cubicBezTo>
                  <a:cubicBezTo>
                    <a:pt x="868" y="11709"/>
                    <a:pt x="768" y="10275"/>
                    <a:pt x="735" y="8807"/>
                  </a:cubicBezTo>
                  <a:cubicBezTo>
                    <a:pt x="634" y="5905"/>
                    <a:pt x="835" y="2970"/>
                    <a:pt x="9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259"/>
            <p:cNvSpPr/>
            <p:nvPr/>
          </p:nvSpPr>
          <p:spPr>
            <a:xfrm flipH="1">
              <a:off x="1364200" y="2363513"/>
              <a:ext cx="1383300" cy="800300"/>
            </a:xfrm>
            <a:custGeom>
              <a:rect b="b" l="l" r="r" t="t"/>
              <a:pathLst>
                <a:path extrusionOk="0" h="32012" w="55332">
                  <a:moveTo>
                    <a:pt x="14328" y="0"/>
                  </a:moveTo>
                  <a:cubicBezTo>
                    <a:pt x="11346" y="0"/>
                    <a:pt x="1" y="9949"/>
                    <a:pt x="942" y="11864"/>
                  </a:cubicBezTo>
                  <a:cubicBezTo>
                    <a:pt x="2110" y="14199"/>
                    <a:pt x="17754" y="32012"/>
                    <a:pt x="25093" y="32012"/>
                  </a:cubicBezTo>
                  <a:cubicBezTo>
                    <a:pt x="32798" y="32012"/>
                    <a:pt x="40637" y="26941"/>
                    <a:pt x="50244" y="16367"/>
                  </a:cubicBezTo>
                  <a:cubicBezTo>
                    <a:pt x="55332" y="10796"/>
                    <a:pt x="53358" y="7456"/>
                    <a:pt x="49428" y="7456"/>
                  </a:cubicBezTo>
                  <a:cubicBezTo>
                    <a:pt x="48204" y="7456"/>
                    <a:pt x="46790" y="7780"/>
                    <a:pt x="45341" y="8461"/>
                  </a:cubicBezTo>
                  <a:cubicBezTo>
                    <a:pt x="35386" y="13109"/>
                    <a:pt x="31196" y="15868"/>
                    <a:pt x="30004" y="15868"/>
                  </a:cubicBezTo>
                  <a:cubicBezTo>
                    <a:pt x="29990" y="15868"/>
                    <a:pt x="29976" y="15867"/>
                    <a:pt x="29963" y="15867"/>
                  </a:cubicBezTo>
                  <a:cubicBezTo>
                    <a:pt x="28829" y="15800"/>
                    <a:pt x="18121" y="2424"/>
                    <a:pt x="14786" y="122"/>
                  </a:cubicBezTo>
                  <a:cubicBezTo>
                    <a:pt x="14669" y="39"/>
                    <a:pt x="14515" y="0"/>
                    <a:pt x="14328"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259"/>
            <p:cNvSpPr/>
            <p:nvPr/>
          </p:nvSpPr>
          <p:spPr>
            <a:xfrm flipH="1">
              <a:off x="2326150" y="2003788"/>
              <a:ext cx="673000" cy="699700"/>
            </a:xfrm>
            <a:custGeom>
              <a:rect b="b" l="l" r="r" t="t"/>
              <a:pathLst>
                <a:path extrusionOk="0" h="27988" w="26920">
                  <a:moveTo>
                    <a:pt x="14915" y="0"/>
                  </a:moveTo>
                  <a:cubicBezTo>
                    <a:pt x="13049" y="0"/>
                    <a:pt x="13610" y="3103"/>
                    <a:pt x="13610" y="3103"/>
                  </a:cubicBezTo>
                  <a:cubicBezTo>
                    <a:pt x="13610" y="3103"/>
                    <a:pt x="12881" y="185"/>
                    <a:pt x="11300" y="185"/>
                  </a:cubicBezTo>
                  <a:cubicBezTo>
                    <a:pt x="11124" y="185"/>
                    <a:pt x="10938" y="221"/>
                    <a:pt x="10741" y="301"/>
                  </a:cubicBezTo>
                  <a:cubicBezTo>
                    <a:pt x="8740" y="1101"/>
                    <a:pt x="9207" y="4537"/>
                    <a:pt x="9207" y="4537"/>
                  </a:cubicBezTo>
                  <a:cubicBezTo>
                    <a:pt x="9207" y="4537"/>
                    <a:pt x="8106" y="2002"/>
                    <a:pt x="6532" y="2002"/>
                  </a:cubicBezTo>
                  <a:cubicBezTo>
                    <a:pt x="6310" y="2002"/>
                    <a:pt x="6078" y="2053"/>
                    <a:pt x="5838" y="2169"/>
                  </a:cubicBezTo>
                  <a:cubicBezTo>
                    <a:pt x="3903" y="3103"/>
                    <a:pt x="4637" y="6405"/>
                    <a:pt x="4637" y="6405"/>
                  </a:cubicBezTo>
                  <a:cubicBezTo>
                    <a:pt x="4637" y="6405"/>
                    <a:pt x="4009" y="5086"/>
                    <a:pt x="2835" y="5086"/>
                  </a:cubicBezTo>
                  <a:cubicBezTo>
                    <a:pt x="2527" y="5086"/>
                    <a:pt x="2183" y="5176"/>
                    <a:pt x="1802" y="5405"/>
                  </a:cubicBezTo>
                  <a:cubicBezTo>
                    <a:pt x="0" y="6472"/>
                    <a:pt x="2836" y="13877"/>
                    <a:pt x="4003" y="16379"/>
                  </a:cubicBezTo>
                  <a:cubicBezTo>
                    <a:pt x="5171" y="18847"/>
                    <a:pt x="11108" y="26486"/>
                    <a:pt x="12509" y="27987"/>
                  </a:cubicBezTo>
                  <a:lnTo>
                    <a:pt x="26920" y="20282"/>
                  </a:lnTo>
                  <a:cubicBezTo>
                    <a:pt x="26920" y="20282"/>
                    <a:pt x="19514" y="9207"/>
                    <a:pt x="19181" y="8607"/>
                  </a:cubicBezTo>
                  <a:cubicBezTo>
                    <a:pt x="17680" y="5938"/>
                    <a:pt x="17246" y="34"/>
                    <a:pt x="14944" y="1"/>
                  </a:cubicBezTo>
                  <a:cubicBezTo>
                    <a:pt x="14934" y="0"/>
                    <a:pt x="14924" y="0"/>
                    <a:pt x="14915"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259"/>
            <p:cNvSpPr/>
            <p:nvPr/>
          </p:nvSpPr>
          <p:spPr>
            <a:xfrm flipH="1">
              <a:off x="2565725" y="2069763"/>
              <a:ext cx="109850" cy="247475"/>
            </a:xfrm>
            <a:custGeom>
              <a:rect b="b" l="l" r="r" t="t"/>
              <a:pathLst>
                <a:path extrusionOk="0" h="9899" w="4394">
                  <a:moveTo>
                    <a:pt x="478" y="1"/>
                  </a:moveTo>
                  <a:cubicBezTo>
                    <a:pt x="430" y="1"/>
                    <a:pt x="383" y="51"/>
                    <a:pt x="367" y="164"/>
                  </a:cubicBezTo>
                  <a:cubicBezTo>
                    <a:pt x="0" y="4567"/>
                    <a:pt x="1434" y="6735"/>
                    <a:pt x="4270" y="9871"/>
                  </a:cubicBezTo>
                  <a:cubicBezTo>
                    <a:pt x="4280" y="9890"/>
                    <a:pt x="4295" y="9898"/>
                    <a:pt x="4311" y="9898"/>
                  </a:cubicBezTo>
                  <a:cubicBezTo>
                    <a:pt x="4350" y="9898"/>
                    <a:pt x="4393" y="9851"/>
                    <a:pt x="4370" y="9804"/>
                  </a:cubicBezTo>
                  <a:cubicBezTo>
                    <a:pt x="1801" y="6335"/>
                    <a:pt x="934" y="4500"/>
                    <a:pt x="600" y="164"/>
                  </a:cubicBezTo>
                  <a:cubicBezTo>
                    <a:pt x="583" y="60"/>
                    <a:pt x="530" y="1"/>
                    <a:pt x="47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259"/>
            <p:cNvSpPr/>
            <p:nvPr/>
          </p:nvSpPr>
          <p:spPr>
            <a:xfrm flipH="1">
              <a:off x="2666600" y="2105838"/>
              <a:ext cx="108225" cy="262725"/>
            </a:xfrm>
            <a:custGeom>
              <a:rect b="b" l="l" r="r" t="t"/>
              <a:pathLst>
                <a:path extrusionOk="0" h="10509" w="4329">
                  <a:moveTo>
                    <a:pt x="131" y="1"/>
                  </a:moveTo>
                  <a:cubicBezTo>
                    <a:pt x="68" y="1"/>
                    <a:pt x="1" y="72"/>
                    <a:pt x="1" y="188"/>
                  </a:cubicBezTo>
                  <a:cubicBezTo>
                    <a:pt x="167" y="4758"/>
                    <a:pt x="1568" y="6960"/>
                    <a:pt x="4237" y="10496"/>
                  </a:cubicBezTo>
                  <a:cubicBezTo>
                    <a:pt x="4246" y="10505"/>
                    <a:pt x="4257" y="10509"/>
                    <a:pt x="4268" y="10509"/>
                  </a:cubicBezTo>
                  <a:cubicBezTo>
                    <a:pt x="4299" y="10509"/>
                    <a:pt x="4328" y="10478"/>
                    <a:pt x="4304" y="10429"/>
                  </a:cubicBezTo>
                  <a:cubicBezTo>
                    <a:pt x="1902" y="6626"/>
                    <a:pt x="968" y="4625"/>
                    <a:pt x="234" y="122"/>
                  </a:cubicBezTo>
                  <a:cubicBezTo>
                    <a:pt x="220" y="38"/>
                    <a:pt x="177" y="1"/>
                    <a:pt x="1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259"/>
            <p:cNvSpPr/>
            <p:nvPr/>
          </p:nvSpPr>
          <p:spPr>
            <a:xfrm flipH="1">
              <a:off x="2759350" y="2164313"/>
              <a:ext cx="124325" cy="256175"/>
            </a:xfrm>
            <a:custGeom>
              <a:rect b="b" l="l" r="r" t="t"/>
              <a:pathLst>
                <a:path extrusionOk="0" h="10247" w="4973">
                  <a:moveTo>
                    <a:pt x="53" y="0"/>
                  </a:moveTo>
                  <a:cubicBezTo>
                    <a:pt x="20" y="0"/>
                    <a:pt x="0" y="76"/>
                    <a:pt x="18" y="218"/>
                  </a:cubicBezTo>
                  <a:cubicBezTo>
                    <a:pt x="385" y="4254"/>
                    <a:pt x="1586" y="7023"/>
                    <a:pt x="4788" y="10225"/>
                  </a:cubicBezTo>
                  <a:cubicBezTo>
                    <a:pt x="4804" y="10240"/>
                    <a:pt x="4823" y="10247"/>
                    <a:pt x="4842" y="10247"/>
                  </a:cubicBezTo>
                  <a:cubicBezTo>
                    <a:pt x="4906" y="10247"/>
                    <a:pt x="4973" y="10176"/>
                    <a:pt x="4922" y="10125"/>
                  </a:cubicBezTo>
                  <a:cubicBezTo>
                    <a:pt x="2086" y="6722"/>
                    <a:pt x="1152" y="4454"/>
                    <a:pt x="152" y="184"/>
                  </a:cubicBezTo>
                  <a:cubicBezTo>
                    <a:pt x="120" y="59"/>
                    <a:pt x="82" y="0"/>
                    <a:pt x="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259"/>
            <p:cNvSpPr/>
            <p:nvPr/>
          </p:nvSpPr>
          <p:spPr>
            <a:xfrm flipH="1">
              <a:off x="2243575" y="2102288"/>
              <a:ext cx="316100" cy="466450"/>
            </a:xfrm>
            <a:custGeom>
              <a:rect b="b" l="l" r="r" t="t"/>
              <a:pathLst>
                <a:path extrusionOk="0" h="18658" w="12644">
                  <a:moveTo>
                    <a:pt x="4549" y="1"/>
                  </a:moveTo>
                  <a:cubicBezTo>
                    <a:pt x="4411" y="1"/>
                    <a:pt x="4284" y="32"/>
                    <a:pt x="4170" y="97"/>
                  </a:cubicBezTo>
                  <a:cubicBezTo>
                    <a:pt x="1835" y="1498"/>
                    <a:pt x="4037" y="6768"/>
                    <a:pt x="5438" y="9237"/>
                  </a:cubicBezTo>
                  <a:cubicBezTo>
                    <a:pt x="5438" y="9237"/>
                    <a:pt x="1" y="12439"/>
                    <a:pt x="735" y="16575"/>
                  </a:cubicBezTo>
                  <a:cubicBezTo>
                    <a:pt x="1030" y="18168"/>
                    <a:pt x="2864" y="18658"/>
                    <a:pt x="5008" y="18658"/>
                  </a:cubicBezTo>
                  <a:cubicBezTo>
                    <a:pt x="8430" y="18658"/>
                    <a:pt x="12643" y="17409"/>
                    <a:pt x="12643" y="17409"/>
                  </a:cubicBezTo>
                  <a:cubicBezTo>
                    <a:pt x="12643" y="17409"/>
                    <a:pt x="12543" y="11939"/>
                    <a:pt x="11976" y="9537"/>
                  </a:cubicBezTo>
                  <a:cubicBezTo>
                    <a:pt x="11443" y="7313"/>
                    <a:pt x="6676" y="1"/>
                    <a:pt x="4549"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259"/>
            <p:cNvSpPr/>
            <p:nvPr/>
          </p:nvSpPr>
          <p:spPr>
            <a:xfrm flipH="1">
              <a:off x="2415375" y="2118863"/>
              <a:ext cx="140950" cy="396575"/>
            </a:xfrm>
            <a:custGeom>
              <a:rect b="b" l="l" r="r" t="t"/>
              <a:pathLst>
                <a:path extrusionOk="0" h="15863" w="5638">
                  <a:moveTo>
                    <a:pt x="3503" y="1"/>
                  </a:moveTo>
                  <a:lnTo>
                    <a:pt x="3503" y="1"/>
                  </a:lnTo>
                  <a:cubicBezTo>
                    <a:pt x="1668" y="2703"/>
                    <a:pt x="3636" y="5905"/>
                    <a:pt x="4870" y="8440"/>
                  </a:cubicBezTo>
                  <a:cubicBezTo>
                    <a:pt x="2368" y="9908"/>
                    <a:pt x="0" y="12810"/>
                    <a:pt x="367" y="15812"/>
                  </a:cubicBezTo>
                  <a:cubicBezTo>
                    <a:pt x="367" y="15846"/>
                    <a:pt x="400" y="15862"/>
                    <a:pt x="434" y="15862"/>
                  </a:cubicBezTo>
                  <a:cubicBezTo>
                    <a:pt x="467" y="15862"/>
                    <a:pt x="500" y="15846"/>
                    <a:pt x="500" y="15812"/>
                  </a:cubicBezTo>
                  <a:cubicBezTo>
                    <a:pt x="534" y="13010"/>
                    <a:pt x="3169" y="10275"/>
                    <a:pt x="5371" y="8807"/>
                  </a:cubicBezTo>
                  <a:cubicBezTo>
                    <a:pt x="5537" y="8774"/>
                    <a:pt x="5637" y="8574"/>
                    <a:pt x="5537" y="8440"/>
                  </a:cubicBezTo>
                  <a:cubicBezTo>
                    <a:pt x="4370" y="5939"/>
                    <a:pt x="2268" y="2836"/>
                    <a:pt x="3536" y="34"/>
                  </a:cubicBezTo>
                  <a:lnTo>
                    <a:pt x="350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259"/>
            <p:cNvSpPr/>
            <p:nvPr/>
          </p:nvSpPr>
          <p:spPr>
            <a:xfrm flipH="1">
              <a:off x="1377725" y="2538288"/>
              <a:ext cx="527300" cy="504600"/>
            </a:xfrm>
            <a:custGeom>
              <a:rect b="b" l="l" r="r" t="t"/>
              <a:pathLst>
                <a:path extrusionOk="0" h="20184" w="21092">
                  <a:moveTo>
                    <a:pt x="16564" y="1"/>
                  </a:moveTo>
                  <a:cubicBezTo>
                    <a:pt x="15413" y="1"/>
                    <a:pt x="13982" y="239"/>
                    <a:pt x="12242" y="770"/>
                  </a:cubicBezTo>
                  <a:cubicBezTo>
                    <a:pt x="8006" y="2004"/>
                    <a:pt x="3903" y="3705"/>
                    <a:pt x="0" y="5807"/>
                  </a:cubicBezTo>
                  <a:lnTo>
                    <a:pt x="7706" y="20184"/>
                  </a:lnTo>
                  <a:cubicBezTo>
                    <a:pt x="7706" y="20184"/>
                    <a:pt x="18146" y="10043"/>
                    <a:pt x="19814" y="5807"/>
                  </a:cubicBezTo>
                  <a:cubicBezTo>
                    <a:pt x="21092" y="2561"/>
                    <a:pt x="20334" y="1"/>
                    <a:pt x="1656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259"/>
            <p:cNvSpPr/>
            <p:nvPr/>
          </p:nvSpPr>
          <p:spPr>
            <a:xfrm flipH="1">
              <a:off x="1667575" y="2673938"/>
              <a:ext cx="162400" cy="295075"/>
            </a:xfrm>
            <a:custGeom>
              <a:rect b="b" l="l" r="r" t="t"/>
              <a:pathLst>
                <a:path extrusionOk="0" h="11803" w="6496">
                  <a:moveTo>
                    <a:pt x="53" y="0"/>
                  </a:moveTo>
                  <a:cubicBezTo>
                    <a:pt x="34" y="0"/>
                    <a:pt x="0" y="24"/>
                    <a:pt x="0" y="47"/>
                  </a:cubicBezTo>
                  <a:cubicBezTo>
                    <a:pt x="1435" y="3183"/>
                    <a:pt x="3136" y="6218"/>
                    <a:pt x="4837" y="9254"/>
                  </a:cubicBezTo>
                  <a:cubicBezTo>
                    <a:pt x="5337" y="10121"/>
                    <a:pt x="5904" y="10955"/>
                    <a:pt x="6438" y="11789"/>
                  </a:cubicBezTo>
                  <a:cubicBezTo>
                    <a:pt x="6438" y="11799"/>
                    <a:pt x="6444" y="11803"/>
                    <a:pt x="6451" y="11803"/>
                  </a:cubicBezTo>
                  <a:cubicBezTo>
                    <a:pt x="6469" y="11803"/>
                    <a:pt x="6495" y="11779"/>
                    <a:pt x="6471" y="11756"/>
                  </a:cubicBezTo>
                  <a:cubicBezTo>
                    <a:pt x="6105" y="10988"/>
                    <a:pt x="5771" y="10188"/>
                    <a:pt x="5371" y="9387"/>
                  </a:cubicBezTo>
                  <a:cubicBezTo>
                    <a:pt x="4970" y="8620"/>
                    <a:pt x="4570" y="7853"/>
                    <a:pt x="4170" y="7086"/>
                  </a:cubicBezTo>
                  <a:cubicBezTo>
                    <a:pt x="3336" y="5551"/>
                    <a:pt x="2502" y="4017"/>
                    <a:pt x="1635" y="2516"/>
                  </a:cubicBezTo>
                  <a:cubicBezTo>
                    <a:pt x="1134" y="1682"/>
                    <a:pt x="634" y="814"/>
                    <a:pt x="67" y="14"/>
                  </a:cubicBezTo>
                  <a:cubicBezTo>
                    <a:pt x="67" y="4"/>
                    <a:pt x="61" y="0"/>
                    <a:pt x="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259"/>
            <p:cNvSpPr/>
            <p:nvPr/>
          </p:nvSpPr>
          <p:spPr>
            <a:xfrm flipH="1">
              <a:off x="1389650" y="2564188"/>
              <a:ext cx="452850" cy="478700"/>
            </a:xfrm>
            <a:custGeom>
              <a:rect b="b" l="l" r="r" t="t"/>
              <a:pathLst>
                <a:path extrusionOk="0" h="19148" w="18114">
                  <a:moveTo>
                    <a:pt x="17146" y="1"/>
                  </a:moveTo>
                  <a:lnTo>
                    <a:pt x="1" y="9474"/>
                  </a:lnTo>
                  <a:lnTo>
                    <a:pt x="5205" y="19148"/>
                  </a:lnTo>
                  <a:cubicBezTo>
                    <a:pt x="5205" y="19148"/>
                    <a:pt x="15645" y="9007"/>
                    <a:pt x="17313" y="4771"/>
                  </a:cubicBezTo>
                  <a:cubicBezTo>
                    <a:pt x="18114" y="2769"/>
                    <a:pt x="18114" y="1035"/>
                    <a:pt x="1714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259"/>
            <p:cNvSpPr/>
            <p:nvPr/>
          </p:nvSpPr>
          <p:spPr>
            <a:xfrm flipH="1">
              <a:off x="761700" y="2523588"/>
              <a:ext cx="1205875" cy="1211475"/>
            </a:xfrm>
            <a:custGeom>
              <a:rect b="b" l="l" r="r" t="t"/>
              <a:pathLst>
                <a:path extrusionOk="0" h="48459" w="48235">
                  <a:moveTo>
                    <a:pt x="21902" y="0"/>
                  </a:moveTo>
                  <a:cubicBezTo>
                    <a:pt x="19794" y="0"/>
                    <a:pt x="17842" y="681"/>
                    <a:pt x="16212" y="1758"/>
                  </a:cubicBezTo>
                  <a:cubicBezTo>
                    <a:pt x="15345" y="2325"/>
                    <a:pt x="5871" y="15435"/>
                    <a:pt x="4837" y="17503"/>
                  </a:cubicBezTo>
                  <a:cubicBezTo>
                    <a:pt x="767" y="25675"/>
                    <a:pt x="4237" y="30612"/>
                    <a:pt x="4237" y="30612"/>
                  </a:cubicBezTo>
                  <a:cubicBezTo>
                    <a:pt x="4237" y="30612"/>
                    <a:pt x="0" y="40753"/>
                    <a:pt x="1501" y="48458"/>
                  </a:cubicBezTo>
                  <a:lnTo>
                    <a:pt x="48235" y="48458"/>
                  </a:lnTo>
                  <a:cubicBezTo>
                    <a:pt x="46700" y="27477"/>
                    <a:pt x="36259" y="9464"/>
                    <a:pt x="30088" y="3626"/>
                  </a:cubicBezTo>
                  <a:cubicBezTo>
                    <a:pt x="27328" y="1031"/>
                    <a:pt x="24497" y="0"/>
                    <a:pt x="21902"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259"/>
            <p:cNvSpPr/>
            <p:nvPr/>
          </p:nvSpPr>
          <p:spPr>
            <a:xfrm flipH="1">
              <a:off x="1303750" y="2289838"/>
              <a:ext cx="323600" cy="485825"/>
            </a:xfrm>
            <a:custGeom>
              <a:rect b="b" l="l" r="r" t="t"/>
              <a:pathLst>
                <a:path extrusionOk="0" h="19433" w="12944">
                  <a:moveTo>
                    <a:pt x="12944" y="0"/>
                  </a:moveTo>
                  <a:lnTo>
                    <a:pt x="2569" y="3569"/>
                  </a:lnTo>
                  <a:lnTo>
                    <a:pt x="2903" y="10007"/>
                  </a:lnTo>
                  <a:lnTo>
                    <a:pt x="2936" y="10474"/>
                  </a:lnTo>
                  <a:cubicBezTo>
                    <a:pt x="2936" y="10474"/>
                    <a:pt x="1" y="18880"/>
                    <a:pt x="1702" y="19314"/>
                  </a:cubicBezTo>
                  <a:cubicBezTo>
                    <a:pt x="2011" y="19395"/>
                    <a:pt x="2328" y="19433"/>
                    <a:pt x="2650" y="19433"/>
                  </a:cubicBezTo>
                  <a:cubicBezTo>
                    <a:pt x="6706" y="19433"/>
                    <a:pt x="11570" y="13458"/>
                    <a:pt x="11909" y="12809"/>
                  </a:cubicBezTo>
                  <a:cubicBezTo>
                    <a:pt x="11976" y="12643"/>
                    <a:pt x="12343" y="7939"/>
                    <a:pt x="12643" y="4303"/>
                  </a:cubicBezTo>
                  <a:cubicBezTo>
                    <a:pt x="12810" y="1935"/>
                    <a:pt x="12944" y="0"/>
                    <a:pt x="12944"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259"/>
            <p:cNvSpPr/>
            <p:nvPr/>
          </p:nvSpPr>
          <p:spPr>
            <a:xfrm flipH="1">
              <a:off x="1303750" y="2289838"/>
              <a:ext cx="260200" cy="250200"/>
            </a:xfrm>
            <a:custGeom>
              <a:rect b="b" l="l" r="r" t="t"/>
              <a:pathLst>
                <a:path extrusionOk="0" h="10008" w="10408">
                  <a:moveTo>
                    <a:pt x="10408" y="0"/>
                  </a:moveTo>
                  <a:lnTo>
                    <a:pt x="9107" y="434"/>
                  </a:lnTo>
                  <a:lnTo>
                    <a:pt x="0" y="3569"/>
                  </a:lnTo>
                  <a:lnTo>
                    <a:pt x="334" y="10007"/>
                  </a:lnTo>
                  <a:cubicBezTo>
                    <a:pt x="2469" y="9740"/>
                    <a:pt x="7105" y="8573"/>
                    <a:pt x="10074" y="4303"/>
                  </a:cubicBezTo>
                  <a:cubicBezTo>
                    <a:pt x="10274" y="1935"/>
                    <a:pt x="10408" y="0"/>
                    <a:pt x="104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259"/>
            <p:cNvSpPr/>
            <p:nvPr/>
          </p:nvSpPr>
          <p:spPr>
            <a:xfrm flipH="1">
              <a:off x="1213675" y="1803513"/>
              <a:ext cx="547100" cy="673200"/>
            </a:xfrm>
            <a:custGeom>
              <a:rect b="b" l="l" r="r" t="t"/>
              <a:pathLst>
                <a:path extrusionOk="0" h="26928" w="21884">
                  <a:moveTo>
                    <a:pt x="10815" y="1"/>
                  </a:moveTo>
                  <a:cubicBezTo>
                    <a:pt x="5977" y="1"/>
                    <a:pt x="543" y="3401"/>
                    <a:pt x="134" y="14016"/>
                  </a:cubicBezTo>
                  <a:cubicBezTo>
                    <a:pt x="1" y="17285"/>
                    <a:pt x="334" y="19920"/>
                    <a:pt x="1135" y="21688"/>
                  </a:cubicBezTo>
                  <a:cubicBezTo>
                    <a:pt x="2536" y="24757"/>
                    <a:pt x="5538" y="26792"/>
                    <a:pt x="8874" y="26925"/>
                  </a:cubicBezTo>
                  <a:cubicBezTo>
                    <a:pt x="8928" y="26927"/>
                    <a:pt x="8985" y="26927"/>
                    <a:pt x="9047" y="26927"/>
                  </a:cubicBezTo>
                  <a:cubicBezTo>
                    <a:pt x="10445" y="26927"/>
                    <a:pt x="13854" y="26542"/>
                    <a:pt x="16346" y="24657"/>
                  </a:cubicBezTo>
                  <a:cubicBezTo>
                    <a:pt x="18381" y="23122"/>
                    <a:pt x="19581" y="20320"/>
                    <a:pt x="20282" y="15450"/>
                  </a:cubicBezTo>
                  <a:cubicBezTo>
                    <a:pt x="21883" y="4242"/>
                    <a:pt x="16746" y="506"/>
                    <a:pt x="11709" y="39"/>
                  </a:cubicBezTo>
                  <a:cubicBezTo>
                    <a:pt x="11414" y="14"/>
                    <a:pt x="11116" y="1"/>
                    <a:pt x="10815"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259"/>
            <p:cNvSpPr/>
            <p:nvPr/>
          </p:nvSpPr>
          <p:spPr>
            <a:xfrm flipH="1">
              <a:off x="1644825" y="2060238"/>
              <a:ext cx="55500" cy="31325"/>
            </a:xfrm>
            <a:custGeom>
              <a:rect b="b" l="l" r="r" t="t"/>
              <a:pathLst>
                <a:path extrusionOk="0" h="1253" w="2220">
                  <a:moveTo>
                    <a:pt x="1437" y="0"/>
                  </a:moveTo>
                  <a:cubicBezTo>
                    <a:pt x="1333" y="0"/>
                    <a:pt x="1226" y="15"/>
                    <a:pt x="1119" y="44"/>
                  </a:cubicBezTo>
                  <a:cubicBezTo>
                    <a:pt x="785" y="111"/>
                    <a:pt x="452" y="278"/>
                    <a:pt x="218" y="578"/>
                  </a:cubicBezTo>
                  <a:cubicBezTo>
                    <a:pt x="1" y="857"/>
                    <a:pt x="188" y="1252"/>
                    <a:pt x="537" y="1252"/>
                  </a:cubicBezTo>
                  <a:cubicBezTo>
                    <a:pt x="563" y="1252"/>
                    <a:pt x="590" y="1250"/>
                    <a:pt x="618" y="1245"/>
                  </a:cubicBezTo>
                  <a:cubicBezTo>
                    <a:pt x="885" y="1212"/>
                    <a:pt x="1119" y="1145"/>
                    <a:pt x="1386" y="1078"/>
                  </a:cubicBezTo>
                  <a:cubicBezTo>
                    <a:pt x="1652" y="1045"/>
                    <a:pt x="1919" y="945"/>
                    <a:pt x="2119" y="745"/>
                  </a:cubicBezTo>
                  <a:cubicBezTo>
                    <a:pt x="2219" y="611"/>
                    <a:pt x="2219" y="411"/>
                    <a:pt x="2119" y="278"/>
                  </a:cubicBezTo>
                  <a:cubicBezTo>
                    <a:pt x="1930" y="89"/>
                    <a:pt x="1691" y="0"/>
                    <a:pt x="143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259"/>
            <p:cNvSpPr/>
            <p:nvPr/>
          </p:nvSpPr>
          <p:spPr>
            <a:xfrm flipH="1">
              <a:off x="1485125" y="2066888"/>
              <a:ext cx="56325" cy="32175"/>
            </a:xfrm>
            <a:custGeom>
              <a:rect b="b" l="l" r="r" t="t"/>
              <a:pathLst>
                <a:path extrusionOk="0" h="1287" w="2253">
                  <a:moveTo>
                    <a:pt x="805" y="1"/>
                  </a:moveTo>
                  <a:cubicBezTo>
                    <a:pt x="563" y="1"/>
                    <a:pt x="323" y="90"/>
                    <a:pt x="134" y="279"/>
                  </a:cubicBezTo>
                  <a:cubicBezTo>
                    <a:pt x="1" y="412"/>
                    <a:pt x="1" y="612"/>
                    <a:pt x="134" y="779"/>
                  </a:cubicBezTo>
                  <a:cubicBezTo>
                    <a:pt x="334" y="946"/>
                    <a:pt x="601" y="1079"/>
                    <a:pt x="868" y="1079"/>
                  </a:cubicBezTo>
                  <a:cubicBezTo>
                    <a:pt x="1102" y="1146"/>
                    <a:pt x="1368" y="1213"/>
                    <a:pt x="1635" y="1279"/>
                  </a:cubicBezTo>
                  <a:cubicBezTo>
                    <a:pt x="1661" y="1284"/>
                    <a:pt x="1686" y="1286"/>
                    <a:pt x="1710" y="1286"/>
                  </a:cubicBezTo>
                  <a:cubicBezTo>
                    <a:pt x="2037" y="1286"/>
                    <a:pt x="2253" y="892"/>
                    <a:pt x="2036" y="612"/>
                  </a:cubicBezTo>
                  <a:cubicBezTo>
                    <a:pt x="1802" y="312"/>
                    <a:pt x="1468" y="112"/>
                    <a:pt x="1102" y="45"/>
                  </a:cubicBezTo>
                  <a:cubicBezTo>
                    <a:pt x="1004" y="16"/>
                    <a:pt x="904" y="1"/>
                    <a:pt x="8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259"/>
            <p:cNvSpPr/>
            <p:nvPr/>
          </p:nvSpPr>
          <p:spPr>
            <a:xfrm flipH="1">
              <a:off x="1528900" y="2168688"/>
              <a:ext cx="22550" cy="51950"/>
            </a:xfrm>
            <a:custGeom>
              <a:rect b="b" l="l" r="r" t="t"/>
              <a:pathLst>
                <a:path extrusionOk="0" h="2078" w="902">
                  <a:moveTo>
                    <a:pt x="174" y="0"/>
                  </a:moveTo>
                  <a:cubicBezTo>
                    <a:pt x="170" y="0"/>
                    <a:pt x="167" y="3"/>
                    <a:pt x="167" y="9"/>
                  </a:cubicBezTo>
                  <a:cubicBezTo>
                    <a:pt x="0" y="710"/>
                    <a:pt x="67" y="1911"/>
                    <a:pt x="901" y="2078"/>
                  </a:cubicBezTo>
                  <a:lnTo>
                    <a:pt x="901" y="2011"/>
                  </a:lnTo>
                  <a:cubicBezTo>
                    <a:pt x="234" y="1744"/>
                    <a:pt x="167" y="843"/>
                    <a:pt x="234" y="76"/>
                  </a:cubicBezTo>
                  <a:cubicBezTo>
                    <a:pt x="234" y="49"/>
                    <a:pt x="190" y="0"/>
                    <a:pt x="1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259"/>
            <p:cNvSpPr/>
            <p:nvPr/>
          </p:nvSpPr>
          <p:spPr>
            <a:xfrm flipH="1">
              <a:off x="1497225" y="2149713"/>
              <a:ext cx="58375" cy="61750"/>
            </a:xfrm>
            <a:custGeom>
              <a:rect b="b" l="l" r="r" t="t"/>
              <a:pathLst>
                <a:path extrusionOk="0" h="2470" w="2335">
                  <a:moveTo>
                    <a:pt x="1092" y="1"/>
                  </a:moveTo>
                  <a:cubicBezTo>
                    <a:pt x="1084" y="1"/>
                    <a:pt x="1076" y="1"/>
                    <a:pt x="1067" y="1"/>
                  </a:cubicBezTo>
                  <a:cubicBezTo>
                    <a:pt x="73" y="34"/>
                    <a:pt x="1" y="2470"/>
                    <a:pt x="1111" y="2470"/>
                  </a:cubicBezTo>
                  <a:cubicBezTo>
                    <a:pt x="1119" y="2470"/>
                    <a:pt x="1126" y="2470"/>
                    <a:pt x="1134" y="2470"/>
                  </a:cubicBezTo>
                  <a:cubicBezTo>
                    <a:pt x="2294" y="2436"/>
                    <a:pt x="2334" y="1"/>
                    <a:pt x="109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259"/>
            <p:cNvSpPr/>
            <p:nvPr/>
          </p:nvSpPr>
          <p:spPr>
            <a:xfrm flipH="1">
              <a:off x="1479700" y="2151388"/>
              <a:ext cx="40900" cy="26900"/>
            </a:xfrm>
            <a:custGeom>
              <a:rect b="b" l="l" r="r" t="t"/>
              <a:pathLst>
                <a:path extrusionOk="0" h="1076" w="1636">
                  <a:moveTo>
                    <a:pt x="1568" y="1"/>
                  </a:moveTo>
                  <a:cubicBezTo>
                    <a:pt x="1368" y="268"/>
                    <a:pt x="1101" y="501"/>
                    <a:pt x="835" y="501"/>
                  </a:cubicBezTo>
                  <a:cubicBezTo>
                    <a:pt x="568" y="468"/>
                    <a:pt x="368" y="201"/>
                    <a:pt x="167" y="68"/>
                  </a:cubicBezTo>
                  <a:cubicBezTo>
                    <a:pt x="149" y="55"/>
                    <a:pt x="131" y="50"/>
                    <a:pt x="115" y="50"/>
                  </a:cubicBezTo>
                  <a:cubicBezTo>
                    <a:pt x="45" y="50"/>
                    <a:pt x="1" y="153"/>
                    <a:pt x="1" y="234"/>
                  </a:cubicBezTo>
                  <a:cubicBezTo>
                    <a:pt x="125" y="669"/>
                    <a:pt x="365" y="1075"/>
                    <a:pt x="828" y="1075"/>
                  </a:cubicBezTo>
                  <a:cubicBezTo>
                    <a:pt x="862" y="1075"/>
                    <a:pt x="898" y="1073"/>
                    <a:pt x="935" y="1068"/>
                  </a:cubicBezTo>
                  <a:cubicBezTo>
                    <a:pt x="1435" y="1002"/>
                    <a:pt x="1635" y="501"/>
                    <a:pt x="1635" y="34"/>
                  </a:cubicBezTo>
                  <a:cubicBezTo>
                    <a:pt x="1635" y="1"/>
                    <a:pt x="1602" y="1"/>
                    <a:pt x="15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259"/>
            <p:cNvSpPr/>
            <p:nvPr/>
          </p:nvSpPr>
          <p:spPr>
            <a:xfrm flipH="1">
              <a:off x="1645650" y="2160338"/>
              <a:ext cx="25050" cy="51125"/>
            </a:xfrm>
            <a:custGeom>
              <a:rect b="b" l="l" r="r" t="t"/>
              <a:pathLst>
                <a:path extrusionOk="0" h="2045" w="1002">
                  <a:moveTo>
                    <a:pt x="831" y="1"/>
                  </a:moveTo>
                  <a:cubicBezTo>
                    <a:pt x="823" y="1"/>
                    <a:pt x="801" y="50"/>
                    <a:pt x="801" y="77"/>
                  </a:cubicBezTo>
                  <a:cubicBezTo>
                    <a:pt x="801" y="844"/>
                    <a:pt x="701" y="1744"/>
                    <a:pt x="0" y="2011"/>
                  </a:cubicBezTo>
                  <a:cubicBezTo>
                    <a:pt x="0" y="2011"/>
                    <a:pt x="0" y="2045"/>
                    <a:pt x="0" y="2045"/>
                  </a:cubicBezTo>
                  <a:cubicBezTo>
                    <a:pt x="868" y="1911"/>
                    <a:pt x="1001" y="744"/>
                    <a:pt x="834" y="10"/>
                  </a:cubicBezTo>
                  <a:cubicBezTo>
                    <a:pt x="834" y="3"/>
                    <a:pt x="833" y="1"/>
                    <a:pt x="8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259"/>
            <p:cNvSpPr/>
            <p:nvPr/>
          </p:nvSpPr>
          <p:spPr>
            <a:xfrm flipH="1">
              <a:off x="1641175" y="2140488"/>
              <a:ext cx="58150" cy="61875"/>
            </a:xfrm>
            <a:custGeom>
              <a:rect b="b" l="l" r="r" t="t"/>
              <a:pathLst>
                <a:path extrusionOk="0" h="2475" w="2326">
                  <a:moveTo>
                    <a:pt x="1239" y="0"/>
                  </a:moveTo>
                  <a:cubicBezTo>
                    <a:pt x="42" y="0"/>
                    <a:pt x="0" y="2406"/>
                    <a:pt x="1112" y="2472"/>
                  </a:cubicBezTo>
                  <a:cubicBezTo>
                    <a:pt x="1135" y="2474"/>
                    <a:pt x="1157" y="2475"/>
                    <a:pt x="1178" y="2475"/>
                  </a:cubicBezTo>
                  <a:cubicBezTo>
                    <a:pt x="2250" y="2475"/>
                    <a:pt x="2326" y="101"/>
                    <a:pt x="1312" y="3"/>
                  </a:cubicBezTo>
                  <a:cubicBezTo>
                    <a:pt x="1287" y="1"/>
                    <a:pt x="1263" y="0"/>
                    <a:pt x="12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259"/>
            <p:cNvSpPr/>
            <p:nvPr/>
          </p:nvSpPr>
          <p:spPr>
            <a:xfrm flipH="1">
              <a:off x="1676525" y="2139713"/>
              <a:ext cx="35875" cy="28775"/>
            </a:xfrm>
            <a:custGeom>
              <a:rect b="b" l="l" r="r" t="t"/>
              <a:pathLst>
                <a:path extrusionOk="0" h="1151" w="1435">
                  <a:moveTo>
                    <a:pt x="67" y="1"/>
                  </a:moveTo>
                  <a:cubicBezTo>
                    <a:pt x="67" y="1"/>
                    <a:pt x="34" y="1"/>
                    <a:pt x="1" y="34"/>
                  </a:cubicBezTo>
                  <a:cubicBezTo>
                    <a:pt x="1" y="501"/>
                    <a:pt x="134" y="1002"/>
                    <a:pt x="568" y="1135"/>
                  </a:cubicBezTo>
                  <a:cubicBezTo>
                    <a:pt x="617" y="1146"/>
                    <a:pt x="663" y="1150"/>
                    <a:pt x="708" y="1150"/>
                  </a:cubicBezTo>
                  <a:cubicBezTo>
                    <a:pt x="1089" y="1150"/>
                    <a:pt x="1315" y="786"/>
                    <a:pt x="1435" y="368"/>
                  </a:cubicBezTo>
                  <a:cubicBezTo>
                    <a:pt x="1435" y="286"/>
                    <a:pt x="1391" y="183"/>
                    <a:pt x="1356" y="183"/>
                  </a:cubicBezTo>
                  <a:cubicBezTo>
                    <a:pt x="1348" y="183"/>
                    <a:pt x="1341" y="189"/>
                    <a:pt x="1335" y="201"/>
                  </a:cubicBezTo>
                  <a:cubicBezTo>
                    <a:pt x="1135" y="301"/>
                    <a:pt x="901" y="535"/>
                    <a:pt x="668" y="535"/>
                  </a:cubicBezTo>
                  <a:cubicBezTo>
                    <a:pt x="657" y="536"/>
                    <a:pt x="647" y="537"/>
                    <a:pt x="637" y="537"/>
                  </a:cubicBezTo>
                  <a:cubicBezTo>
                    <a:pt x="444" y="537"/>
                    <a:pt x="225" y="254"/>
                    <a:pt x="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259"/>
            <p:cNvSpPr/>
            <p:nvPr/>
          </p:nvSpPr>
          <p:spPr>
            <a:xfrm flipH="1">
              <a:off x="1546675" y="2317838"/>
              <a:ext cx="39800" cy="19075"/>
            </a:xfrm>
            <a:custGeom>
              <a:rect b="b" l="l" r="r" t="t"/>
              <a:pathLst>
                <a:path extrusionOk="0" h="763" w="1592">
                  <a:moveTo>
                    <a:pt x="1536" y="1"/>
                  </a:moveTo>
                  <a:cubicBezTo>
                    <a:pt x="1524" y="1"/>
                    <a:pt x="1511" y="5"/>
                    <a:pt x="1502" y="14"/>
                  </a:cubicBezTo>
                  <a:cubicBezTo>
                    <a:pt x="1335" y="214"/>
                    <a:pt x="1135" y="448"/>
                    <a:pt x="868" y="481"/>
                  </a:cubicBezTo>
                  <a:cubicBezTo>
                    <a:pt x="601" y="481"/>
                    <a:pt x="301" y="448"/>
                    <a:pt x="34" y="315"/>
                  </a:cubicBezTo>
                  <a:cubicBezTo>
                    <a:pt x="34" y="315"/>
                    <a:pt x="0" y="348"/>
                    <a:pt x="0" y="381"/>
                  </a:cubicBezTo>
                  <a:cubicBezTo>
                    <a:pt x="199" y="608"/>
                    <a:pt x="519" y="763"/>
                    <a:pt x="835" y="763"/>
                  </a:cubicBezTo>
                  <a:cubicBezTo>
                    <a:pt x="891" y="763"/>
                    <a:pt x="946" y="758"/>
                    <a:pt x="1001" y="748"/>
                  </a:cubicBezTo>
                  <a:cubicBezTo>
                    <a:pt x="1301" y="648"/>
                    <a:pt x="1535" y="381"/>
                    <a:pt x="1568" y="48"/>
                  </a:cubicBezTo>
                  <a:cubicBezTo>
                    <a:pt x="1592" y="24"/>
                    <a:pt x="1565" y="1"/>
                    <a:pt x="15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259"/>
            <p:cNvSpPr/>
            <p:nvPr/>
          </p:nvSpPr>
          <p:spPr>
            <a:xfrm flipH="1">
              <a:off x="1560750" y="2059813"/>
              <a:ext cx="100175" cy="233075"/>
            </a:xfrm>
            <a:custGeom>
              <a:rect b="b" l="l" r="r" t="t"/>
              <a:pathLst>
                <a:path extrusionOk="0" h="9323" w="4007">
                  <a:moveTo>
                    <a:pt x="1788" y="1"/>
                  </a:moveTo>
                  <a:cubicBezTo>
                    <a:pt x="1756" y="1"/>
                    <a:pt x="1725" y="19"/>
                    <a:pt x="1711" y="61"/>
                  </a:cubicBezTo>
                  <a:cubicBezTo>
                    <a:pt x="810" y="2430"/>
                    <a:pt x="410" y="5198"/>
                    <a:pt x="10" y="7667"/>
                  </a:cubicBezTo>
                  <a:cubicBezTo>
                    <a:pt x="1" y="7747"/>
                    <a:pt x="75" y="7777"/>
                    <a:pt x="193" y="7777"/>
                  </a:cubicBezTo>
                  <a:cubicBezTo>
                    <a:pt x="517" y="7777"/>
                    <a:pt x="1173" y="7549"/>
                    <a:pt x="1344" y="7500"/>
                  </a:cubicBezTo>
                  <a:lnTo>
                    <a:pt x="1344" y="7500"/>
                  </a:lnTo>
                  <a:cubicBezTo>
                    <a:pt x="1344" y="7500"/>
                    <a:pt x="1177" y="8634"/>
                    <a:pt x="1144" y="9168"/>
                  </a:cubicBezTo>
                  <a:cubicBezTo>
                    <a:pt x="1144" y="9235"/>
                    <a:pt x="1277" y="9268"/>
                    <a:pt x="1477" y="9268"/>
                  </a:cubicBezTo>
                  <a:cubicBezTo>
                    <a:pt x="1648" y="9304"/>
                    <a:pt x="1819" y="9322"/>
                    <a:pt x="1989" y="9322"/>
                  </a:cubicBezTo>
                  <a:cubicBezTo>
                    <a:pt x="2752" y="9322"/>
                    <a:pt x="3488" y="8967"/>
                    <a:pt x="3979" y="8367"/>
                  </a:cubicBezTo>
                  <a:cubicBezTo>
                    <a:pt x="4006" y="8313"/>
                    <a:pt x="3967" y="8258"/>
                    <a:pt x="3933" y="8258"/>
                  </a:cubicBezTo>
                  <a:cubicBezTo>
                    <a:pt x="3926" y="8258"/>
                    <a:pt x="3919" y="8261"/>
                    <a:pt x="3912" y="8267"/>
                  </a:cubicBezTo>
                  <a:cubicBezTo>
                    <a:pt x="3291" y="8682"/>
                    <a:pt x="2564" y="8912"/>
                    <a:pt x="1825" y="8912"/>
                  </a:cubicBezTo>
                  <a:cubicBezTo>
                    <a:pt x="1732" y="8912"/>
                    <a:pt x="1638" y="8908"/>
                    <a:pt x="1544" y="8901"/>
                  </a:cubicBezTo>
                  <a:cubicBezTo>
                    <a:pt x="1511" y="8768"/>
                    <a:pt x="1911" y="6966"/>
                    <a:pt x="1844" y="6933"/>
                  </a:cubicBezTo>
                  <a:lnTo>
                    <a:pt x="1844" y="6933"/>
                  </a:lnTo>
                  <a:cubicBezTo>
                    <a:pt x="1411" y="6966"/>
                    <a:pt x="977" y="7066"/>
                    <a:pt x="577" y="7200"/>
                  </a:cubicBezTo>
                  <a:cubicBezTo>
                    <a:pt x="910" y="4798"/>
                    <a:pt x="1577" y="2463"/>
                    <a:pt x="1878" y="95"/>
                  </a:cubicBezTo>
                  <a:cubicBezTo>
                    <a:pt x="1878" y="37"/>
                    <a:pt x="1833" y="1"/>
                    <a:pt x="17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259"/>
            <p:cNvSpPr/>
            <p:nvPr/>
          </p:nvSpPr>
          <p:spPr>
            <a:xfrm flipH="1">
              <a:off x="1553925" y="2267313"/>
              <a:ext cx="61750" cy="44525"/>
            </a:xfrm>
            <a:custGeom>
              <a:rect b="b" l="l" r="r" t="t"/>
              <a:pathLst>
                <a:path extrusionOk="0" h="1781" w="2470">
                  <a:moveTo>
                    <a:pt x="2203" y="1"/>
                  </a:moveTo>
                  <a:cubicBezTo>
                    <a:pt x="1569" y="468"/>
                    <a:pt x="802" y="701"/>
                    <a:pt x="1" y="701"/>
                  </a:cubicBezTo>
                  <a:cubicBezTo>
                    <a:pt x="268" y="1101"/>
                    <a:pt x="635" y="1435"/>
                    <a:pt x="1068" y="1668"/>
                  </a:cubicBezTo>
                  <a:cubicBezTo>
                    <a:pt x="1244" y="1743"/>
                    <a:pt x="1437" y="1781"/>
                    <a:pt x="1636" y="1781"/>
                  </a:cubicBezTo>
                  <a:cubicBezTo>
                    <a:pt x="1702" y="1781"/>
                    <a:pt x="1769" y="1777"/>
                    <a:pt x="1836" y="1768"/>
                  </a:cubicBezTo>
                  <a:cubicBezTo>
                    <a:pt x="2403" y="1668"/>
                    <a:pt x="2469" y="1135"/>
                    <a:pt x="2403" y="701"/>
                  </a:cubicBezTo>
                  <a:cubicBezTo>
                    <a:pt x="2369" y="468"/>
                    <a:pt x="2303" y="234"/>
                    <a:pt x="22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259"/>
            <p:cNvSpPr/>
            <p:nvPr/>
          </p:nvSpPr>
          <p:spPr>
            <a:xfrm flipH="1">
              <a:off x="1553925" y="2284788"/>
              <a:ext cx="35050" cy="27050"/>
            </a:xfrm>
            <a:custGeom>
              <a:rect b="b" l="l" r="r" t="t"/>
              <a:pathLst>
                <a:path extrusionOk="0" h="1082" w="1402">
                  <a:moveTo>
                    <a:pt x="1261" y="0"/>
                  </a:moveTo>
                  <a:cubicBezTo>
                    <a:pt x="660" y="0"/>
                    <a:pt x="161" y="392"/>
                    <a:pt x="0" y="969"/>
                  </a:cubicBezTo>
                  <a:cubicBezTo>
                    <a:pt x="176" y="1044"/>
                    <a:pt x="369" y="1082"/>
                    <a:pt x="568" y="1082"/>
                  </a:cubicBezTo>
                  <a:cubicBezTo>
                    <a:pt x="634" y="1082"/>
                    <a:pt x="701" y="1078"/>
                    <a:pt x="768" y="1069"/>
                  </a:cubicBezTo>
                  <a:cubicBezTo>
                    <a:pt x="1335" y="969"/>
                    <a:pt x="1401" y="436"/>
                    <a:pt x="1335" y="2"/>
                  </a:cubicBezTo>
                  <a:cubicBezTo>
                    <a:pt x="1310" y="1"/>
                    <a:pt x="1286" y="0"/>
                    <a:pt x="1261" y="0"/>
                  </a:cubicBezTo>
                  <a:close/>
                </a:path>
              </a:pathLst>
            </a:custGeom>
            <a:solidFill>
              <a:srgbClr val="FF9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259"/>
            <p:cNvSpPr/>
            <p:nvPr/>
          </p:nvSpPr>
          <p:spPr>
            <a:xfrm flipH="1">
              <a:off x="1169475" y="1797613"/>
              <a:ext cx="584525" cy="367150"/>
            </a:xfrm>
            <a:custGeom>
              <a:rect b="b" l="l" r="r" t="t"/>
              <a:pathLst>
                <a:path extrusionOk="0" h="14686" w="23381">
                  <a:moveTo>
                    <a:pt x="11034" y="0"/>
                  </a:moveTo>
                  <a:cubicBezTo>
                    <a:pt x="8911" y="0"/>
                    <a:pt x="6535" y="592"/>
                    <a:pt x="4533" y="2177"/>
                  </a:cubicBezTo>
                  <a:cubicBezTo>
                    <a:pt x="544" y="5335"/>
                    <a:pt x="0" y="10216"/>
                    <a:pt x="294" y="10216"/>
                  </a:cubicBezTo>
                  <a:cubicBezTo>
                    <a:pt x="295" y="10216"/>
                    <a:pt x="296" y="10216"/>
                    <a:pt x="297" y="10216"/>
                  </a:cubicBezTo>
                  <a:cubicBezTo>
                    <a:pt x="3032" y="9749"/>
                    <a:pt x="8769" y="6413"/>
                    <a:pt x="8770" y="6413"/>
                  </a:cubicBezTo>
                  <a:lnTo>
                    <a:pt x="8770" y="6413"/>
                  </a:lnTo>
                  <a:cubicBezTo>
                    <a:pt x="7969" y="7547"/>
                    <a:pt x="4733" y="8881"/>
                    <a:pt x="4934" y="9015"/>
                  </a:cubicBezTo>
                  <a:cubicBezTo>
                    <a:pt x="4976" y="9057"/>
                    <a:pt x="5099" y="9083"/>
                    <a:pt x="5295" y="9083"/>
                  </a:cubicBezTo>
                  <a:cubicBezTo>
                    <a:pt x="5866" y="9083"/>
                    <a:pt x="7055" y="8869"/>
                    <a:pt x="8670" y="8248"/>
                  </a:cubicBezTo>
                  <a:cubicBezTo>
                    <a:pt x="10871" y="7414"/>
                    <a:pt x="13340" y="5246"/>
                    <a:pt x="13340" y="5246"/>
                  </a:cubicBezTo>
                  <a:cubicBezTo>
                    <a:pt x="13841" y="9460"/>
                    <a:pt x="15800" y="11878"/>
                    <a:pt x="15927" y="11878"/>
                  </a:cubicBezTo>
                  <a:cubicBezTo>
                    <a:pt x="15944" y="11878"/>
                    <a:pt x="15929" y="11836"/>
                    <a:pt x="15875" y="11750"/>
                  </a:cubicBezTo>
                  <a:cubicBezTo>
                    <a:pt x="15638" y="11362"/>
                    <a:pt x="15282" y="9828"/>
                    <a:pt x="14988" y="8407"/>
                  </a:cubicBezTo>
                  <a:lnTo>
                    <a:pt x="14988" y="8407"/>
                  </a:lnTo>
                  <a:cubicBezTo>
                    <a:pt x="16172" y="12542"/>
                    <a:pt x="18745" y="14686"/>
                    <a:pt x="19791" y="14686"/>
                  </a:cubicBezTo>
                  <a:cubicBezTo>
                    <a:pt x="19798" y="14686"/>
                    <a:pt x="19804" y="14686"/>
                    <a:pt x="19811" y="14686"/>
                  </a:cubicBezTo>
                  <a:cubicBezTo>
                    <a:pt x="21145" y="14619"/>
                    <a:pt x="23380" y="7380"/>
                    <a:pt x="20778" y="4445"/>
                  </a:cubicBezTo>
                  <a:cubicBezTo>
                    <a:pt x="18176" y="1476"/>
                    <a:pt x="16008" y="1376"/>
                    <a:pt x="16008" y="1376"/>
                  </a:cubicBezTo>
                  <a:cubicBezTo>
                    <a:pt x="15024" y="592"/>
                    <a:pt x="13156" y="0"/>
                    <a:pt x="110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259"/>
            <p:cNvSpPr/>
            <p:nvPr/>
          </p:nvSpPr>
          <p:spPr>
            <a:xfrm flipH="1">
              <a:off x="1160325" y="2135188"/>
              <a:ext cx="150950" cy="178250"/>
            </a:xfrm>
            <a:custGeom>
              <a:rect b="b" l="l" r="r" t="t"/>
              <a:pathLst>
                <a:path extrusionOk="0" h="7130" w="6038">
                  <a:moveTo>
                    <a:pt x="3905" y="1"/>
                  </a:moveTo>
                  <a:cubicBezTo>
                    <a:pt x="2338" y="1"/>
                    <a:pt x="467" y="2984"/>
                    <a:pt x="467" y="2984"/>
                  </a:cubicBezTo>
                  <a:lnTo>
                    <a:pt x="0" y="6019"/>
                  </a:lnTo>
                  <a:cubicBezTo>
                    <a:pt x="334" y="6711"/>
                    <a:pt x="1026" y="7130"/>
                    <a:pt x="1746" y="7130"/>
                  </a:cubicBezTo>
                  <a:cubicBezTo>
                    <a:pt x="2034" y="7130"/>
                    <a:pt x="2326" y="7063"/>
                    <a:pt x="2602" y="6920"/>
                  </a:cubicBezTo>
                  <a:cubicBezTo>
                    <a:pt x="4437" y="6119"/>
                    <a:pt x="6038" y="916"/>
                    <a:pt x="4403" y="115"/>
                  </a:cubicBezTo>
                  <a:cubicBezTo>
                    <a:pt x="4243" y="36"/>
                    <a:pt x="4075" y="1"/>
                    <a:pt x="3905"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259"/>
            <p:cNvSpPr/>
            <p:nvPr/>
          </p:nvSpPr>
          <p:spPr>
            <a:xfrm flipH="1">
              <a:off x="1212850" y="2175588"/>
              <a:ext cx="75075" cy="112750"/>
            </a:xfrm>
            <a:custGeom>
              <a:rect b="b" l="l" r="r" t="t"/>
              <a:pathLst>
                <a:path extrusionOk="0" h="4510" w="3003">
                  <a:moveTo>
                    <a:pt x="2969" y="0"/>
                  </a:moveTo>
                  <a:cubicBezTo>
                    <a:pt x="1201" y="234"/>
                    <a:pt x="0" y="2669"/>
                    <a:pt x="134" y="4337"/>
                  </a:cubicBezTo>
                  <a:cubicBezTo>
                    <a:pt x="100" y="4337"/>
                    <a:pt x="100" y="4370"/>
                    <a:pt x="134" y="4370"/>
                  </a:cubicBezTo>
                  <a:cubicBezTo>
                    <a:pt x="93" y="4452"/>
                    <a:pt x="166" y="4509"/>
                    <a:pt x="236" y="4509"/>
                  </a:cubicBezTo>
                  <a:cubicBezTo>
                    <a:pt x="279" y="4509"/>
                    <a:pt x="321" y="4488"/>
                    <a:pt x="334" y="4437"/>
                  </a:cubicBezTo>
                  <a:cubicBezTo>
                    <a:pt x="501" y="4070"/>
                    <a:pt x="701" y="3703"/>
                    <a:pt x="901" y="3369"/>
                  </a:cubicBezTo>
                  <a:cubicBezTo>
                    <a:pt x="1139" y="3053"/>
                    <a:pt x="1501" y="2861"/>
                    <a:pt x="1874" y="2861"/>
                  </a:cubicBezTo>
                  <a:cubicBezTo>
                    <a:pt x="1972" y="2861"/>
                    <a:pt x="2071" y="2874"/>
                    <a:pt x="2169" y="2902"/>
                  </a:cubicBezTo>
                  <a:cubicBezTo>
                    <a:pt x="2202" y="2902"/>
                    <a:pt x="2235" y="2836"/>
                    <a:pt x="2202" y="2836"/>
                  </a:cubicBezTo>
                  <a:cubicBezTo>
                    <a:pt x="1971" y="2685"/>
                    <a:pt x="1755" y="2619"/>
                    <a:pt x="1557" y="2619"/>
                  </a:cubicBezTo>
                  <a:cubicBezTo>
                    <a:pt x="1185" y="2619"/>
                    <a:pt x="874" y="2854"/>
                    <a:pt x="634" y="3203"/>
                  </a:cubicBezTo>
                  <a:cubicBezTo>
                    <a:pt x="1068" y="1902"/>
                    <a:pt x="1702" y="634"/>
                    <a:pt x="2969" y="67"/>
                  </a:cubicBezTo>
                  <a:cubicBezTo>
                    <a:pt x="3002" y="34"/>
                    <a:pt x="3002" y="0"/>
                    <a:pt x="296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259"/>
            <p:cNvSpPr/>
            <p:nvPr/>
          </p:nvSpPr>
          <p:spPr>
            <a:xfrm flipH="1">
              <a:off x="685800" y="2608388"/>
              <a:ext cx="629100" cy="915900"/>
            </a:xfrm>
            <a:custGeom>
              <a:rect b="b" l="l" r="r" t="t"/>
              <a:pathLst>
                <a:path extrusionOk="0" h="36636" w="25164">
                  <a:moveTo>
                    <a:pt x="3419" y="1"/>
                  </a:moveTo>
                  <a:cubicBezTo>
                    <a:pt x="1292" y="1"/>
                    <a:pt x="1" y="2463"/>
                    <a:pt x="579" y="6038"/>
                  </a:cubicBezTo>
                  <a:cubicBezTo>
                    <a:pt x="1713" y="12910"/>
                    <a:pt x="6283" y="27253"/>
                    <a:pt x="8985" y="32057"/>
                  </a:cubicBezTo>
                  <a:cubicBezTo>
                    <a:pt x="10769" y="35274"/>
                    <a:pt x="13191" y="36636"/>
                    <a:pt x="15552" y="36636"/>
                  </a:cubicBezTo>
                  <a:cubicBezTo>
                    <a:pt x="18135" y="36636"/>
                    <a:pt x="20645" y="35005"/>
                    <a:pt x="22161" y="32390"/>
                  </a:cubicBezTo>
                  <a:cubicBezTo>
                    <a:pt x="25163" y="27153"/>
                    <a:pt x="12187" y="7873"/>
                    <a:pt x="7584" y="2536"/>
                  </a:cubicBezTo>
                  <a:cubicBezTo>
                    <a:pt x="6055" y="767"/>
                    <a:pt x="4607" y="1"/>
                    <a:pt x="3419"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259"/>
            <p:cNvSpPr/>
            <p:nvPr/>
          </p:nvSpPr>
          <p:spPr>
            <a:xfrm flipH="1">
              <a:off x="850100" y="2583963"/>
              <a:ext cx="486900" cy="514800"/>
            </a:xfrm>
            <a:custGeom>
              <a:rect b="b" l="l" r="r" t="t"/>
              <a:pathLst>
                <a:path extrusionOk="0" h="20592" w="19476">
                  <a:moveTo>
                    <a:pt x="3806" y="0"/>
                  </a:moveTo>
                  <a:cubicBezTo>
                    <a:pt x="1459" y="0"/>
                    <a:pt x="1" y="2242"/>
                    <a:pt x="863" y="7749"/>
                  </a:cubicBezTo>
                  <a:cubicBezTo>
                    <a:pt x="1530" y="12119"/>
                    <a:pt x="2630" y="16422"/>
                    <a:pt x="4165" y="20592"/>
                  </a:cubicBezTo>
                  <a:lnTo>
                    <a:pt x="19476" y="14954"/>
                  </a:lnTo>
                  <a:cubicBezTo>
                    <a:pt x="19476" y="14954"/>
                    <a:pt x="10870" y="3213"/>
                    <a:pt x="6900" y="978"/>
                  </a:cubicBezTo>
                  <a:cubicBezTo>
                    <a:pt x="5789" y="347"/>
                    <a:pt x="4729" y="0"/>
                    <a:pt x="3806"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259"/>
            <p:cNvSpPr/>
            <p:nvPr/>
          </p:nvSpPr>
          <p:spPr>
            <a:xfrm flipH="1">
              <a:off x="916800" y="2903613"/>
              <a:ext cx="316100" cy="119275"/>
            </a:xfrm>
            <a:custGeom>
              <a:rect b="b" l="l" r="r" t="t"/>
              <a:pathLst>
                <a:path extrusionOk="0" h="4771" w="12644">
                  <a:moveTo>
                    <a:pt x="12577" y="0"/>
                  </a:moveTo>
                  <a:cubicBezTo>
                    <a:pt x="11743" y="267"/>
                    <a:pt x="10909" y="500"/>
                    <a:pt x="10075" y="767"/>
                  </a:cubicBezTo>
                  <a:cubicBezTo>
                    <a:pt x="9241" y="1068"/>
                    <a:pt x="8440" y="1334"/>
                    <a:pt x="7640" y="1635"/>
                  </a:cubicBezTo>
                  <a:cubicBezTo>
                    <a:pt x="6005" y="2268"/>
                    <a:pt x="4371" y="2869"/>
                    <a:pt x="2736" y="3503"/>
                  </a:cubicBezTo>
                  <a:cubicBezTo>
                    <a:pt x="1836" y="3870"/>
                    <a:pt x="935" y="4270"/>
                    <a:pt x="34" y="4703"/>
                  </a:cubicBezTo>
                  <a:cubicBezTo>
                    <a:pt x="1" y="4703"/>
                    <a:pt x="1" y="4770"/>
                    <a:pt x="34" y="4770"/>
                  </a:cubicBezTo>
                  <a:cubicBezTo>
                    <a:pt x="3370" y="3803"/>
                    <a:pt x="6606" y="2535"/>
                    <a:pt x="9808" y="1268"/>
                  </a:cubicBezTo>
                  <a:cubicBezTo>
                    <a:pt x="10742" y="901"/>
                    <a:pt x="11643" y="434"/>
                    <a:pt x="12577" y="67"/>
                  </a:cubicBezTo>
                  <a:cubicBezTo>
                    <a:pt x="12643" y="33"/>
                    <a:pt x="12610" y="0"/>
                    <a:pt x="1257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259"/>
            <p:cNvSpPr/>
            <p:nvPr/>
          </p:nvSpPr>
          <p:spPr>
            <a:xfrm flipH="1">
              <a:off x="1210350" y="2795063"/>
              <a:ext cx="103025" cy="312050"/>
            </a:xfrm>
            <a:custGeom>
              <a:rect b="b" l="l" r="r" t="t"/>
              <a:pathLst>
                <a:path extrusionOk="0" h="12482" w="4121">
                  <a:moveTo>
                    <a:pt x="179" y="0"/>
                  </a:moveTo>
                  <a:cubicBezTo>
                    <a:pt x="151" y="0"/>
                    <a:pt x="118" y="20"/>
                    <a:pt x="118" y="39"/>
                  </a:cubicBezTo>
                  <a:cubicBezTo>
                    <a:pt x="284" y="1173"/>
                    <a:pt x="451" y="2307"/>
                    <a:pt x="651" y="3408"/>
                  </a:cubicBezTo>
                  <a:cubicBezTo>
                    <a:pt x="418" y="2874"/>
                    <a:pt x="218" y="2341"/>
                    <a:pt x="51" y="1807"/>
                  </a:cubicBezTo>
                  <a:cubicBezTo>
                    <a:pt x="68" y="1790"/>
                    <a:pt x="51" y="1782"/>
                    <a:pt x="34" y="1782"/>
                  </a:cubicBezTo>
                  <a:cubicBezTo>
                    <a:pt x="18" y="1782"/>
                    <a:pt x="1" y="1790"/>
                    <a:pt x="18" y="1807"/>
                  </a:cubicBezTo>
                  <a:cubicBezTo>
                    <a:pt x="218" y="2474"/>
                    <a:pt x="451" y="3141"/>
                    <a:pt x="718" y="3775"/>
                  </a:cubicBezTo>
                  <a:cubicBezTo>
                    <a:pt x="885" y="5877"/>
                    <a:pt x="2786" y="12481"/>
                    <a:pt x="2820" y="12481"/>
                  </a:cubicBezTo>
                  <a:cubicBezTo>
                    <a:pt x="3253" y="12281"/>
                    <a:pt x="3687" y="12048"/>
                    <a:pt x="4087" y="11814"/>
                  </a:cubicBezTo>
                  <a:cubicBezTo>
                    <a:pt x="4121" y="11814"/>
                    <a:pt x="4121" y="11781"/>
                    <a:pt x="4054" y="11781"/>
                  </a:cubicBezTo>
                  <a:cubicBezTo>
                    <a:pt x="3754" y="11847"/>
                    <a:pt x="3453" y="11948"/>
                    <a:pt x="3187" y="12081"/>
                  </a:cubicBezTo>
                  <a:cubicBezTo>
                    <a:pt x="2753" y="11147"/>
                    <a:pt x="1786" y="7177"/>
                    <a:pt x="1552" y="6177"/>
                  </a:cubicBezTo>
                  <a:cubicBezTo>
                    <a:pt x="1085" y="4142"/>
                    <a:pt x="718" y="2074"/>
                    <a:pt x="218" y="39"/>
                  </a:cubicBezTo>
                  <a:cubicBezTo>
                    <a:pt x="218" y="11"/>
                    <a:pt x="200" y="0"/>
                    <a:pt x="17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259"/>
            <p:cNvSpPr/>
            <p:nvPr/>
          </p:nvSpPr>
          <p:spPr>
            <a:xfrm flipH="1">
              <a:off x="1140300" y="2083013"/>
              <a:ext cx="374450" cy="557100"/>
            </a:xfrm>
            <a:custGeom>
              <a:rect b="b" l="l" r="r" t="t"/>
              <a:pathLst>
                <a:path extrusionOk="0" h="22284" w="14978">
                  <a:moveTo>
                    <a:pt x="5871" y="1"/>
                  </a:moveTo>
                  <a:cubicBezTo>
                    <a:pt x="5271" y="67"/>
                    <a:pt x="4737" y="468"/>
                    <a:pt x="4537" y="1035"/>
                  </a:cubicBezTo>
                  <a:lnTo>
                    <a:pt x="200" y="19615"/>
                  </a:lnTo>
                  <a:cubicBezTo>
                    <a:pt x="0" y="20182"/>
                    <a:pt x="300" y="20615"/>
                    <a:pt x="834" y="20615"/>
                  </a:cubicBezTo>
                  <a:lnTo>
                    <a:pt x="9140" y="22283"/>
                  </a:lnTo>
                  <a:cubicBezTo>
                    <a:pt x="9740" y="22250"/>
                    <a:pt x="10241" y="21850"/>
                    <a:pt x="10441" y="21282"/>
                  </a:cubicBezTo>
                  <a:lnTo>
                    <a:pt x="14811" y="2669"/>
                  </a:lnTo>
                  <a:cubicBezTo>
                    <a:pt x="14978" y="2135"/>
                    <a:pt x="14711" y="1702"/>
                    <a:pt x="14177" y="1702"/>
                  </a:cubicBezTo>
                  <a:lnTo>
                    <a:pt x="5871" y="1"/>
                  </a:ln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259"/>
            <p:cNvSpPr/>
            <p:nvPr/>
          </p:nvSpPr>
          <p:spPr>
            <a:xfrm flipH="1">
              <a:off x="1121950" y="2086363"/>
              <a:ext cx="374450" cy="556250"/>
            </a:xfrm>
            <a:custGeom>
              <a:rect b="b" l="l" r="r" t="t"/>
              <a:pathLst>
                <a:path extrusionOk="0" h="22250" w="14978">
                  <a:moveTo>
                    <a:pt x="5838" y="0"/>
                  </a:moveTo>
                  <a:cubicBezTo>
                    <a:pt x="5237" y="33"/>
                    <a:pt x="4737" y="434"/>
                    <a:pt x="4537" y="1001"/>
                  </a:cubicBezTo>
                  <a:lnTo>
                    <a:pt x="200" y="19581"/>
                  </a:lnTo>
                  <a:cubicBezTo>
                    <a:pt x="0" y="20148"/>
                    <a:pt x="267" y="20581"/>
                    <a:pt x="801" y="20581"/>
                  </a:cubicBezTo>
                  <a:lnTo>
                    <a:pt x="9140" y="22249"/>
                  </a:lnTo>
                  <a:cubicBezTo>
                    <a:pt x="9707" y="22216"/>
                    <a:pt x="10241" y="21816"/>
                    <a:pt x="10441" y="21249"/>
                  </a:cubicBezTo>
                  <a:lnTo>
                    <a:pt x="14777" y="2669"/>
                  </a:lnTo>
                  <a:cubicBezTo>
                    <a:pt x="14977" y="2102"/>
                    <a:pt x="14677" y="1668"/>
                    <a:pt x="14143" y="1668"/>
                  </a:cubicBezTo>
                  <a:lnTo>
                    <a:pt x="5838" y="0"/>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259"/>
            <p:cNvSpPr/>
            <p:nvPr/>
          </p:nvSpPr>
          <p:spPr>
            <a:xfrm flipH="1">
              <a:off x="1317100" y="2110538"/>
              <a:ext cx="49225" cy="42000"/>
            </a:xfrm>
            <a:custGeom>
              <a:rect b="b" l="l" r="r" t="t"/>
              <a:pathLst>
                <a:path extrusionOk="0" h="1680" w="1969">
                  <a:moveTo>
                    <a:pt x="1168" y="0"/>
                  </a:moveTo>
                  <a:cubicBezTo>
                    <a:pt x="401" y="0"/>
                    <a:pt x="1" y="901"/>
                    <a:pt x="534" y="1435"/>
                  </a:cubicBezTo>
                  <a:cubicBezTo>
                    <a:pt x="704" y="1605"/>
                    <a:pt x="911" y="1680"/>
                    <a:pt x="1115" y="1680"/>
                  </a:cubicBezTo>
                  <a:cubicBezTo>
                    <a:pt x="1550" y="1680"/>
                    <a:pt x="1969" y="1335"/>
                    <a:pt x="1969" y="834"/>
                  </a:cubicBezTo>
                  <a:cubicBezTo>
                    <a:pt x="1969" y="367"/>
                    <a:pt x="1602" y="0"/>
                    <a:pt x="11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259"/>
            <p:cNvSpPr/>
            <p:nvPr/>
          </p:nvSpPr>
          <p:spPr>
            <a:xfrm flipH="1">
              <a:off x="697475" y="2649313"/>
              <a:ext cx="508825" cy="870325"/>
            </a:xfrm>
            <a:custGeom>
              <a:rect b="b" l="l" r="r" t="t"/>
              <a:pathLst>
                <a:path extrusionOk="0" h="34813" w="20353">
                  <a:moveTo>
                    <a:pt x="13512" y="0"/>
                  </a:moveTo>
                  <a:cubicBezTo>
                    <a:pt x="8433" y="0"/>
                    <a:pt x="0" y="1809"/>
                    <a:pt x="71" y="3701"/>
                  </a:cubicBezTo>
                  <a:cubicBezTo>
                    <a:pt x="204" y="6936"/>
                    <a:pt x="1539" y="22281"/>
                    <a:pt x="6843" y="32121"/>
                  </a:cubicBezTo>
                  <a:cubicBezTo>
                    <a:pt x="7887" y="34055"/>
                    <a:pt x="9599" y="34813"/>
                    <a:pt x="11369" y="34813"/>
                  </a:cubicBezTo>
                  <a:cubicBezTo>
                    <a:pt x="14181" y="34813"/>
                    <a:pt x="17142" y="32902"/>
                    <a:pt x="17817" y="30753"/>
                  </a:cubicBezTo>
                  <a:cubicBezTo>
                    <a:pt x="20352" y="22481"/>
                    <a:pt x="18784" y="8704"/>
                    <a:pt x="17250" y="1032"/>
                  </a:cubicBezTo>
                  <a:cubicBezTo>
                    <a:pt x="17114" y="304"/>
                    <a:pt x="15595" y="0"/>
                    <a:pt x="13512"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259"/>
            <p:cNvSpPr/>
            <p:nvPr/>
          </p:nvSpPr>
          <p:spPr>
            <a:xfrm flipH="1">
              <a:off x="757525" y="2073088"/>
              <a:ext cx="559875" cy="693775"/>
            </a:xfrm>
            <a:custGeom>
              <a:rect b="b" l="l" r="r" t="t"/>
              <a:pathLst>
                <a:path extrusionOk="0" h="27751" w="22395">
                  <a:moveTo>
                    <a:pt x="3906" y="0"/>
                  </a:moveTo>
                  <a:cubicBezTo>
                    <a:pt x="1700" y="0"/>
                    <a:pt x="1" y="983"/>
                    <a:pt x="2947" y="3266"/>
                  </a:cubicBezTo>
                  <a:cubicBezTo>
                    <a:pt x="5749" y="5468"/>
                    <a:pt x="8218" y="6002"/>
                    <a:pt x="9619" y="7603"/>
                  </a:cubicBezTo>
                  <a:cubicBezTo>
                    <a:pt x="9619" y="7603"/>
                    <a:pt x="3915" y="9137"/>
                    <a:pt x="3114" y="11939"/>
                  </a:cubicBezTo>
                  <a:cubicBezTo>
                    <a:pt x="2414" y="14374"/>
                    <a:pt x="1913" y="16876"/>
                    <a:pt x="1546" y="19378"/>
                  </a:cubicBezTo>
                  <a:cubicBezTo>
                    <a:pt x="2013" y="19545"/>
                    <a:pt x="2447" y="19678"/>
                    <a:pt x="2914" y="19811"/>
                  </a:cubicBezTo>
                  <a:cubicBezTo>
                    <a:pt x="2680" y="22247"/>
                    <a:pt x="3247" y="24682"/>
                    <a:pt x="4548" y="26750"/>
                  </a:cubicBezTo>
                  <a:lnTo>
                    <a:pt x="21527" y="27751"/>
                  </a:lnTo>
                  <a:cubicBezTo>
                    <a:pt x="22361" y="24081"/>
                    <a:pt x="22395" y="20312"/>
                    <a:pt x="21661" y="16643"/>
                  </a:cubicBezTo>
                  <a:cubicBezTo>
                    <a:pt x="20793" y="12640"/>
                    <a:pt x="17891" y="4167"/>
                    <a:pt x="6283" y="364"/>
                  </a:cubicBezTo>
                  <a:cubicBezTo>
                    <a:pt x="5552" y="127"/>
                    <a:pt x="4697" y="0"/>
                    <a:pt x="3906"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259"/>
            <p:cNvSpPr/>
            <p:nvPr/>
          </p:nvSpPr>
          <p:spPr>
            <a:xfrm flipH="1">
              <a:off x="812575" y="2239113"/>
              <a:ext cx="599600" cy="382225"/>
            </a:xfrm>
            <a:custGeom>
              <a:rect b="b" l="l" r="r" t="t"/>
              <a:pathLst>
                <a:path extrusionOk="0" h="15289" w="23984">
                  <a:moveTo>
                    <a:pt x="6277" y="0"/>
                  </a:moveTo>
                  <a:cubicBezTo>
                    <a:pt x="3769" y="0"/>
                    <a:pt x="1707" y="509"/>
                    <a:pt x="1301" y="1962"/>
                  </a:cubicBezTo>
                  <a:cubicBezTo>
                    <a:pt x="634" y="4231"/>
                    <a:pt x="3836" y="4998"/>
                    <a:pt x="3836" y="4998"/>
                  </a:cubicBezTo>
                  <a:cubicBezTo>
                    <a:pt x="3836" y="4998"/>
                    <a:pt x="234" y="5231"/>
                    <a:pt x="100" y="7400"/>
                  </a:cubicBezTo>
                  <a:cubicBezTo>
                    <a:pt x="0" y="9401"/>
                    <a:pt x="2469" y="9835"/>
                    <a:pt x="2469" y="9835"/>
                  </a:cubicBezTo>
                  <a:cubicBezTo>
                    <a:pt x="2469" y="9835"/>
                    <a:pt x="334" y="10335"/>
                    <a:pt x="567" y="12303"/>
                  </a:cubicBezTo>
                  <a:cubicBezTo>
                    <a:pt x="901" y="14638"/>
                    <a:pt x="5337" y="13170"/>
                    <a:pt x="7706" y="15272"/>
                  </a:cubicBezTo>
                  <a:cubicBezTo>
                    <a:pt x="7719" y="15283"/>
                    <a:pt x="7740" y="15289"/>
                    <a:pt x="7771" y="15289"/>
                  </a:cubicBezTo>
                  <a:cubicBezTo>
                    <a:pt x="8993" y="15289"/>
                    <a:pt x="23984" y="6332"/>
                    <a:pt x="23984" y="6332"/>
                  </a:cubicBezTo>
                  <a:cubicBezTo>
                    <a:pt x="22283" y="5065"/>
                    <a:pt x="18580" y="2396"/>
                    <a:pt x="14777" y="1329"/>
                  </a:cubicBezTo>
                  <a:cubicBezTo>
                    <a:pt x="12544" y="655"/>
                    <a:pt x="9122" y="0"/>
                    <a:pt x="6277"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259"/>
            <p:cNvSpPr/>
            <p:nvPr/>
          </p:nvSpPr>
          <p:spPr>
            <a:xfrm flipH="1">
              <a:off x="1056075" y="2352838"/>
              <a:ext cx="261875" cy="36250"/>
            </a:xfrm>
            <a:custGeom>
              <a:rect b="b" l="l" r="r" t="t"/>
              <a:pathLst>
                <a:path extrusionOk="0" h="1450" w="10475">
                  <a:moveTo>
                    <a:pt x="3463" y="1"/>
                  </a:moveTo>
                  <a:cubicBezTo>
                    <a:pt x="2341" y="1"/>
                    <a:pt x="1205" y="112"/>
                    <a:pt x="134" y="382"/>
                  </a:cubicBezTo>
                  <a:cubicBezTo>
                    <a:pt x="34" y="382"/>
                    <a:pt x="0" y="482"/>
                    <a:pt x="101" y="482"/>
                  </a:cubicBezTo>
                  <a:cubicBezTo>
                    <a:pt x="503" y="471"/>
                    <a:pt x="905" y="465"/>
                    <a:pt x="1307" y="465"/>
                  </a:cubicBezTo>
                  <a:cubicBezTo>
                    <a:pt x="4373" y="465"/>
                    <a:pt x="7433" y="801"/>
                    <a:pt x="10441" y="1450"/>
                  </a:cubicBezTo>
                  <a:cubicBezTo>
                    <a:pt x="10475" y="1450"/>
                    <a:pt x="10475" y="1416"/>
                    <a:pt x="10475" y="1416"/>
                  </a:cubicBezTo>
                  <a:cubicBezTo>
                    <a:pt x="9152" y="743"/>
                    <a:pt x="6357" y="1"/>
                    <a:pt x="346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259"/>
            <p:cNvSpPr/>
            <p:nvPr/>
          </p:nvSpPr>
          <p:spPr>
            <a:xfrm flipH="1">
              <a:off x="1089425" y="2469513"/>
              <a:ext cx="263550" cy="24650"/>
            </a:xfrm>
            <a:custGeom>
              <a:rect b="b" l="l" r="r" t="t"/>
              <a:pathLst>
                <a:path extrusionOk="0" h="986" w="10542">
                  <a:moveTo>
                    <a:pt x="4239" y="1"/>
                  </a:moveTo>
                  <a:cubicBezTo>
                    <a:pt x="2854" y="1"/>
                    <a:pt x="1419" y="144"/>
                    <a:pt x="101" y="519"/>
                  </a:cubicBezTo>
                  <a:cubicBezTo>
                    <a:pt x="34" y="552"/>
                    <a:pt x="0" y="619"/>
                    <a:pt x="101" y="619"/>
                  </a:cubicBezTo>
                  <a:cubicBezTo>
                    <a:pt x="1273" y="529"/>
                    <a:pt x="2450" y="484"/>
                    <a:pt x="3627" y="484"/>
                  </a:cubicBezTo>
                  <a:cubicBezTo>
                    <a:pt x="5930" y="484"/>
                    <a:pt x="8234" y="655"/>
                    <a:pt x="10508" y="986"/>
                  </a:cubicBezTo>
                  <a:cubicBezTo>
                    <a:pt x="10541" y="986"/>
                    <a:pt x="10541" y="952"/>
                    <a:pt x="10508" y="952"/>
                  </a:cubicBezTo>
                  <a:cubicBezTo>
                    <a:pt x="9409" y="535"/>
                    <a:pt x="6918" y="1"/>
                    <a:pt x="42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259"/>
            <p:cNvSpPr/>
            <p:nvPr/>
          </p:nvSpPr>
          <p:spPr>
            <a:xfrm flipH="1">
              <a:off x="1063575" y="2621938"/>
              <a:ext cx="183500" cy="775750"/>
            </a:xfrm>
            <a:custGeom>
              <a:rect b="b" l="l" r="r" t="t"/>
              <a:pathLst>
                <a:path extrusionOk="0" h="31030" w="7340">
                  <a:moveTo>
                    <a:pt x="55" y="1"/>
                  </a:moveTo>
                  <a:cubicBezTo>
                    <a:pt x="43" y="1"/>
                    <a:pt x="34" y="9"/>
                    <a:pt x="34" y="26"/>
                  </a:cubicBezTo>
                  <a:cubicBezTo>
                    <a:pt x="1" y="993"/>
                    <a:pt x="101" y="1994"/>
                    <a:pt x="401" y="2928"/>
                  </a:cubicBezTo>
                  <a:cubicBezTo>
                    <a:pt x="668" y="3728"/>
                    <a:pt x="1102" y="4429"/>
                    <a:pt x="1702" y="5029"/>
                  </a:cubicBezTo>
                  <a:cubicBezTo>
                    <a:pt x="1702" y="5129"/>
                    <a:pt x="1735" y="6697"/>
                    <a:pt x="1769" y="7531"/>
                  </a:cubicBezTo>
                  <a:cubicBezTo>
                    <a:pt x="1835" y="8398"/>
                    <a:pt x="1902" y="9266"/>
                    <a:pt x="2002" y="10133"/>
                  </a:cubicBezTo>
                  <a:cubicBezTo>
                    <a:pt x="2202" y="11868"/>
                    <a:pt x="2436" y="13569"/>
                    <a:pt x="2736" y="15303"/>
                  </a:cubicBezTo>
                  <a:cubicBezTo>
                    <a:pt x="3337" y="18772"/>
                    <a:pt x="4170" y="22175"/>
                    <a:pt x="5238" y="25544"/>
                  </a:cubicBezTo>
                  <a:cubicBezTo>
                    <a:pt x="5238" y="25611"/>
                    <a:pt x="5271" y="25644"/>
                    <a:pt x="5271" y="25711"/>
                  </a:cubicBezTo>
                  <a:lnTo>
                    <a:pt x="5271" y="26078"/>
                  </a:lnTo>
                  <a:cubicBezTo>
                    <a:pt x="5271" y="26378"/>
                    <a:pt x="5305" y="26678"/>
                    <a:pt x="5338" y="27012"/>
                  </a:cubicBezTo>
                  <a:cubicBezTo>
                    <a:pt x="5438" y="27612"/>
                    <a:pt x="5571" y="28213"/>
                    <a:pt x="5805" y="28780"/>
                  </a:cubicBezTo>
                  <a:cubicBezTo>
                    <a:pt x="5788" y="28796"/>
                    <a:pt x="5805" y="28805"/>
                    <a:pt x="5826" y="28805"/>
                  </a:cubicBezTo>
                  <a:cubicBezTo>
                    <a:pt x="5847" y="28805"/>
                    <a:pt x="5872" y="28796"/>
                    <a:pt x="5872" y="28780"/>
                  </a:cubicBezTo>
                  <a:cubicBezTo>
                    <a:pt x="5705" y="28179"/>
                    <a:pt x="5605" y="27579"/>
                    <a:pt x="5571" y="26945"/>
                  </a:cubicBezTo>
                  <a:lnTo>
                    <a:pt x="5471" y="26311"/>
                  </a:lnTo>
                  <a:lnTo>
                    <a:pt x="5471" y="26311"/>
                  </a:lnTo>
                  <a:cubicBezTo>
                    <a:pt x="5705" y="26978"/>
                    <a:pt x="5938" y="27679"/>
                    <a:pt x="6205" y="28346"/>
                  </a:cubicBezTo>
                  <a:cubicBezTo>
                    <a:pt x="6372" y="28813"/>
                    <a:pt x="6539" y="29247"/>
                    <a:pt x="6706" y="29714"/>
                  </a:cubicBezTo>
                  <a:cubicBezTo>
                    <a:pt x="6906" y="30181"/>
                    <a:pt x="7073" y="30614"/>
                    <a:pt x="7273" y="31015"/>
                  </a:cubicBezTo>
                  <a:cubicBezTo>
                    <a:pt x="7273" y="31026"/>
                    <a:pt x="7280" y="31029"/>
                    <a:pt x="7290" y="31029"/>
                  </a:cubicBezTo>
                  <a:cubicBezTo>
                    <a:pt x="7310" y="31029"/>
                    <a:pt x="7339" y="31015"/>
                    <a:pt x="7339" y="31015"/>
                  </a:cubicBezTo>
                  <a:cubicBezTo>
                    <a:pt x="7239" y="30548"/>
                    <a:pt x="7073" y="30147"/>
                    <a:pt x="6939" y="29714"/>
                  </a:cubicBezTo>
                  <a:cubicBezTo>
                    <a:pt x="6839" y="29313"/>
                    <a:pt x="6706" y="28880"/>
                    <a:pt x="6572" y="28513"/>
                  </a:cubicBezTo>
                  <a:cubicBezTo>
                    <a:pt x="6305" y="27679"/>
                    <a:pt x="6038" y="26845"/>
                    <a:pt x="5805" y="26011"/>
                  </a:cubicBezTo>
                  <a:cubicBezTo>
                    <a:pt x="5305" y="24343"/>
                    <a:pt x="4838" y="22642"/>
                    <a:pt x="4437" y="20941"/>
                  </a:cubicBezTo>
                  <a:cubicBezTo>
                    <a:pt x="3603" y="17572"/>
                    <a:pt x="3003" y="14136"/>
                    <a:pt x="2569" y="10667"/>
                  </a:cubicBezTo>
                  <a:cubicBezTo>
                    <a:pt x="2436" y="9699"/>
                    <a:pt x="2336" y="8732"/>
                    <a:pt x="2236" y="7798"/>
                  </a:cubicBezTo>
                  <a:cubicBezTo>
                    <a:pt x="2136" y="6831"/>
                    <a:pt x="2102" y="5830"/>
                    <a:pt x="1936" y="4862"/>
                  </a:cubicBezTo>
                  <a:cubicBezTo>
                    <a:pt x="1936" y="4796"/>
                    <a:pt x="1435" y="4095"/>
                    <a:pt x="1235" y="3728"/>
                  </a:cubicBezTo>
                  <a:cubicBezTo>
                    <a:pt x="1035" y="3328"/>
                    <a:pt x="868" y="2961"/>
                    <a:pt x="735" y="2561"/>
                  </a:cubicBezTo>
                  <a:cubicBezTo>
                    <a:pt x="401" y="1727"/>
                    <a:pt x="201" y="893"/>
                    <a:pt x="101" y="26"/>
                  </a:cubicBezTo>
                  <a:cubicBezTo>
                    <a:pt x="84" y="9"/>
                    <a:pt x="68" y="1"/>
                    <a:pt x="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6" name="Google Shape;5536;p259"/>
          <p:cNvSpPr/>
          <p:nvPr/>
        </p:nvSpPr>
        <p:spPr>
          <a:xfrm>
            <a:off x="3110900" y="4496625"/>
            <a:ext cx="4040400" cy="131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7" name="Shape 1507"/>
        <p:cNvGrpSpPr/>
        <p:nvPr/>
      </p:nvGrpSpPr>
      <p:grpSpPr>
        <a:xfrm>
          <a:off x="0" y="0"/>
          <a:ext cx="0" cy="0"/>
          <a:chOff x="0" y="0"/>
          <a:chExt cx="0" cy="0"/>
        </a:xfrm>
      </p:grpSpPr>
      <p:pic>
        <p:nvPicPr>
          <p:cNvPr id="1508" name="Google Shape;1508;p201"/>
          <p:cNvPicPr preferRelativeResize="0"/>
          <p:nvPr/>
        </p:nvPicPr>
        <p:blipFill>
          <a:blip r:embed="rId4">
            <a:alphaModFix/>
          </a:blip>
          <a:stretch>
            <a:fillRect/>
          </a:stretch>
        </p:blipFill>
        <p:spPr>
          <a:xfrm>
            <a:off x="0" y="0"/>
            <a:ext cx="9143999" cy="5088375"/>
          </a:xfrm>
          <a:prstGeom prst="rect">
            <a:avLst/>
          </a:prstGeom>
          <a:noFill/>
          <a:ln>
            <a:noFill/>
          </a:ln>
        </p:spPr>
      </p:pic>
      <p:sp>
        <p:nvSpPr>
          <p:cNvPr id="1509" name="Google Shape;1509;p201"/>
          <p:cNvSpPr/>
          <p:nvPr/>
        </p:nvSpPr>
        <p:spPr>
          <a:xfrm>
            <a:off x="0" y="3180850"/>
            <a:ext cx="5064600" cy="128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01"/>
          <p:cNvSpPr txBox="1"/>
          <p:nvPr>
            <p:ph type="title"/>
          </p:nvPr>
        </p:nvSpPr>
        <p:spPr>
          <a:xfrm>
            <a:off x="0" y="2785100"/>
            <a:ext cx="4931100" cy="205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Facial Expressions</a:t>
            </a:r>
            <a:endParaRPr/>
          </a:p>
        </p:txBody>
      </p:sp>
      <p:sp>
        <p:nvSpPr>
          <p:cNvPr id="1511" name="Google Shape;1511;p201"/>
          <p:cNvSpPr/>
          <p:nvPr/>
        </p:nvSpPr>
        <p:spPr>
          <a:xfrm rot="-5400000">
            <a:off x="1098150" y="336850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509"/>
                                        </p:tgtEl>
                                        <p:attrNameLst>
                                          <p:attrName>style.visibility</p:attrName>
                                        </p:attrNameLst>
                                      </p:cBhvr>
                                      <p:to>
                                        <p:strVal val="visible"/>
                                      </p:to>
                                    </p:set>
                                    <p:anim calcmode="lin" valueType="num">
                                      <p:cBhvr additive="base">
                                        <p:cTn dur="1000"/>
                                        <p:tgtEl>
                                          <p:spTgt spid="15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11"/>
                                        </p:tgtEl>
                                        <p:attrNameLst>
                                          <p:attrName>style.visibility</p:attrName>
                                        </p:attrNameLst>
                                      </p:cBhvr>
                                      <p:to>
                                        <p:strVal val="visible"/>
                                      </p:to>
                                    </p:set>
                                    <p:anim calcmode="lin" valueType="num">
                                      <p:cBhvr additive="base">
                                        <p:cTn dur="1000"/>
                                        <p:tgtEl>
                                          <p:spTgt spid="15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10"/>
                                        </p:tgtEl>
                                        <p:attrNameLst>
                                          <p:attrName>style.visibility</p:attrName>
                                        </p:attrNameLst>
                                      </p:cBhvr>
                                      <p:to>
                                        <p:strVal val="visible"/>
                                      </p:to>
                                    </p:set>
                                    <p:anim calcmode="lin" valueType="num">
                                      <p:cBhvr additive="base">
                                        <p:cTn dur="1000"/>
                                        <p:tgtEl>
                                          <p:spTgt spid="15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202"/>
          <p:cNvSpPr txBox="1"/>
          <p:nvPr>
            <p:ph type="title"/>
          </p:nvPr>
        </p:nvSpPr>
        <p:spPr>
          <a:xfrm>
            <a:off x="678600" y="527275"/>
            <a:ext cx="26715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sp>
        <p:nvSpPr>
          <p:cNvPr id="1517" name="Google Shape;1517;p202"/>
          <p:cNvSpPr txBox="1"/>
          <p:nvPr>
            <p:ph idx="1" type="body"/>
          </p:nvPr>
        </p:nvSpPr>
        <p:spPr>
          <a:xfrm>
            <a:off x="486850" y="1651363"/>
            <a:ext cx="3360000" cy="11514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sz="1500">
              <a:solidFill>
                <a:srgbClr val="212121"/>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a:solidFill>
                  <a:srgbClr val="212121"/>
                </a:solidFill>
                <a:highlight>
                  <a:srgbClr val="FFFFFF"/>
                </a:highlight>
              </a:rPr>
              <a:t>On the basis of Our expressions we decide in what mood the other person is and then we react accordingly to the information that is conveyed to us</a:t>
            </a:r>
            <a:endParaRPr>
              <a:solidFill>
                <a:srgbClr val="212121"/>
              </a:solidFill>
              <a:highlight>
                <a:srgbClr val="FFFFFF"/>
              </a:highlight>
            </a:endParaRPr>
          </a:p>
          <a:p>
            <a:pPr indent="0" lvl="0" marL="0" rtl="0" algn="ctr">
              <a:spcBef>
                <a:spcPts val="1200"/>
              </a:spcBef>
              <a:spcAft>
                <a:spcPts val="0"/>
              </a:spcAft>
              <a:buNone/>
            </a:pPr>
            <a:r>
              <a:t/>
            </a:r>
            <a:endParaRPr/>
          </a:p>
        </p:txBody>
      </p:sp>
      <p:sp>
        <p:nvSpPr>
          <p:cNvPr id="1518" name="Google Shape;1518;p202"/>
          <p:cNvSpPr/>
          <p:nvPr/>
        </p:nvSpPr>
        <p:spPr>
          <a:xfrm>
            <a:off x="0" y="1172875"/>
            <a:ext cx="3457500" cy="1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9" name="Google Shape;1519;p202"/>
          <p:cNvGrpSpPr/>
          <p:nvPr/>
        </p:nvGrpSpPr>
        <p:grpSpPr>
          <a:xfrm>
            <a:off x="403583" y="3281188"/>
            <a:ext cx="2314923" cy="1718892"/>
            <a:chOff x="1456425" y="1745730"/>
            <a:chExt cx="1824498" cy="1212879"/>
          </a:xfrm>
        </p:grpSpPr>
        <p:sp>
          <p:nvSpPr>
            <p:cNvPr id="1520" name="Google Shape;1520;p202"/>
            <p:cNvSpPr/>
            <p:nvPr/>
          </p:nvSpPr>
          <p:spPr>
            <a:xfrm>
              <a:off x="1862081" y="1884088"/>
              <a:ext cx="77021" cy="64922"/>
            </a:xfrm>
            <a:custGeom>
              <a:rect b="b" l="l" r="r" t="t"/>
              <a:pathLst>
                <a:path extrusionOk="0" h="2082" w="2470">
                  <a:moveTo>
                    <a:pt x="1435" y="0"/>
                  </a:moveTo>
                  <a:cubicBezTo>
                    <a:pt x="468" y="0"/>
                    <a:pt x="1" y="1134"/>
                    <a:pt x="668" y="1768"/>
                  </a:cubicBezTo>
                  <a:cubicBezTo>
                    <a:pt x="885" y="1985"/>
                    <a:pt x="1151" y="2082"/>
                    <a:pt x="1412" y="2082"/>
                  </a:cubicBezTo>
                  <a:cubicBezTo>
                    <a:pt x="1953" y="2082"/>
                    <a:pt x="2469" y="1664"/>
                    <a:pt x="2469" y="1034"/>
                  </a:cubicBezTo>
                  <a:cubicBezTo>
                    <a:pt x="2469" y="467"/>
                    <a:pt x="2002" y="0"/>
                    <a:pt x="1435" y="0"/>
                  </a:cubicBezTo>
                  <a:close/>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02"/>
            <p:cNvSpPr/>
            <p:nvPr/>
          </p:nvSpPr>
          <p:spPr>
            <a:xfrm>
              <a:off x="1868349" y="1930612"/>
              <a:ext cx="761414" cy="941431"/>
            </a:xfrm>
            <a:custGeom>
              <a:rect b="b" l="l" r="r" t="t"/>
              <a:pathLst>
                <a:path extrusionOk="0" h="30191" w="24418">
                  <a:moveTo>
                    <a:pt x="15071" y="1"/>
                  </a:moveTo>
                  <a:cubicBezTo>
                    <a:pt x="14806" y="1"/>
                    <a:pt x="14530" y="14"/>
                    <a:pt x="14244" y="42"/>
                  </a:cubicBezTo>
                  <a:cubicBezTo>
                    <a:pt x="12442" y="209"/>
                    <a:pt x="10941" y="1510"/>
                    <a:pt x="9941" y="2945"/>
                  </a:cubicBezTo>
                  <a:cubicBezTo>
                    <a:pt x="8740" y="4646"/>
                    <a:pt x="8773" y="7248"/>
                    <a:pt x="7439" y="8849"/>
                  </a:cubicBezTo>
                  <a:cubicBezTo>
                    <a:pt x="6271" y="10216"/>
                    <a:pt x="4970" y="10216"/>
                    <a:pt x="3836" y="11651"/>
                  </a:cubicBezTo>
                  <a:cubicBezTo>
                    <a:pt x="3336" y="12285"/>
                    <a:pt x="3002" y="13052"/>
                    <a:pt x="3369" y="14886"/>
                  </a:cubicBezTo>
                  <a:cubicBezTo>
                    <a:pt x="3536" y="15520"/>
                    <a:pt x="3603" y="16521"/>
                    <a:pt x="3202" y="17155"/>
                  </a:cubicBezTo>
                  <a:cubicBezTo>
                    <a:pt x="2669" y="18089"/>
                    <a:pt x="1401" y="18289"/>
                    <a:pt x="801" y="19256"/>
                  </a:cubicBezTo>
                  <a:cubicBezTo>
                    <a:pt x="0" y="20557"/>
                    <a:pt x="200" y="22225"/>
                    <a:pt x="867" y="23559"/>
                  </a:cubicBezTo>
                  <a:cubicBezTo>
                    <a:pt x="2402" y="26595"/>
                    <a:pt x="5838" y="28363"/>
                    <a:pt x="8973" y="29230"/>
                  </a:cubicBezTo>
                  <a:cubicBezTo>
                    <a:pt x="10944" y="29796"/>
                    <a:pt x="13164" y="30191"/>
                    <a:pt x="15345" y="30191"/>
                  </a:cubicBezTo>
                  <a:cubicBezTo>
                    <a:pt x="16635" y="30191"/>
                    <a:pt x="17911" y="30053"/>
                    <a:pt x="19114" y="29730"/>
                  </a:cubicBezTo>
                  <a:cubicBezTo>
                    <a:pt x="20581" y="29363"/>
                    <a:pt x="21882" y="28596"/>
                    <a:pt x="22950" y="27529"/>
                  </a:cubicBezTo>
                  <a:cubicBezTo>
                    <a:pt x="24017" y="26361"/>
                    <a:pt x="24418" y="24994"/>
                    <a:pt x="23817" y="23526"/>
                  </a:cubicBezTo>
                  <a:cubicBezTo>
                    <a:pt x="23350" y="22392"/>
                    <a:pt x="21982" y="21324"/>
                    <a:pt x="22149" y="20390"/>
                  </a:cubicBezTo>
                  <a:cubicBezTo>
                    <a:pt x="22349" y="19490"/>
                    <a:pt x="23250" y="18889"/>
                    <a:pt x="23650" y="18055"/>
                  </a:cubicBezTo>
                  <a:cubicBezTo>
                    <a:pt x="24317" y="16621"/>
                    <a:pt x="23750" y="15287"/>
                    <a:pt x="22916" y="14086"/>
                  </a:cubicBezTo>
                  <a:cubicBezTo>
                    <a:pt x="20915" y="11217"/>
                    <a:pt x="22249" y="8248"/>
                    <a:pt x="21315" y="5013"/>
                  </a:cubicBezTo>
                  <a:cubicBezTo>
                    <a:pt x="20814" y="3258"/>
                    <a:pt x="19193" y="1"/>
                    <a:pt x="150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02"/>
            <p:cNvSpPr/>
            <p:nvPr/>
          </p:nvSpPr>
          <p:spPr>
            <a:xfrm>
              <a:off x="2526771" y="2208606"/>
              <a:ext cx="115469" cy="589037"/>
            </a:xfrm>
            <a:custGeom>
              <a:rect b="b" l="l" r="r" t="t"/>
              <a:pathLst>
                <a:path extrusionOk="0" h="18890" w="3703">
                  <a:moveTo>
                    <a:pt x="267" y="1"/>
                  </a:moveTo>
                  <a:cubicBezTo>
                    <a:pt x="0" y="1668"/>
                    <a:pt x="0" y="3036"/>
                    <a:pt x="1034" y="4404"/>
                  </a:cubicBezTo>
                  <a:cubicBezTo>
                    <a:pt x="2435" y="6238"/>
                    <a:pt x="3703" y="8206"/>
                    <a:pt x="2035" y="10341"/>
                  </a:cubicBezTo>
                  <a:cubicBezTo>
                    <a:pt x="1234" y="11342"/>
                    <a:pt x="134" y="12143"/>
                    <a:pt x="901" y="13477"/>
                  </a:cubicBezTo>
                  <a:cubicBezTo>
                    <a:pt x="1368" y="14311"/>
                    <a:pt x="2235" y="14811"/>
                    <a:pt x="2702" y="15612"/>
                  </a:cubicBezTo>
                  <a:cubicBezTo>
                    <a:pt x="3424" y="16891"/>
                    <a:pt x="2371" y="18816"/>
                    <a:pt x="845" y="18816"/>
                  </a:cubicBezTo>
                  <a:cubicBezTo>
                    <a:pt x="819" y="18816"/>
                    <a:pt x="793" y="18815"/>
                    <a:pt x="767" y="18814"/>
                  </a:cubicBezTo>
                  <a:cubicBezTo>
                    <a:pt x="701" y="18814"/>
                    <a:pt x="701" y="18881"/>
                    <a:pt x="767" y="18881"/>
                  </a:cubicBezTo>
                  <a:cubicBezTo>
                    <a:pt x="822" y="18887"/>
                    <a:pt x="877" y="18890"/>
                    <a:pt x="932" y="18890"/>
                  </a:cubicBezTo>
                  <a:cubicBezTo>
                    <a:pt x="2059" y="18890"/>
                    <a:pt x="3298" y="17622"/>
                    <a:pt x="3202" y="16446"/>
                  </a:cubicBezTo>
                  <a:cubicBezTo>
                    <a:pt x="3102" y="15645"/>
                    <a:pt x="2535" y="15011"/>
                    <a:pt x="2002" y="14478"/>
                  </a:cubicBezTo>
                  <a:cubicBezTo>
                    <a:pt x="1334" y="13744"/>
                    <a:pt x="601" y="12976"/>
                    <a:pt x="1034" y="11876"/>
                  </a:cubicBezTo>
                  <a:cubicBezTo>
                    <a:pt x="1268" y="11442"/>
                    <a:pt x="1768" y="11042"/>
                    <a:pt x="2102" y="10641"/>
                  </a:cubicBezTo>
                  <a:cubicBezTo>
                    <a:pt x="3202" y="9407"/>
                    <a:pt x="3369" y="7606"/>
                    <a:pt x="2535" y="6205"/>
                  </a:cubicBezTo>
                  <a:cubicBezTo>
                    <a:pt x="2035" y="5238"/>
                    <a:pt x="1234" y="4537"/>
                    <a:pt x="734" y="3603"/>
                  </a:cubicBezTo>
                  <a:cubicBezTo>
                    <a:pt x="100" y="2502"/>
                    <a:pt x="167" y="1268"/>
                    <a:pt x="30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02"/>
            <p:cNvSpPr/>
            <p:nvPr/>
          </p:nvSpPr>
          <p:spPr>
            <a:xfrm>
              <a:off x="2514267" y="2155814"/>
              <a:ext cx="140477" cy="674852"/>
            </a:xfrm>
            <a:custGeom>
              <a:rect b="b" l="l" r="r" t="t"/>
              <a:pathLst>
                <a:path extrusionOk="0" h="21642" w="4505">
                  <a:moveTo>
                    <a:pt x="935" y="1"/>
                  </a:moveTo>
                  <a:cubicBezTo>
                    <a:pt x="918" y="1"/>
                    <a:pt x="902" y="9"/>
                    <a:pt x="902" y="26"/>
                  </a:cubicBezTo>
                  <a:cubicBezTo>
                    <a:pt x="902" y="2060"/>
                    <a:pt x="902" y="4129"/>
                    <a:pt x="1635" y="5997"/>
                  </a:cubicBezTo>
                  <a:cubicBezTo>
                    <a:pt x="2403" y="7898"/>
                    <a:pt x="4337" y="9699"/>
                    <a:pt x="3570" y="11867"/>
                  </a:cubicBezTo>
                  <a:cubicBezTo>
                    <a:pt x="3270" y="12801"/>
                    <a:pt x="2436" y="13435"/>
                    <a:pt x="2202" y="14369"/>
                  </a:cubicBezTo>
                  <a:cubicBezTo>
                    <a:pt x="2102" y="14970"/>
                    <a:pt x="2269" y="15570"/>
                    <a:pt x="2603" y="16037"/>
                  </a:cubicBezTo>
                  <a:cubicBezTo>
                    <a:pt x="3337" y="17271"/>
                    <a:pt x="4137" y="18606"/>
                    <a:pt x="3003" y="19907"/>
                  </a:cubicBezTo>
                  <a:cubicBezTo>
                    <a:pt x="2269" y="20807"/>
                    <a:pt x="1135" y="21107"/>
                    <a:pt x="101" y="21474"/>
                  </a:cubicBezTo>
                  <a:cubicBezTo>
                    <a:pt x="1" y="21508"/>
                    <a:pt x="34" y="21608"/>
                    <a:pt x="101" y="21641"/>
                  </a:cubicBezTo>
                  <a:cubicBezTo>
                    <a:pt x="1635" y="21241"/>
                    <a:pt x="3637" y="20407"/>
                    <a:pt x="3804" y="18572"/>
                  </a:cubicBezTo>
                  <a:cubicBezTo>
                    <a:pt x="3870" y="17672"/>
                    <a:pt x="3337" y="16871"/>
                    <a:pt x="2870" y="16070"/>
                  </a:cubicBezTo>
                  <a:cubicBezTo>
                    <a:pt x="2336" y="15403"/>
                    <a:pt x="2303" y="14469"/>
                    <a:pt x="2703" y="13735"/>
                  </a:cubicBezTo>
                  <a:cubicBezTo>
                    <a:pt x="2936" y="13302"/>
                    <a:pt x="3303" y="12935"/>
                    <a:pt x="3537" y="12468"/>
                  </a:cubicBezTo>
                  <a:cubicBezTo>
                    <a:pt x="4504" y="10667"/>
                    <a:pt x="3503" y="8965"/>
                    <a:pt x="2569" y="7364"/>
                  </a:cubicBezTo>
                  <a:cubicBezTo>
                    <a:pt x="1235" y="5096"/>
                    <a:pt x="1002" y="2628"/>
                    <a:pt x="968" y="26"/>
                  </a:cubicBezTo>
                  <a:cubicBezTo>
                    <a:pt x="968" y="9"/>
                    <a:pt x="952" y="1"/>
                    <a:pt x="9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02"/>
            <p:cNvSpPr/>
            <p:nvPr/>
          </p:nvSpPr>
          <p:spPr>
            <a:xfrm>
              <a:off x="1816336" y="2094758"/>
              <a:ext cx="359908" cy="635125"/>
            </a:xfrm>
            <a:custGeom>
              <a:rect b="b" l="l" r="r" t="t"/>
              <a:pathLst>
                <a:path extrusionOk="0" h="20368" w="11542">
                  <a:moveTo>
                    <a:pt x="11517" y="1"/>
                  </a:moveTo>
                  <a:cubicBezTo>
                    <a:pt x="11512" y="1"/>
                    <a:pt x="11508" y="4"/>
                    <a:pt x="11508" y="16"/>
                  </a:cubicBezTo>
                  <a:cubicBezTo>
                    <a:pt x="10908" y="1216"/>
                    <a:pt x="10341" y="2451"/>
                    <a:pt x="9407" y="3418"/>
                  </a:cubicBezTo>
                  <a:cubicBezTo>
                    <a:pt x="8573" y="4319"/>
                    <a:pt x="7472" y="4752"/>
                    <a:pt x="6405" y="5353"/>
                  </a:cubicBezTo>
                  <a:cubicBezTo>
                    <a:pt x="5571" y="5753"/>
                    <a:pt x="4904" y="6454"/>
                    <a:pt x="4503" y="7321"/>
                  </a:cubicBezTo>
                  <a:cubicBezTo>
                    <a:pt x="4036" y="8422"/>
                    <a:pt x="4470" y="9389"/>
                    <a:pt x="4470" y="10490"/>
                  </a:cubicBezTo>
                  <a:cubicBezTo>
                    <a:pt x="4470" y="12091"/>
                    <a:pt x="3169" y="12391"/>
                    <a:pt x="2202" y="13325"/>
                  </a:cubicBezTo>
                  <a:cubicBezTo>
                    <a:pt x="1601" y="13926"/>
                    <a:pt x="1268" y="14759"/>
                    <a:pt x="1301" y="15627"/>
                  </a:cubicBezTo>
                  <a:cubicBezTo>
                    <a:pt x="1335" y="17595"/>
                    <a:pt x="3002" y="19696"/>
                    <a:pt x="4837" y="20363"/>
                  </a:cubicBezTo>
                  <a:cubicBezTo>
                    <a:pt x="4849" y="20366"/>
                    <a:pt x="4860" y="20368"/>
                    <a:pt x="4870" y="20368"/>
                  </a:cubicBezTo>
                  <a:cubicBezTo>
                    <a:pt x="4975" y="20368"/>
                    <a:pt x="4995" y="20224"/>
                    <a:pt x="4904" y="20163"/>
                  </a:cubicBezTo>
                  <a:cubicBezTo>
                    <a:pt x="2469" y="19229"/>
                    <a:pt x="0" y="15427"/>
                    <a:pt x="2502" y="13292"/>
                  </a:cubicBezTo>
                  <a:cubicBezTo>
                    <a:pt x="3102" y="12791"/>
                    <a:pt x="3836" y="12491"/>
                    <a:pt x="4303" y="11824"/>
                  </a:cubicBezTo>
                  <a:cubicBezTo>
                    <a:pt x="4770" y="11190"/>
                    <a:pt x="4704" y="10456"/>
                    <a:pt x="4604" y="9689"/>
                  </a:cubicBezTo>
                  <a:cubicBezTo>
                    <a:pt x="4370" y="8088"/>
                    <a:pt x="4604" y="6754"/>
                    <a:pt x="6071" y="5786"/>
                  </a:cubicBezTo>
                  <a:cubicBezTo>
                    <a:pt x="6838" y="5219"/>
                    <a:pt x="7772" y="4886"/>
                    <a:pt x="8573" y="4352"/>
                  </a:cubicBezTo>
                  <a:cubicBezTo>
                    <a:pt x="10107" y="3351"/>
                    <a:pt x="10875" y="1650"/>
                    <a:pt x="11542" y="16"/>
                  </a:cubicBezTo>
                  <a:cubicBezTo>
                    <a:pt x="11542" y="16"/>
                    <a:pt x="11527" y="1"/>
                    <a:pt x="115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02"/>
            <p:cNvSpPr/>
            <p:nvPr/>
          </p:nvSpPr>
          <p:spPr>
            <a:xfrm>
              <a:off x="1873525" y="2072930"/>
              <a:ext cx="285039" cy="706907"/>
            </a:xfrm>
            <a:custGeom>
              <a:rect b="b" l="l" r="r" t="t"/>
              <a:pathLst>
                <a:path extrusionOk="0" h="22670" w="9141">
                  <a:moveTo>
                    <a:pt x="9091" y="0"/>
                  </a:moveTo>
                  <a:cubicBezTo>
                    <a:pt x="9081" y="0"/>
                    <a:pt x="9074" y="4"/>
                    <a:pt x="9074" y="15"/>
                  </a:cubicBezTo>
                  <a:cubicBezTo>
                    <a:pt x="8874" y="1449"/>
                    <a:pt x="8240" y="2817"/>
                    <a:pt x="7306" y="3918"/>
                  </a:cubicBezTo>
                  <a:cubicBezTo>
                    <a:pt x="6372" y="4919"/>
                    <a:pt x="5171" y="5452"/>
                    <a:pt x="4104" y="6286"/>
                  </a:cubicBezTo>
                  <a:cubicBezTo>
                    <a:pt x="3303" y="6887"/>
                    <a:pt x="2770" y="7754"/>
                    <a:pt x="2636" y="8755"/>
                  </a:cubicBezTo>
                  <a:cubicBezTo>
                    <a:pt x="2469" y="10222"/>
                    <a:pt x="3070" y="11790"/>
                    <a:pt x="1969" y="12991"/>
                  </a:cubicBezTo>
                  <a:cubicBezTo>
                    <a:pt x="1235" y="13792"/>
                    <a:pt x="435" y="14292"/>
                    <a:pt x="201" y="15393"/>
                  </a:cubicBezTo>
                  <a:cubicBezTo>
                    <a:pt x="1" y="16393"/>
                    <a:pt x="168" y="17461"/>
                    <a:pt x="635" y="18362"/>
                  </a:cubicBezTo>
                  <a:cubicBezTo>
                    <a:pt x="1602" y="20363"/>
                    <a:pt x="3303" y="21931"/>
                    <a:pt x="5405" y="22665"/>
                  </a:cubicBezTo>
                  <a:cubicBezTo>
                    <a:pt x="5416" y="22668"/>
                    <a:pt x="5426" y="22670"/>
                    <a:pt x="5435" y="22670"/>
                  </a:cubicBezTo>
                  <a:cubicBezTo>
                    <a:pt x="5511" y="22670"/>
                    <a:pt x="5527" y="22561"/>
                    <a:pt x="5438" y="22531"/>
                  </a:cubicBezTo>
                  <a:cubicBezTo>
                    <a:pt x="3170" y="21697"/>
                    <a:pt x="968" y="19729"/>
                    <a:pt x="401" y="17161"/>
                  </a:cubicBezTo>
                  <a:cubicBezTo>
                    <a:pt x="168" y="16327"/>
                    <a:pt x="268" y="15459"/>
                    <a:pt x="635" y="14692"/>
                  </a:cubicBezTo>
                  <a:cubicBezTo>
                    <a:pt x="968" y="14192"/>
                    <a:pt x="1402" y="13725"/>
                    <a:pt x="1902" y="13358"/>
                  </a:cubicBezTo>
                  <a:cubicBezTo>
                    <a:pt x="2469" y="12824"/>
                    <a:pt x="2836" y="12057"/>
                    <a:pt x="2870" y="11256"/>
                  </a:cubicBezTo>
                  <a:cubicBezTo>
                    <a:pt x="2936" y="9922"/>
                    <a:pt x="2536" y="8621"/>
                    <a:pt x="3270" y="7420"/>
                  </a:cubicBezTo>
                  <a:cubicBezTo>
                    <a:pt x="3970" y="6286"/>
                    <a:pt x="5271" y="5753"/>
                    <a:pt x="6305" y="5019"/>
                  </a:cubicBezTo>
                  <a:cubicBezTo>
                    <a:pt x="7907" y="3818"/>
                    <a:pt x="8941" y="1983"/>
                    <a:pt x="9141" y="15"/>
                  </a:cubicBezTo>
                  <a:cubicBezTo>
                    <a:pt x="9141" y="15"/>
                    <a:pt x="9111" y="0"/>
                    <a:pt x="909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02"/>
            <p:cNvSpPr/>
            <p:nvPr/>
          </p:nvSpPr>
          <p:spPr>
            <a:xfrm>
              <a:off x="2219372" y="2185281"/>
              <a:ext cx="1007662" cy="613141"/>
            </a:xfrm>
            <a:custGeom>
              <a:rect b="b" l="l" r="r" t="t"/>
              <a:pathLst>
                <a:path extrusionOk="0" h="19663" w="32315">
                  <a:moveTo>
                    <a:pt x="24656" y="0"/>
                  </a:moveTo>
                  <a:cubicBezTo>
                    <a:pt x="24430" y="0"/>
                    <a:pt x="24232" y="16"/>
                    <a:pt x="24068" y="48"/>
                  </a:cubicBezTo>
                  <a:cubicBezTo>
                    <a:pt x="21767" y="548"/>
                    <a:pt x="17697" y="9955"/>
                    <a:pt x="16063" y="10055"/>
                  </a:cubicBezTo>
                  <a:cubicBezTo>
                    <a:pt x="15919" y="10066"/>
                    <a:pt x="15767" y="10071"/>
                    <a:pt x="15609" y="10071"/>
                  </a:cubicBezTo>
                  <a:cubicBezTo>
                    <a:pt x="12879" y="10071"/>
                    <a:pt x="8123" y="8499"/>
                    <a:pt x="2920" y="7553"/>
                  </a:cubicBezTo>
                  <a:cubicBezTo>
                    <a:pt x="2589" y="7498"/>
                    <a:pt x="2294" y="7472"/>
                    <a:pt x="2033" y="7472"/>
                  </a:cubicBezTo>
                  <a:cubicBezTo>
                    <a:pt x="76" y="7472"/>
                    <a:pt x="1" y="8918"/>
                    <a:pt x="1119" y="10389"/>
                  </a:cubicBezTo>
                  <a:cubicBezTo>
                    <a:pt x="2786" y="12557"/>
                    <a:pt x="11726" y="19529"/>
                    <a:pt x="19498" y="19662"/>
                  </a:cubicBezTo>
                  <a:cubicBezTo>
                    <a:pt x="19506" y="19662"/>
                    <a:pt x="19514" y="19662"/>
                    <a:pt x="19522" y="19662"/>
                  </a:cubicBezTo>
                  <a:cubicBezTo>
                    <a:pt x="22180" y="19662"/>
                    <a:pt x="29844" y="8708"/>
                    <a:pt x="31340" y="4485"/>
                  </a:cubicBezTo>
                  <a:cubicBezTo>
                    <a:pt x="32314" y="1715"/>
                    <a:pt x="27011" y="0"/>
                    <a:pt x="24656"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02"/>
            <p:cNvSpPr/>
            <p:nvPr/>
          </p:nvSpPr>
          <p:spPr>
            <a:xfrm>
              <a:off x="2948018" y="1929708"/>
              <a:ext cx="332904" cy="411017"/>
            </a:xfrm>
            <a:custGeom>
              <a:rect b="b" l="l" r="r" t="t"/>
              <a:pathLst>
                <a:path extrusionOk="0" h="13181" w="10676">
                  <a:moveTo>
                    <a:pt x="4721" y="1"/>
                  </a:moveTo>
                  <a:cubicBezTo>
                    <a:pt x="3774" y="1"/>
                    <a:pt x="3837" y="1673"/>
                    <a:pt x="3837" y="1673"/>
                  </a:cubicBezTo>
                  <a:cubicBezTo>
                    <a:pt x="3837" y="1673"/>
                    <a:pt x="3726" y="399"/>
                    <a:pt x="3026" y="399"/>
                  </a:cubicBezTo>
                  <a:cubicBezTo>
                    <a:pt x="2957" y="399"/>
                    <a:pt x="2883" y="412"/>
                    <a:pt x="2803" y="438"/>
                  </a:cubicBezTo>
                  <a:cubicBezTo>
                    <a:pt x="1735" y="772"/>
                    <a:pt x="2369" y="3574"/>
                    <a:pt x="2002" y="5008"/>
                  </a:cubicBezTo>
                  <a:cubicBezTo>
                    <a:pt x="1936" y="5342"/>
                    <a:pt x="1" y="11513"/>
                    <a:pt x="1" y="11513"/>
                  </a:cubicBezTo>
                  <a:lnTo>
                    <a:pt x="7773" y="13181"/>
                  </a:lnTo>
                  <a:cubicBezTo>
                    <a:pt x="8207" y="12247"/>
                    <a:pt x="9941" y="7910"/>
                    <a:pt x="10141" y="6576"/>
                  </a:cubicBezTo>
                  <a:cubicBezTo>
                    <a:pt x="10342" y="5275"/>
                    <a:pt x="10675" y="1439"/>
                    <a:pt x="9674" y="1172"/>
                  </a:cubicBezTo>
                  <a:cubicBezTo>
                    <a:pt x="9566" y="1143"/>
                    <a:pt x="9468" y="1131"/>
                    <a:pt x="9378" y="1131"/>
                  </a:cubicBezTo>
                  <a:cubicBezTo>
                    <a:pt x="8640" y="1131"/>
                    <a:pt x="8507" y="2006"/>
                    <a:pt x="8507" y="2006"/>
                  </a:cubicBezTo>
                  <a:cubicBezTo>
                    <a:pt x="8507" y="2006"/>
                    <a:pt x="8373" y="372"/>
                    <a:pt x="7339" y="205"/>
                  </a:cubicBezTo>
                  <a:cubicBezTo>
                    <a:pt x="7293" y="197"/>
                    <a:pt x="7249" y="194"/>
                    <a:pt x="7206" y="194"/>
                  </a:cubicBezTo>
                  <a:cubicBezTo>
                    <a:pt x="6318" y="194"/>
                    <a:pt x="6105" y="1773"/>
                    <a:pt x="6105" y="1773"/>
                  </a:cubicBezTo>
                  <a:cubicBezTo>
                    <a:pt x="6105" y="1773"/>
                    <a:pt x="5838" y="105"/>
                    <a:pt x="4804" y="5"/>
                  </a:cubicBezTo>
                  <a:cubicBezTo>
                    <a:pt x="4776" y="2"/>
                    <a:pt x="4748" y="1"/>
                    <a:pt x="4721"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02"/>
            <p:cNvSpPr/>
            <p:nvPr/>
          </p:nvSpPr>
          <p:spPr>
            <a:xfrm>
              <a:off x="3055162" y="1975796"/>
              <a:ext cx="40600" cy="160185"/>
            </a:xfrm>
            <a:custGeom>
              <a:rect b="b" l="l" r="r" t="t"/>
              <a:pathLst>
                <a:path extrusionOk="0" h="5137" w="1302">
                  <a:moveTo>
                    <a:pt x="455" y="1"/>
                  </a:moveTo>
                  <a:cubicBezTo>
                    <a:pt x="423" y="1"/>
                    <a:pt x="401" y="36"/>
                    <a:pt x="401" y="95"/>
                  </a:cubicBezTo>
                  <a:cubicBezTo>
                    <a:pt x="868" y="2129"/>
                    <a:pt x="701" y="3130"/>
                    <a:pt x="1" y="5098"/>
                  </a:cubicBezTo>
                  <a:cubicBezTo>
                    <a:pt x="1" y="5117"/>
                    <a:pt x="12" y="5137"/>
                    <a:pt x="21" y="5137"/>
                  </a:cubicBezTo>
                  <a:cubicBezTo>
                    <a:pt x="28" y="5137"/>
                    <a:pt x="34" y="5126"/>
                    <a:pt x="34" y="5098"/>
                  </a:cubicBezTo>
                  <a:cubicBezTo>
                    <a:pt x="935" y="3263"/>
                    <a:pt x="1302" y="2063"/>
                    <a:pt x="534" y="61"/>
                  </a:cubicBezTo>
                  <a:cubicBezTo>
                    <a:pt x="506" y="19"/>
                    <a:pt x="478" y="1"/>
                    <a:pt x="4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02"/>
            <p:cNvSpPr/>
            <p:nvPr/>
          </p:nvSpPr>
          <p:spPr>
            <a:xfrm>
              <a:off x="3121737" y="1978322"/>
              <a:ext cx="36421" cy="169726"/>
            </a:xfrm>
            <a:custGeom>
              <a:rect b="b" l="l" r="r" t="t"/>
              <a:pathLst>
                <a:path extrusionOk="0" h="5443" w="1168">
                  <a:moveTo>
                    <a:pt x="534" y="0"/>
                  </a:moveTo>
                  <a:cubicBezTo>
                    <a:pt x="505" y="0"/>
                    <a:pt x="482" y="25"/>
                    <a:pt x="501" y="80"/>
                  </a:cubicBezTo>
                  <a:cubicBezTo>
                    <a:pt x="768" y="2248"/>
                    <a:pt x="601" y="3316"/>
                    <a:pt x="0" y="5417"/>
                  </a:cubicBezTo>
                  <a:cubicBezTo>
                    <a:pt x="0" y="5434"/>
                    <a:pt x="9" y="5442"/>
                    <a:pt x="17" y="5442"/>
                  </a:cubicBezTo>
                  <a:cubicBezTo>
                    <a:pt x="25" y="5442"/>
                    <a:pt x="34" y="5434"/>
                    <a:pt x="34" y="5417"/>
                  </a:cubicBezTo>
                  <a:cubicBezTo>
                    <a:pt x="801" y="3416"/>
                    <a:pt x="1168" y="2182"/>
                    <a:pt x="601" y="47"/>
                  </a:cubicBezTo>
                  <a:cubicBezTo>
                    <a:pt x="586" y="17"/>
                    <a:pt x="557" y="0"/>
                    <a:pt x="5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02"/>
            <p:cNvSpPr/>
            <p:nvPr/>
          </p:nvSpPr>
          <p:spPr>
            <a:xfrm>
              <a:off x="3184134" y="1993290"/>
              <a:ext cx="42689" cy="168978"/>
            </a:xfrm>
            <a:custGeom>
              <a:rect b="b" l="l" r="r" t="t"/>
              <a:pathLst>
                <a:path extrusionOk="0" h="5419" w="1369">
                  <a:moveTo>
                    <a:pt x="910" y="1"/>
                  </a:moveTo>
                  <a:cubicBezTo>
                    <a:pt x="893" y="1"/>
                    <a:pt x="885" y="34"/>
                    <a:pt x="902" y="101"/>
                  </a:cubicBezTo>
                  <a:cubicBezTo>
                    <a:pt x="1002" y="2235"/>
                    <a:pt x="868" y="3403"/>
                    <a:pt x="1" y="5371"/>
                  </a:cubicBezTo>
                  <a:cubicBezTo>
                    <a:pt x="1" y="5395"/>
                    <a:pt x="34" y="5418"/>
                    <a:pt x="54" y="5418"/>
                  </a:cubicBezTo>
                  <a:cubicBezTo>
                    <a:pt x="62" y="5418"/>
                    <a:pt x="68" y="5414"/>
                    <a:pt x="68" y="5404"/>
                  </a:cubicBezTo>
                  <a:cubicBezTo>
                    <a:pt x="1068" y="3803"/>
                    <a:pt x="1369" y="1902"/>
                    <a:pt x="968" y="101"/>
                  </a:cubicBezTo>
                  <a:cubicBezTo>
                    <a:pt x="952" y="34"/>
                    <a:pt x="927" y="1"/>
                    <a:pt x="9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02"/>
            <p:cNvSpPr/>
            <p:nvPr/>
          </p:nvSpPr>
          <p:spPr>
            <a:xfrm>
              <a:off x="2899155" y="2044304"/>
              <a:ext cx="187251" cy="282825"/>
            </a:xfrm>
            <a:custGeom>
              <a:rect b="b" l="l" r="r" t="t"/>
              <a:pathLst>
                <a:path extrusionOk="0" h="9070" w="6005">
                  <a:moveTo>
                    <a:pt x="3289" y="1"/>
                  </a:moveTo>
                  <a:cubicBezTo>
                    <a:pt x="2287" y="1"/>
                    <a:pt x="259" y="3826"/>
                    <a:pt x="100" y="4936"/>
                  </a:cubicBezTo>
                  <a:cubicBezTo>
                    <a:pt x="0" y="6237"/>
                    <a:pt x="33" y="7504"/>
                    <a:pt x="133" y="8772"/>
                  </a:cubicBezTo>
                  <a:cubicBezTo>
                    <a:pt x="133" y="8772"/>
                    <a:pt x="1629" y="9069"/>
                    <a:pt x="3089" y="9069"/>
                  </a:cubicBezTo>
                  <a:cubicBezTo>
                    <a:pt x="4438" y="9069"/>
                    <a:pt x="5757" y="8815"/>
                    <a:pt x="5838" y="7838"/>
                  </a:cubicBezTo>
                  <a:cubicBezTo>
                    <a:pt x="6004" y="5803"/>
                    <a:pt x="3236" y="4502"/>
                    <a:pt x="3236" y="4502"/>
                  </a:cubicBezTo>
                  <a:cubicBezTo>
                    <a:pt x="3803" y="3235"/>
                    <a:pt x="4637" y="599"/>
                    <a:pt x="3436" y="32"/>
                  </a:cubicBezTo>
                  <a:cubicBezTo>
                    <a:pt x="3390" y="11"/>
                    <a:pt x="3341" y="1"/>
                    <a:pt x="3289"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02"/>
            <p:cNvSpPr/>
            <p:nvPr/>
          </p:nvSpPr>
          <p:spPr>
            <a:xfrm>
              <a:off x="2994824" y="2053628"/>
              <a:ext cx="91583" cy="233806"/>
            </a:xfrm>
            <a:custGeom>
              <a:rect b="b" l="l" r="r" t="t"/>
              <a:pathLst>
                <a:path extrusionOk="0" h="7498" w="2937">
                  <a:moveTo>
                    <a:pt x="635" y="0"/>
                  </a:moveTo>
                  <a:lnTo>
                    <a:pt x="635" y="0"/>
                  </a:lnTo>
                  <a:cubicBezTo>
                    <a:pt x="1369" y="1301"/>
                    <a:pt x="501" y="2902"/>
                    <a:pt x="34" y="4137"/>
                  </a:cubicBezTo>
                  <a:cubicBezTo>
                    <a:pt x="1" y="4237"/>
                    <a:pt x="68" y="4303"/>
                    <a:pt x="134" y="4303"/>
                  </a:cubicBezTo>
                  <a:cubicBezTo>
                    <a:pt x="1268" y="4937"/>
                    <a:pt x="2669" y="6138"/>
                    <a:pt x="2836" y="7472"/>
                  </a:cubicBezTo>
                  <a:cubicBezTo>
                    <a:pt x="2836" y="7489"/>
                    <a:pt x="2853" y="7497"/>
                    <a:pt x="2870" y="7497"/>
                  </a:cubicBezTo>
                  <a:cubicBezTo>
                    <a:pt x="2886" y="7497"/>
                    <a:pt x="2903" y="7489"/>
                    <a:pt x="2903" y="7472"/>
                  </a:cubicBezTo>
                  <a:cubicBezTo>
                    <a:pt x="2936" y="6005"/>
                    <a:pt x="1635" y="4704"/>
                    <a:pt x="368" y="4137"/>
                  </a:cubicBezTo>
                  <a:cubicBezTo>
                    <a:pt x="868" y="2869"/>
                    <a:pt x="1635" y="1234"/>
                    <a:pt x="6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02"/>
            <p:cNvSpPr/>
            <p:nvPr/>
          </p:nvSpPr>
          <p:spPr>
            <a:xfrm>
              <a:off x="2189905" y="2367763"/>
              <a:ext cx="901704" cy="442230"/>
            </a:xfrm>
            <a:custGeom>
              <a:rect b="b" l="l" r="r" t="t"/>
              <a:pathLst>
                <a:path extrusionOk="0" h="14182" w="28917">
                  <a:moveTo>
                    <a:pt x="19743" y="0"/>
                  </a:moveTo>
                  <a:cubicBezTo>
                    <a:pt x="19743" y="0"/>
                    <a:pt x="17808" y="3403"/>
                    <a:pt x="16974" y="3770"/>
                  </a:cubicBezTo>
                  <a:cubicBezTo>
                    <a:pt x="16863" y="3821"/>
                    <a:pt x="16669" y="3845"/>
                    <a:pt x="16405" y="3845"/>
                  </a:cubicBezTo>
                  <a:cubicBezTo>
                    <a:pt x="14773" y="3845"/>
                    <a:pt x="10444" y="2935"/>
                    <a:pt x="5966" y="1902"/>
                  </a:cubicBezTo>
                  <a:cubicBezTo>
                    <a:pt x="4820" y="1628"/>
                    <a:pt x="3836" y="1490"/>
                    <a:pt x="3052" y="1490"/>
                  </a:cubicBezTo>
                  <a:cubicBezTo>
                    <a:pt x="297" y="1490"/>
                    <a:pt x="0" y="3185"/>
                    <a:pt x="3765" y="6638"/>
                  </a:cubicBezTo>
                  <a:cubicBezTo>
                    <a:pt x="8267" y="10709"/>
                    <a:pt x="16733" y="14181"/>
                    <a:pt x="20279" y="14181"/>
                  </a:cubicBezTo>
                  <a:cubicBezTo>
                    <a:pt x="20568" y="14181"/>
                    <a:pt x="20825" y="14158"/>
                    <a:pt x="21044" y="14110"/>
                  </a:cubicBezTo>
                  <a:cubicBezTo>
                    <a:pt x="23979" y="13476"/>
                    <a:pt x="28916" y="6038"/>
                    <a:pt x="28916" y="6038"/>
                  </a:cubicBezTo>
                  <a:lnTo>
                    <a:pt x="19743" y="0"/>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02"/>
            <p:cNvSpPr/>
            <p:nvPr/>
          </p:nvSpPr>
          <p:spPr>
            <a:xfrm>
              <a:off x="2189655" y="2414849"/>
              <a:ext cx="472353" cy="359628"/>
            </a:xfrm>
            <a:custGeom>
              <a:rect b="b" l="l" r="r" t="t"/>
              <a:pathLst>
                <a:path extrusionOk="0" h="11533" w="15148">
                  <a:moveTo>
                    <a:pt x="3063" y="1"/>
                  </a:moveTo>
                  <a:cubicBezTo>
                    <a:pt x="304" y="1"/>
                    <a:pt x="0" y="1696"/>
                    <a:pt x="3773" y="5128"/>
                  </a:cubicBezTo>
                  <a:cubicBezTo>
                    <a:pt x="6708" y="7763"/>
                    <a:pt x="11312" y="10165"/>
                    <a:pt x="15148" y="11533"/>
                  </a:cubicBezTo>
                  <a:lnTo>
                    <a:pt x="4740" y="158"/>
                  </a:lnTo>
                  <a:cubicBezTo>
                    <a:pt x="4111" y="53"/>
                    <a:pt x="3549" y="1"/>
                    <a:pt x="3063" y="1"/>
                  </a:cubicBezTo>
                  <a:close/>
                </a:path>
              </a:pathLst>
            </a:custGeom>
            <a:solidFill>
              <a:srgbClr val="263238">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02"/>
            <p:cNvSpPr/>
            <p:nvPr/>
          </p:nvSpPr>
          <p:spPr>
            <a:xfrm>
              <a:off x="1873525" y="2412666"/>
              <a:ext cx="709433" cy="545943"/>
            </a:xfrm>
            <a:custGeom>
              <a:rect b="b" l="l" r="r" t="t"/>
              <a:pathLst>
                <a:path extrusionOk="0" h="17508" w="22751">
                  <a:moveTo>
                    <a:pt x="13422" y="0"/>
                  </a:moveTo>
                  <a:cubicBezTo>
                    <a:pt x="12281" y="0"/>
                    <a:pt x="10997" y="467"/>
                    <a:pt x="9574" y="1662"/>
                  </a:cubicBezTo>
                  <a:cubicBezTo>
                    <a:pt x="6105" y="4564"/>
                    <a:pt x="2503" y="11803"/>
                    <a:pt x="1" y="17507"/>
                  </a:cubicBezTo>
                  <a:lnTo>
                    <a:pt x="20882" y="17474"/>
                  </a:lnTo>
                  <a:lnTo>
                    <a:pt x="20882" y="17440"/>
                  </a:lnTo>
                  <a:cubicBezTo>
                    <a:pt x="20882" y="17440"/>
                    <a:pt x="22750" y="15039"/>
                    <a:pt x="22550" y="12637"/>
                  </a:cubicBezTo>
                  <a:cubicBezTo>
                    <a:pt x="22350" y="9935"/>
                    <a:pt x="17680" y="2363"/>
                    <a:pt x="17247" y="1896"/>
                  </a:cubicBezTo>
                  <a:cubicBezTo>
                    <a:pt x="16233" y="844"/>
                    <a:pt x="14956" y="0"/>
                    <a:pt x="13422"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02"/>
            <p:cNvSpPr/>
            <p:nvPr/>
          </p:nvSpPr>
          <p:spPr>
            <a:xfrm>
              <a:off x="1823601" y="2453266"/>
              <a:ext cx="493900" cy="504283"/>
            </a:xfrm>
            <a:custGeom>
              <a:rect b="b" l="l" r="r" t="t"/>
              <a:pathLst>
                <a:path extrusionOk="0" h="16172" w="15839">
                  <a:moveTo>
                    <a:pt x="13028" y="1"/>
                  </a:moveTo>
                  <a:cubicBezTo>
                    <a:pt x="12286" y="1"/>
                    <a:pt x="11489" y="325"/>
                    <a:pt x="10975" y="861"/>
                  </a:cubicBezTo>
                  <a:cubicBezTo>
                    <a:pt x="7840" y="4063"/>
                    <a:pt x="2436" y="9934"/>
                    <a:pt x="1" y="14404"/>
                  </a:cubicBezTo>
                  <a:lnTo>
                    <a:pt x="1" y="16172"/>
                  </a:lnTo>
                  <a:lnTo>
                    <a:pt x="8740" y="16172"/>
                  </a:lnTo>
                  <a:cubicBezTo>
                    <a:pt x="10075" y="13003"/>
                    <a:pt x="12510" y="8033"/>
                    <a:pt x="13977" y="5064"/>
                  </a:cubicBezTo>
                  <a:cubicBezTo>
                    <a:pt x="15838" y="1364"/>
                    <a:pt x="14549" y="1"/>
                    <a:pt x="13028"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02"/>
            <p:cNvSpPr/>
            <p:nvPr/>
          </p:nvSpPr>
          <p:spPr>
            <a:xfrm>
              <a:off x="1823601" y="2434057"/>
              <a:ext cx="499450" cy="523492"/>
            </a:xfrm>
            <a:custGeom>
              <a:rect b="b" l="l" r="r" t="t"/>
              <a:pathLst>
                <a:path extrusionOk="0" h="16788" w="16017">
                  <a:moveTo>
                    <a:pt x="13539" y="0"/>
                  </a:moveTo>
                  <a:cubicBezTo>
                    <a:pt x="12683" y="0"/>
                    <a:pt x="11571" y="523"/>
                    <a:pt x="10308" y="1744"/>
                  </a:cubicBezTo>
                  <a:cubicBezTo>
                    <a:pt x="7139" y="4779"/>
                    <a:pt x="2402" y="10817"/>
                    <a:pt x="1" y="14986"/>
                  </a:cubicBezTo>
                  <a:lnTo>
                    <a:pt x="1" y="16788"/>
                  </a:lnTo>
                  <a:lnTo>
                    <a:pt x="9307" y="16788"/>
                  </a:lnTo>
                  <a:cubicBezTo>
                    <a:pt x="10642" y="13719"/>
                    <a:pt x="13043" y="8448"/>
                    <a:pt x="14544" y="5380"/>
                  </a:cubicBezTo>
                  <a:cubicBezTo>
                    <a:pt x="16017" y="2344"/>
                    <a:pt x="15351" y="0"/>
                    <a:pt x="13539"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02"/>
            <p:cNvSpPr/>
            <p:nvPr/>
          </p:nvSpPr>
          <p:spPr>
            <a:xfrm>
              <a:off x="2109640" y="2700170"/>
              <a:ext cx="119367" cy="257380"/>
            </a:xfrm>
            <a:custGeom>
              <a:rect b="b" l="l" r="r" t="t"/>
              <a:pathLst>
                <a:path extrusionOk="0" h="8254" w="3828">
                  <a:moveTo>
                    <a:pt x="3710" y="1"/>
                  </a:moveTo>
                  <a:cubicBezTo>
                    <a:pt x="3706" y="1"/>
                    <a:pt x="3704" y="5"/>
                    <a:pt x="3704" y="14"/>
                  </a:cubicBezTo>
                  <a:cubicBezTo>
                    <a:pt x="3203" y="1182"/>
                    <a:pt x="2870" y="1849"/>
                    <a:pt x="2403" y="2750"/>
                  </a:cubicBezTo>
                  <a:cubicBezTo>
                    <a:pt x="1969" y="3650"/>
                    <a:pt x="1602" y="4518"/>
                    <a:pt x="1202" y="5418"/>
                  </a:cubicBezTo>
                  <a:cubicBezTo>
                    <a:pt x="835" y="6286"/>
                    <a:pt x="435" y="7186"/>
                    <a:pt x="68" y="8087"/>
                  </a:cubicBezTo>
                  <a:cubicBezTo>
                    <a:pt x="68" y="8154"/>
                    <a:pt x="34" y="8187"/>
                    <a:pt x="1" y="8254"/>
                  </a:cubicBezTo>
                  <a:lnTo>
                    <a:pt x="301" y="8254"/>
                  </a:lnTo>
                  <a:cubicBezTo>
                    <a:pt x="401" y="8054"/>
                    <a:pt x="468" y="7853"/>
                    <a:pt x="535" y="7720"/>
                  </a:cubicBezTo>
                  <a:cubicBezTo>
                    <a:pt x="902" y="6886"/>
                    <a:pt x="1269" y="6052"/>
                    <a:pt x="1635" y="5218"/>
                  </a:cubicBezTo>
                  <a:cubicBezTo>
                    <a:pt x="1969" y="4351"/>
                    <a:pt x="2336" y="3517"/>
                    <a:pt x="2670" y="2650"/>
                  </a:cubicBezTo>
                  <a:cubicBezTo>
                    <a:pt x="2736" y="2516"/>
                    <a:pt x="2803" y="2383"/>
                    <a:pt x="2870" y="2249"/>
                  </a:cubicBezTo>
                  <a:cubicBezTo>
                    <a:pt x="2936" y="2183"/>
                    <a:pt x="3604" y="1249"/>
                    <a:pt x="3804" y="1015"/>
                  </a:cubicBezTo>
                  <a:cubicBezTo>
                    <a:pt x="3827" y="992"/>
                    <a:pt x="3801" y="968"/>
                    <a:pt x="3771" y="968"/>
                  </a:cubicBezTo>
                  <a:cubicBezTo>
                    <a:pt x="3759" y="968"/>
                    <a:pt x="3747" y="972"/>
                    <a:pt x="3737" y="982"/>
                  </a:cubicBezTo>
                  <a:cubicBezTo>
                    <a:pt x="3570" y="1182"/>
                    <a:pt x="3370" y="1415"/>
                    <a:pt x="3170" y="1616"/>
                  </a:cubicBezTo>
                  <a:lnTo>
                    <a:pt x="3070" y="1716"/>
                  </a:lnTo>
                  <a:cubicBezTo>
                    <a:pt x="3303" y="1182"/>
                    <a:pt x="3537" y="615"/>
                    <a:pt x="3737" y="48"/>
                  </a:cubicBezTo>
                  <a:cubicBezTo>
                    <a:pt x="3737" y="24"/>
                    <a:pt x="3720" y="1"/>
                    <a:pt x="37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02"/>
            <p:cNvSpPr/>
            <p:nvPr/>
          </p:nvSpPr>
          <p:spPr>
            <a:xfrm>
              <a:off x="2257353" y="2234612"/>
              <a:ext cx="148772" cy="283199"/>
            </a:xfrm>
            <a:custGeom>
              <a:rect b="b" l="l" r="r" t="t"/>
              <a:pathLst>
                <a:path extrusionOk="0" h="9082" w="4771">
                  <a:moveTo>
                    <a:pt x="368" y="0"/>
                  </a:moveTo>
                  <a:cubicBezTo>
                    <a:pt x="368" y="0"/>
                    <a:pt x="268" y="901"/>
                    <a:pt x="167" y="2002"/>
                  </a:cubicBezTo>
                  <a:lnTo>
                    <a:pt x="167" y="2169"/>
                  </a:lnTo>
                  <a:lnTo>
                    <a:pt x="167" y="2335"/>
                  </a:lnTo>
                  <a:cubicBezTo>
                    <a:pt x="167" y="2502"/>
                    <a:pt x="134" y="2669"/>
                    <a:pt x="134" y="2836"/>
                  </a:cubicBezTo>
                  <a:cubicBezTo>
                    <a:pt x="101" y="3003"/>
                    <a:pt x="101" y="3103"/>
                    <a:pt x="101" y="3236"/>
                  </a:cubicBezTo>
                  <a:lnTo>
                    <a:pt x="67" y="3636"/>
                  </a:lnTo>
                  <a:cubicBezTo>
                    <a:pt x="1" y="4604"/>
                    <a:pt x="1" y="5538"/>
                    <a:pt x="67" y="6505"/>
                  </a:cubicBezTo>
                  <a:cubicBezTo>
                    <a:pt x="164" y="6860"/>
                    <a:pt x="1973" y="9082"/>
                    <a:pt x="3630" y="9082"/>
                  </a:cubicBezTo>
                  <a:cubicBezTo>
                    <a:pt x="3688" y="9082"/>
                    <a:pt x="3746" y="9079"/>
                    <a:pt x="3803" y="9074"/>
                  </a:cubicBezTo>
                  <a:cubicBezTo>
                    <a:pt x="4370" y="9007"/>
                    <a:pt x="4204" y="5938"/>
                    <a:pt x="4204" y="5938"/>
                  </a:cubicBezTo>
                  <a:lnTo>
                    <a:pt x="4237" y="5705"/>
                  </a:lnTo>
                  <a:lnTo>
                    <a:pt x="4771" y="2502"/>
                  </a:lnTo>
                  <a:lnTo>
                    <a:pt x="901" y="301"/>
                  </a:lnTo>
                  <a:lnTo>
                    <a:pt x="368" y="0"/>
                  </a:ln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02"/>
            <p:cNvSpPr/>
            <p:nvPr/>
          </p:nvSpPr>
          <p:spPr>
            <a:xfrm>
              <a:off x="2262560" y="2234612"/>
              <a:ext cx="143564" cy="177896"/>
            </a:xfrm>
            <a:custGeom>
              <a:rect b="b" l="l" r="r" t="t"/>
              <a:pathLst>
                <a:path extrusionOk="0" h="5705" w="4604">
                  <a:moveTo>
                    <a:pt x="201" y="0"/>
                  </a:moveTo>
                  <a:cubicBezTo>
                    <a:pt x="201" y="0"/>
                    <a:pt x="101" y="901"/>
                    <a:pt x="0" y="2002"/>
                  </a:cubicBezTo>
                  <a:cubicBezTo>
                    <a:pt x="734" y="3770"/>
                    <a:pt x="2235" y="5137"/>
                    <a:pt x="4070" y="5705"/>
                  </a:cubicBezTo>
                  <a:lnTo>
                    <a:pt x="4604" y="2502"/>
                  </a:lnTo>
                  <a:lnTo>
                    <a:pt x="734" y="301"/>
                  </a:lnTo>
                  <a:lnTo>
                    <a:pt x="20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02"/>
            <p:cNvSpPr/>
            <p:nvPr/>
          </p:nvSpPr>
          <p:spPr>
            <a:xfrm>
              <a:off x="2164771" y="2192266"/>
              <a:ext cx="109263" cy="104056"/>
            </a:xfrm>
            <a:custGeom>
              <a:rect b="b" l="l" r="r" t="t"/>
              <a:pathLst>
                <a:path extrusionOk="0" h="3337" w="3504">
                  <a:moveTo>
                    <a:pt x="1118" y="1"/>
                  </a:moveTo>
                  <a:cubicBezTo>
                    <a:pt x="978" y="1"/>
                    <a:pt x="847" y="37"/>
                    <a:pt x="735" y="124"/>
                  </a:cubicBezTo>
                  <a:cubicBezTo>
                    <a:pt x="1" y="691"/>
                    <a:pt x="1302" y="3093"/>
                    <a:pt x="2303" y="3293"/>
                  </a:cubicBezTo>
                  <a:cubicBezTo>
                    <a:pt x="2396" y="3322"/>
                    <a:pt x="2490" y="3336"/>
                    <a:pt x="2582" y="3336"/>
                  </a:cubicBezTo>
                  <a:cubicBezTo>
                    <a:pt x="3012" y="3336"/>
                    <a:pt x="3393" y="3032"/>
                    <a:pt x="3503" y="2593"/>
                  </a:cubicBezTo>
                  <a:lnTo>
                    <a:pt x="2970" y="1125"/>
                  </a:lnTo>
                  <a:cubicBezTo>
                    <a:pt x="2970" y="1125"/>
                    <a:pt x="1893" y="1"/>
                    <a:pt x="1118"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02"/>
            <p:cNvSpPr/>
            <p:nvPr/>
          </p:nvSpPr>
          <p:spPr>
            <a:xfrm>
              <a:off x="2200164" y="2216901"/>
              <a:ext cx="57999" cy="61835"/>
            </a:xfrm>
            <a:custGeom>
              <a:rect b="b" l="l" r="r" t="t"/>
              <a:pathLst>
                <a:path extrusionOk="0" h="1983" w="1860">
                  <a:moveTo>
                    <a:pt x="41" y="1"/>
                  </a:moveTo>
                  <a:cubicBezTo>
                    <a:pt x="28" y="1"/>
                    <a:pt x="14" y="1"/>
                    <a:pt x="0" y="1"/>
                  </a:cubicBezTo>
                  <a:lnTo>
                    <a:pt x="0" y="35"/>
                  </a:lnTo>
                  <a:cubicBezTo>
                    <a:pt x="634" y="235"/>
                    <a:pt x="1168" y="735"/>
                    <a:pt x="1468" y="1369"/>
                  </a:cubicBezTo>
                  <a:cubicBezTo>
                    <a:pt x="1361" y="1227"/>
                    <a:pt x="1199" y="1151"/>
                    <a:pt x="1034" y="1151"/>
                  </a:cubicBezTo>
                  <a:cubicBezTo>
                    <a:pt x="889" y="1151"/>
                    <a:pt x="743" y="1211"/>
                    <a:pt x="634" y="1336"/>
                  </a:cubicBezTo>
                  <a:cubicBezTo>
                    <a:pt x="634" y="1336"/>
                    <a:pt x="634" y="1369"/>
                    <a:pt x="667" y="1369"/>
                  </a:cubicBezTo>
                  <a:cubicBezTo>
                    <a:pt x="742" y="1331"/>
                    <a:pt x="831" y="1313"/>
                    <a:pt x="922" y="1313"/>
                  </a:cubicBezTo>
                  <a:cubicBezTo>
                    <a:pt x="1074" y="1313"/>
                    <a:pt x="1230" y="1365"/>
                    <a:pt x="1334" y="1469"/>
                  </a:cubicBezTo>
                  <a:cubicBezTo>
                    <a:pt x="1468" y="1636"/>
                    <a:pt x="1601" y="1769"/>
                    <a:pt x="1735" y="1969"/>
                  </a:cubicBezTo>
                  <a:cubicBezTo>
                    <a:pt x="1744" y="1978"/>
                    <a:pt x="1757" y="1983"/>
                    <a:pt x="1772" y="1983"/>
                  </a:cubicBezTo>
                  <a:cubicBezTo>
                    <a:pt x="1812" y="1983"/>
                    <a:pt x="1859" y="1952"/>
                    <a:pt x="1835" y="1903"/>
                  </a:cubicBezTo>
                  <a:cubicBezTo>
                    <a:pt x="1736" y="1049"/>
                    <a:pt x="926" y="1"/>
                    <a:pt x="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02"/>
            <p:cNvSpPr/>
            <p:nvPr/>
          </p:nvSpPr>
          <p:spPr>
            <a:xfrm>
              <a:off x="2166861" y="1948542"/>
              <a:ext cx="406745" cy="414946"/>
            </a:xfrm>
            <a:custGeom>
              <a:rect b="b" l="l" r="r" t="t"/>
              <a:pathLst>
                <a:path extrusionOk="0" h="13307" w="13044">
                  <a:moveTo>
                    <a:pt x="6162" y="1"/>
                  </a:moveTo>
                  <a:cubicBezTo>
                    <a:pt x="5625" y="1"/>
                    <a:pt x="5098" y="88"/>
                    <a:pt x="4604" y="235"/>
                  </a:cubicBezTo>
                  <a:cubicBezTo>
                    <a:pt x="2169" y="969"/>
                    <a:pt x="1" y="3337"/>
                    <a:pt x="1902" y="8741"/>
                  </a:cubicBezTo>
                  <a:cubicBezTo>
                    <a:pt x="3278" y="12585"/>
                    <a:pt x="5566" y="13306"/>
                    <a:pt x="7157" y="13306"/>
                  </a:cubicBezTo>
                  <a:cubicBezTo>
                    <a:pt x="7802" y="13306"/>
                    <a:pt x="8332" y="13188"/>
                    <a:pt x="8640" y="13111"/>
                  </a:cubicBezTo>
                  <a:cubicBezTo>
                    <a:pt x="9841" y="12810"/>
                    <a:pt x="13043" y="11409"/>
                    <a:pt x="11676" y="5839"/>
                  </a:cubicBezTo>
                  <a:cubicBezTo>
                    <a:pt x="10609" y="1384"/>
                    <a:pt x="8304" y="1"/>
                    <a:pt x="6162"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02"/>
            <p:cNvSpPr/>
            <p:nvPr/>
          </p:nvSpPr>
          <p:spPr>
            <a:xfrm>
              <a:off x="2464344" y="2094976"/>
              <a:ext cx="35392" cy="16932"/>
            </a:xfrm>
            <a:custGeom>
              <a:rect b="b" l="l" r="r" t="t"/>
              <a:pathLst>
                <a:path extrusionOk="0" h="543" w="1135">
                  <a:moveTo>
                    <a:pt x="437" y="0"/>
                  </a:moveTo>
                  <a:cubicBezTo>
                    <a:pt x="281" y="0"/>
                    <a:pt x="151" y="70"/>
                    <a:pt x="67" y="209"/>
                  </a:cubicBezTo>
                  <a:cubicBezTo>
                    <a:pt x="1" y="275"/>
                    <a:pt x="34" y="375"/>
                    <a:pt x="101" y="442"/>
                  </a:cubicBezTo>
                  <a:cubicBezTo>
                    <a:pt x="234" y="509"/>
                    <a:pt x="368" y="542"/>
                    <a:pt x="501" y="542"/>
                  </a:cubicBezTo>
                  <a:lnTo>
                    <a:pt x="901" y="542"/>
                  </a:lnTo>
                  <a:cubicBezTo>
                    <a:pt x="1068" y="509"/>
                    <a:pt x="1135" y="309"/>
                    <a:pt x="1035" y="175"/>
                  </a:cubicBezTo>
                  <a:cubicBezTo>
                    <a:pt x="901" y="75"/>
                    <a:pt x="701" y="9"/>
                    <a:pt x="534" y="9"/>
                  </a:cubicBezTo>
                  <a:cubicBezTo>
                    <a:pt x="501" y="3"/>
                    <a:pt x="469" y="0"/>
                    <a:pt x="43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02"/>
            <p:cNvSpPr/>
            <p:nvPr/>
          </p:nvSpPr>
          <p:spPr>
            <a:xfrm>
              <a:off x="2361659" y="2114154"/>
              <a:ext cx="34082" cy="22077"/>
            </a:xfrm>
            <a:custGeom>
              <a:rect b="b" l="l" r="r" t="t"/>
              <a:pathLst>
                <a:path extrusionOk="0" h="708" w="1093">
                  <a:moveTo>
                    <a:pt x="712" y="0"/>
                  </a:moveTo>
                  <a:cubicBezTo>
                    <a:pt x="637" y="0"/>
                    <a:pt x="562" y="19"/>
                    <a:pt x="492" y="61"/>
                  </a:cubicBezTo>
                  <a:cubicBezTo>
                    <a:pt x="325" y="127"/>
                    <a:pt x="158" y="227"/>
                    <a:pt x="58" y="394"/>
                  </a:cubicBezTo>
                  <a:cubicBezTo>
                    <a:pt x="0" y="539"/>
                    <a:pt x="117" y="708"/>
                    <a:pt x="258" y="708"/>
                  </a:cubicBezTo>
                  <a:cubicBezTo>
                    <a:pt x="280" y="708"/>
                    <a:pt x="302" y="704"/>
                    <a:pt x="325" y="694"/>
                  </a:cubicBezTo>
                  <a:cubicBezTo>
                    <a:pt x="458" y="661"/>
                    <a:pt x="558" y="594"/>
                    <a:pt x="692" y="561"/>
                  </a:cubicBezTo>
                  <a:cubicBezTo>
                    <a:pt x="825" y="528"/>
                    <a:pt x="959" y="461"/>
                    <a:pt x="1025" y="328"/>
                  </a:cubicBezTo>
                  <a:cubicBezTo>
                    <a:pt x="1092" y="261"/>
                    <a:pt x="1059" y="161"/>
                    <a:pt x="992" y="94"/>
                  </a:cubicBezTo>
                  <a:cubicBezTo>
                    <a:pt x="915" y="36"/>
                    <a:pt x="814" y="0"/>
                    <a:pt x="7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02"/>
            <p:cNvSpPr/>
            <p:nvPr/>
          </p:nvSpPr>
          <p:spPr>
            <a:xfrm>
              <a:off x="2395710" y="2176363"/>
              <a:ext cx="13533" cy="34363"/>
            </a:xfrm>
            <a:custGeom>
              <a:rect b="b" l="l" r="r" t="t"/>
              <a:pathLst>
                <a:path extrusionOk="0" h="1102" w="434">
                  <a:moveTo>
                    <a:pt x="234" y="0"/>
                  </a:moveTo>
                  <a:cubicBezTo>
                    <a:pt x="234" y="0"/>
                    <a:pt x="200" y="34"/>
                    <a:pt x="200" y="34"/>
                  </a:cubicBezTo>
                  <a:cubicBezTo>
                    <a:pt x="300" y="434"/>
                    <a:pt x="334" y="868"/>
                    <a:pt x="0" y="1068"/>
                  </a:cubicBezTo>
                  <a:lnTo>
                    <a:pt x="0" y="1101"/>
                  </a:lnTo>
                  <a:cubicBezTo>
                    <a:pt x="434" y="934"/>
                    <a:pt x="367" y="367"/>
                    <a:pt x="2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02"/>
            <p:cNvSpPr/>
            <p:nvPr/>
          </p:nvSpPr>
          <p:spPr>
            <a:xfrm>
              <a:off x="2371201" y="2165886"/>
              <a:ext cx="39695" cy="39695"/>
            </a:xfrm>
            <a:custGeom>
              <a:rect b="b" l="l" r="r" t="t"/>
              <a:pathLst>
                <a:path extrusionOk="0" h="1273" w="1273">
                  <a:moveTo>
                    <a:pt x="626" y="0"/>
                  </a:moveTo>
                  <a:cubicBezTo>
                    <a:pt x="613" y="0"/>
                    <a:pt x="600" y="1"/>
                    <a:pt x="586" y="3"/>
                  </a:cubicBezTo>
                  <a:cubicBezTo>
                    <a:pt x="1" y="68"/>
                    <a:pt x="176" y="1273"/>
                    <a:pt x="710" y="1273"/>
                  </a:cubicBezTo>
                  <a:cubicBezTo>
                    <a:pt x="724" y="1273"/>
                    <a:pt x="738" y="1272"/>
                    <a:pt x="753" y="1270"/>
                  </a:cubicBezTo>
                  <a:cubicBezTo>
                    <a:pt x="1273" y="1205"/>
                    <a:pt x="1128" y="0"/>
                    <a:pt x="6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02"/>
            <p:cNvSpPr/>
            <p:nvPr/>
          </p:nvSpPr>
          <p:spPr>
            <a:xfrm>
              <a:off x="2359289" y="2168786"/>
              <a:ext cx="26037" cy="17992"/>
            </a:xfrm>
            <a:custGeom>
              <a:rect b="b" l="l" r="r" t="t"/>
              <a:pathLst>
                <a:path extrusionOk="0" h="577" w="835">
                  <a:moveTo>
                    <a:pt x="757" y="1"/>
                  </a:moveTo>
                  <a:cubicBezTo>
                    <a:pt x="748" y="1"/>
                    <a:pt x="741" y="4"/>
                    <a:pt x="735" y="10"/>
                  </a:cubicBezTo>
                  <a:cubicBezTo>
                    <a:pt x="634" y="110"/>
                    <a:pt x="568" y="243"/>
                    <a:pt x="434" y="277"/>
                  </a:cubicBezTo>
                  <a:cubicBezTo>
                    <a:pt x="417" y="281"/>
                    <a:pt x="399" y="283"/>
                    <a:pt x="380" y="283"/>
                  </a:cubicBezTo>
                  <a:cubicBezTo>
                    <a:pt x="258" y="283"/>
                    <a:pt x="117" y="193"/>
                    <a:pt x="1" y="77"/>
                  </a:cubicBezTo>
                  <a:cubicBezTo>
                    <a:pt x="1" y="77"/>
                    <a:pt x="1" y="77"/>
                    <a:pt x="1" y="110"/>
                  </a:cubicBezTo>
                  <a:cubicBezTo>
                    <a:pt x="34" y="344"/>
                    <a:pt x="167" y="577"/>
                    <a:pt x="434" y="577"/>
                  </a:cubicBezTo>
                  <a:cubicBezTo>
                    <a:pt x="668" y="577"/>
                    <a:pt x="801" y="344"/>
                    <a:pt x="835" y="77"/>
                  </a:cubicBezTo>
                  <a:cubicBezTo>
                    <a:pt x="835" y="50"/>
                    <a:pt x="791" y="1"/>
                    <a:pt x="7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02"/>
            <p:cNvSpPr/>
            <p:nvPr/>
          </p:nvSpPr>
          <p:spPr>
            <a:xfrm>
              <a:off x="2476848" y="2159712"/>
              <a:ext cx="17712" cy="29156"/>
            </a:xfrm>
            <a:custGeom>
              <a:rect b="b" l="l" r="r" t="t"/>
              <a:pathLst>
                <a:path extrusionOk="0" h="935" w="568">
                  <a:moveTo>
                    <a:pt x="33" y="1"/>
                  </a:moveTo>
                  <a:cubicBezTo>
                    <a:pt x="0" y="368"/>
                    <a:pt x="133" y="935"/>
                    <a:pt x="567" y="935"/>
                  </a:cubicBezTo>
                  <a:cubicBezTo>
                    <a:pt x="200" y="868"/>
                    <a:pt x="100" y="401"/>
                    <a:pt x="67" y="34"/>
                  </a:cubicBezTo>
                  <a:cubicBezTo>
                    <a:pt x="67" y="1"/>
                    <a:pt x="33" y="1"/>
                    <a:pt x="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02"/>
            <p:cNvSpPr/>
            <p:nvPr/>
          </p:nvSpPr>
          <p:spPr>
            <a:xfrm>
              <a:off x="2470393" y="2144837"/>
              <a:ext cx="40943" cy="39134"/>
            </a:xfrm>
            <a:custGeom>
              <a:rect b="b" l="l" r="r" t="t"/>
              <a:pathLst>
                <a:path extrusionOk="0" h="1255" w="1313">
                  <a:moveTo>
                    <a:pt x="596" y="1"/>
                  </a:moveTo>
                  <a:cubicBezTo>
                    <a:pt x="568" y="1"/>
                    <a:pt x="538" y="4"/>
                    <a:pt x="507" y="11"/>
                  </a:cubicBezTo>
                  <a:cubicBezTo>
                    <a:pt x="1" y="137"/>
                    <a:pt x="185" y="1255"/>
                    <a:pt x="690" y="1255"/>
                  </a:cubicBezTo>
                  <a:cubicBezTo>
                    <a:pt x="717" y="1255"/>
                    <a:pt x="745" y="1252"/>
                    <a:pt x="774" y="1245"/>
                  </a:cubicBezTo>
                  <a:cubicBezTo>
                    <a:pt x="1312" y="1118"/>
                    <a:pt x="1129" y="1"/>
                    <a:pt x="59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02"/>
            <p:cNvSpPr/>
            <p:nvPr/>
          </p:nvSpPr>
          <p:spPr>
            <a:xfrm>
              <a:off x="2492439" y="2141002"/>
              <a:ext cx="22919" cy="18522"/>
            </a:xfrm>
            <a:custGeom>
              <a:rect b="b" l="l" r="r" t="t"/>
              <a:pathLst>
                <a:path extrusionOk="0" h="594" w="735">
                  <a:moveTo>
                    <a:pt x="701" y="0"/>
                  </a:moveTo>
                  <a:cubicBezTo>
                    <a:pt x="634" y="134"/>
                    <a:pt x="534" y="300"/>
                    <a:pt x="401" y="300"/>
                  </a:cubicBezTo>
                  <a:cubicBezTo>
                    <a:pt x="387" y="305"/>
                    <a:pt x="373" y="307"/>
                    <a:pt x="358" y="307"/>
                  </a:cubicBezTo>
                  <a:cubicBezTo>
                    <a:pt x="265" y="307"/>
                    <a:pt x="153" y="225"/>
                    <a:pt x="67" y="167"/>
                  </a:cubicBezTo>
                  <a:cubicBezTo>
                    <a:pt x="34" y="167"/>
                    <a:pt x="0" y="234"/>
                    <a:pt x="0" y="267"/>
                  </a:cubicBezTo>
                  <a:cubicBezTo>
                    <a:pt x="82" y="431"/>
                    <a:pt x="231" y="594"/>
                    <a:pt x="391" y="594"/>
                  </a:cubicBezTo>
                  <a:cubicBezTo>
                    <a:pt x="427" y="594"/>
                    <a:pt x="464" y="586"/>
                    <a:pt x="501" y="567"/>
                  </a:cubicBezTo>
                  <a:cubicBezTo>
                    <a:pt x="701" y="501"/>
                    <a:pt x="734" y="234"/>
                    <a:pt x="7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02"/>
            <p:cNvSpPr/>
            <p:nvPr/>
          </p:nvSpPr>
          <p:spPr>
            <a:xfrm>
              <a:off x="2421717" y="2267448"/>
              <a:ext cx="24977" cy="9854"/>
            </a:xfrm>
            <a:custGeom>
              <a:rect b="b" l="l" r="r" t="t"/>
              <a:pathLst>
                <a:path extrusionOk="0" h="316" w="801">
                  <a:moveTo>
                    <a:pt x="25" y="0"/>
                  </a:moveTo>
                  <a:cubicBezTo>
                    <a:pt x="15" y="0"/>
                    <a:pt x="0" y="15"/>
                    <a:pt x="0" y="15"/>
                  </a:cubicBezTo>
                  <a:cubicBezTo>
                    <a:pt x="33" y="182"/>
                    <a:pt x="167" y="282"/>
                    <a:pt x="334" y="315"/>
                  </a:cubicBezTo>
                  <a:cubicBezTo>
                    <a:pt x="534" y="315"/>
                    <a:pt x="701" y="215"/>
                    <a:pt x="801" y="48"/>
                  </a:cubicBezTo>
                  <a:lnTo>
                    <a:pt x="801" y="48"/>
                  </a:lnTo>
                  <a:cubicBezTo>
                    <a:pt x="667" y="148"/>
                    <a:pt x="534" y="182"/>
                    <a:pt x="367" y="215"/>
                  </a:cubicBezTo>
                  <a:cubicBezTo>
                    <a:pt x="234" y="215"/>
                    <a:pt x="134" y="82"/>
                    <a:pt x="33" y="15"/>
                  </a:cubicBezTo>
                  <a:cubicBezTo>
                    <a:pt x="33" y="4"/>
                    <a:pt x="30" y="0"/>
                    <a:pt x="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02"/>
            <p:cNvSpPr/>
            <p:nvPr/>
          </p:nvSpPr>
          <p:spPr>
            <a:xfrm>
              <a:off x="2425864" y="2099997"/>
              <a:ext cx="61398" cy="146464"/>
            </a:xfrm>
            <a:custGeom>
              <a:rect b="b" l="l" r="r" t="t"/>
              <a:pathLst>
                <a:path extrusionOk="0" h="4697" w="1969">
                  <a:moveTo>
                    <a:pt x="539" y="1"/>
                  </a:moveTo>
                  <a:cubicBezTo>
                    <a:pt x="518" y="1"/>
                    <a:pt x="501" y="24"/>
                    <a:pt x="501" y="48"/>
                  </a:cubicBezTo>
                  <a:cubicBezTo>
                    <a:pt x="801" y="1215"/>
                    <a:pt x="1301" y="2349"/>
                    <a:pt x="1635" y="3517"/>
                  </a:cubicBezTo>
                  <a:cubicBezTo>
                    <a:pt x="1435" y="3484"/>
                    <a:pt x="1235" y="3484"/>
                    <a:pt x="1001" y="3484"/>
                  </a:cubicBezTo>
                  <a:cubicBezTo>
                    <a:pt x="968" y="3484"/>
                    <a:pt x="1301" y="4351"/>
                    <a:pt x="1301" y="4451"/>
                  </a:cubicBezTo>
                  <a:cubicBezTo>
                    <a:pt x="1162" y="4483"/>
                    <a:pt x="1023" y="4498"/>
                    <a:pt x="886" y="4498"/>
                  </a:cubicBezTo>
                  <a:cubicBezTo>
                    <a:pt x="593" y="4498"/>
                    <a:pt x="306" y="4431"/>
                    <a:pt x="34" y="4317"/>
                  </a:cubicBezTo>
                  <a:cubicBezTo>
                    <a:pt x="34" y="4308"/>
                    <a:pt x="31" y="4304"/>
                    <a:pt x="27" y="4304"/>
                  </a:cubicBezTo>
                  <a:cubicBezTo>
                    <a:pt x="17" y="4304"/>
                    <a:pt x="1" y="4327"/>
                    <a:pt x="1" y="4351"/>
                  </a:cubicBezTo>
                  <a:cubicBezTo>
                    <a:pt x="250" y="4578"/>
                    <a:pt x="562" y="4697"/>
                    <a:pt x="883" y="4697"/>
                  </a:cubicBezTo>
                  <a:cubicBezTo>
                    <a:pt x="1034" y="4697"/>
                    <a:pt x="1186" y="4671"/>
                    <a:pt x="1335" y="4618"/>
                  </a:cubicBezTo>
                  <a:cubicBezTo>
                    <a:pt x="1435" y="4618"/>
                    <a:pt x="1502" y="4584"/>
                    <a:pt x="1502" y="4551"/>
                  </a:cubicBezTo>
                  <a:cubicBezTo>
                    <a:pt x="1435" y="4284"/>
                    <a:pt x="1368" y="3984"/>
                    <a:pt x="1268" y="3717"/>
                  </a:cubicBezTo>
                  <a:lnTo>
                    <a:pt x="1268" y="3717"/>
                  </a:lnTo>
                  <a:cubicBezTo>
                    <a:pt x="1351" y="3738"/>
                    <a:pt x="1603" y="3784"/>
                    <a:pt x="1780" y="3784"/>
                  </a:cubicBezTo>
                  <a:cubicBezTo>
                    <a:pt x="1888" y="3784"/>
                    <a:pt x="1969" y="3767"/>
                    <a:pt x="1969" y="3717"/>
                  </a:cubicBezTo>
                  <a:cubicBezTo>
                    <a:pt x="1635" y="2449"/>
                    <a:pt x="1168" y="1215"/>
                    <a:pt x="568" y="14"/>
                  </a:cubicBezTo>
                  <a:cubicBezTo>
                    <a:pt x="558" y="5"/>
                    <a:pt x="548" y="1"/>
                    <a:pt x="5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02"/>
            <p:cNvSpPr/>
            <p:nvPr/>
          </p:nvSpPr>
          <p:spPr>
            <a:xfrm>
              <a:off x="2424835" y="2233583"/>
              <a:ext cx="41629" cy="30185"/>
            </a:xfrm>
            <a:custGeom>
              <a:rect b="b" l="l" r="r" t="t"/>
              <a:pathLst>
                <a:path extrusionOk="0" h="968" w="1335">
                  <a:moveTo>
                    <a:pt x="67" y="0"/>
                  </a:moveTo>
                  <a:cubicBezTo>
                    <a:pt x="34" y="134"/>
                    <a:pt x="0" y="267"/>
                    <a:pt x="0" y="400"/>
                  </a:cubicBezTo>
                  <a:cubicBezTo>
                    <a:pt x="0" y="667"/>
                    <a:pt x="67" y="934"/>
                    <a:pt x="367" y="967"/>
                  </a:cubicBezTo>
                  <a:cubicBezTo>
                    <a:pt x="534" y="967"/>
                    <a:pt x="667" y="934"/>
                    <a:pt x="801" y="867"/>
                  </a:cubicBezTo>
                  <a:cubicBezTo>
                    <a:pt x="1034" y="701"/>
                    <a:pt x="1201" y="500"/>
                    <a:pt x="1334" y="234"/>
                  </a:cubicBezTo>
                  <a:lnTo>
                    <a:pt x="1334" y="234"/>
                  </a:lnTo>
                  <a:cubicBezTo>
                    <a:pt x="1244" y="248"/>
                    <a:pt x="1152" y="254"/>
                    <a:pt x="1060" y="254"/>
                  </a:cubicBezTo>
                  <a:cubicBezTo>
                    <a:pt x="710" y="254"/>
                    <a:pt x="357" y="158"/>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02"/>
            <p:cNvSpPr/>
            <p:nvPr/>
          </p:nvSpPr>
          <p:spPr>
            <a:xfrm>
              <a:off x="2424835" y="2245932"/>
              <a:ext cx="24977" cy="17836"/>
            </a:xfrm>
            <a:custGeom>
              <a:rect b="b" l="l" r="r" t="t"/>
              <a:pathLst>
                <a:path extrusionOk="0" h="572" w="801">
                  <a:moveTo>
                    <a:pt x="84" y="0"/>
                  </a:moveTo>
                  <a:cubicBezTo>
                    <a:pt x="56" y="0"/>
                    <a:pt x="28" y="2"/>
                    <a:pt x="0" y="4"/>
                  </a:cubicBezTo>
                  <a:cubicBezTo>
                    <a:pt x="0" y="271"/>
                    <a:pt x="67" y="538"/>
                    <a:pt x="367" y="571"/>
                  </a:cubicBezTo>
                  <a:cubicBezTo>
                    <a:pt x="534" y="571"/>
                    <a:pt x="667" y="538"/>
                    <a:pt x="801" y="471"/>
                  </a:cubicBezTo>
                  <a:cubicBezTo>
                    <a:pt x="679" y="166"/>
                    <a:pt x="388" y="0"/>
                    <a:pt x="84" y="0"/>
                  </a:cubicBezTo>
                  <a:close/>
                </a:path>
              </a:pathLst>
            </a:custGeom>
            <a:solidFill>
              <a:srgbClr val="FF9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02"/>
            <p:cNvSpPr/>
            <p:nvPr/>
          </p:nvSpPr>
          <p:spPr>
            <a:xfrm>
              <a:off x="2166861" y="1941433"/>
              <a:ext cx="347435" cy="289031"/>
            </a:xfrm>
            <a:custGeom>
              <a:rect b="b" l="l" r="r" t="t"/>
              <a:pathLst>
                <a:path extrusionOk="0" h="9269" w="11142">
                  <a:moveTo>
                    <a:pt x="6436" y="1"/>
                  </a:moveTo>
                  <a:cubicBezTo>
                    <a:pt x="5877" y="1"/>
                    <a:pt x="5257" y="100"/>
                    <a:pt x="4571" y="329"/>
                  </a:cubicBezTo>
                  <a:cubicBezTo>
                    <a:pt x="4571" y="329"/>
                    <a:pt x="1302" y="1230"/>
                    <a:pt x="668" y="4132"/>
                  </a:cubicBezTo>
                  <a:cubicBezTo>
                    <a:pt x="1" y="7034"/>
                    <a:pt x="2302" y="9269"/>
                    <a:pt x="2302" y="9269"/>
                  </a:cubicBezTo>
                  <a:cubicBezTo>
                    <a:pt x="3236" y="9169"/>
                    <a:pt x="3036" y="7201"/>
                    <a:pt x="3036" y="7201"/>
                  </a:cubicBezTo>
                  <a:cubicBezTo>
                    <a:pt x="3036" y="7201"/>
                    <a:pt x="4904" y="6801"/>
                    <a:pt x="4971" y="3999"/>
                  </a:cubicBezTo>
                  <a:lnTo>
                    <a:pt x="4971" y="3999"/>
                  </a:lnTo>
                  <a:cubicBezTo>
                    <a:pt x="5071" y="4799"/>
                    <a:pt x="4937" y="5633"/>
                    <a:pt x="4604" y="6400"/>
                  </a:cubicBezTo>
                  <a:cubicBezTo>
                    <a:pt x="4604" y="6400"/>
                    <a:pt x="7806" y="5333"/>
                    <a:pt x="8640" y="2297"/>
                  </a:cubicBezTo>
                  <a:lnTo>
                    <a:pt x="8640" y="2297"/>
                  </a:lnTo>
                  <a:cubicBezTo>
                    <a:pt x="8640" y="2298"/>
                    <a:pt x="8373" y="3832"/>
                    <a:pt x="7973" y="4432"/>
                  </a:cubicBezTo>
                  <a:cubicBezTo>
                    <a:pt x="8740" y="3999"/>
                    <a:pt x="9341" y="3331"/>
                    <a:pt x="9708" y="2497"/>
                  </a:cubicBezTo>
                  <a:cubicBezTo>
                    <a:pt x="9708" y="2497"/>
                    <a:pt x="10608" y="3965"/>
                    <a:pt x="11142" y="4299"/>
                  </a:cubicBezTo>
                  <a:cubicBezTo>
                    <a:pt x="11142" y="4299"/>
                    <a:pt x="10111" y="1"/>
                    <a:pt x="64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02"/>
            <p:cNvSpPr/>
            <p:nvPr/>
          </p:nvSpPr>
          <p:spPr>
            <a:xfrm>
              <a:off x="2167890" y="2410233"/>
              <a:ext cx="274655" cy="115063"/>
            </a:xfrm>
            <a:custGeom>
              <a:rect b="b" l="l" r="r" t="t"/>
              <a:pathLst>
                <a:path extrusionOk="0" h="3690" w="8808">
                  <a:moveTo>
                    <a:pt x="4322" y="1"/>
                  </a:moveTo>
                  <a:cubicBezTo>
                    <a:pt x="3977" y="1"/>
                    <a:pt x="3624" y="22"/>
                    <a:pt x="3270" y="73"/>
                  </a:cubicBezTo>
                  <a:cubicBezTo>
                    <a:pt x="2036" y="339"/>
                    <a:pt x="902" y="973"/>
                    <a:pt x="1" y="1874"/>
                  </a:cubicBezTo>
                  <a:cubicBezTo>
                    <a:pt x="1" y="1874"/>
                    <a:pt x="2938" y="3690"/>
                    <a:pt x="5731" y="3690"/>
                  </a:cubicBezTo>
                  <a:cubicBezTo>
                    <a:pt x="6060" y="3690"/>
                    <a:pt x="6386" y="3665"/>
                    <a:pt x="6706" y="3608"/>
                  </a:cubicBezTo>
                  <a:cubicBezTo>
                    <a:pt x="8073" y="3375"/>
                    <a:pt x="8807" y="1073"/>
                    <a:pt x="8807" y="1073"/>
                  </a:cubicBezTo>
                  <a:cubicBezTo>
                    <a:pt x="8807" y="1073"/>
                    <a:pt x="6739" y="1"/>
                    <a:pt x="4322"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02"/>
            <p:cNvSpPr/>
            <p:nvPr/>
          </p:nvSpPr>
          <p:spPr>
            <a:xfrm>
              <a:off x="2157506" y="2463462"/>
              <a:ext cx="302720" cy="96385"/>
            </a:xfrm>
            <a:custGeom>
              <a:rect b="b" l="l" r="r" t="t"/>
              <a:pathLst>
                <a:path extrusionOk="0" h="3091" w="9708">
                  <a:moveTo>
                    <a:pt x="9707" y="0"/>
                  </a:moveTo>
                  <a:lnTo>
                    <a:pt x="9707" y="0"/>
                  </a:lnTo>
                  <a:cubicBezTo>
                    <a:pt x="9507" y="434"/>
                    <a:pt x="9274" y="834"/>
                    <a:pt x="9007" y="1234"/>
                  </a:cubicBezTo>
                  <a:cubicBezTo>
                    <a:pt x="8773" y="1635"/>
                    <a:pt x="8440" y="2001"/>
                    <a:pt x="8073" y="2268"/>
                  </a:cubicBezTo>
                  <a:cubicBezTo>
                    <a:pt x="7906" y="2402"/>
                    <a:pt x="7706" y="2535"/>
                    <a:pt x="7472" y="2602"/>
                  </a:cubicBezTo>
                  <a:cubicBezTo>
                    <a:pt x="7239" y="2635"/>
                    <a:pt x="7005" y="2702"/>
                    <a:pt x="6772" y="2735"/>
                  </a:cubicBezTo>
                  <a:cubicBezTo>
                    <a:pt x="6538" y="2752"/>
                    <a:pt x="6305" y="2760"/>
                    <a:pt x="6071" y="2760"/>
                  </a:cubicBezTo>
                  <a:cubicBezTo>
                    <a:pt x="5838" y="2760"/>
                    <a:pt x="5604" y="2752"/>
                    <a:pt x="5371" y="2735"/>
                  </a:cubicBezTo>
                  <a:cubicBezTo>
                    <a:pt x="4437" y="2635"/>
                    <a:pt x="3503" y="2402"/>
                    <a:pt x="2602" y="2035"/>
                  </a:cubicBezTo>
                  <a:cubicBezTo>
                    <a:pt x="1702" y="1701"/>
                    <a:pt x="834" y="1268"/>
                    <a:pt x="0" y="801"/>
                  </a:cubicBezTo>
                  <a:lnTo>
                    <a:pt x="0" y="801"/>
                  </a:lnTo>
                  <a:cubicBezTo>
                    <a:pt x="768" y="1401"/>
                    <a:pt x="1635" y="1901"/>
                    <a:pt x="2536" y="2302"/>
                  </a:cubicBezTo>
                  <a:cubicBezTo>
                    <a:pt x="3403" y="2702"/>
                    <a:pt x="4370" y="2969"/>
                    <a:pt x="5338" y="3069"/>
                  </a:cubicBezTo>
                  <a:cubicBezTo>
                    <a:pt x="5545" y="3083"/>
                    <a:pt x="5752" y="3091"/>
                    <a:pt x="5959" y="3091"/>
                  </a:cubicBezTo>
                  <a:cubicBezTo>
                    <a:pt x="6252" y="3091"/>
                    <a:pt x="6545" y="3075"/>
                    <a:pt x="6839" y="3036"/>
                  </a:cubicBezTo>
                  <a:cubicBezTo>
                    <a:pt x="7072" y="3002"/>
                    <a:pt x="7306" y="2935"/>
                    <a:pt x="7539" y="2869"/>
                  </a:cubicBezTo>
                  <a:cubicBezTo>
                    <a:pt x="7806" y="2802"/>
                    <a:pt x="8039" y="2669"/>
                    <a:pt x="8240" y="2502"/>
                  </a:cubicBezTo>
                  <a:cubicBezTo>
                    <a:pt x="8940" y="1801"/>
                    <a:pt x="9474" y="934"/>
                    <a:pt x="97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02"/>
            <p:cNvSpPr/>
            <p:nvPr/>
          </p:nvSpPr>
          <p:spPr>
            <a:xfrm>
              <a:off x="1456425" y="1745730"/>
              <a:ext cx="551307" cy="400539"/>
            </a:xfrm>
            <a:custGeom>
              <a:rect b="b" l="l" r="r" t="t"/>
              <a:pathLst>
                <a:path extrusionOk="0" h="12845" w="17680">
                  <a:moveTo>
                    <a:pt x="8674" y="1"/>
                  </a:moveTo>
                  <a:cubicBezTo>
                    <a:pt x="3903" y="1"/>
                    <a:pt x="1" y="2869"/>
                    <a:pt x="1" y="6405"/>
                  </a:cubicBezTo>
                  <a:cubicBezTo>
                    <a:pt x="1" y="9974"/>
                    <a:pt x="3903" y="12843"/>
                    <a:pt x="8674" y="12843"/>
                  </a:cubicBezTo>
                  <a:cubicBezTo>
                    <a:pt x="8727" y="12844"/>
                    <a:pt x="8780" y="12844"/>
                    <a:pt x="8834" y="12844"/>
                  </a:cubicBezTo>
                  <a:cubicBezTo>
                    <a:pt x="10913" y="12844"/>
                    <a:pt x="12954" y="12213"/>
                    <a:pt x="14678" y="11042"/>
                  </a:cubicBezTo>
                  <a:lnTo>
                    <a:pt x="17680" y="11809"/>
                  </a:lnTo>
                  <a:lnTo>
                    <a:pt x="16512" y="9207"/>
                  </a:lnTo>
                  <a:cubicBezTo>
                    <a:pt x="17046" y="8373"/>
                    <a:pt x="17380" y="7406"/>
                    <a:pt x="17380" y="6405"/>
                  </a:cubicBezTo>
                  <a:cubicBezTo>
                    <a:pt x="17380" y="2869"/>
                    <a:pt x="13477" y="1"/>
                    <a:pt x="8674" y="1"/>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02"/>
            <p:cNvSpPr/>
            <p:nvPr/>
          </p:nvSpPr>
          <p:spPr>
            <a:xfrm>
              <a:off x="1564598" y="1917360"/>
              <a:ext cx="65577" cy="56160"/>
            </a:xfrm>
            <a:custGeom>
              <a:rect b="b" l="l" r="r" t="t"/>
              <a:pathLst>
                <a:path extrusionOk="0" h="1801" w="2103">
                  <a:moveTo>
                    <a:pt x="1202" y="0"/>
                  </a:moveTo>
                  <a:cubicBezTo>
                    <a:pt x="401" y="0"/>
                    <a:pt x="1" y="968"/>
                    <a:pt x="568" y="1535"/>
                  </a:cubicBezTo>
                  <a:cubicBezTo>
                    <a:pt x="752" y="1719"/>
                    <a:pt x="977" y="1801"/>
                    <a:pt x="1198" y="1801"/>
                  </a:cubicBezTo>
                  <a:cubicBezTo>
                    <a:pt x="1660" y="1801"/>
                    <a:pt x="2102" y="1442"/>
                    <a:pt x="2102" y="901"/>
                  </a:cubicBezTo>
                  <a:cubicBezTo>
                    <a:pt x="2102" y="401"/>
                    <a:pt x="1702" y="0"/>
                    <a:pt x="12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02"/>
            <p:cNvSpPr/>
            <p:nvPr/>
          </p:nvSpPr>
          <p:spPr>
            <a:xfrm>
              <a:off x="1689422" y="1917360"/>
              <a:ext cx="65577" cy="56160"/>
            </a:xfrm>
            <a:custGeom>
              <a:rect b="b" l="l" r="r" t="t"/>
              <a:pathLst>
                <a:path extrusionOk="0" h="1801" w="2103">
                  <a:moveTo>
                    <a:pt x="1202" y="0"/>
                  </a:moveTo>
                  <a:cubicBezTo>
                    <a:pt x="401" y="0"/>
                    <a:pt x="1" y="968"/>
                    <a:pt x="568" y="1535"/>
                  </a:cubicBezTo>
                  <a:cubicBezTo>
                    <a:pt x="751" y="1719"/>
                    <a:pt x="977" y="1801"/>
                    <a:pt x="1198" y="1801"/>
                  </a:cubicBezTo>
                  <a:cubicBezTo>
                    <a:pt x="1660" y="1801"/>
                    <a:pt x="2102" y="1442"/>
                    <a:pt x="2102" y="901"/>
                  </a:cubicBezTo>
                  <a:cubicBezTo>
                    <a:pt x="2102" y="401"/>
                    <a:pt x="1702" y="0"/>
                    <a:pt x="12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02"/>
            <p:cNvSpPr/>
            <p:nvPr/>
          </p:nvSpPr>
          <p:spPr>
            <a:xfrm>
              <a:off x="1815276" y="1917360"/>
              <a:ext cx="65577" cy="56160"/>
            </a:xfrm>
            <a:custGeom>
              <a:rect b="b" l="l" r="r" t="t"/>
              <a:pathLst>
                <a:path extrusionOk="0" h="1801" w="2103">
                  <a:moveTo>
                    <a:pt x="1235" y="0"/>
                  </a:moveTo>
                  <a:cubicBezTo>
                    <a:pt x="401" y="0"/>
                    <a:pt x="1" y="968"/>
                    <a:pt x="568" y="1535"/>
                  </a:cubicBezTo>
                  <a:cubicBezTo>
                    <a:pt x="752" y="1719"/>
                    <a:pt x="977" y="1801"/>
                    <a:pt x="1198" y="1801"/>
                  </a:cubicBezTo>
                  <a:cubicBezTo>
                    <a:pt x="1660" y="1801"/>
                    <a:pt x="2102" y="1442"/>
                    <a:pt x="2102" y="901"/>
                  </a:cubicBezTo>
                  <a:cubicBezTo>
                    <a:pt x="2102" y="434"/>
                    <a:pt x="1702" y="34"/>
                    <a:pt x="12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3" name="Google Shape;1563;p202"/>
          <p:cNvSpPr/>
          <p:nvPr/>
        </p:nvSpPr>
        <p:spPr>
          <a:xfrm rot="-5400000">
            <a:off x="6931475" y="-109815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4" name="Google Shape;1564;p202"/>
          <p:cNvPicPr preferRelativeResize="0"/>
          <p:nvPr/>
        </p:nvPicPr>
        <p:blipFill>
          <a:blip r:embed="rId3">
            <a:alphaModFix/>
          </a:blip>
          <a:stretch>
            <a:fillRect/>
          </a:stretch>
        </p:blipFill>
        <p:spPr>
          <a:xfrm>
            <a:off x="4183150" y="1364823"/>
            <a:ext cx="4960849" cy="3479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pic>
        <p:nvPicPr>
          <p:cNvPr id="1569" name="Google Shape;1569;p203"/>
          <p:cNvPicPr preferRelativeResize="0"/>
          <p:nvPr/>
        </p:nvPicPr>
        <p:blipFill>
          <a:blip r:embed="rId3">
            <a:alphaModFix/>
          </a:blip>
          <a:stretch>
            <a:fillRect/>
          </a:stretch>
        </p:blipFill>
        <p:spPr>
          <a:xfrm>
            <a:off x="5921800" y="0"/>
            <a:ext cx="3222200" cy="2717050"/>
          </a:xfrm>
          <a:prstGeom prst="rect">
            <a:avLst/>
          </a:prstGeom>
          <a:noFill/>
          <a:ln>
            <a:noFill/>
          </a:ln>
        </p:spPr>
      </p:pic>
      <p:pic>
        <p:nvPicPr>
          <p:cNvPr id="1570" name="Google Shape;1570;p203"/>
          <p:cNvPicPr preferRelativeResize="0"/>
          <p:nvPr/>
        </p:nvPicPr>
        <p:blipFill>
          <a:blip r:embed="rId4">
            <a:alphaModFix/>
          </a:blip>
          <a:stretch>
            <a:fillRect/>
          </a:stretch>
        </p:blipFill>
        <p:spPr>
          <a:xfrm>
            <a:off x="6051650" y="2717050"/>
            <a:ext cx="2830225" cy="2511150"/>
          </a:xfrm>
          <a:prstGeom prst="rect">
            <a:avLst/>
          </a:prstGeom>
          <a:noFill/>
          <a:ln>
            <a:noFill/>
          </a:ln>
        </p:spPr>
      </p:pic>
      <p:pic>
        <p:nvPicPr>
          <p:cNvPr id="1571" name="Google Shape;1571;p203"/>
          <p:cNvPicPr preferRelativeResize="0"/>
          <p:nvPr/>
        </p:nvPicPr>
        <p:blipFill>
          <a:blip r:embed="rId5">
            <a:alphaModFix/>
          </a:blip>
          <a:stretch>
            <a:fillRect/>
          </a:stretch>
        </p:blipFill>
        <p:spPr>
          <a:xfrm>
            <a:off x="1395050" y="-20825"/>
            <a:ext cx="3622750" cy="2656450"/>
          </a:xfrm>
          <a:prstGeom prst="rect">
            <a:avLst/>
          </a:prstGeom>
          <a:noFill/>
          <a:ln>
            <a:noFill/>
          </a:ln>
        </p:spPr>
      </p:pic>
      <p:sp>
        <p:nvSpPr>
          <p:cNvPr id="1572" name="Google Shape;1572;p203"/>
          <p:cNvSpPr/>
          <p:nvPr/>
        </p:nvSpPr>
        <p:spPr>
          <a:xfrm>
            <a:off x="0" y="3180850"/>
            <a:ext cx="5064600" cy="128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03"/>
          <p:cNvSpPr txBox="1"/>
          <p:nvPr>
            <p:ph type="title"/>
          </p:nvPr>
        </p:nvSpPr>
        <p:spPr>
          <a:xfrm>
            <a:off x="0" y="2785100"/>
            <a:ext cx="4931100" cy="205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GESTURES</a:t>
            </a:r>
            <a:endParaRPr/>
          </a:p>
        </p:txBody>
      </p:sp>
      <p:sp>
        <p:nvSpPr>
          <p:cNvPr id="1574" name="Google Shape;1574;p203"/>
          <p:cNvSpPr/>
          <p:nvPr/>
        </p:nvSpPr>
        <p:spPr>
          <a:xfrm rot="-5400000">
            <a:off x="1098150" y="3368500"/>
            <a:ext cx="418500" cy="2614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03"/>
          <p:cNvSpPr/>
          <p:nvPr/>
        </p:nvSpPr>
        <p:spPr>
          <a:xfrm>
            <a:off x="0" y="0"/>
            <a:ext cx="180600" cy="261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03"/>
          <p:cNvSpPr/>
          <p:nvPr/>
        </p:nvSpPr>
        <p:spPr>
          <a:xfrm>
            <a:off x="180600" y="0"/>
            <a:ext cx="180600" cy="2055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572"/>
                                        </p:tgtEl>
                                        <p:attrNameLst>
                                          <p:attrName>style.visibility</p:attrName>
                                        </p:attrNameLst>
                                      </p:cBhvr>
                                      <p:to>
                                        <p:strVal val="visible"/>
                                      </p:to>
                                    </p:set>
                                    <p:anim calcmode="lin" valueType="num">
                                      <p:cBhvr additive="base">
                                        <p:cTn dur="1000"/>
                                        <p:tgtEl>
                                          <p:spTgt spid="15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73"/>
                                        </p:tgtEl>
                                        <p:attrNameLst>
                                          <p:attrName>style.visibility</p:attrName>
                                        </p:attrNameLst>
                                      </p:cBhvr>
                                      <p:to>
                                        <p:strVal val="visible"/>
                                      </p:to>
                                    </p:set>
                                    <p:anim calcmode="lin" valueType="num">
                                      <p:cBhvr additive="base">
                                        <p:cTn dur="1000"/>
                                        <p:tgtEl>
                                          <p:spTgt spid="157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574"/>
                                        </p:tgtEl>
                                        <p:attrNameLst>
                                          <p:attrName>style.visibility</p:attrName>
                                        </p:attrNameLst>
                                      </p:cBhvr>
                                      <p:to>
                                        <p:strVal val="visible"/>
                                      </p:to>
                                    </p:set>
                                    <p:anim calcmode="lin" valueType="num">
                                      <p:cBhvr additive="base">
                                        <p:cTn dur="1000"/>
                                        <p:tgtEl>
                                          <p:spTgt spid="157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ocial Skills Learning by Slidesgo">
  <a:themeElements>
    <a:clrScheme name="Simple Light">
      <a:dk1>
        <a:srgbClr val="263238"/>
      </a:dk1>
      <a:lt1>
        <a:srgbClr val="FFFFFF"/>
      </a:lt1>
      <a:dk2>
        <a:srgbClr val="455A64"/>
      </a:dk2>
      <a:lt2>
        <a:srgbClr val="EEEEEE"/>
      </a:lt2>
      <a:accent1>
        <a:srgbClr val="FFC727"/>
      </a:accent1>
      <a:accent2>
        <a:srgbClr val="2C2945"/>
      </a:accent2>
      <a:accent3>
        <a:srgbClr val="AD6359"/>
      </a:accent3>
      <a:accent4>
        <a:srgbClr val="F7A9A0"/>
      </a:accent4>
      <a:accent5>
        <a:srgbClr val="EFEFEF"/>
      </a:accent5>
      <a:accent6>
        <a:srgbClr val="F3F3F3"/>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ocial Skills Learning by Slidesgo">
  <a:themeElements>
    <a:clrScheme name="Simple Light">
      <a:dk1>
        <a:srgbClr val="263238"/>
      </a:dk1>
      <a:lt1>
        <a:srgbClr val="FFFFFF"/>
      </a:lt1>
      <a:dk2>
        <a:srgbClr val="455A64"/>
      </a:dk2>
      <a:lt2>
        <a:srgbClr val="EEEEEE"/>
      </a:lt2>
      <a:accent1>
        <a:srgbClr val="FFC727"/>
      </a:accent1>
      <a:accent2>
        <a:srgbClr val="2C2945"/>
      </a:accent2>
      <a:accent3>
        <a:srgbClr val="AD6359"/>
      </a:accent3>
      <a:accent4>
        <a:srgbClr val="F7A9A0"/>
      </a:accent4>
      <a:accent5>
        <a:srgbClr val="EFEFEF"/>
      </a:accent5>
      <a:accent6>
        <a:srgbClr val="F3F3F3"/>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ocial Skills Learning by Slidesgo">
  <a:themeElements>
    <a:clrScheme name="Simple Light">
      <a:dk1>
        <a:srgbClr val="263238"/>
      </a:dk1>
      <a:lt1>
        <a:srgbClr val="FFFFFF"/>
      </a:lt1>
      <a:dk2>
        <a:srgbClr val="455A64"/>
      </a:dk2>
      <a:lt2>
        <a:srgbClr val="EEEEEE"/>
      </a:lt2>
      <a:accent1>
        <a:srgbClr val="FFC727"/>
      </a:accent1>
      <a:accent2>
        <a:srgbClr val="2C2945"/>
      </a:accent2>
      <a:accent3>
        <a:srgbClr val="AD6359"/>
      </a:accent3>
      <a:accent4>
        <a:srgbClr val="F7A9A0"/>
      </a:accent4>
      <a:accent5>
        <a:srgbClr val="EFEFEF"/>
      </a:accent5>
      <a:accent6>
        <a:srgbClr val="F3F3F3"/>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ocial Skills Learning by Slidesgo">
  <a:themeElements>
    <a:clrScheme name="Simple Light">
      <a:dk1>
        <a:srgbClr val="263238"/>
      </a:dk1>
      <a:lt1>
        <a:srgbClr val="FFFFFF"/>
      </a:lt1>
      <a:dk2>
        <a:srgbClr val="455A64"/>
      </a:dk2>
      <a:lt2>
        <a:srgbClr val="EEEEEE"/>
      </a:lt2>
      <a:accent1>
        <a:srgbClr val="FFC727"/>
      </a:accent1>
      <a:accent2>
        <a:srgbClr val="2C2945"/>
      </a:accent2>
      <a:accent3>
        <a:srgbClr val="AD6359"/>
      </a:accent3>
      <a:accent4>
        <a:srgbClr val="F7A9A0"/>
      </a:accent4>
      <a:accent5>
        <a:srgbClr val="EFEFEF"/>
      </a:accent5>
      <a:accent6>
        <a:srgbClr val="F3F3F3"/>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ocial Skills Learning by Slidesgo">
  <a:themeElements>
    <a:clrScheme name="Simple Light">
      <a:dk1>
        <a:srgbClr val="263238"/>
      </a:dk1>
      <a:lt1>
        <a:srgbClr val="FFFFFF"/>
      </a:lt1>
      <a:dk2>
        <a:srgbClr val="455A64"/>
      </a:dk2>
      <a:lt2>
        <a:srgbClr val="EEEEEE"/>
      </a:lt2>
      <a:accent1>
        <a:srgbClr val="FFC727"/>
      </a:accent1>
      <a:accent2>
        <a:srgbClr val="2C2945"/>
      </a:accent2>
      <a:accent3>
        <a:srgbClr val="AD6359"/>
      </a:accent3>
      <a:accent4>
        <a:srgbClr val="F7A9A0"/>
      </a:accent4>
      <a:accent5>
        <a:srgbClr val="EFEFEF"/>
      </a:accent5>
      <a:accent6>
        <a:srgbClr val="F3F3F3"/>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ocial Skills Learning by Slidesgo">
  <a:themeElements>
    <a:clrScheme name="Simple Light">
      <a:dk1>
        <a:srgbClr val="263238"/>
      </a:dk1>
      <a:lt1>
        <a:srgbClr val="FFFFFF"/>
      </a:lt1>
      <a:dk2>
        <a:srgbClr val="455A64"/>
      </a:dk2>
      <a:lt2>
        <a:srgbClr val="EEEEEE"/>
      </a:lt2>
      <a:accent1>
        <a:srgbClr val="FFC727"/>
      </a:accent1>
      <a:accent2>
        <a:srgbClr val="2C2945"/>
      </a:accent2>
      <a:accent3>
        <a:srgbClr val="AD6359"/>
      </a:accent3>
      <a:accent4>
        <a:srgbClr val="F7A9A0"/>
      </a:accent4>
      <a:accent5>
        <a:srgbClr val="EFEFEF"/>
      </a:accent5>
      <a:accent6>
        <a:srgbClr val="F3F3F3"/>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ocial Skills Learning by Slidesgo">
  <a:themeElements>
    <a:clrScheme name="Simple Light">
      <a:dk1>
        <a:srgbClr val="263238"/>
      </a:dk1>
      <a:lt1>
        <a:srgbClr val="FFFFFF"/>
      </a:lt1>
      <a:dk2>
        <a:srgbClr val="455A64"/>
      </a:dk2>
      <a:lt2>
        <a:srgbClr val="EEEEEE"/>
      </a:lt2>
      <a:accent1>
        <a:srgbClr val="FFC727"/>
      </a:accent1>
      <a:accent2>
        <a:srgbClr val="2C2945"/>
      </a:accent2>
      <a:accent3>
        <a:srgbClr val="AD6359"/>
      </a:accent3>
      <a:accent4>
        <a:srgbClr val="F7A9A0"/>
      </a:accent4>
      <a:accent5>
        <a:srgbClr val="EFEFEF"/>
      </a:accent5>
      <a:accent6>
        <a:srgbClr val="F3F3F3"/>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